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fonts/font1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8" r:id="rId3"/>
    <p:sldId id="259" r:id="rId4"/>
    <p:sldId id="260" r:id="rId5"/>
    <p:sldId id="264" r:id="rId6"/>
    <p:sldId id="265" r:id="rId7"/>
    <p:sldId id="276" r:id="rId8"/>
    <p:sldId id="261" r:id="rId9"/>
    <p:sldId id="266" r:id="rId10"/>
    <p:sldId id="277" r:id="rId11"/>
    <p:sldId id="267" r:id="rId12"/>
    <p:sldId id="262" r:id="rId13"/>
    <p:sldId id="268" r:id="rId14"/>
    <p:sldId id="269" r:id="rId15"/>
    <p:sldId id="279" r:id="rId16"/>
    <p:sldId id="263" r:id="rId17"/>
    <p:sldId id="270" r:id="rId18"/>
    <p:sldId id="271" r:id="rId19"/>
    <p:sldId id="278" r:id="rId20"/>
    <p:sldId id="272" r:id="rId21"/>
  </p:sldIdLst>
  <p:sldSz cx="12192000" cy="6858000"/>
  <p:notesSz cx="6858000" cy="9144000"/>
  <p:embeddedFontLst>
    <p:embeddedFont>
      <p:font typeface="等线" panose="02010600030101010101" pitchFamily="2" charset="-122"/>
      <p:regular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2F2F2"/>
    <a:srgbClr val="F8F8F8"/>
    <a:srgbClr val="714A43"/>
    <a:srgbClr val="8483BF"/>
    <a:srgbClr val="B8B7DA"/>
    <a:srgbClr val="5778B9"/>
    <a:srgbClr val="B9C7E2"/>
    <a:srgbClr val="042159"/>
    <a:srgbClr val="091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96509" autoAdjust="0"/>
  </p:normalViewPr>
  <p:slideViewPr>
    <p:cSldViewPr snapToGrid="0">
      <p:cViewPr>
        <p:scale>
          <a:sx n="100" d="100"/>
          <a:sy n="100" d="100"/>
        </p:scale>
        <p:origin x="45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font" Target="fonts/font1.fntdata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213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zh-CN"/>
              <a:t>ENTER YOUR </a:t>
            </a:r>
            <a:r>
              <a:rPr lang="en-US"/>
              <a:t>TITLE</a:t>
            </a:r>
            <a:endParaRPr lang="zh-CN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  <c:pt idx="3">
                  <c:v>category4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series2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  <c:pt idx="3">
                  <c:v>category4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series3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  <c:pt idx="3">
                  <c:v>category4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820411696"/>
        <c:axId val="531409328"/>
      </c:barChart>
      <c:catAx>
        <c:axId val="820411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31409328"/>
        <c:crosses val="autoZero"/>
        <c:auto val="1"/>
        <c:lblAlgn val="ctr"/>
        <c:lblOffset val="100"/>
        <c:noMultiLvlLbl val="0"/>
      </c:catAx>
      <c:valAx>
        <c:axId val="53140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2041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4aca591-0248-408d-889a-cdf3c6439bf2}"/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5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5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3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6805C-8049-4AAC-99EE-10E4170A8F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2F451-1921-43AD-A225-AE302A655AB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0086-816A-4A4B-9BB7-7426DF5B3FC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39D78-F4AE-414A-A15B-BEA5663DBA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0086-816A-4A4B-9BB7-7426DF5B3FC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39D78-F4AE-414A-A15B-BEA5663DBA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3B6B0086-816A-4A4B-9BB7-7426DF5B3FC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fld id="{F4039D78-F4AE-414A-A15B-BEA5663DBA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宋体" panose="02010600030101010101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8188" y="709613"/>
            <a:ext cx="10715625" cy="5438775"/>
          </a:xfrm>
          <a:prstGeom prst="rect">
            <a:avLst/>
          </a:prstGeom>
          <a:solidFill>
            <a:schemeClr val="bg1"/>
          </a:solidFill>
          <a:ln w="2794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096500" y="31480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000125" y="233362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805739" y="5774533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47637" y="4676774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082404" y="2266394"/>
            <a:ext cx="802005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极简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主义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33940" y="3769827"/>
            <a:ext cx="6316978" cy="59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WORK SUMMARY, YEAR-END SUMMARY, HALF-YEAR SUMMARY AND QUARTERLY SUMMARY ARE THE MOST COMMON AND VERSATILE.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186232" y="4859913"/>
            <a:ext cx="5812393" cy="522034"/>
            <a:chOff x="3438525" y="4972050"/>
            <a:chExt cx="5812393" cy="522034"/>
          </a:xfrm>
        </p:grpSpPr>
        <p:sp>
          <p:nvSpPr>
            <p:cNvPr id="18" name="矩形 17"/>
            <p:cNvSpPr/>
            <p:nvPr/>
          </p:nvSpPr>
          <p:spPr>
            <a:xfrm>
              <a:off x="3438525" y="4972050"/>
              <a:ext cx="2381250" cy="522034"/>
            </a:xfrm>
            <a:prstGeom prst="rect">
              <a:avLst/>
            </a:prstGeom>
            <a:solidFill>
              <a:srgbClr val="F8F8F8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汇报人：某某某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6869668" y="4972050"/>
              <a:ext cx="2381250" cy="522034"/>
            </a:xfrm>
            <a:prstGeom prst="rect">
              <a:avLst/>
            </a:prstGeom>
            <a:solidFill>
              <a:srgbClr val="F8F8F8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时间：</a:t>
              </a:r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20XX/X</a:t>
              </a:r>
              <a:endParaRPr lang="zh-CN" altLang="en-US" sz="2400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工作完成情况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7"/>
          <p:cNvGrpSpPr/>
          <p:nvPr/>
        </p:nvGrpSpPr>
        <p:grpSpPr>
          <a:xfrm>
            <a:off x="4485929" y="2275359"/>
            <a:ext cx="3239192" cy="3177249"/>
            <a:chOff x="3875291" y="1484783"/>
            <a:chExt cx="4441418" cy="4356485"/>
          </a:xfrm>
        </p:grpSpPr>
        <p:sp>
          <p:nvSpPr>
            <p:cNvPr id="12" name="1"/>
            <p:cNvSpPr/>
            <p:nvPr/>
          </p:nvSpPr>
          <p:spPr>
            <a:xfrm>
              <a:off x="3927829" y="1484783"/>
              <a:ext cx="2034614" cy="203460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13" name="2"/>
            <p:cNvSpPr/>
            <p:nvPr/>
          </p:nvSpPr>
          <p:spPr>
            <a:xfrm>
              <a:off x="3887691" y="1677675"/>
              <a:ext cx="1627691" cy="1627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14" name="3"/>
            <p:cNvSpPr/>
            <p:nvPr/>
          </p:nvSpPr>
          <p:spPr bwMode="auto">
            <a:xfrm>
              <a:off x="4390572" y="2188886"/>
              <a:ext cx="700145" cy="596414"/>
            </a:xfrm>
            <a:custGeom>
              <a:avLst/>
              <a:gdLst>
                <a:gd name="T0" fmla="*/ 5309 w 5501"/>
                <a:gd name="T1" fmla="*/ 3030 h 4693"/>
                <a:gd name="T2" fmla="*/ 4861 w 5501"/>
                <a:gd name="T3" fmla="*/ 3030 h 4693"/>
                <a:gd name="T4" fmla="*/ 4861 w 5501"/>
                <a:gd name="T5" fmla="*/ 2327 h 4693"/>
                <a:gd name="T6" fmla="*/ 4861 w 5501"/>
                <a:gd name="T7" fmla="*/ 2324 h 4693"/>
                <a:gd name="T8" fmla="*/ 4861 w 5501"/>
                <a:gd name="T9" fmla="*/ 2320 h 4693"/>
                <a:gd name="T10" fmla="*/ 4669 w 5501"/>
                <a:gd name="T11" fmla="*/ 2128 h 4693"/>
                <a:gd name="T12" fmla="*/ 2943 w 5501"/>
                <a:gd name="T13" fmla="*/ 2128 h 4693"/>
                <a:gd name="T14" fmla="*/ 2943 w 5501"/>
                <a:gd name="T15" fmla="*/ 1663 h 4693"/>
                <a:gd name="T16" fmla="*/ 3390 w 5501"/>
                <a:gd name="T17" fmla="*/ 1663 h 4693"/>
                <a:gd name="T18" fmla="*/ 3582 w 5501"/>
                <a:gd name="T19" fmla="*/ 1471 h 4693"/>
                <a:gd name="T20" fmla="*/ 3582 w 5501"/>
                <a:gd name="T21" fmla="*/ 192 h 4693"/>
                <a:gd name="T22" fmla="*/ 3390 w 5501"/>
                <a:gd name="T23" fmla="*/ 0 h 4693"/>
                <a:gd name="T24" fmla="*/ 2111 w 5501"/>
                <a:gd name="T25" fmla="*/ 0 h 4693"/>
                <a:gd name="T26" fmla="*/ 1919 w 5501"/>
                <a:gd name="T27" fmla="*/ 192 h 4693"/>
                <a:gd name="T28" fmla="*/ 1919 w 5501"/>
                <a:gd name="T29" fmla="*/ 1471 h 4693"/>
                <a:gd name="T30" fmla="*/ 2111 w 5501"/>
                <a:gd name="T31" fmla="*/ 1663 h 4693"/>
                <a:gd name="T32" fmla="*/ 2558 w 5501"/>
                <a:gd name="T33" fmla="*/ 1663 h 4693"/>
                <a:gd name="T34" fmla="*/ 2558 w 5501"/>
                <a:gd name="T35" fmla="*/ 2128 h 4693"/>
                <a:gd name="T36" fmla="*/ 832 w 5501"/>
                <a:gd name="T37" fmla="*/ 2128 h 4693"/>
                <a:gd name="T38" fmla="*/ 640 w 5501"/>
                <a:gd name="T39" fmla="*/ 2320 h 4693"/>
                <a:gd name="T40" fmla="*/ 640 w 5501"/>
                <a:gd name="T41" fmla="*/ 3030 h 4693"/>
                <a:gd name="T42" fmla="*/ 192 w 5501"/>
                <a:gd name="T43" fmla="*/ 3030 h 4693"/>
                <a:gd name="T44" fmla="*/ 0 w 5501"/>
                <a:gd name="T45" fmla="*/ 3222 h 4693"/>
                <a:gd name="T46" fmla="*/ 0 w 5501"/>
                <a:gd name="T47" fmla="*/ 4501 h 4693"/>
                <a:gd name="T48" fmla="*/ 192 w 5501"/>
                <a:gd name="T49" fmla="*/ 4693 h 4693"/>
                <a:gd name="T50" fmla="*/ 1471 w 5501"/>
                <a:gd name="T51" fmla="*/ 4693 h 4693"/>
                <a:gd name="T52" fmla="*/ 1664 w 5501"/>
                <a:gd name="T53" fmla="*/ 4501 h 4693"/>
                <a:gd name="T54" fmla="*/ 1664 w 5501"/>
                <a:gd name="T55" fmla="*/ 3222 h 4693"/>
                <a:gd name="T56" fmla="*/ 1471 w 5501"/>
                <a:gd name="T57" fmla="*/ 3030 h 4693"/>
                <a:gd name="T58" fmla="*/ 1024 w 5501"/>
                <a:gd name="T59" fmla="*/ 3030 h 4693"/>
                <a:gd name="T60" fmla="*/ 1024 w 5501"/>
                <a:gd name="T61" fmla="*/ 2513 h 4693"/>
                <a:gd name="T62" fmla="*/ 2558 w 5501"/>
                <a:gd name="T63" fmla="*/ 2513 h 4693"/>
                <a:gd name="T64" fmla="*/ 2558 w 5501"/>
                <a:gd name="T65" fmla="*/ 3030 h 4693"/>
                <a:gd name="T66" fmla="*/ 2111 w 5501"/>
                <a:gd name="T67" fmla="*/ 3030 h 4693"/>
                <a:gd name="T68" fmla="*/ 1919 w 5501"/>
                <a:gd name="T69" fmla="*/ 3222 h 4693"/>
                <a:gd name="T70" fmla="*/ 1919 w 5501"/>
                <a:gd name="T71" fmla="*/ 4501 h 4693"/>
                <a:gd name="T72" fmla="*/ 2111 w 5501"/>
                <a:gd name="T73" fmla="*/ 4693 h 4693"/>
                <a:gd name="T74" fmla="*/ 3390 w 5501"/>
                <a:gd name="T75" fmla="*/ 4693 h 4693"/>
                <a:gd name="T76" fmla="*/ 3582 w 5501"/>
                <a:gd name="T77" fmla="*/ 4501 h 4693"/>
                <a:gd name="T78" fmla="*/ 3582 w 5501"/>
                <a:gd name="T79" fmla="*/ 3222 h 4693"/>
                <a:gd name="T80" fmla="*/ 3390 w 5501"/>
                <a:gd name="T81" fmla="*/ 3030 h 4693"/>
                <a:gd name="T82" fmla="*/ 2943 w 5501"/>
                <a:gd name="T83" fmla="*/ 3030 h 4693"/>
                <a:gd name="T84" fmla="*/ 2943 w 5501"/>
                <a:gd name="T85" fmla="*/ 2513 h 4693"/>
                <a:gd name="T86" fmla="*/ 4477 w 5501"/>
                <a:gd name="T87" fmla="*/ 2513 h 4693"/>
                <a:gd name="T88" fmla="*/ 4477 w 5501"/>
                <a:gd name="T89" fmla="*/ 3030 h 4693"/>
                <a:gd name="T90" fmla="*/ 4030 w 5501"/>
                <a:gd name="T91" fmla="*/ 3030 h 4693"/>
                <a:gd name="T92" fmla="*/ 3837 w 5501"/>
                <a:gd name="T93" fmla="*/ 3222 h 4693"/>
                <a:gd name="T94" fmla="*/ 3837 w 5501"/>
                <a:gd name="T95" fmla="*/ 4501 h 4693"/>
                <a:gd name="T96" fmla="*/ 4030 w 5501"/>
                <a:gd name="T97" fmla="*/ 4693 h 4693"/>
                <a:gd name="T98" fmla="*/ 5309 w 5501"/>
                <a:gd name="T99" fmla="*/ 4693 h 4693"/>
                <a:gd name="T100" fmla="*/ 5501 w 5501"/>
                <a:gd name="T101" fmla="*/ 4501 h 4693"/>
                <a:gd name="T102" fmla="*/ 5501 w 5501"/>
                <a:gd name="T103" fmla="*/ 3222 h 4693"/>
                <a:gd name="T104" fmla="*/ 5309 w 5501"/>
                <a:gd name="T105" fmla="*/ 3030 h 4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501" h="4693">
                  <a:moveTo>
                    <a:pt x="5309" y="3030"/>
                  </a:moveTo>
                  <a:lnTo>
                    <a:pt x="4861" y="3030"/>
                  </a:lnTo>
                  <a:lnTo>
                    <a:pt x="4861" y="2327"/>
                  </a:lnTo>
                  <a:cubicBezTo>
                    <a:pt x="4861" y="2326"/>
                    <a:pt x="4861" y="2325"/>
                    <a:pt x="4861" y="2324"/>
                  </a:cubicBezTo>
                  <a:cubicBezTo>
                    <a:pt x="4861" y="2323"/>
                    <a:pt x="4861" y="2321"/>
                    <a:pt x="4861" y="2320"/>
                  </a:cubicBezTo>
                  <a:cubicBezTo>
                    <a:pt x="4861" y="2214"/>
                    <a:pt x="4775" y="2128"/>
                    <a:pt x="4669" y="2128"/>
                  </a:cubicBezTo>
                  <a:lnTo>
                    <a:pt x="2943" y="2128"/>
                  </a:lnTo>
                  <a:lnTo>
                    <a:pt x="2943" y="1663"/>
                  </a:lnTo>
                  <a:lnTo>
                    <a:pt x="3390" y="1663"/>
                  </a:lnTo>
                  <a:cubicBezTo>
                    <a:pt x="3496" y="1663"/>
                    <a:pt x="3582" y="1577"/>
                    <a:pt x="3582" y="1471"/>
                  </a:cubicBezTo>
                  <a:lnTo>
                    <a:pt x="3582" y="192"/>
                  </a:lnTo>
                  <a:cubicBezTo>
                    <a:pt x="3582" y="86"/>
                    <a:pt x="3496" y="0"/>
                    <a:pt x="3390" y="0"/>
                  </a:cubicBezTo>
                  <a:lnTo>
                    <a:pt x="2111" y="0"/>
                  </a:lnTo>
                  <a:cubicBezTo>
                    <a:pt x="2005" y="0"/>
                    <a:pt x="1919" y="86"/>
                    <a:pt x="1919" y="192"/>
                  </a:cubicBezTo>
                  <a:lnTo>
                    <a:pt x="1919" y="1471"/>
                  </a:lnTo>
                  <a:cubicBezTo>
                    <a:pt x="1919" y="1577"/>
                    <a:pt x="2005" y="1663"/>
                    <a:pt x="2111" y="1663"/>
                  </a:cubicBezTo>
                  <a:lnTo>
                    <a:pt x="2558" y="1663"/>
                  </a:lnTo>
                  <a:lnTo>
                    <a:pt x="2558" y="2128"/>
                  </a:lnTo>
                  <a:lnTo>
                    <a:pt x="832" y="2128"/>
                  </a:lnTo>
                  <a:cubicBezTo>
                    <a:pt x="726" y="2128"/>
                    <a:pt x="640" y="2214"/>
                    <a:pt x="640" y="2320"/>
                  </a:cubicBezTo>
                  <a:lnTo>
                    <a:pt x="640" y="3030"/>
                  </a:lnTo>
                  <a:lnTo>
                    <a:pt x="192" y="3030"/>
                  </a:lnTo>
                  <a:cubicBezTo>
                    <a:pt x="86" y="3030"/>
                    <a:pt x="0" y="3116"/>
                    <a:pt x="0" y="3222"/>
                  </a:cubicBezTo>
                  <a:lnTo>
                    <a:pt x="0" y="4501"/>
                  </a:lnTo>
                  <a:cubicBezTo>
                    <a:pt x="0" y="4607"/>
                    <a:pt x="86" y="4693"/>
                    <a:pt x="192" y="4693"/>
                  </a:cubicBezTo>
                  <a:lnTo>
                    <a:pt x="1471" y="4693"/>
                  </a:lnTo>
                  <a:cubicBezTo>
                    <a:pt x="1578" y="4693"/>
                    <a:pt x="1664" y="4607"/>
                    <a:pt x="1664" y="4501"/>
                  </a:cubicBezTo>
                  <a:lnTo>
                    <a:pt x="1664" y="3222"/>
                  </a:lnTo>
                  <a:cubicBezTo>
                    <a:pt x="1664" y="3116"/>
                    <a:pt x="1578" y="3030"/>
                    <a:pt x="1471" y="3030"/>
                  </a:cubicBezTo>
                  <a:lnTo>
                    <a:pt x="1024" y="3030"/>
                  </a:lnTo>
                  <a:lnTo>
                    <a:pt x="1024" y="2513"/>
                  </a:lnTo>
                  <a:lnTo>
                    <a:pt x="2558" y="2513"/>
                  </a:lnTo>
                  <a:lnTo>
                    <a:pt x="2558" y="3030"/>
                  </a:lnTo>
                  <a:lnTo>
                    <a:pt x="2111" y="3030"/>
                  </a:lnTo>
                  <a:cubicBezTo>
                    <a:pt x="2005" y="3030"/>
                    <a:pt x="1919" y="3116"/>
                    <a:pt x="1919" y="3222"/>
                  </a:cubicBezTo>
                  <a:lnTo>
                    <a:pt x="1919" y="4501"/>
                  </a:lnTo>
                  <a:cubicBezTo>
                    <a:pt x="1919" y="4607"/>
                    <a:pt x="2005" y="4693"/>
                    <a:pt x="2111" y="4693"/>
                  </a:cubicBezTo>
                  <a:lnTo>
                    <a:pt x="3390" y="4693"/>
                  </a:lnTo>
                  <a:cubicBezTo>
                    <a:pt x="3496" y="4693"/>
                    <a:pt x="3582" y="4607"/>
                    <a:pt x="3582" y="4501"/>
                  </a:cubicBezTo>
                  <a:lnTo>
                    <a:pt x="3582" y="3222"/>
                  </a:lnTo>
                  <a:cubicBezTo>
                    <a:pt x="3582" y="3116"/>
                    <a:pt x="3496" y="3030"/>
                    <a:pt x="3390" y="3030"/>
                  </a:cubicBezTo>
                  <a:lnTo>
                    <a:pt x="2943" y="3030"/>
                  </a:lnTo>
                  <a:lnTo>
                    <a:pt x="2943" y="2513"/>
                  </a:lnTo>
                  <a:lnTo>
                    <a:pt x="4477" y="2513"/>
                  </a:lnTo>
                  <a:lnTo>
                    <a:pt x="4477" y="3030"/>
                  </a:lnTo>
                  <a:lnTo>
                    <a:pt x="4030" y="3030"/>
                  </a:lnTo>
                  <a:cubicBezTo>
                    <a:pt x="3923" y="3030"/>
                    <a:pt x="3837" y="3116"/>
                    <a:pt x="3837" y="3222"/>
                  </a:cubicBezTo>
                  <a:lnTo>
                    <a:pt x="3837" y="4501"/>
                  </a:lnTo>
                  <a:cubicBezTo>
                    <a:pt x="3837" y="4607"/>
                    <a:pt x="3923" y="4693"/>
                    <a:pt x="4030" y="4693"/>
                  </a:cubicBezTo>
                  <a:lnTo>
                    <a:pt x="5309" y="4693"/>
                  </a:lnTo>
                  <a:cubicBezTo>
                    <a:pt x="5415" y="4693"/>
                    <a:pt x="5501" y="4607"/>
                    <a:pt x="5501" y="4501"/>
                  </a:cubicBezTo>
                  <a:lnTo>
                    <a:pt x="5501" y="3222"/>
                  </a:lnTo>
                  <a:cubicBezTo>
                    <a:pt x="5501" y="3116"/>
                    <a:pt x="5415" y="3030"/>
                    <a:pt x="5309" y="303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15" name="4"/>
            <p:cNvSpPr/>
            <p:nvPr/>
          </p:nvSpPr>
          <p:spPr>
            <a:xfrm>
              <a:off x="3917273" y="3806661"/>
              <a:ext cx="2034608" cy="203460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16" name="5"/>
            <p:cNvSpPr/>
            <p:nvPr/>
          </p:nvSpPr>
          <p:spPr>
            <a:xfrm>
              <a:off x="3875291" y="3997733"/>
              <a:ext cx="1627687" cy="1627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18" name="6"/>
            <p:cNvSpPr/>
            <p:nvPr/>
          </p:nvSpPr>
          <p:spPr bwMode="auto">
            <a:xfrm>
              <a:off x="4470810" y="4526943"/>
              <a:ext cx="466870" cy="592064"/>
            </a:xfrm>
            <a:custGeom>
              <a:avLst/>
              <a:gdLst>
                <a:gd name="connsiteX0" fmla="*/ 166045 w 478930"/>
                <a:gd name="connsiteY0" fmla="*/ 539332 h 607357"/>
                <a:gd name="connsiteX1" fmla="*/ 312891 w 478930"/>
                <a:gd name="connsiteY1" fmla="*/ 539332 h 607357"/>
                <a:gd name="connsiteX2" fmla="*/ 239468 w 478930"/>
                <a:gd name="connsiteY2" fmla="*/ 607357 h 607357"/>
                <a:gd name="connsiteX3" fmla="*/ 166045 w 478930"/>
                <a:gd name="connsiteY3" fmla="*/ 539332 h 607357"/>
                <a:gd name="connsiteX4" fmla="*/ 218759 w 478930"/>
                <a:gd name="connsiteY4" fmla="*/ 0 h 607357"/>
                <a:gd name="connsiteX5" fmla="*/ 260132 w 478930"/>
                <a:gd name="connsiteY5" fmla="*/ 0 h 607357"/>
                <a:gd name="connsiteX6" fmla="*/ 423478 w 478930"/>
                <a:gd name="connsiteY6" fmla="*/ 163140 h 607357"/>
                <a:gd name="connsiteX7" fmla="*/ 423478 w 478930"/>
                <a:gd name="connsiteY7" fmla="*/ 325582 h 607357"/>
                <a:gd name="connsiteX8" fmla="*/ 473981 w 478930"/>
                <a:gd name="connsiteY8" fmla="*/ 470906 h 607357"/>
                <a:gd name="connsiteX9" fmla="*/ 460284 w 478930"/>
                <a:gd name="connsiteY9" fmla="*/ 502026 h 607357"/>
                <a:gd name="connsiteX10" fmla="*/ 305883 w 478930"/>
                <a:gd name="connsiteY10" fmla="*/ 502026 h 607357"/>
                <a:gd name="connsiteX11" fmla="*/ 173008 w 478930"/>
                <a:gd name="connsiteY11" fmla="*/ 502026 h 607357"/>
                <a:gd name="connsiteX12" fmla="*/ 18654 w 478930"/>
                <a:gd name="connsiteY12" fmla="*/ 502026 h 607357"/>
                <a:gd name="connsiteX13" fmla="*/ 4909 w 478930"/>
                <a:gd name="connsiteY13" fmla="*/ 470906 h 607357"/>
                <a:gd name="connsiteX14" fmla="*/ 55367 w 478930"/>
                <a:gd name="connsiteY14" fmla="*/ 329025 h 607357"/>
                <a:gd name="connsiteX15" fmla="*/ 55367 w 478930"/>
                <a:gd name="connsiteY15" fmla="*/ 163140 h 607357"/>
                <a:gd name="connsiteX16" fmla="*/ 218759 w 478930"/>
                <a:gd name="connsiteY16" fmla="*/ 0 h 60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8930" h="607357">
                  <a:moveTo>
                    <a:pt x="166045" y="539332"/>
                  </a:moveTo>
                  <a:lnTo>
                    <a:pt x="312891" y="539332"/>
                  </a:lnTo>
                  <a:cubicBezTo>
                    <a:pt x="310049" y="577393"/>
                    <a:pt x="278230" y="607357"/>
                    <a:pt x="239468" y="607357"/>
                  </a:cubicBezTo>
                  <a:cubicBezTo>
                    <a:pt x="200660" y="607357"/>
                    <a:pt x="168887" y="577393"/>
                    <a:pt x="166045" y="539332"/>
                  </a:cubicBezTo>
                  <a:close/>
                  <a:moveTo>
                    <a:pt x="218759" y="0"/>
                  </a:moveTo>
                  <a:lnTo>
                    <a:pt x="260132" y="0"/>
                  </a:lnTo>
                  <a:cubicBezTo>
                    <a:pt x="350331" y="0"/>
                    <a:pt x="423478" y="72987"/>
                    <a:pt x="423478" y="163140"/>
                  </a:cubicBezTo>
                  <a:lnTo>
                    <a:pt x="423478" y="325582"/>
                  </a:lnTo>
                  <a:cubicBezTo>
                    <a:pt x="423664" y="341073"/>
                    <a:pt x="426925" y="419410"/>
                    <a:pt x="473981" y="470906"/>
                  </a:cubicBezTo>
                  <a:cubicBezTo>
                    <a:pt x="484930" y="482861"/>
                    <a:pt x="476544" y="502073"/>
                    <a:pt x="460284" y="502026"/>
                  </a:cubicBezTo>
                  <a:lnTo>
                    <a:pt x="305883" y="502026"/>
                  </a:lnTo>
                  <a:lnTo>
                    <a:pt x="173008" y="502026"/>
                  </a:lnTo>
                  <a:lnTo>
                    <a:pt x="18654" y="502026"/>
                  </a:lnTo>
                  <a:cubicBezTo>
                    <a:pt x="2440" y="502026"/>
                    <a:pt x="-5993" y="482861"/>
                    <a:pt x="4909" y="470906"/>
                  </a:cubicBezTo>
                  <a:cubicBezTo>
                    <a:pt x="49170" y="422527"/>
                    <a:pt x="54668" y="350423"/>
                    <a:pt x="55367" y="329025"/>
                  </a:cubicBezTo>
                  <a:lnTo>
                    <a:pt x="55367" y="163140"/>
                  </a:lnTo>
                  <a:cubicBezTo>
                    <a:pt x="55367" y="73080"/>
                    <a:pt x="128467" y="0"/>
                    <a:pt x="218759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19" name="7"/>
            <p:cNvSpPr/>
            <p:nvPr/>
          </p:nvSpPr>
          <p:spPr>
            <a:xfrm>
              <a:off x="6246082" y="1484785"/>
              <a:ext cx="2034608" cy="203460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20" name="8"/>
            <p:cNvSpPr/>
            <p:nvPr/>
          </p:nvSpPr>
          <p:spPr>
            <a:xfrm>
              <a:off x="6676578" y="1688246"/>
              <a:ext cx="1627686" cy="1627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/>
            </a:p>
          </p:txBody>
        </p:sp>
        <p:sp>
          <p:nvSpPr>
            <p:cNvPr id="21" name="9"/>
            <p:cNvSpPr/>
            <p:nvPr/>
          </p:nvSpPr>
          <p:spPr bwMode="auto">
            <a:xfrm>
              <a:off x="7138174" y="2191576"/>
              <a:ext cx="693316" cy="692015"/>
            </a:xfrm>
            <a:custGeom>
              <a:avLst/>
              <a:gdLst>
                <a:gd name="connsiteX0" fmla="*/ 278663 w 601358"/>
                <a:gd name="connsiteY0" fmla="*/ 227291 h 600230"/>
                <a:gd name="connsiteX1" fmla="*/ 321097 w 601358"/>
                <a:gd name="connsiteY1" fmla="*/ 237836 h 600230"/>
                <a:gd name="connsiteX2" fmla="*/ 278077 w 601358"/>
                <a:gd name="connsiteY2" fmla="*/ 280600 h 600230"/>
                <a:gd name="connsiteX3" fmla="*/ 237207 w 601358"/>
                <a:gd name="connsiteY3" fmla="*/ 321998 h 600230"/>
                <a:gd name="connsiteX4" fmla="*/ 278663 w 601358"/>
                <a:gd name="connsiteY4" fmla="*/ 363591 h 600230"/>
                <a:gd name="connsiteX5" fmla="*/ 320119 w 601358"/>
                <a:gd name="connsiteY5" fmla="*/ 322779 h 600230"/>
                <a:gd name="connsiteX6" fmla="*/ 363139 w 601358"/>
                <a:gd name="connsiteY6" fmla="*/ 279819 h 600230"/>
                <a:gd name="connsiteX7" fmla="*/ 373503 w 601358"/>
                <a:gd name="connsiteY7" fmla="*/ 321998 h 600230"/>
                <a:gd name="connsiteX8" fmla="*/ 278663 w 601358"/>
                <a:gd name="connsiteY8" fmla="*/ 416900 h 600230"/>
                <a:gd name="connsiteX9" fmla="*/ 183823 w 601358"/>
                <a:gd name="connsiteY9" fmla="*/ 321998 h 600230"/>
                <a:gd name="connsiteX10" fmla="*/ 278663 w 601358"/>
                <a:gd name="connsiteY10" fmla="*/ 227291 h 600230"/>
                <a:gd name="connsiteX11" fmla="*/ 278663 w 601358"/>
                <a:gd name="connsiteY11" fmla="*/ 135486 h 600230"/>
                <a:gd name="connsiteX12" fmla="*/ 387996 w 601358"/>
                <a:gd name="connsiteY12" fmla="*/ 171031 h 600230"/>
                <a:gd name="connsiteX13" fmla="*/ 349466 w 601358"/>
                <a:gd name="connsiteY13" fmla="*/ 209310 h 600230"/>
                <a:gd name="connsiteX14" fmla="*/ 278663 w 601358"/>
                <a:gd name="connsiteY14" fmla="*/ 188803 h 600230"/>
                <a:gd name="connsiteX15" fmla="*/ 145271 w 601358"/>
                <a:gd name="connsiteY15" fmla="*/ 321999 h 600230"/>
                <a:gd name="connsiteX16" fmla="*/ 278663 w 601358"/>
                <a:gd name="connsiteY16" fmla="*/ 455390 h 600230"/>
                <a:gd name="connsiteX17" fmla="*/ 412249 w 601358"/>
                <a:gd name="connsiteY17" fmla="*/ 321999 h 600230"/>
                <a:gd name="connsiteX18" fmla="*/ 391517 w 601358"/>
                <a:gd name="connsiteY18" fmla="*/ 251300 h 600230"/>
                <a:gd name="connsiteX19" fmla="*/ 430048 w 601358"/>
                <a:gd name="connsiteY19" fmla="*/ 213021 h 600230"/>
                <a:gd name="connsiteX20" fmla="*/ 465449 w 601358"/>
                <a:gd name="connsiteY20" fmla="*/ 321999 h 600230"/>
                <a:gd name="connsiteX21" fmla="*/ 278663 w 601358"/>
                <a:gd name="connsiteY21" fmla="*/ 508707 h 600230"/>
                <a:gd name="connsiteX22" fmla="*/ 91876 w 601358"/>
                <a:gd name="connsiteY22" fmla="*/ 321999 h 600230"/>
                <a:gd name="connsiteX23" fmla="*/ 278663 w 601358"/>
                <a:gd name="connsiteY23" fmla="*/ 135486 h 600230"/>
                <a:gd name="connsiteX24" fmla="*/ 278671 w 601358"/>
                <a:gd name="connsiteY24" fmla="*/ 43751 h 600230"/>
                <a:gd name="connsiteX25" fmla="*/ 453500 w 601358"/>
                <a:gd name="connsiteY25" fmla="*/ 105647 h 600230"/>
                <a:gd name="connsiteX26" fmla="*/ 415366 w 601358"/>
                <a:gd name="connsiteY26" fmla="*/ 143527 h 600230"/>
                <a:gd name="connsiteX27" fmla="*/ 278671 w 601358"/>
                <a:gd name="connsiteY27" fmla="*/ 97056 h 600230"/>
                <a:gd name="connsiteX28" fmla="*/ 53387 w 601358"/>
                <a:gd name="connsiteY28" fmla="*/ 321991 h 600230"/>
                <a:gd name="connsiteX29" fmla="*/ 278671 w 601358"/>
                <a:gd name="connsiteY29" fmla="*/ 547120 h 600230"/>
                <a:gd name="connsiteX30" fmla="*/ 504150 w 601358"/>
                <a:gd name="connsiteY30" fmla="*/ 321991 h 600230"/>
                <a:gd name="connsiteX31" fmla="*/ 457411 w 601358"/>
                <a:gd name="connsiteY31" fmla="*/ 185507 h 600230"/>
                <a:gd name="connsiteX32" fmla="*/ 495545 w 601358"/>
                <a:gd name="connsiteY32" fmla="*/ 147627 h 600230"/>
                <a:gd name="connsiteX33" fmla="*/ 557537 w 601358"/>
                <a:gd name="connsiteY33" fmla="*/ 321991 h 600230"/>
                <a:gd name="connsiteX34" fmla="*/ 278671 w 601358"/>
                <a:gd name="connsiteY34" fmla="*/ 600230 h 600230"/>
                <a:gd name="connsiteX35" fmla="*/ 0 w 601358"/>
                <a:gd name="connsiteY35" fmla="*/ 321991 h 600230"/>
                <a:gd name="connsiteX36" fmla="*/ 278671 w 601358"/>
                <a:gd name="connsiteY36" fmla="*/ 43751 h 600230"/>
                <a:gd name="connsiteX37" fmla="*/ 531345 w 601358"/>
                <a:gd name="connsiteY37" fmla="*/ 0 h 600230"/>
                <a:gd name="connsiteX38" fmla="*/ 549142 w 601358"/>
                <a:gd name="connsiteY38" fmla="*/ 17770 h 600230"/>
                <a:gd name="connsiteX39" fmla="*/ 549142 w 601358"/>
                <a:gd name="connsiteY39" fmla="*/ 52138 h 600230"/>
                <a:gd name="connsiteX40" fmla="*/ 583562 w 601358"/>
                <a:gd name="connsiteY40" fmla="*/ 52138 h 600230"/>
                <a:gd name="connsiteX41" fmla="*/ 601358 w 601358"/>
                <a:gd name="connsiteY41" fmla="*/ 69907 h 600230"/>
                <a:gd name="connsiteX42" fmla="*/ 583562 w 601358"/>
                <a:gd name="connsiteY42" fmla="*/ 87677 h 600230"/>
                <a:gd name="connsiteX43" fmla="*/ 538777 w 601358"/>
                <a:gd name="connsiteY43" fmla="*/ 87677 h 600230"/>
                <a:gd name="connsiteX44" fmla="*/ 522936 w 601358"/>
                <a:gd name="connsiteY44" fmla="*/ 103299 h 600230"/>
                <a:gd name="connsiteX45" fmla="*/ 531150 w 601358"/>
                <a:gd name="connsiteY45" fmla="*/ 103299 h 600230"/>
                <a:gd name="connsiteX46" fmla="*/ 548946 w 601358"/>
                <a:gd name="connsiteY46" fmla="*/ 121069 h 600230"/>
                <a:gd name="connsiteX47" fmla="*/ 531150 w 601358"/>
                <a:gd name="connsiteY47" fmla="*/ 138838 h 600230"/>
                <a:gd name="connsiteX48" fmla="*/ 487343 w 601358"/>
                <a:gd name="connsiteY48" fmla="*/ 138838 h 600230"/>
                <a:gd name="connsiteX49" fmla="*/ 291385 w 601358"/>
                <a:gd name="connsiteY49" fmla="*/ 334696 h 600230"/>
                <a:gd name="connsiteX50" fmla="*/ 278673 w 601358"/>
                <a:gd name="connsiteY50" fmla="*/ 339773 h 600230"/>
                <a:gd name="connsiteX51" fmla="*/ 266157 w 601358"/>
                <a:gd name="connsiteY51" fmla="*/ 334696 h 600230"/>
                <a:gd name="connsiteX52" fmla="*/ 266157 w 601358"/>
                <a:gd name="connsiteY52" fmla="*/ 309506 h 600230"/>
                <a:gd name="connsiteX53" fmla="*/ 461332 w 601358"/>
                <a:gd name="connsiteY53" fmla="*/ 114625 h 600230"/>
                <a:gd name="connsiteX54" fmla="*/ 461332 w 601358"/>
                <a:gd name="connsiteY54" fmla="*/ 69126 h 600230"/>
                <a:gd name="connsiteX55" fmla="*/ 479129 w 601358"/>
                <a:gd name="connsiteY55" fmla="*/ 51356 h 600230"/>
                <a:gd name="connsiteX56" fmla="*/ 496926 w 601358"/>
                <a:gd name="connsiteY56" fmla="*/ 69126 h 600230"/>
                <a:gd name="connsiteX57" fmla="*/ 496926 w 601358"/>
                <a:gd name="connsiteY57" fmla="*/ 79085 h 600230"/>
                <a:gd name="connsiteX58" fmla="*/ 513549 w 601358"/>
                <a:gd name="connsiteY58" fmla="*/ 62487 h 600230"/>
                <a:gd name="connsiteX59" fmla="*/ 513549 w 601358"/>
                <a:gd name="connsiteY59" fmla="*/ 17770 h 600230"/>
                <a:gd name="connsiteX60" fmla="*/ 531345 w 601358"/>
                <a:gd name="connsiteY60" fmla="*/ 0 h 60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01358" h="600230">
                  <a:moveTo>
                    <a:pt x="278663" y="227291"/>
                  </a:moveTo>
                  <a:cubicBezTo>
                    <a:pt x="293916" y="227291"/>
                    <a:pt x="308191" y="231392"/>
                    <a:pt x="321097" y="237836"/>
                  </a:cubicBezTo>
                  <a:lnTo>
                    <a:pt x="278077" y="280600"/>
                  </a:lnTo>
                  <a:cubicBezTo>
                    <a:pt x="255393" y="280991"/>
                    <a:pt x="237207" y="299346"/>
                    <a:pt x="237207" y="321998"/>
                  </a:cubicBezTo>
                  <a:cubicBezTo>
                    <a:pt x="237207" y="344845"/>
                    <a:pt x="255784" y="363591"/>
                    <a:pt x="278663" y="363591"/>
                  </a:cubicBezTo>
                  <a:cubicBezTo>
                    <a:pt x="301347" y="363591"/>
                    <a:pt x="319728" y="345235"/>
                    <a:pt x="320119" y="322779"/>
                  </a:cubicBezTo>
                  <a:lnTo>
                    <a:pt x="363139" y="279819"/>
                  </a:lnTo>
                  <a:cubicBezTo>
                    <a:pt x="369592" y="292512"/>
                    <a:pt x="373503" y="306767"/>
                    <a:pt x="373503" y="321998"/>
                  </a:cubicBezTo>
                  <a:cubicBezTo>
                    <a:pt x="373503" y="374331"/>
                    <a:pt x="331070" y="416900"/>
                    <a:pt x="278663" y="416900"/>
                  </a:cubicBezTo>
                  <a:cubicBezTo>
                    <a:pt x="226452" y="416900"/>
                    <a:pt x="183823" y="374331"/>
                    <a:pt x="183823" y="321998"/>
                  </a:cubicBezTo>
                  <a:cubicBezTo>
                    <a:pt x="183823" y="269860"/>
                    <a:pt x="226452" y="227291"/>
                    <a:pt x="278663" y="227291"/>
                  </a:cubicBezTo>
                  <a:close/>
                  <a:moveTo>
                    <a:pt x="278663" y="135486"/>
                  </a:moveTo>
                  <a:cubicBezTo>
                    <a:pt x="319541" y="135486"/>
                    <a:pt x="357094" y="148766"/>
                    <a:pt x="387996" y="171031"/>
                  </a:cubicBezTo>
                  <a:lnTo>
                    <a:pt x="349466" y="209310"/>
                  </a:lnTo>
                  <a:cubicBezTo>
                    <a:pt x="328929" y="196420"/>
                    <a:pt x="304676" y="188803"/>
                    <a:pt x="278663" y="188803"/>
                  </a:cubicBezTo>
                  <a:cubicBezTo>
                    <a:pt x="205121" y="188803"/>
                    <a:pt x="145271" y="248566"/>
                    <a:pt x="145271" y="321999"/>
                  </a:cubicBezTo>
                  <a:cubicBezTo>
                    <a:pt x="145271" y="395432"/>
                    <a:pt x="205121" y="455390"/>
                    <a:pt x="278663" y="455390"/>
                  </a:cubicBezTo>
                  <a:cubicBezTo>
                    <a:pt x="352204" y="455390"/>
                    <a:pt x="412249" y="395627"/>
                    <a:pt x="412249" y="321999"/>
                  </a:cubicBezTo>
                  <a:cubicBezTo>
                    <a:pt x="412249" y="296024"/>
                    <a:pt x="404621" y="271806"/>
                    <a:pt x="391517" y="251300"/>
                  </a:cubicBezTo>
                  <a:lnTo>
                    <a:pt x="430048" y="213021"/>
                  </a:lnTo>
                  <a:cubicBezTo>
                    <a:pt x="452345" y="243683"/>
                    <a:pt x="465449" y="281376"/>
                    <a:pt x="465449" y="321999"/>
                  </a:cubicBezTo>
                  <a:cubicBezTo>
                    <a:pt x="465449" y="424923"/>
                    <a:pt x="381738" y="508707"/>
                    <a:pt x="278663" y="508707"/>
                  </a:cubicBezTo>
                  <a:cubicBezTo>
                    <a:pt x="175587" y="508707"/>
                    <a:pt x="91876" y="424923"/>
                    <a:pt x="91876" y="321999"/>
                  </a:cubicBezTo>
                  <a:cubicBezTo>
                    <a:pt x="91876" y="219270"/>
                    <a:pt x="175587" y="135486"/>
                    <a:pt x="278663" y="135486"/>
                  </a:cubicBezTo>
                  <a:close/>
                  <a:moveTo>
                    <a:pt x="278671" y="43751"/>
                  </a:moveTo>
                  <a:cubicBezTo>
                    <a:pt x="344770" y="43751"/>
                    <a:pt x="405588" y="66986"/>
                    <a:pt x="453500" y="105647"/>
                  </a:cubicBezTo>
                  <a:lnTo>
                    <a:pt x="415366" y="143527"/>
                  </a:lnTo>
                  <a:cubicBezTo>
                    <a:pt x="377428" y="114629"/>
                    <a:pt x="330103" y="97056"/>
                    <a:pt x="278671" y="97056"/>
                  </a:cubicBezTo>
                  <a:cubicBezTo>
                    <a:pt x="154491" y="97056"/>
                    <a:pt x="53387" y="198003"/>
                    <a:pt x="53387" y="321991"/>
                  </a:cubicBezTo>
                  <a:cubicBezTo>
                    <a:pt x="53387" y="446173"/>
                    <a:pt x="154491" y="547120"/>
                    <a:pt x="278671" y="547120"/>
                  </a:cubicBezTo>
                  <a:cubicBezTo>
                    <a:pt x="403046" y="547120"/>
                    <a:pt x="504150" y="446173"/>
                    <a:pt x="504150" y="321991"/>
                  </a:cubicBezTo>
                  <a:cubicBezTo>
                    <a:pt x="504150" y="270638"/>
                    <a:pt x="486550" y="223582"/>
                    <a:pt x="457411" y="185507"/>
                  </a:cubicBezTo>
                  <a:lnTo>
                    <a:pt x="495545" y="147627"/>
                  </a:lnTo>
                  <a:cubicBezTo>
                    <a:pt x="534070" y="195269"/>
                    <a:pt x="557537" y="255994"/>
                    <a:pt x="557537" y="321991"/>
                  </a:cubicBezTo>
                  <a:cubicBezTo>
                    <a:pt x="557537" y="475462"/>
                    <a:pt x="432380" y="600230"/>
                    <a:pt x="278671" y="600230"/>
                  </a:cubicBezTo>
                  <a:cubicBezTo>
                    <a:pt x="124962" y="600230"/>
                    <a:pt x="0" y="475462"/>
                    <a:pt x="0" y="321991"/>
                  </a:cubicBezTo>
                  <a:cubicBezTo>
                    <a:pt x="0" y="168519"/>
                    <a:pt x="124962" y="43751"/>
                    <a:pt x="278671" y="43751"/>
                  </a:cubicBezTo>
                  <a:close/>
                  <a:moveTo>
                    <a:pt x="531345" y="0"/>
                  </a:moveTo>
                  <a:cubicBezTo>
                    <a:pt x="541124" y="0"/>
                    <a:pt x="549142" y="8006"/>
                    <a:pt x="549142" y="17770"/>
                  </a:cubicBezTo>
                  <a:lnTo>
                    <a:pt x="549142" y="52138"/>
                  </a:lnTo>
                  <a:lnTo>
                    <a:pt x="583562" y="52138"/>
                  </a:lnTo>
                  <a:cubicBezTo>
                    <a:pt x="593340" y="52138"/>
                    <a:pt x="601358" y="59948"/>
                    <a:pt x="601358" y="69907"/>
                  </a:cubicBezTo>
                  <a:cubicBezTo>
                    <a:pt x="601358" y="79671"/>
                    <a:pt x="593340" y="87677"/>
                    <a:pt x="583562" y="87677"/>
                  </a:cubicBezTo>
                  <a:lnTo>
                    <a:pt x="538777" y="87677"/>
                  </a:lnTo>
                  <a:lnTo>
                    <a:pt x="522936" y="103299"/>
                  </a:lnTo>
                  <a:lnTo>
                    <a:pt x="531150" y="103299"/>
                  </a:lnTo>
                  <a:cubicBezTo>
                    <a:pt x="541124" y="103299"/>
                    <a:pt x="548946" y="111305"/>
                    <a:pt x="548946" y="121069"/>
                  </a:cubicBezTo>
                  <a:cubicBezTo>
                    <a:pt x="548946" y="130832"/>
                    <a:pt x="541124" y="138838"/>
                    <a:pt x="531150" y="138838"/>
                  </a:cubicBezTo>
                  <a:lnTo>
                    <a:pt x="487343" y="138838"/>
                  </a:lnTo>
                  <a:lnTo>
                    <a:pt x="291385" y="334696"/>
                  </a:lnTo>
                  <a:cubicBezTo>
                    <a:pt x="287865" y="338016"/>
                    <a:pt x="283367" y="339773"/>
                    <a:pt x="278673" y="339773"/>
                  </a:cubicBezTo>
                  <a:cubicBezTo>
                    <a:pt x="274175" y="339773"/>
                    <a:pt x="269677" y="338016"/>
                    <a:pt x="266157" y="334696"/>
                  </a:cubicBezTo>
                  <a:cubicBezTo>
                    <a:pt x="259116" y="327666"/>
                    <a:pt x="259116" y="316536"/>
                    <a:pt x="266157" y="309506"/>
                  </a:cubicBezTo>
                  <a:lnTo>
                    <a:pt x="461332" y="114625"/>
                  </a:lnTo>
                  <a:lnTo>
                    <a:pt x="461332" y="69126"/>
                  </a:lnTo>
                  <a:cubicBezTo>
                    <a:pt x="461332" y="59167"/>
                    <a:pt x="469155" y="51356"/>
                    <a:pt x="479129" y="51356"/>
                  </a:cubicBezTo>
                  <a:cubicBezTo>
                    <a:pt x="488907" y="51356"/>
                    <a:pt x="496926" y="59167"/>
                    <a:pt x="496926" y="69126"/>
                  </a:cubicBezTo>
                  <a:lnTo>
                    <a:pt x="496926" y="79085"/>
                  </a:lnTo>
                  <a:lnTo>
                    <a:pt x="513549" y="62487"/>
                  </a:lnTo>
                  <a:lnTo>
                    <a:pt x="513549" y="17770"/>
                  </a:lnTo>
                  <a:cubicBezTo>
                    <a:pt x="513549" y="8006"/>
                    <a:pt x="521567" y="0"/>
                    <a:pt x="531345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22" name="10"/>
            <p:cNvSpPr/>
            <p:nvPr/>
          </p:nvSpPr>
          <p:spPr>
            <a:xfrm>
              <a:off x="6236621" y="3804837"/>
              <a:ext cx="2034608" cy="203460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23" name="11"/>
            <p:cNvSpPr/>
            <p:nvPr/>
          </p:nvSpPr>
          <p:spPr>
            <a:xfrm>
              <a:off x="6689023" y="4008298"/>
              <a:ext cx="1627686" cy="1627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  <p:sp>
          <p:nvSpPr>
            <p:cNvPr id="24" name="12"/>
            <p:cNvSpPr/>
            <p:nvPr/>
          </p:nvSpPr>
          <p:spPr bwMode="auto">
            <a:xfrm>
              <a:off x="7211973" y="4517785"/>
              <a:ext cx="636994" cy="685687"/>
            </a:xfrm>
            <a:custGeom>
              <a:avLst/>
              <a:gdLst>
                <a:gd name="connsiteX0" fmla="*/ 258332 w 559288"/>
                <a:gd name="connsiteY0" fmla="*/ 473033 h 602041"/>
                <a:gd name="connsiteX1" fmla="*/ 343848 w 559288"/>
                <a:gd name="connsiteY1" fmla="*/ 473033 h 602041"/>
                <a:gd name="connsiteX2" fmla="*/ 343848 w 559288"/>
                <a:gd name="connsiteY2" fmla="*/ 493997 h 602041"/>
                <a:gd name="connsiteX3" fmla="*/ 293830 w 559288"/>
                <a:gd name="connsiteY3" fmla="*/ 493997 h 602041"/>
                <a:gd name="connsiteX4" fmla="*/ 411616 w 559288"/>
                <a:gd name="connsiteY4" fmla="*/ 580271 h 602041"/>
                <a:gd name="connsiteX5" fmla="*/ 526982 w 559288"/>
                <a:gd name="connsiteY5" fmla="*/ 481096 h 602041"/>
                <a:gd name="connsiteX6" fmla="*/ 539890 w 559288"/>
                <a:gd name="connsiteY6" fmla="*/ 473033 h 602041"/>
                <a:gd name="connsiteX7" fmla="*/ 547958 w 559288"/>
                <a:gd name="connsiteY7" fmla="*/ 485934 h 602041"/>
                <a:gd name="connsiteX8" fmla="*/ 411616 w 559288"/>
                <a:gd name="connsiteY8" fmla="*/ 602041 h 602041"/>
                <a:gd name="connsiteX9" fmla="*/ 279308 w 559288"/>
                <a:gd name="connsiteY9" fmla="*/ 517380 h 602041"/>
                <a:gd name="connsiteX10" fmla="*/ 279308 w 559288"/>
                <a:gd name="connsiteY10" fmla="*/ 558501 h 602041"/>
                <a:gd name="connsiteX11" fmla="*/ 258332 w 559288"/>
                <a:gd name="connsiteY11" fmla="*/ 558501 h 602041"/>
                <a:gd name="connsiteX12" fmla="*/ 411601 w 559288"/>
                <a:gd name="connsiteY12" fmla="*/ 311838 h 602041"/>
                <a:gd name="connsiteX13" fmla="*/ 537498 w 559288"/>
                <a:gd name="connsiteY13" fmla="*/ 390041 h 602041"/>
                <a:gd name="connsiteX14" fmla="*/ 537498 w 559288"/>
                <a:gd name="connsiteY14" fmla="*/ 344087 h 602041"/>
                <a:gd name="connsiteX15" fmla="*/ 559288 w 559288"/>
                <a:gd name="connsiteY15" fmla="*/ 344087 h 602041"/>
                <a:gd name="connsiteX16" fmla="*/ 559288 w 559288"/>
                <a:gd name="connsiteY16" fmla="*/ 429546 h 602041"/>
                <a:gd name="connsiteX17" fmla="*/ 472936 w 559288"/>
                <a:gd name="connsiteY17" fmla="*/ 429546 h 602041"/>
                <a:gd name="connsiteX18" fmla="*/ 472936 w 559288"/>
                <a:gd name="connsiteY18" fmla="*/ 408584 h 602041"/>
                <a:gd name="connsiteX19" fmla="*/ 522165 w 559288"/>
                <a:gd name="connsiteY19" fmla="*/ 408584 h 602041"/>
                <a:gd name="connsiteX20" fmla="*/ 411601 w 559288"/>
                <a:gd name="connsiteY20" fmla="*/ 332800 h 602041"/>
                <a:gd name="connsiteX21" fmla="*/ 289739 w 559288"/>
                <a:gd name="connsiteY21" fmla="*/ 422290 h 602041"/>
                <a:gd name="connsiteX22" fmla="*/ 276827 w 559288"/>
                <a:gd name="connsiteY22" fmla="*/ 429546 h 602041"/>
                <a:gd name="connsiteX23" fmla="*/ 269563 w 559288"/>
                <a:gd name="connsiteY23" fmla="*/ 415840 h 602041"/>
                <a:gd name="connsiteX24" fmla="*/ 411601 w 559288"/>
                <a:gd name="connsiteY24" fmla="*/ 311838 h 602041"/>
                <a:gd name="connsiteX25" fmla="*/ 0 w 559288"/>
                <a:gd name="connsiteY25" fmla="*/ 139401 h 602041"/>
                <a:gd name="connsiteX26" fmla="*/ 182399 w 559288"/>
                <a:gd name="connsiteY26" fmla="*/ 139401 h 602041"/>
                <a:gd name="connsiteX27" fmla="*/ 365604 w 559288"/>
                <a:gd name="connsiteY27" fmla="*/ 139401 h 602041"/>
                <a:gd name="connsiteX28" fmla="*/ 365604 w 559288"/>
                <a:gd name="connsiteY28" fmla="*/ 283674 h 602041"/>
                <a:gd name="connsiteX29" fmla="*/ 225981 w 559288"/>
                <a:gd name="connsiteY29" fmla="*/ 456962 h 602041"/>
                <a:gd name="connsiteX30" fmla="*/ 228402 w 559288"/>
                <a:gd name="connsiteY30" fmla="*/ 486784 h 602041"/>
                <a:gd name="connsiteX31" fmla="*/ 182399 w 559288"/>
                <a:gd name="connsiteY31" fmla="*/ 440842 h 602041"/>
                <a:gd name="connsiteX32" fmla="*/ 28248 w 559288"/>
                <a:gd name="connsiteY32" fmla="*/ 597205 h 602041"/>
                <a:gd name="connsiteX33" fmla="*/ 16142 w 559288"/>
                <a:gd name="connsiteY33" fmla="*/ 602041 h 602041"/>
                <a:gd name="connsiteX34" fmla="*/ 0 w 559288"/>
                <a:gd name="connsiteY34" fmla="*/ 585115 h 602041"/>
                <a:gd name="connsiteX35" fmla="*/ 0 w 559288"/>
                <a:gd name="connsiteY35" fmla="*/ 0 h 602041"/>
                <a:gd name="connsiteX36" fmla="*/ 182399 w 559288"/>
                <a:gd name="connsiteY36" fmla="*/ 0 h 602041"/>
                <a:gd name="connsiteX37" fmla="*/ 365604 w 559288"/>
                <a:gd name="connsiteY37" fmla="*/ 0 h 602041"/>
                <a:gd name="connsiteX38" fmla="*/ 365604 w 559288"/>
                <a:gd name="connsiteY38" fmla="*/ 118413 h 602041"/>
                <a:gd name="connsiteX39" fmla="*/ 182399 w 559288"/>
                <a:gd name="connsiteY39" fmla="*/ 118413 h 602041"/>
                <a:gd name="connsiteX40" fmla="*/ 0 w 559288"/>
                <a:gd name="connsiteY40" fmla="*/ 118413 h 60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59288" h="602041">
                  <a:moveTo>
                    <a:pt x="258332" y="473033"/>
                  </a:moveTo>
                  <a:lnTo>
                    <a:pt x="343848" y="473033"/>
                  </a:lnTo>
                  <a:lnTo>
                    <a:pt x="343848" y="493997"/>
                  </a:lnTo>
                  <a:lnTo>
                    <a:pt x="293830" y="493997"/>
                  </a:lnTo>
                  <a:cubicBezTo>
                    <a:pt x="309965" y="544794"/>
                    <a:pt x="357563" y="580271"/>
                    <a:pt x="411616" y="580271"/>
                  </a:cubicBezTo>
                  <a:cubicBezTo>
                    <a:pt x="468896" y="580271"/>
                    <a:pt x="514881" y="540762"/>
                    <a:pt x="526982" y="481096"/>
                  </a:cubicBezTo>
                  <a:cubicBezTo>
                    <a:pt x="528596" y="475452"/>
                    <a:pt x="534243" y="472227"/>
                    <a:pt x="539890" y="473033"/>
                  </a:cubicBezTo>
                  <a:cubicBezTo>
                    <a:pt x="545537" y="473840"/>
                    <a:pt x="549571" y="479484"/>
                    <a:pt x="547958" y="485934"/>
                  </a:cubicBezTo>
                  <a:cubicBezTo>
                    <a:pt x="534243" y="555276"/>
                    <a:pt x="479383" y="602041"/>
                    <a:pt x="411616" y="602041"/>
                  </a:cubicBezTo>
                  <a:cubicBezTo>
                    <a:pt x="354336" y="602041"/>
                    <a:pt x="302704" y="567370"/>
                    <a:pt x="279308" y="517380"/>
                  </a:cubicBezTo>
                  <a:lnTo>
                    <a:pt x="279308" y="558501"/>
                  </a:lnTo>
                  <a:lnTo>
                    <a:pt x="258332" y="558501"/>
                  </a:lnTo>
                  <a:close/>
                  <a:moveTo>
                    <a:pt x="411601" y="311838"/>
                  </a:moveTo>
                  <a:cubicBezTo>
                    <a:pt x="465672" y="311838"/>
                    <a:pt x="513287" y="342474"/>
                    <a:pt x="537498" y="390041"/>
                  </a:cubicBezTo>
                  <a:lnTo>
                    <a:pt x="537498" y="344087"/>
                  </a:lnTo>
                  <a:lnTo>
                    <a:pt x="559288" y="344087"/>
                  </a:lnTo>
                  <a:lnTo>
                    <a:pt x="559288" y="429546"/>
                  </a:lnTo>
                  <a:lnTo>
                    <a:pt x="472936" y="429546"/>
                  </a:lnTo>
                  <a:lnTo>
                    <a:pt x="472936" y="408584"/>
                  </a:lnTo>
                  <a:lnTo>
                    <a:pt x="522165" y="408584"/>
                  </a:lnTo>
                  <a:cubicBezTo>
                    <a:pt x="503603" y="362630"/>
                    <a:pt x="460830" y="332800"/>
                    <a:pt x="411601" y="332800"/>
                  </a:cubicBezTo>
                  <a:cubicBezTo>
                    <a:pt x="355916" y="332800"/>
                    <a:pt x="305073" y="370692"/>
                    <a:pt x="289739" y="422290"/>
                  </a:cubicBezTo>
                  <a:cubicBezTo>
                    <a:pt x="288125" y="427933"/>
                    <a:pt x="282476" y="431158"/>
                    <a:pt x="276827" y="429546"/>
                  </a:cubicBezTo>
                  <a:cubicBezTo>
                    <a:pt x="271177" y="427933"/>
                    <a:pt x="267142" y="421483"/>
                    <a:pt x="269563" y="415840"/>
                  </a:cubicBezTo>
                  <a:cubicBezTo>
                    <a:pt x="287318" y="354567"/>
                    <a:pt x="345424" y="311838"/>
                    <a:pt x="411601" y="311838"/>
                  </a:cubicBezTo>
                  <a:close/>
                  <a:moveTo>
                    <a:pt x="0" y="139401"/>
                  </a:moveTo>
                  <a:lnTo>
                    <a:pt x="182399" y="139401"/>
                  </a:lnTo>
                  <a:lnTo>
                    <a:pt x="365604" y="139401"/>
                  </a:lnTo>
                  <a:lnTo>
                    <a:pt x="365604" y="283674"/>
                  </a:lnTo>
                  <a:cubicBezTo>
                    <a:pt x="285704" y="300600"/>
                    <a:pt x="225981" y="371527"/>
                    <a:pt x="225981" y="456962"/>
                  </a:cubicBezTo>
                  <a:cubicBezTo>
                    <a:pt x="225981" y="466634"/>
                    <a:pt x="226788" y="477112"/>
                    <a:pt x="228402" y="486784"/>
                  </a:cubicBezTo>
                  <a:lnTo>
                    <a:pt x="182399" y="440842"/>
                  </a:lnTo>
                  <a:lnTo>
                    <a:pt x="28248" y="597205"/>
                  </a:lnTo>
                  <a:cubicBezTo>
                    <a:pt x="25020" y="600429"/>
                    <a:pt x="20984" y="602041"/>
                    <a:pt x="16142" y="602041"/>
                  </a:cubicBezTo>
                  <a:cubicBezTo>
                    <a:pt x="7264" y="602041"/>
                    <a:pt x="0" y="593981"/>
                    <a:pt x="0" y="585115"/>
                  </a:cubicBezTo>
                  <a:close/>
                  <a:moveTo>
                    <a:pt x="0" y="0"/>
                  </a:moveTo>
                  <a:lnTo>
                    <a:pt x="182399" y="0"/>
                  </a:lnTo>
                  <a:lnTo>
                    <a:pt x="365604" y="0"/>
                  </a:lnTo>
                  <a:lnTo>
                    <a:pt x="365604" y="118413"/>
                  </a:lnTo>
                  <a:lnTo>
                    <a:pt x="182399" y="118413"/>
                  </a:lnTo>
                  <a:lnTo>
                    <a:pt x="0" y="11841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</a:p>
          </p:txBody>
        </p:sp>
      </p:grpSp>
      <p:sp>
        <p:nvSpPr>
          <p:cNvPr id="25" name="文本框 4"/>
          <p:cNvSpPr txBox="1"/>
          <p:nvPr/>
        </p:nvSpPr>
        <p:spPr>
          <a:xfrm>
            <a:off x="8274122" y="429179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274124" y="229221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274124" y="475105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文本框 4"/>
          <p:cNvSpPr txBox="1"/>
          <p:nvPr/>
        </p:nvSpPr>
        <p:spPr>
          <a:xfrm>
            <a:off x="8274122" y="183295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文本框 4"/>
          <p:cNvSpPr txBox="1"/>
          <p:nvPr/>
        </p:nvSpPr>
        <p:spPr>
          <a:xfrm>
            <a:off x="1345630" y="429179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45632" y="229221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345632" y="475105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" name="文本框 4"/>
          <p:cNvSpPr txBox="1"/>
          <p:nvPr/>
        </p:nvSpPr>
        <p:spPr>
          <a:xfrm>
            <a:off x="1345630" y="183295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8188" y="709613"/>
            <a:ext cx="10715625" cy="5438775"/>
          </a:xfrm>
          <a:prstGeom prst="rect">
            <a:avLst/>
          </a:prstGeom>
          <a:solidFill>
            <a:schemeClr val="bg1"/>
          </a:solidFill>
          <a:ln w="2794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9486900" y="-983585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357312" y="73938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055593" y="600789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629707" y="4431881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2583654" y="3284870"/>
            <a:ext cx="7024689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请输入标题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491703" y="1782935"/>
            <a:ext cx="1208593" cy="1208593"/>
            <a:chOff x="6121391" y="1876425"/>
            <a:chExt cx="733425" cy="733425"/>
          </a:xfrm>
        </p:grpSpPr>
        <p:sp>
          <p:nvSpPr>
            <p:cNvPr id="48" name="椭圆 47"/>
            <p:cNvSpPr/>
            <p:nvPr/>
          </p:nvSpPr>
          <p:spPr>
            <a:xfrm>
              <a:off x="6121391" y="1876425"/>
              <a:ext cx="733425" cy="733425"/>
            </a:xfrm>
            <a:prstGeom prst="ellipse">
              <a:avLst/>
            </a:prstGeom>
            <a:solidFill>
              <a:srgbClr val="F8F8F8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181725" y="1972159"/>
              <a:ext cx="628650" cy="560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叁</a:t>
              </a:r>
              <a:endParaRPr lang="zh-CN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752192" y="4510636"/>
            <a:ext cx="6686551" cy="466252"/>
            <a:chOff x="2752192" y="4225079"/>
            <a:chExt cx="6686551" cy="466252"/>
          </a:xfrm>
        </p:grpSpPr>
        <p:sp>
          <p:nvSpPr>
            <p:cNvPr id="51" name="矩形 50"/>
            <p:cNvSpPr/>
            <p:nvPr/>
          </p:nvSpPr>
          <p:spPr>
            <a:xfrm>
              <a:off x="3376861" y="4239541"/>
              <a:ext cx="5438276" cy="45179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WORK SUMMARY, YEAR-END SUMMARY, HALF-YEAR SUMMARY AND 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QUARTERLY SUMMARY ARE THE MOST COMMON AND VERSATILE.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752192" y="4225079"/>
              <a:ext cx="66865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     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endPara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3667760" y="2354579"/>
            <a:ext cx="4496386" cy="2905491"/>
            <a:chOff x="3667760" y="2345054"/>
            <a:chExt cx="4496386" cy="2905491"/>
          </a:xfrm>
        </p:grpSpPr>
        <p:sp>
          <p:nvSpPr>
            <p:cNvPr id="12" name="Freeform 5"/>
            <p:cNvSpPr/>
            <p:nvPr/>
          </p:nvSpPr>
          <p:spPr bwMode="auto">
            <a:xfrm rot="21337677">
              <a:off x="4619553" y="2445069"/>
              <a:ext cx="1635798" cy="2056540"/>
            </a:xfrm>
            <a:custGeom>
              <a:avLst/>
              <a:gdLst>
                <a:gd name="T0" fmla="*/ 551 w 1060"/>
                <a:gd name="T1" fmla="*/ 1078 h 1333"/>
                <a:gd name="T2" fmla="*/ 520 w 1060"/>
                <a:gd name="T3" fmla="*/ 925 h 1333"/>
                <a:gd name="T4" fmla="*/ 917 w 1060"/>
                <a:gd name="T5" fmla="*/ 521 h 1333"/>
                <a:gd name="T6" fmla="*/ 1060 w 1060"/>
                <a:gd name="T7" fmla="*/ 259 h 1333"/>
                <a:gd name="T8" fmla="*/ 918 w 1060"/>
                <a:gd name="T9" fmla="*/ 0 h 1333"/>
                <a:gd name="T10" fmla="*/ 0 w 1060"/>
                <a:gd name="T11" fmla="*/ 925 h 1333"/>
                <a:gd name="T12" fmla="*/ 94 w 1060"/>
                <a:gd name="T13" fmla="*/ 1333 h 1333"/>
                <a:gd name="T14" fmla="*/ 244 w 1060"/>
                <a:gd name="T15" fmla="*/ 1086 h 1333"/>
                <a:gd name="T16" fmla="*/ 551 w 1060"/>
                <a:gd name="T17" fmla="*/ 1078 h 1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0" h="1333">
                  <a:moveTo>
                    <a:pt x="551" y="1078"/>
                  </a:moveTo>
                  <a:cubicBezTo>
                    <a:pt x="531" y="1031"/>
                    <a:pt x="520" y="979"/>
                    <a:pt x="520" y="925"/>
                  </a:cubicBezTo>
                  <a:cubicBezTo>
                    <a:pt x="520" y="704"/>
                    <a:pt x="697" y="525"/>
                    <a:pt x="917" y="521"/>
                  </a:cubicBezTo>
                  <a:cubicBezTo>
                    <a:pt x="1060" y="259"/>
                    <a:pt x="1060" y="259"/>
                    <a:pt x="1060" y="259"/>
                  </a:cubicBezTo>
                  <a:cubicBezTo>
                    <a:pt x="918" y="0"/>
                    <a:pt x="918" y="0"/>
                    <a:pt x="918" y="0"/>
                  </a:cubicBezTo>
                  <a:cubicBezTo>
                    <a:pt x="410" y="4"/>
                    <a:pt x="0" y="416"/>
                    <a:pt x="0" y="925"/>
                  </a:cubicBezTo>
                  <a:cubicBezTo>
                    <a:pt x="0" y="1071"/>
                    <a:pt x="34" y="1210"/>
                    <a:pt x="94" y="1333"/>
                  </a:cubicBezTo>
                  <a:cubicBezTo>
                    <a:pt x="244" y="1086"/>
                    <a:pt x="244" y="1086"/>
                    <a:pt x="244" y="1086"/>
                  </a:cubicBezTo>
                  <a:lnTo>
                    <a:pt x="551" y="107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 rot="21337677">
              <a:off x="6121580" y="2345054"/>
              <a:ext cx="1349958" cy="2132953"/>
            </a:xfrm>
            <a:custGeom>
              <a:avLst/>
              <a:gdLst>
                <a:gd name="T0" fmla="*/ 0 w 875"/>
                <a:gd name="T1" fmla="*/ 522 h 1383"/>
                <a:gd name="T2" fmla="*/ 355 w 875"/>
                <a:gd name="T3" fmla="*/ 923 h 1383"/>
                <a:gd name="T4" fmla="*/ 299 w 875"/>
                <a:gd name="T5" fmla="*/ 1127 h 1383"/>
                <a:gd name="T6" fmla="*/ 453 w 875"/>
                <a:gd name="T7" fmla="*/ 1377 h 1383"/>
                <a:gd name="T8" fmla="*/ 753 w 875"/>
                <a:gd name="T9" fmla="*/ 1383 h 1383"/>
                <a:gd name="T10" fmla="*/ 875 w 875"/>
                <a:gd name="T11" fmla="*/ 923 h 1383"/>
                <a:gd name="T12" fmla="*/ 3 w 875"/>
                <a:gd name="T13" fmla="*/ 0 h 1383"/>
                <a:gd name="T14" fmla="*/ 144 w 875"/>
                <a:gd name="T15" fmla="*/ 257 h 1383"/>
                <a:gd name="T16" fmla="*/ 0 w 875"/>
                <a:gd name="T17" fmla="*/ 522 h 1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5" h="1383">
                  <a:moveTo>
                    <a:pt x="0" y="522"/>
                  </a:moveTo>
                  <a:cubicBezTo>
                    <a:pt x="200" y="546"/>
                    <a:pt x="355" y="717"/>
                    <a:pt x="355" y="923"/>
                  </a:cubicBezTo>
                  <a:cubicBezTo>
                    <a:pt x="355" y="997"/>
                    <a:pt x="334" y="1067"/>
                    <a:pt x="299" y="1127"/>
                  </a:cubicBezTo>
                  <a:cubicBezTo>
                    <a:pt x="453" y="1377"/>
                    <a:pt x="453" y="1377"/>
                    <a:pt x="453" y="1377"/>
                  </a:cubicBezTo>
                  <a:cubicBezTo>
                    <a:pt x="753" y="1383"/>
                    <a:pt x="753" y="1383"/>
                    <a:pt x="753" y="1383"/>
                  </a:cubicBezTo>
                  <a:cubicBezTo>
                    <a:pt x="831" y="1248"/>
                    <a:pt x="875" y="1091"/>
                    <a:pt x="875" y="923"/>
                  </a:cubicBezTo>
                  <a:cubicBezTo>
                    <a:pt x="875" y="430"/>
                    <a:pt x="489" y="27"/>
                    <a:pt x="3" y="0"/>
                  </a:cubicBezTo>
                  <a:cubicBezTo>
                    <a:pt x="144" y="257"/>
                    <a:pt x="144" y="257"/>
                    <a:pt x="144" y="257"/>
                  </a:cubicBezTo>
                  <a:lnTo>
                    <a:pt x="0" y="52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 rot="21337677">
              <a:off x="4903289" y="4138316"/>
              <a:ext cx="2426340" cy="1112229"/>
            </a:xfrm>
            <a:custGeom>
              <a:avLst/>
              <a:gdLst>
                <a:gd name="T0" fmla="*/ 1120 w 1573"/>
                <a:gd name="T1" fmla="*/ 46 h 721"/>
                <a:gd name="T2" fmla="*/ 802 w 1573"/>
                <a:gd name="T3" fmla="*/ 200 h 721"/>
                <a:gd name="T4" fmla="*/ 454 w 1573"/>
                <a:gd name="T5" fmla="*/ 0 h 721"/>
                <a:gd name="T6" fmla="*/ 151 w 1573"/>
                <a:gd name="T7" fmla="*/ 8 h 721"/>
                <a:gd name="T8" fmla="*/ 0 w 1573"/>
                <a:gd name="T9" fmla="*/ 257 h 721"/>
                <a:gd name="T10" fmla="*/ 802 w 1573"/>
                <a:gd name="T11" fmla="*/ 721 h 721"/>
                <a:gd name="T12" fmla="*/ 1573 w 1573"/>
                <a:gd name="T13" fmla="*/ 307 h 721"/>
                <a:gd name="T14" fmla="*/ 1276 w 1573"/>
                <a:gd name="T15" fmla="*/ 301 h 721"/>
                <a:gd name="T16" fmla="*/ 1120 w 1573"/>
                <a:gd name="T17" fmla="*/ 46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73" h="721">
                  <a:moveTo>
                    <a:pt x="1120" y="46"/>
                  </a:moveTo>
                  <a:cubicBezTo>
                    <a:pt x="1046" y="140"/>
                    <a:pt x="931" y="200"/>
                    <a:pt x="802" y="200"/>
                  </a:cubicBezTo>
                  <a:cubicBezTo>
                    <a:pt x="654" y="200"/>
                    <a:pt x="524" y="120"/>
                    <a:pt x="454" y="0"/>
                  </a:cubicBezTo>
                  <a:cubicBezTo>
                    <a:pt x="151" y="8"/>
                    <a:pt x="151" y="8"/>
                    <a:pt x="151" y="8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160" y="534"/>
                    <a:pt x="459" y="721"/>
                    <a:pt x="802" y="721"/>
                  </a:cubicBezTo>
                  <a:cubicBezTo>
                    <a:pt x="1124" y="721"/>
                    <a:pt x="1407" y="556"/>
                    <a:pt x="1573" y="307"/>
                  </a:cubicBezTo>
                  <a:cubicBezTo>
                    <a:pt x="1276" y="301"/>
                    <a:pt x="1276" y="301"/>
                    <a:pt x="1276" y="301"/>
                  </a:cubicBezTo>
                  <a:lnTo>
                    <a:pt x="1120" y="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5" name="Freeform 23"/>
            <p:cNvSpPr>
              <a:spLocks noEditPoints="1"/>
            </p:cNvSpPr>
            <p:nvPr/>
          </p:nvSpPr>
          <p:spPr bwMode="auto">
            <a:xfrm>
              <a:off x="5005109" y="3017287"/>
              <a:ext cx="423863" cy="417513"/>
            </a:xfrm>
            <a:custGeom>
              <a:avLst/>
              <a:gdLst>
                <a:gd name="T0" fmla="*/ 113 w 113"/>
                <a:gd name="T1" fmla="*/ 26 h 111"/>
                <a:gd name="T2" fmla="*/ 107 w 113"/>
                <a:gd name="T3" fmla="*/ 42 h 111"/>
                <a:gd name="T4" fmla="*/ 109 w 113"/>
                <a:gd name="T5" fmla="*/ 58 h 111"/>
                <a:gd name="T6" fmla="*/ 102 w 113"/>
                <a:gd name="T7" fmla="*/ 85 h 111"/>
                <a:gd name="T8" fmla="*/ 83 w 113"/>
                <a:gd name="T9" fmla="*/ 104 h 111"/>
                <a:gd name="T10" fmla="*/ 57 w 113"/>
                <a:gd name="T11" fmla="*/ 111 h 111"/>
                <a:gd name="T12" fmla="*/ 31 w 113"/>
                <a:gd name="T13" fmla="*/ 104 h 111"/>
                <a:gd name="T14" fmla="*/ 12 w 113"/>
                <a:gd name="T15" fmla="*/ 85 h 111"/>
                <a:gd name="T16" fmla="*/ 5 w 113"/>
                <a:gd name="T17" fmla="*/ 58 h 111"/>
                <a:gd name="T18" fmla="*/ 7 w 113"/>
                <a:gd name="T19" fmla="*/ 43 h 111"/>
                <a:gd name="T20" fmla="*/ 0 w 113"/>
                <a:gd name="T21" fmla="*/ 26 h 111"/>
                <a:gd name="T22" fmla="*/ 8 w 113"/>
                <a:gd name="T23" fmla="*/ 8 h 111"/>
                <a:gd name="T24" fmla="*/ 25 w 113"/>
                <a:gd name="T25" fmla="*/ 0 h 111"/>
                <a:gd name="T26" fmla="*/ 43 w 113"/>
                <a:gd name="T27" fmla="*/ 8 h 111"/>
                <a:gd name="T28" fmla="*/ 57 w 113"/>
                <a:gd name="T29" fmla="*/ 6 h 111"/>
                <a:gd name="T30" fmla="*/ 71 w 113"/>
                <a:gd name="T31" fmla="*/ 8 h 111"/>
                <a:gd name="T32" fmla="*/ 88 w 113"/>
                <a:gd name="T33" fmla="*/ 0 h 111"/>
                <a:gd name="T34" fmla="*/ 106 w 113"/>
                <a:gd name="T35" fmla="*/ 8 h 111"/>
                <a:gd name="T36" fmla="*/ 113 w 113"/>
                <a:gd name="T37" fmla="*/ 26 h 111"/>
                <a:gd name="T38" fmla="*/ 28 w 113"/>
                <a:gd name="T39" fmla="*/ 88 h 111"/>
                <a:gd name="T40" fmla="*/ 57 w 113"/>
                <a:gd name="T41" fmla="*/ 100 h 111"/>
                <a:gd name="T42" fmla="*/ 86 w 113"/>
                <a:gd name="T43" fmla="*/ 88 h 111"/>
                <a:gd name="T44" fmla="*/ 99 w 113"/>
                <a:gd name="T45" fmla="*/ 58 h 111"/>
                <a:gd name="T46" fmla="*/ 86 w 113"/>
                <a:gd name="T47" fmla="*/ 29 h 111"/>
                <a:gd name="T48" fmla="*/ 57 w 113"/>
                <a:gd name="T49" fmla="*/ 17 h 111"/>
                <a:gd name="T50" fmla="*/ 28 w 113"/>
                <a:gd name="T51" fmla="*/ 29 h 111"/>
                <a:gd name="T52" fmla="*/ 16 w 113"/>
                <a:gd name="T53" fmla="*/ 58 h 111"/>
                <a:gd name="T54" fmla="*/ 28 w 113"/>
                <a:gd name="T55" fmla="*/ 88 h 111"/>
                <a:gd name="T56" fmla="*/ 55 w 113"/>
                <a:gd name="T57" fmla="*/ 20 h 111"/>
                <a:gd name="T58" fmla="*/ 57 w 113"/>
                <a:gd name="T59" fmla="*/ 19 h 111"/>
                <a:gd name="T60" fmla="*/ 60 w 113"/>
                <a:gd name="T61" fmla="*/ 20 h 111"/>
                <a:gd name="T62" fmla="*/ 61 w 113"/>
                <a:gd name="T63" fmla="*/ 23 h 111"/>
                <a:gd name="T64" fmla="*/ 61 w 113"/>
                <a:gd name="T65" fmla="*/ 58 h 111"/>
                <a:gd name="T66" fmla="*/ 61 w 113"/>
                <a:gd name="T67" fmla="*/ 59 h 111"/>
                <a:gd name="T68" fmla="*/ 61 w 113"/>
                <a:gd name="T69" fmla="*/ 59 h 111"/>
                <a:gd name="T70" fmla="*/ 61 w 113"/>
                <a:gd name="T71" fmla="*/ 60 h 111"/>
                <a:gd name="T72" fmla="*/ 60 w 113"/>
                <a:gd name="T73" fmla="*/ 61 h 111"/>
                <a:gd name="T74" fmla="*/ 60 w 113"/>
                <a:gd name="T75" fmla="*/ 61 h 111"/>
                <a:gd name="T76" fmla="*/ 60 w 113"/>
                <a:gd name="T77" fmla="*/ 61 h 111"/>
                <a:gd name="T78" fmla="*/ 59 w 113"/>
                <a:gd name="T79" fmla="*/ 62 h 111"/>
                <a:gd name="T80" fmla="*/ 59 w 113"/>
                <a:gd name="T81" fmla="*/ 62 h 111"/>
                <a:gd name="T82" fmla="*/ 59 w 113"/>
                <a:gd name="T83" fmla="*/ 62 h 111"/>
                <a:gd name="T84" fmla="*/ 35 w 113"/>
                <a:gd name="T85" fmla="*/ 72 h 111"/>
                <a:gd name="T86" fmla="*/ 33 w 113"/>
                <a:gd name="T87" fmla="*/ 73 h 111"/>
                <a:gd name="T88" fmla="*/ 30 w 113"/>
                <a:gd name="T89" fmla="*/ 70 h 111"/>
                <a:gd name="T90" fmla="*/ 30 w 113"/>
                <a:gd name="T91" fmla="*/ 68 h 111"/>
                <a:gd name="T92" fmla="*/ 32 w 113"/>
                <a:gd name="T93" fmla="*/ 66 h 111"/>
                <a:gd name="T94" fmla="*/ 54 w 113"/>
                <a:gd name="T95" fmla="*/ 56 h 111"/>
                <a:gd name="T96" fmla="*/ 54 w 113"/>
                <a:gd name="T97" fmla="*/ 23 h 111"/>
                <a:gd name="T98" fmla="*/ 55 w 113"/>
                <a:gd name="T99" fmla="*/ 2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111">
                  <a:moveTo>
                    <a:pt x="113" y="26"/>
                  </a:moveTo>
                  <a:cubicBezTo>
                    <a:pt x="113" y="32"/>
                    <a:pt x="111" y="38"/>
                    <a:pt x="107" y="42"/>
                  </a:cubicBezTo>
                  <a:cubicBezTo>
                    <a:pt x="109" y="48"/>
                    <a:pt x="109" y="53"/>
                    <a:pt x="109" y="58"/>
                  </a:cubicBezTo>
                  <a:cubicBezTo>
                    <a:pt x="109" y="68"/>
                    <a:pt x="107" y="77"/>
                    <a:pt x="102" y="85"/>
                  </a:cubicBezTo>
                  <a:cubicBezTo>
                    <a:pt x="98" y="93"/>
                    <a:pt x="91" y="99"/>
                    <a:pt x="83" y="104"/>
                  </a:cubicBezTo>
                  <a:cubicBezTo>
                    <a:pt x="75" y="108"/>
                    <a:pt x="67" y="111"/>
                    <a:pt x="57" y="111"/>
                  </a:cubicBezTo>
                  <a:cubicBezTo>
                    <a:pt x="48" y="111"/>
                    <a:pt x="39" y="108"/>
                    <a:pt x="31" y="104"/>
                  </a:cubicBezTo>
                  <a:cubicBezTo>
                    <a:pt x="23" y="99"/>
                    <a:pt x="17" y="93"/>
                    <a:pt x="12" y="85"/>
                  </a:cubicBezTo>
                  <a:cubicBezTo>
                    <a:pt x="7" y="77"/>
                    <a:pt x="5" y="68"/>
                    <a:pt x="5" y="58"/>
                  </a:cubicBezTo>
                  <a:cubicBezTo>
                    <a:pt x="5" y="53"/>
                    <a:pt x="6" y="48"/>
                    <a:pt x="7" y="43"/>
                  </a:cubicBezTo>
                  <a:cubicBezTo>
                    <a:pt x="3" y="38"/>
                    <a:pt x="0" y="32"/>
                    <a:pt x="0" y="26"/>
                  </a:cubicBezTo>
                  <a:cubicBezTo>
                    <a:pt x="0" y="19"/>
                    <a:pt x="3" y="13"/>
                    <a:pt x="8" y="8"/>
                  </a:cubicBezTo>
                  <a:cubicBezTo>
                    <a:pt x="13" y="3"/>
                    <a:pt x="19" y="0"/>
                    <a:pt x="25" y="0"/>
                  </a:cubicBezTo>
                  <a:cubicBezTo>
                    <a:pt x="32" y="0"/>
                    <a:pt x="38" y="3"/>
                    <a:pt x="43" y="8"/>
                  </a:cubicBezTo>
                  <a:cubicBezTo>
                    <a:pt x="48" y="7"/>
                    <a:pt x="53" y="6"/>
                    <a:pt x="57" y="6"/>
                  </a:cubicBezTo>
                  <a:cubicBezTo>
                    <a:pt x="62" y="6"/>
                    <a:pt x="66" y="7"/>
                    <a:pt x="71" y="8"/>
                  </a:cubicBezTo>
                  <a:cubicBezTo>
                    <a:pt x="75" y="3"/>
                    <a:pt x="81" y="0"/>
                    <a:pt x="88" y="0"/>
                  </a:cubicBezTo>
                  <a:cubicBezTo>
                    <a:pt x="95" y="0"/>
                    <a:pt x="101" y="3"/>
                    <a:pt x="106" y="8"/>
                  </a:cubicBezTo>
                  <a:cubicBezTo>
                    <a:pt x="111" y="13"/>
                    <a:pt x="113" y="19"/>
                    <a:pt x="113" y="26"/>
                  </a:cubicBezTo>
                  <a:close/>
                  <a:moveTo>
                    <a:pt x="28" y="88"/>
                  </a:moveTo>
                  <a:cubicBezTo>
                    <a:pt x="36" y="96"/>
                    <a:pt x="46" y="100"/>
                    <a:pt x="57" y="100"/>
                  </a:cubicBezTo>
                  <a:cubicBezTo>
                    <a:pt x="69" y="100"/>
                    <a:pt x="78" y="96"/>
                    <a:pt x="86" y="88"/>
                  </a:cubicBezTo>
                  <a:cubicBezTo>
                    <a:pt x="95" y="80"/>
                    <a:pt x="99" y="70"/>
                    <a:pt x="99" y="58"/>
                  </a:cubicBezTo>
                  <a:cubicBezTo>
                    <a:pt x="99" y="47"/>
                    <a:pt x="95" y="37"/>
                    <a:pt x="86" y="29"/>
                  </a:cubicBezTo>
                  <a:cubicBezTo>
                    <a:pt x="78" y="21"/>
                    <a:pt x="69" y="17"/>
                    <a:pt x="57" y="17"/>
                  </a:cubicBezTo>
                  <a:cubicBezTo>
                    <a:pt x="46" y="17"/>
                    <a:pt x="36" y="21"/>
                    <a:pt x="28" y="29"/>
                  </a:cubicBezTo>
                  <a:cubicBezTo>
                    <a:pt x="20" y="37"/>
                    <a:pt x="16" y="47"/>
                    <a:pt x="16" y="58"/>
                  </a:cubicBezTo>
                  <a:cubicBezTo>
                    <a:pt x="16" y="70"/>
                    <a:pt x="20" y="80"/>
                    <a:pt x="28" y="88"/>
                  </a:cubicBezTo>
                  <a:close/>
                  <a:moveTo>
                    <a:pt x="55" y="20"/>
                  </a:moveTo>
                  <a:cubicBezTo>
                    <a:pt x="55" y="20"/>
                    <a:pt x="56" y="19"/>
                    <a:pt x="57" y="19"/>
                  </a:cubicBezTo>
                  <a:cubicBezTo>
                    <a:pt x="58" y="19"/>
                    <a:pt x="59" y="20"/>
                    <a:pt x="60" y="20"/>
                  </a:cubicBezTo>
                  <a:cubicBezTo>
                    <a:pt x="60" y="21"/>
                    <a:pt x="61" y="22"/>
                    <a:pt x="61" y="23"/>
                  </a:cubicBezTo>
                  <a:cubicBezTo>
                    <a:pt x="61" y="58"/>
                    <a:pt x="61" y="58"/>
                    <a:pt x="61" y="58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0"/>
                    <a:pt x="60" y="60"/>
                    <a:pt x="60" y="61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0" y="61"/>
                    <a:pt x="59" y="61"/>
                    <a:pt x="59" y="62"/>
                  </a:cubicBezTo>
                  <a:cubicBezTo>
                    <a:pt x="59" y="62"/>
                    <a:pt x="59" y="62"/>
                    <a:pt x="59" y="62"/>
                  </a:cubicBezTo>
                  <a:cubicBezTo>
                    <a:pt x="59" y="62"/>
                    <a:pt x="59" y="62"/>
                    <a:pt x="59" y="62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4" y="73"/>
                    <a:pt x="34" y="73"/>
                    <a:pt x="33" y="73"/>
                  </a:cubicBezTo>
                  <a:cubicBezTo>
                    <a:pt x="32" y="73"/>
                    <a:pt x="31" y="72"/>
                    <a:pt x="30" y="70"/>
                  </a:cubicBezTo>
                  <a:cubicBezTo>
                    <a:pt x="30" y="69"/>
                    <a:pt x="30" y="69"/>
                    <a:pt x="30" y="68"/>
                  </a:cubicBezTo>
                  <a:cubicBezTo>
                    <a:pt x="30" y="67"/>
                    <a:pt x="31" y="66"/>
                    <a:pt x="32" y="6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2"/>
                    <a:pt x="54" y="21"/>
                    <a:pt x="55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6" name="Freeform 26"/>
            <p:cNvSpPr>
              <a:spLocks noEditPoints="1"/>
            </p:cNvSpPr>
            <p:nvPr/>
          </p:nvSpPr>
          <p:spPr bwMode="auto">
            <a:xfrm>
              <a:off x="6778190" y="3039512"/>
              <a:ext cx="395288" cy="395288"/>
            </a:xfrm>
            <a:custGeom>
              <a:avLst/>
              <a:gdLst>
                <a:gd name="T0" fmla="*/ 52 w 105"/>
                <a:gd name="T1" fmla="*/ 105 h 105"/>
                <a:gd name="T2" fmla="*/ 53 w 105"/>
                <a:gd name="T3" fmla="*/ 30 h 105"/>
                <a:gd name="T4" fmla="*/ 52 w 105"/>
                <a:gd name="T5" fmla="*/ 29 h 105"/>
                <a:gd name="T6" fmla="*/ 50 w 105"/>
                <a:gd name="T7" fmla="*/ 28 h 105"/>
                <a:gd name="T8" fmla="*/ 45 w 105"/>
                <a:gd name="T9" fmla="*/ 31 h 105"/>
                <a:gd name="T10" fmla="*/ 52 w 105"/>
                <a:gd name="T11" fmla="*/ 24 h 105"/>
                <a:gd name="T12" fmla="*/ 59 w 105"/>
                <a:gd name="T13" fmla="*/ 26 h 105"/>
                <a:gd name="T14" fmla="*/ 63 w 105"/>
                <a:gd name="T15" fmla="*/ 26 h 105"/>
                <a:gd name="T16" fmla="*/ 65 w 105"/>
                <a:gd name="T17" fmla="*/ 27 h 105"/>
                <a:gd name="T18" fmla="*/ 76 w 105"/>
                <a:gd name="T19" fmla="*/ 25 h 105"/>
                <a:gd name="T20" fmla="*/ 80 w 105"/>
                <a:gd name="T21" fmla="*/ 25 h 105"/>
                <a:gd name="T22" fmla="*/ 82 w 105"/>
                <a:gd name="T23" fmla="*/ 24 h 105"/>
                <a:gd name="T24" fmla="*/ 82 w 105"/>
                <a:gd name="T25" fmla="*/ 23 h 105"/>
                <a:gd name="T26" fmla="*/ 26 w 105"/>
                <a:gd name="T27" fmla="*/ 23 h 105"/>
                <a:gd name="T28" fmla="*/ 25 w 105"/>
                <a:gd name="T29" fmla="*/ 25 h 105"/>
                <a:gd name="T30" fmla="*/ 14 w 105"/>
                <a:gd name="T31" fmla="*/ 61 h 105"/>
                <a:gd name="T32" fmla="*/ 17 w 105"/>
                <a:gd name="T33" fmla="*/ 63 h 105"/>
                <a:gd name="T34" fmla="*/ 19 w 105"/>
                <a:gd name="T35" fmla="*/ 72 h 105"/>
                <a:gd name="T36" fmla="*/ 92 w 105"/>
                <a:gd name="T37" fmla="*/ 59 h 105"/>
                <a:gd name="T38" fmla="*/ 94 w 105"/>
                <a:gd name="T39" fmla="*/ 53 h 105"/>
                <a:gd name="T40" fmla="*/ 87 w 105"/>
                <a:gd name="T41" fmla="*/ 50 h 105"/>
                <a:gd name="T42" fmla="*/ 82 w 105"/>
                <a:gd name="T43" fmla="*/ 57 h 105"/>
                <a:gd name="T44" fmla="*/ 76 w 105"/>
                <a:gd name="T45" fmla="*/ 48 h 105"/>
                <a:gd name="T46" fmla="*/ 68 w 105"/>
                <a:gd name="T47" fmla="*/ 48 h 105"/>
                <a:gd name="T48" fmla="*/ 69 w 105"/>
                <a:gd name="T49" fmla="*/ 54 h 105"/>
                <a:gd name="T50" fmla="*/ 59 w 105"/>
                <a:gd name="T51" fmla="*/ 47 h 105"/>
                <a:gd name="T52" fmla="*/ 66 w 105"/>
                <a:gd name="T53" fmla="*/ 60 h 105"/>
                <a:gd name="T54" fmla="*/ 59 w 105"/>
                <a:gd name="T55" fmla="*/ 73 h 105"/>
                <a:gd name="T56" fmla="*/ 50 w 105"/>
                <a:gd name="T57" fmla="*/ 78 h 105"/>
                <a:gd name="T58" fmla="*/ 48 w 105"/>
                <a:gd name="T59" fmla="*/ 66 h 105"/>
                <a:gd name="T60" fmla="*/ 45 w 105"/>
                <a:gd name="T61" fmla="*/ 60 h 105"/>
                <a:gd name="T62" fmla="*/ 35 w 105"/>
                <a:gd name="T63" fmla="*/ 59 h 105"/>
                <a:gd name="T64" fmla="*/ 32 w 105"/>
                <a:gd name="T65" fmla="*/ 51 h 105"/>
                <a:gd name="T66" fmla="*/ 45 w 105"/>
                <a:gd name="T67" fmla="*/ 42 h 105"/>
                <a:gd name="T68" fmla="*/ 54 w 105"/>
                <a:gd name="T69" fmla="*/ 45 h 105"/>
                <a:gd name="T70" fmla="*/ 60 w 105"/>
                <a:gd name="T71" fmla="*/ 43 h 105"/>
                <a:gd name="T72" fmla="*/ 54 w 105"/>
                <a:gd name="T73" fmla="*/ 41 h 105"/>
                <a:gd name="T74" fmla="*/ 48 w 105"/>
                <a:gd name="T75" fmla="*/ 38 h 105"/>
                <a:gd name="T76" fmla="*/ 50 w 105"/>
                <a:gd name="T77" fmla="*/ 41 h 105"/>
                <a:gd name="T78" fmla="*/ 41 w 105"/>
                <a:gd name="T79" fmla="*/ 40 h 105"/>
                <a:gd name="T80" fmla="*/ 37 w 105"/>
                <a:gd name="T81" fmla="*/ 42 h 105"/>
                <a:gd name="T82" fmla="*/ 39 w 105"/>
                <a:gd name="T83" fmla="*/ 36 h 105"/>
                <a:gd name="T84" fmla="*/ 45 w 105"/>
                <a:gd name="T85" fmla="*/ 33 h 105"/>
                <a:gd name="T86" fmla="*/ 50 w 105"/>
                <a:gd name="T87" fmla="*/ 32 h 105"/>
                <a:gd name="T88" fmla="*/ 27 w 105"/>
                <a:gd name="T89" fmla="*/ 27 h 105"/>
                <a:gd name="T90" fmla="*/ 37 w 105"/>
                <a:gd name="T91" fmla="*/ 33 h 105"/>
                <a:gd name="T92" fmla="*/ 37 w 105"/>
                <a:gd name="T93" fmla="*/ 31 h 105"/>
                <a:gd name="T94" fmla="*/ 42 w 105"/>
                <a:gd name="T95" fmla="*/ 34 h 105"/>
                <a:gd name="T96" fmla="*/ 42 w 105"/>
                <a:gd name="T97" fmla="*/ 40 h 105"/>
                <a:gd name="T98" fmla="*/ 48 w 105"/>
                <a:gd name="T99" fmla="*/ 42 h 105"/>
                <a:gd name="T100" fmla="*/ 56 w 105"/>
                <a:gd name="T101" fmla="*/ 38 h 105"/>
                <a:gd name="T102" fmla="*/ 60 w 105"/>
                <a:gd name="T103" fmla="*/ 37 h 105"/>
                <a:gd name="T104" fmla="*/ 57 w 105"/>
                <a:gd name="T105" fmla="*/ 29 h 105"/>
                <a:gd name="T106" fmla="*/ 59 w 105"/>
                <a:gd name="T107" fmla="*/ 62 h 105"/>
                <a:gd name="T108" fmla="*/ 68 w 105"/>
                <a:gd name="T109" fmla="*/ 70 h 105"/>
                <a:gd name="T110" fmla="*/ 69 w 105"/>
                <a:gd name="T111" fmla="*/ 42 h 105"/>
                <a:gd name="T112" fmla="*/ 66 w 105"/>
                <a:gd name="T113" fmla="*/ 38 h 105"/>
                <a:gd name="T114" fmla="*/ 70 w 105"/>
                <a:gd name="T115" fmla="*/ 38 h 105"/>
                <a:gd name="T116" fmla="*/ 69 w 105"/>
                <a:gd name="T117" fmla="*/ 40 h 105"/>
                <a:gd name="T118" fmla="*/ 70 w 105"/>
                <a:gd name="T119" fmla="*/ 24 h 105"/>
                <a:gd name="T120" fmla="*/ 77 w 105"/>
                <a:gd name="T121" fmla="*/ 20 h 105"/>
                <a:gd name="T122" fmla="*/ 84 w 105"/>
                <a:gd name="T123" fmla="*/ 5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" h="105">
                  <a:moveTo>
                    <a:pt x="26" y="7"/>
                  </a:moveTo>
                  <a:cubicBezTo>
                    <a:pt x="34" y="3"/>
                    <a:pt x="43" y="0"/>
                    <a:pt x="52" y="0"/>
                  </a:cubicBezTo>
                  <a:cubicBezTo>
                    <a:pt x="62" y="0"/>
                    <a:pt x="71" y="3"/>
                    <a:pt x="79" y="7"/>
                  </a:cubicBezTo>
                  <a:cubicBezTo>
                    <a:pt x="87" y="12"/>
                    <a:pt x="93" y="18"/>
                    <a:pt x="98" y="26"/>
                  </a:cubicBezTo>
                  <a:cubicBezTo>
                    <a:pt x="103" y="34"/>
                    <a:pt x="105" y="43"/>
                    <a:pt x="105" y="52"/>
                  </a:cubicBezTo>
                  <a:cubicBezTo>
                    <a:pt x="105" y="62"/>
                    <a:pt x="103" y="71"/>
                    <a:pt x="98" y="79"/>
                  </a:cubicBezTo>
                  <a:cubicBezTo>
                    <a:pt x="93" y="87"/>
                    <a:pt x="87" y="93"/>
                    <a:pt x="79" y="98"/>
                  </a:cubicBezTo>
                  <a:cubicBezTo>
                    <a:pt x="71" y="102"/>
                    <a:pt x="62" y="105"/>
                    <a:pt x="52" y="105"/>
                  </a:cubicBezTo>
                  <a:cubicBezTo>
                    <a:pt x="43" y="105"/>
                    <a:pt x="34" y="102"/>
                    <a:pt x="26" y="98"/>
                  </a:cubicBezTo>
                  <a:cubicBezTo>
                    <a:pt x="18" y="93"/>
                    <a:pt x="12" y="87"/>
                    <a:pt x="7" y="79"/>
                  </a:cubicBezTo>
                  <a:cubicBezTo>
                    <a:pt x="2" y="71"/>
                    <a:pt x="0" y="62"/>
                    <a:pt x="0" y="52"/>
                  </a:cubicBezTo>
                  <a:cubicBezTo>
                    <a:pt x="0" y="43"/>
                    <a:pt x="2" y="34"/>
                    <a:pt x="7" y="26"/>
                  </a:cubicBezTo>
                  <a:cubicBezTo>
                    <a:pt x="12" y="18"/>
                    <a:pt x="18" y="12"/>
                    <a:pt x="26" y="7"/>
                  </a:cubicBezTo>
                  <a:close/>
                  <a:moveTo>
                    <a:pt x="52" y="32"/>
                  </a:moveTo>
                  <a:cubicBezTo>
                    <a:pt x="52" y="31"/>
                    <a:pt x="53" y="31"/>
                    <a:pt x="54" y="31"/>
                  </a:cubicBezTo>
                  <a:cubicBezTo>
                    <a:pt x="54" y="31"/>
                    <a:pt x="53" y="31"/>
                    <a:pt x="53" y="30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6" y="30"/>
                    <a:pt x="56" y="29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9"/>
                    <a:pt x="54" y="29"/>
                    <a:pt x="53" y="30"/>
                  </a:cubicBezTo>
                  <a:cubicBezTo>
                    <a:pt x="53" y="30"/>
                    <a:pt x="53" y="30"/>
                    <a:pt x="53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3" y="28"/>
                  </a:cubicBezTo>
                  <a:cubicBezTo>
                    <a:pt x="54" y="27"/>
                    <a:pt x="55" y="26"/>
                    <a:pt x="54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2" y="27"/>
                    <a:pt x="52" y="28"/>
                  </a:cubicBezTo>
                  <a:cubicBezTo>
                    <a:pt x="52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8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1" y="29"/>
                    <a:pt x="51" y="30"/>
                    <a:pt x="50" y="30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1"/>
                    <a:pt x="49" y="31"/>
                    <a:pt x="48" y="32"/>
                  </a:cubicBezTo>
                  <a:cubicBezTo>
                    <a:pt x="47" y="32"/>
                    <a:pt x="47" y="32"/>
                    <a:pt x="47" y="31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1"/>
                    <a:pt x="46" y="31"/>
                    <a:pt x="45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0"/>
                    <a:pt x="44" y="30"/>
                  </a:cubicBezTo>
                  <a:cubicBezTo>
                    <a:pt x="44" y="30"/>
                    <a:pt x="44" y="30"/>
                    <a:pt x="44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8"/>
                    <a:pt x="44" y="28"/>
                    <a:pt x="45" y="28"/>
                  </a:cubicBezTo>
                  <a:cubicBezTo>
                    <a:pt x="47" y="27"/>
                    <a:pt x="48" y="27"/>
                    <a:pt x="48" y="26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0" y="24"/>
                    <a:pt x="51" y="24"/>
                    <a:pt x="52" y="24"/>
                  </a:cubicBezTo>
                  <a:cubicBezTo>
                    <a:pt x="53" y="24"/>
                    <a:pt x="54" y="24"/>
                    <a:pt x="54" y="24"/>
                  </a:cubicBezTo>
                  <a:cubicBezTo>
                    <a:pt x="55" y="24"/>
                    <a:pt x="56" y="24"/>
                    <a:pt x="58" y="24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25"/>
                    <a:pt x="60" y="25"/>
                    <a:pt x="62" y="25"/>
                  </a:cubicBezTo>
                  <a:cubicBezTo>
                    <a:pt x="64" y="25"/>
                    <a:pt x="64" y="26"/>
                    <a:pt x="64" y="26"/>
                  </a:cubicBezTo>
                  <a:cubicBezTo>
                    <a:pt x="63" y="26"/>
                    <a:pt x="62" y="26"/>
                    <a:pt x="62" y="26"/>
                  </a:cubicBezTo>
                  <a:cubicBezTo>
                    <a:pt x="61" y="26"/>
                    <a:pt x="61" y="26"/>
                    <a:pt x="60" y="26"/>
                  </a:cubicBezTo>
                  <a:cubicBezTo>
                    <a:pt x="60" y="26"/>
                    <a:pt x="59" y="26"/>
                    <a:pt x="59" y="26"/>
                  </a:cubicBezTo>
                  <a:cubicBezTo>
                    <a:pt x="60" y="26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2" y="27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27"/>
                    <a:pt x="62" y="27"/>
                    <a:pt x="62" y="26"/>
                  </a:cubicBezTo>
                  <a:cubicBezTo>
                    <a:pt x="62" y="26"/>
                    <a:pt x="62" y="26"/>
                    <a:pt x="63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26"/>
                    <a:pt x="64" y="26"/>
                    <a:pt x="64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5"/>
                    <a:pt x="64" y="25"/>
                    <a:pt x="65" y="25"/>
                  </a:cubicBezTo>
                  <a:cubicBezTo>
                    <a:pt x="65" y="25"/>
                    <a:pt x="66" y="25"/>
                    <a:pt x="66" y="25"/>
                  </a:cubicBezTo>
                  <a:cubicBezTo>
                    <a:pt x="66" y="25"/>
                    <a:pt x="66" y="26"/>
                    <a:pt x="65" y="27"/>
                  </a:cubicBezTo>
                  <a:cubicBezTo>
                    <a:pt x="64" y="28"/>
                    <a:pt x="64" y="28"/>
                    <a:pt x="65" y="27"/>
                  </a:cubicBezTo>
                  <a:cubicBezTo>
                    <a:pt x="66" y="26"/>
                    <a:pt x="66" y="25"/>
                    <a:pt x="67" y="25"/>
                  </a:cubicBezTo>
                  <a:cubicBezTo>
                    <a:pt x="68" y="25"/>
                    <a:pt x="68" y="25"/>
                    <a:pt x="68" y="25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3" y="25"/>
                    <a:pt x="73" y="25"/>
                  </a:cubicBezTo>
                  <a:cubicBezTo>
                    <a:pt x="73" y="24"/>
                    <a:pt x="74" y="24"/>
                    <a:pt x="74" y="24"/>
                  </a:cubicBezTo>
                  <a:cubicBezTo>
                    <a:pt x="75" y="25"/>
                    <a:pt x="75" y="25"/>
                    <a:pt x="76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7" y="24"/>
                  </a:cubicBezTo>
                  <a:cubicBezTo>
                    <a:pt x="76" y="24"/>
                    <a:pt x="76" y="24"/>
                    <a:pt x="77" y="23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3"/>
                    <a:pt x="80" y="23"/>
                    <a:pt x="80" y="23"/>
                  </a:cubicBezTo>
                  <a:cubicBezTo>
                    <a:pt x="80" y="23"/>
                    <a:pt x="80" y="23"/>
                    <a:pt x="80" y="24"/>
                  </a:cubicBezTo>
                  <a:cubicBezTo>
                    <a:pt x="80" y="24"/>
                    <a:pt x="80" y="25"/>
                    <a:pt x="80" y="25"/>
                  </a:cubicBezTo>
                  <a:cubicBezTo>
                    <a:pt x="80" y="25"/>
                    <a:pt x="80" y="25"/>
                    <a:pt x="79" y="26"/>
                  </a:cubicBezTo>
                  <a:cubicBezTo>
                    <a:pt x="79" y="26"/>
                    <a:pt x="78" y="26"/>
                    <a:pt x="79" y="26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1" y="25"/>
                    <a:pt x="82" y="24"/>
                    <a:pt x="82" y="25"/>
                  </a:cubicBezTo>
                  <a:cubicBezTo>
                    <a:pt x="82" y="25"/>
                    <a:pt x="82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4"/>
                  </a:cubicBezTo>
                  <a:cubicBezTo>
                    <a:pt x="83" y="24"/>
                    <a:pt x="82" y="24"/>
                    <a:pt x="82" y="24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1" y="25"/>
                    <a:pt x="81" y="24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1" y="24"/>
                    <a:pt x="82" y="24"/>
                    <a:pt x="82" y="24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74" y="15"/>
                    <a:pt x="65" y="11"/>
                    <a:pt x="55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4" y="11"/>
                    <a:pt x="36" y="14"/>
                    <a:pt x="29" y="19"/>
                  </a:cubicBezTo>
                  <a:cubicBezTo>
                    <a:pt x="27" y="19"/>
                    <a:pt x="27" y="20"/>
                    <a:pt x="28" y="20"/>
                  </a:cubicBezTo>
                  <a:cubicBezTo>
                    <a:pt x="28" y="21"/>
                    <a:pt x="28" y="21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22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4"/>
                  </a:cubicBezTo>
                  <a:cubicBezTo>
                    <a:pt x="27" y="24"/>
                    <a:pt x="26" y="24"/>
                    <a:pt x="26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4"/>
                    <a:pt x="25" y="24"/>
                    <a:pt x="25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2" y="25"/>
                    <a:pt x="22" y="25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14" y="33"/>
                    <a:pt x="11" y="42"/>
                    <a:pt x="11" y="52"/>
                  </a:cubicBezTo>
                  <a:cubicBezTo>
                    <a:pt x="11" y="54"/>
                    <a:pt x="11" y="56"/>
                    <a:pt x="12" y="59"/>
                  </a:cubicBezTo>
                  <a:cubicBezTo>
                    <a:pt x="12" y="59"/>
                    <a:pt x="13" y="59"/>
                    <a:pt x="13" y="60"/>
                  </a:cubicBezTo>
                  <a:cubicBezTo>
                    <a:pt x="13" y="60"/>
                    <a:pt x="13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2"/>
                    <a:pt x="13" y="62"/>
                    <a:pt x="13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3" y="63"/>
                    <a:pt x="13" y="62"/>
                    <a:pt x="14" y="62"/>
                  </a:cubicBezTo>
                  <a:cubicBezTo>
                    <a:pt x="14" y="62"/>
                    <a:pt x="15" y="62"/>
                    <a:pt x="14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4" y="63"/>
                    <a:pt x="15" y="62"/>
                    <a:pt x="15" y="62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9" y="63"/>
                    <a:pt x="19" y="63"/>
                    <a:pt x="19" y="64"/>
                  </a:cubicBezTo>
                  <a:cubicBezTo>
                    <a:pt x="20" y="64"/>
                    <a:pt x="20" y="64"/>
                    <a:pt x="21" y="65"/>
                  </a:cubicBezTo>
                  <a:cubicBezTo>
                    <a:pt x="22" y="65"/>
                    <a:pt x="22" y="66"/>
                    <a:pt x="22" y="66"/>
                  </a:cubicBezTo>
                  <a:cubicBezTo>
                    <a:pt x="22" y="67"/>
                    <a:pt x="21" y="68"/>
                    <a:pt x="20" y="69"/>
                  </a:cubicBezTo>
                  <a:cubicBezTo>
                    <a:pt x="20" y="69"/>
                    <a:pt x="19" y="69"/>
                    <a:pt x="20" y="70"/>
                  </a:cubicBezTo>
                  <a:cubicBezTo>
                    <a:pt x="20" y="70"/>
                    <a:pt x="20" y="71"/>
                    <a:pt x="19" y="71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3"/>
                  </a:cubicBezTo>
                  <a:cubicBezTo>
                    <a:pt x="19" y="73"/>
                    <a:pt x="19" y="73"/>
                    <a:pt x="18" y="74"/>
                  </a:cubicBezTo>
                  <a:cubicBezTo>
                    <a:pt x="18" y="74"/>
                    <a:pt x="18" y="74"/>
                    <a:pt x="17" y="74"/>
                  </a:cubicBezTo>
                  <a:cubicBezTo>
                    <a:pt x="25" y="87"/>
                    <a:pt x="38" y="94"/>
                    <a:pt x="55" y="94"/>
                  </a:cubicBezTo>
                  <a:cubicBezTo>
                    <a:pt x="63" y="94"/>
                    <a:pt x="71" y="91"/>
                    <a:pt x="79" y="84"/>
                  </a:cubicBezTo>
                  <a:cubicBezTo>
                    <a:pt x="87" y="78"/>
                    <a:pt x="91" y="70"/>
                    <a:pt x="93" y="60"/>
                  </a:cubicBezTo>
                  <a:cubicBezTo>
                    <a:pt x="93" y="60"/>
                    <a:pt x="93" y="60"/>
                    <a:pt x="93" y="60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2" y="59"/>
                    <a:pt x="93" y="59"/>
                    <a:pt x="93" y="59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4" y="58"/>
                    <a:pt x="94" y="58"/>
                    <a:pt x="93" y="57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4" y="56"/>
                    <a:pt x="94" y="55"/>
                    <a:pt x="94" y="55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4" y="53"/>
                    <a:pt x="93" y="53"/>
                    <a:pt x="93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92" y="54"/>
                    <a:pt x="91" y="54"/>
                    <a:pt x="91" y="53"/>
                  </a:cubicBezTo>
                  <a:cubicBezTo>
                    <a:pt x="92" y="52"/>
                    <a:pt x="91" y="52"/>
                    <a:pt x="91" y="51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89" y="50"/>
                    <a:pt x="89" y="50"/>
                    <a:pt x="88" y="50"/>
                  </a:cubicBezTo>
                  <a:cubicBezTo>
                    <a:pt x="88" y="50"/>
                    <a:pt x="88" y="50"/>
                    <a:pt x="87" y="50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6" y="51"/>
                    <a:pt x="86" y="52"/>
                    <a:pt x="86" y="52"/>
                  </a:cubicBezTo>
                  <a:cubicBezTo>
                    <a:pt x="85" y="52"/>
                    <a:pt x="85" y="53"/>
                    <a:pt x="85" y="53"/>
                  </a:cubicBezTo>
                  <a:cubicBezTo>
                    <a:pt x="84" y="53"/>
                    <a:pt x="84" y="54"/>
                    <a:pt x="84" y="54"/>
                  </a:cubicBezTo>
                  <a:cubicBezTo>
                    <a:pt x="84" y="55"/>
                    <a:pt x="84" y="56"/>
                    <a:pt x="83" y="57"/>
                  </a:cubicBezTo>
                  <a:cubicBezTo>
                    <a:pt x="83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7"/>
                  </a:cubicBezTo>
                  <a:cubicBezTo>
                    <a:pt x="82" y="57"/>
                    <a:pt x="82" y="56"/>
                    <a:pt x="81" y="55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79" y="51"/>
                    <a:pt x="79" y="51"/>
                    <a:pt x="79" y="51"/>
                  </a:cubicBezTo>
                  <a:cubicBezTo>
                    <a:pt x="78" y="51"/>
                    <a:pt x="78" y="50"/>
                    <a:pt x="78" y="50"/>
                  </a:cubicBezTo>
                  <a:cubicBezTo>
                    <a:pt x="78" y="50"/>
                    <a:pt x="78" y="49"/>
                    <a:pt x="78" y="49"/>
                  </a:cubicBezTo>
                  <a:cubicBezTo>
                    <a:pt x="77" y="49"/>
                    <a:pt x="77" y="49"/>
                    <a:pt x="76" y="48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1" y="48"/>
                    <a:pt x="71" y="47"/>
                    <a:pt x="71" y="48"/>
                  </a:cubicBezTo>
                  <a:cubicBezTo>
                    <a:pt x="70" y="48"/>
                    <a:pt x="70" y="48"/>
                    <a:pt x="69" y="48"/>
                  </a:cubicBezTo>
                  <a:cubicBezTo>
                    <a:pt x="69" y="47"/>
                    <a:pt x="68" y="47"/>
                    <a:pt x="68" y="46"/>
                  </a:cubicBezTo>
                  <a:cubicBezTo>
                    <a:pt x="68" y="45"/>
                    <a:pt x="67" y="45"/>
                    <a:pt x="67" y="46"/>
                  </a:cubicBezTo>
                  <a:cubicBezTo>
                    <a:pt x="67" y="46"/>
                    <a:pt x="67" y="46"/>
                    <a:pt x="67" y="46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49"/>
                    <a:pt x="70" y="49"/>
                    <a:pt x="71" y="48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3" y="50"/>
                    <a:pt x="73" y="50"/>
                    <a:pt x="72" y="51"/>
                  </a:cubicBezTo>
                  <a:cubicBezTo>
                    <a:pt x="72" y="52"/>
                    <a:pt x="71" y="52"/>
                    <a:pt x="70" y="53"/>
                  </a:cubicBezTo>
                  <a:cubicBezTo>
                    <a:pt x="70" y="53"/>
                    <a:pt x="69" y="53"/>
                    <a:pt x="69" y="54"/>
                  </a:cubicBezTo>
                  <a:cubicBezTo>
                    <a:pt x="69" y="54"/>
                    <a:pt x="68" y="54"/>
                    <a:pt x="68" y="54"/>
                  </a:cubicBezTo>
                  <a:cubicBezTo>
                    <a:pt x="68" y="54"/>
                    <a:pt x="67" y="54"/>
                    <a:pt x="66" y="55"/>
                  </a:cubicBezTo>
                  <a:cubicBezTo>
                    <a:pt x="65" y="55"/>
                    <a:pt x="64" y="55"/>
                    <a:pt x="64" y="53"/>
                  </a:cubicBezTo>
                  <a:cubicBezTo>
                    <a:pt x="63" y="52"/>
                    <a:pt x="63" y="51"/>
                    <a:pt x="62" y="51"/>
                  </a:cubicBezTo>
                  <a:cubicBezTo>
                    <a:pt x="62" y="51"/>
                    <a:pt x="61" y="50"/>
                    <a:pt x="61" y="49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47"/>
                    <a:pt x="60" y="47"/>
                    <a:pt x="59" y="47"/>
                  </a:cubicBezTo>
                  <a:cubicBezTo>
                    <a:pt x="59" y="47"/>
                    <a:pt x="60" y="48"/>
                    <a:pt x="61" y="51"/>
                  </a:cubicBezTo>
                  <a:cubicBezTo>
                    <a:pt x="62" y="53"/>
                    <a:pt x="63" y="54"/>
                    <a:pt x="63" y="54"/>
                  </a:cubicBezTo>
                  <a:cubicBezTo>
                    <a:pt x="64" y="54"/>
                    <a:pt x="64" y="55"/>
                    <a:pt x="64" y="56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66" y="60"/>
                    <a:pt x="66" y="60"/>
                    <a:pt x="66" y="60"/>
                  </a:cubicBezTo>
                  <a:cubicBezTo>
                    <a:pt x="66" y="60"/>
                    <a:pt x="66" y="61"/>
                    <a:pt x="66" y="61"/>
                  </a:cubicBezTo>
                  <a:cubicBezTo>
                    <a:pt x="65" y="61"/>
                    <a:pt x="64" y="61"/>
                    <a:pt x="64" y="62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4"/>
                    <a:pt x="62" y="65"/>
                    <a:pt x="62" y="66"/>
                  </a:cubicBezTo>
                  <a:cubicBezTo>
                    <a:pt x="63" y="68"/>
                    <a:pt x="63" y="68"/>
                    <a:pt x="63" y="68"/>
                  </a:cubicBezTo>
                  <a:cubicBezTo>
                    <a:pt x="63" y="70"/>
                    <a:pt x="62" y="71"/>
                    <a:pt x="61" y="72"/>
                  </a:cubicBezTo>
                  <a:cubicBezTo>
                    <a:pt x="60" y="72"/>
                    <a:pt x="59" y="73"/>
                    <a:pt x="59" y="73"/>
                  </a:cubicBezTo>
                  <a:cubicBezTo>
                    <a:pt x="60" y="74"/>
                    <a:pt x="60" y="74"/>
                    <a:pt x="60" y="75"/>
                  </a:cubicBezTo>
                  <a:cubicBezTo>
                    <a:pt x="60" y="75"/>
                    <a:pt x="60" y="75"/>
                    <a:pt x="59" y="75"/>
                  </a:cubicBezTo>
                  <a:cubicBezTo>
                    <a:pt x="59" y="76"/>
                    <a:pt x="58" y="76"/>
                    <a:pt x="59" y="76"/>
                  </a:cubicBezTo>
                  <a:cubicBezTo>
                    <a:pt x="59" y="77"/>
                    <a:pt x="58" y="77"/>
                    <a:pt x="57" y="79"/>
                  </a:cubicBezTo>
                  <a:cubicBezTo>
                    <a:pt x="56" y="80"/>
                    <a:pt x="55" y="80"/>
                    <a:pt x="54" y="80"/>
                  </a:cubicBezTo>
                  <a:cubicBezTo>
                    <a:pt x="53" y="80"/>
                    <a:pt x="52" y="80"/>
                    <a:pt x="52" y="81"/>
                  </a:cubicBezTo>
                  <a:cubicBezTo>
                    <a:pt x="51" y="81"/>
                    <a:pt x="51" y="81"/>
                    <a:pt x="50" y="80"/>
                  </a:cubicBezTo>
                  <a:cubicBezTo>
                    <a:pt x="50" y="78"/>
                    <a:pt x="50" y="78"/>
                    <a:pt x="50" y="78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77"/>
                    <a:pt x="49" y="76"/>
                    <a:pt x="49" y="76"/>
                  </a:cubicBezTo>
                  <a:cubicBezTo>
                    <a:pt x="49" y="76"/>
                    <a:pt x="49" y="76"/>
                    <a:pt x="49" y="75"/>
                  </a:cubicBezTo>
                  <a:cubicBezTo>
                    <a:pt x="49" y="74"/>
                    <a:pt x="48" y="74"/>
                    <a:pt x="48" y="73"/>
                  </a:cubicBezTo>
                  <a:cubicBezTo>
                    <a:pt x="47" y="72"/>
                    <a:pt x="47" y="71"/>
                    <a:pt x="47" y="71"/>
                  </a:cubicBezTo>
                  <a:cubicBezTo>
                    <a:pt x="47" y="70"/>
                    <a:pt x="47" y="69"/>
                    <a:pt x="48" y="69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7"/>
                    <a:pt x="48" y="67"/>
                    <a:pt x="48" y="66"/>
                  </a:cubicBezTo>
                  <a:cubicBezTo>
                    <a:pt x="48" y="66"/>
                    <a:pt x="48" y="66"/>
                    <a:pt x="48" y="65"/>
                  </a:cubicBezTo>
                  <a:cubicBezTo>
                    <a:pt x="47" y="65"/>
                    <a:pt x="47" y="65"/>
                    <a:pt x="47" y="64"/>
                  </a:cubicBezTo>
                  <a:cubicBezTo>
                    <a:pt x="46" y="64"/>
                    <a:pt x="46" y="63"/>
                    <a:pt x="46" y="63"/>
                  </a:cubicBezTo>
                  <a:cubicBezTo>
                    <a:pt x="45" y="63"/>
                    <a:pt x="45" y="63"/>
                    <a:pt x="45" y="62"/>
                  </a:cubicBezTo>
                  <a:cubicBezTo>
                    <a:pt x="46" y="62"/>
                    <a:pt x="46" y="62"/>
                    <a:pt x="46" y="61"/>
                  </a:cubicBezTo>
                  <a:cubicBezTo>
                    <a:pt x="46" y="61"/>
                    <a:pt x="46" y="61"/>
                    <a:pt x="46" y="60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5" y="59"/>
                    <a:pt x="45" y="59"/>
                    <a:pt x="45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8"/>
                    <a:pt x="42" y="58"/>
                    <a:pt x="41" y="58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7" y="59"/>
                    <a:pt x="37" y="59"/>
                    <a:pt x="37" y="60"/>
                  </a:cubicBezTo>
                  <a:cubicBezTo>
                    <a:pt x="37" y="60"/>
                    <a:pt x="36" y="60"/>
                    <a:pt x="36" y="60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4" y="58"/>
                    <a:pt x="34" y="58"/>
                    <a:pt x="33" y="57"/>
                  </a:cubicBezTo>
                  <a:cubicBezTo>
                    <a:pt x="33" y="57"/>
                    <a:pt x="33" y="56"/>
                    <a:pt x="32" y="56"/>
                  </a:cubicBezTo>
                  <a:cubicBezTo>
                    <a:pt x="32" y="56"/>
                    <a:pt x="31" y="56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2" y="55"/>
                    <a:pt x="32" y="55"/>
                  </a:cubicBezTo>
                  <a:cubicBezTo>
                    <a:pt x="32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2" y="53"/>
                    <a:pt x="32" y="52"/>
                    <a:pt x="32" y="51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49"/>
                    <a:pt x="32" y="49"/>
                    <a:pt x="33" y="48"/>
                  </a:cubicBezTo>
                  <a:cubicBezTo>
                    <a:pt x="33" y="48"/>
                    <a:pt x="34" y="47"/>
                    <a:pt x="34" y="47"/>
                  </a:cubicBezTo>
                  <a:cubicBezTo>
                    <a:pt x="35" y="46"/>
                    <a:pt x="35" y="46"/>
                    <a:pt x="35" y="45"/>
                  </a:cubicBezTo>
                  <a:cubicBezTo>
                    <a:pt x="35" y="44"/>
                    <a:pt x="36" y="44"/>
                    <a:pt x="36" y="44"/>
                  </a:cubicBezTo>
                  <a:cubicBezTo>
                    <a:pt x="37" y="43"/>
                    <a:pt x="38" y="43"/>
                    <a:pt x="39" y="43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4" y="42"/>
                    <a:pt x="45" y="42"/>
                    <a:pt x="45" y="42"/>
                  </a:cubicBezTo>
                  <a:cubicBezTo>
                    <a:pt x="46" y="41"/>
                    <a:pt x="46" y="42"/>
                    <a:pt x="46" y="42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6" y="43"/>
                    <a:pt x="46" y="43"/>
                    <a:pt x="46" y="44"/>
                  </a:cubicBezTo>
                  <a:cubicBezTo>
                    <a:pt x="47" y="44"/>
                    <a:pt x="47" y="44"/>
                    <a:pt x="48" y="44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1" y="45"/>
                    <a:pt x="51" y="45"/>
                    <a:pt x="52" y="45"/>
                  </a:cubicBezTo>
                  <a:cubicBezTo>
                    <a:pt x="52" y="44"/>
                    <a:pt x="52" y="44"/>
                    <a:pt x="53" y="44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5" y="45"/>
                    <a:pt x="56" y="45"/>
                    <a:pt x="56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6" y="45"/>
                    <a:pt x="56" y="45"/>
                    <a:pt x="57" y="45"/>
                  </a:cubicBezTo>
                  <a:cubicBezTo>
                    <a:pt x="57" y="45"/>
                    <a:pt x="58" y="45"/>
                    <a:pt x="58" y="45"/>
                  </a:cubicBezTo>
                  <a:cubicBezTo>
                    <a:pt x="58" y="45"/>
                    <a:pt x="58" y="45"/>
                    <a:pt x="59" y="45"/>
                  </a:cubicBezTo>
                  <a:cubicBezTo>
                    <a:pt x="59" y="45"/>
                    <a:pt x="60" y="44"/>
                    <a:pt x="60" y="43"/>
                  </a:cubicBezTo>
                  <a:cubicBezTo>
                    <a:pt x="60" y="42"/>
                    <a:pt x="60" y="42"/>
                    <a:pt x="59" y="42"/>
                  </a:cubicBezTo>
                  <a:cubicBezTo>
                    <a:pt x="59" y="42"/>
                    <a:pt x="58" y="43"/>
                    <a:pt x="58" y="43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5" y="42"/>
                  </a:cubicBezTo>
                  <a:cubicBezTo>
                    <a:pt x="55" y="42"/>
                    <a:pt x="55" y="41"/>
                    <a:pt x="55" y="41"/>
                  </a:cubicBezTo>
                  <a:cubicBezTo>
                    <a:pt x="55" y="40"/>
                    <a:pt x="54" y="40"/>
                    <a:pt x="54" y="40"/>
                  </a:cubicBezTo>
                  <a:cubicBezTo>
                    <a:pt x="53" y="40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42"/>
                    <a:pt x="54" y="42"/>
                    <a:pt x="53" y="42"/>
                  </a:cubicBezTo>
                  <a:cubicBezTo>
                    <a:pt x="53" y="42"/>
                    <a:pt x="52" y="43"/>
                    <a:pt x="52" y="42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1"/>
                    <a:pt x="52" y="41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39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0" y="38"/>
                    <a:pt x="49" y="38"/>
                    <a:pt x="48" y="38"/>
                  </a:cubicBezTo>
                  <a:cubicBezTo>
                    <a:pt x="48" y="37"/>
                    <a:pt x="47" y="37"/>
                    <a:pt x="47" y="38"/>
                  </a:cubicBezTo>
                  <a:cubicBezTo>
                    <a:pt x="47" y="38"/>
                    <a:pt x="47" y="38"/>
                    <a:pt x="48" y="38"/>
                  </a:cubicBezTo>
                  <a:cubicBezTo>
                    <a:pt x="48" y="38"/>
                    <a:pt x="48" y="38"/>
                    <a:pt x="48" y="39"/>
                  </a:cubicBezTo>
                  <a:cubicBezTo>
                    <a:pt x="48" y="39"/>
                    <a:pt x="49" y="39"/>
                    <a:pt x="49" y="39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40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0"/>
                    <a:pt x="48" y="40"/>
                    <a:pt x="48" y="39"/>
                  </a:cubicBezTo>
                  <a:cubicBezTo>
                    <a:pt x="47" y="39"/>
                    <a:pt x="46" y="39"/>
                    <a:pt x="46" y="38"/>
                  </a:cubicBezTo>
                  <a:cubicBezTo>
                    <a:pt x="46" y="38"/>
                    <a:pt x="46" y="38"/>
                    <a:pt x="45" y="38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8"/>
                    <a:pt x="43" y="39"/>
                    <a:pt x="42" y="39"/>
                  </a:cubicBezTo>
                  <a:cubicBezTo>
                    <a:pt x="42" y="39"/>
                    <a:pt x="42" y="40"/>
                    <a:pt x="41" y="40"/>
                  </a:cubicBezTo>
                  <a:cubicBezTo>
                    <a:pt x="41" y="40"/>
                    <a:pt x="41" y="40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39" y="42"/>
                    <a:pt x="38" y="42"/>
                    <a:pt x="38" y="42"/>
                  </a:cubicBezTo>
                  <a:cubicBezTo>
                    <a:pt x="38" y="42"/>
                    <a:pt x="38" y="42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2"/>
                    <a:pt x="35" y="41"/>
                    <a:pt x="35" y="41"/>
                  </a:cubicBezTo>
                  <a:cubicBezTo>
                    <a:pt x="35" y="41"/>
                    <a:pt x="35" y="41"/>
                    <a:pt x="36" y="41"/>
                  </a:cubicBezTo>
                  <a:cubicBezTo>
                    <a:pt x="36" y="40"/>
                    <a:pt x="36" y="40"/>
                    <a:pt x="36" y="39"/>
                  </a:cubicBezTo>
                  <a:cubicBezTo>
                    <a:pt x="35" y="39"/>
                    <a:pt x="35" y="39"/>
                    <a:pt x="36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8"/>
                    <a:pt x="40" y="38"/>
                    <a:pt x="40" y="38"/>
                  </a:cubicBezTo>
                  <a:cubicBezTo>
                    <a:pt x="41" y="37"/>
                    <a:pt x="40" y="36"/>
                    <a:pt x="39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2" y="35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3"/>
                    <a:pt x="44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2"/>
                    <a:pt x="45" y="31"/>
                    <a:pt x="46" y="31"/>
                  </a:cubicBezTo>
                  <a:cubicBezTo>
                    <a:pt x="46" y="31"/>
                    <a:pt x="46" y="31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50" y="33"/>
                    <a:pt x="50" y="32"/>
                  </a:cubicBezTo>
                  <a:cubicBezTo>
                    <a:pt x="50" y="32"/>
                    <a:pt x="50" y="32"/>
                    <a:pt x="51" y="32"/>
                  </a:cubicBezTo>
                  <a:cubicBezTo>
                    <a:pt x="51" y="33"/>
                    <a:pt x="52" y="33"/>
                    <a:pt x="52" y="32"/>
                  </a:cubicBezTo>
                  <a:close/>
                  <a:moveTo>
                    <a:pt x="32" y="27"/>
                  </a:moveTo>
                  <a:cubicBezTo>
                    <a:pt x="32" y="26"/>
                    <a:pt x="31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7" y="26"/>
                  </a:cubicBezTo>
                  <a:cubicBezTo>
                    <a:pt x="27" y="26"/>
                    <a:pt x="27" y="27"/>
                    <a:pt x="27" y="27"/>
                  </a:cubicBezTo>
                  <a:cubicBezTo>
                    <a:pt x="27" y="27"/>
                    <a:pt x="28" y="27"/>
                    <a:pt x="28" y="27"/>
                  </a:cubicBezTo>
                  <a:cubicBezTo>
                    <a:pt x="29" y="27"/>
                    <a:pt x="29" y="27"/>
                    <a:pt x="29" y="28"/>
                  </a:cubicBezTo>
                  <a:cubicBezTo>
                    <a:pt x="29" y="28"/>
                    <a:pt x="29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lose/>
                  <a:moveTo>
                    <a:pt x="37" y="33"/>
                  </a:moveTo>
                  <a:cubicBezTo>
                    <a:pt x="37" y="32"/>
                    <a:pt x="37" y="32"/>
                    <a:pt x="36" y="32"/>
                  </a:cubicBezTo>
                  <a:cubicBezTo>
                    <a:pt x="35" y="32"/>
                    <a:pt x="35" y="33"/>
                    <a:pt x="35" y="33"/>
                  </a:cubicBezTo>
                  <a:cubicBezTo>
                    <a:pt x="35" y="33"/>
                    <a:pt x="35" y="33"/>
                    <a:pt x="35" y="34"/>
                  </a:cubicBezTo>
                  <a:cubicBezTo>
                    <a:pt x="35" y="34"/>
                    <a:pt x="35" y="34"/>
                    <a:pt x="36" y="34"/>
                  </a:cubicBezTo>
                  <a:cubicBezTo>
                    <a:pt x="37" y="34"/>
                    <a:pt x="37" y="34"/>
                    <a:pt x="37" y="33"/>
                  </a:cubicBezTo>
                  <a:close/>
                  <a:moveTo>
                    <a:pt x="39" y="30"/>
                  </a:moveTo>
                  <a:cubicBezTo>
                    <a:pt x="37" y="31"/>
                    <a:pt x="37" y="31"/>
                    <a:pt x="37" y="31"/>
                  </a:cubicBezTo>
                  <a:cubicBezTo>
                    <a:pt x="36" y="31"/>
                    <a:pt x="36" y="31"/>
                    <a:pt x="37" y="31"/>
                  </a:cubicBezTo>
                  <a:cubicBezTo>
                    <a:pt x="37" y="32"/>
                    <a:pt x="38" y="33"/>
                    <a:pt x="39" y="33"/>
                  </a:cubicBezTo>
                  <a:cubicBezTo>
                    <a:pt x="40" y="33"/>
                    <a:pt x="40" y="33"/>
                    <a:pt x="39" y="33"/>
                  </a:cubicBezTo>
                  <a:cubicBezTo>
                    <a:pt x="38" y="33"/>
                    <a:pt x="38" y="33"/>
                    <a:pt x="38" y="34"/>
                  </a:cubicBezTo>
                  <a:cubicBezTo>
                    <a:pt x="38" y="34"/>
                    <a:pt x="38" y="34"/>
                    <a:pt x="39" y="34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2" y="34"/>
                    <a:pt x="42" y="34"/>
                  </a:cubicBezTo>
                  <a:cubicBezTo>
                    <a:pt x="42" y="33"/>
                    <a:pt x="41" y="33"/>
                    <a:pt x="41" y="33"/>
                  </a:cubicBezTo>
                  <a:cubicBezTo>
                    <a:pt x="41" y="33"/>
                    <a:pt x="40" y="33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1"/>
                  </a:cubicBezTo>
                  <a:cubicBezTo>
                    <a:pt x="40" y="31"/>
                    <a:pt x="39" y="30"/>
                    <a:pt x="39" y="30"/>
                  </a:cubicBezTo>
                  <a:close/>
                  <a:moveTo>
                    <a:pt x="42" y="40"/>
                  </a:move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lose/>
                  <a:moveTo>
                    <a:pt x="45" y="40"/>
                  </a:moveTo>
                  <a:cubicBezTo>
                    <a:pt x="45" y="40"/>
                    <a:pt x="45" y="40"/>
                    <a:pt x="45" y="40"/>
                  </a:cubicBezTo>
                  <a:cubicBezTo>
                    <a:pt x="45" y="40"/>
                    <a:pt x="45" y="41"/>
                    <a:pt x="45" y="41"/>
                  </a:cubicBezTo>
                  <a:cubicBezTo>
                    <a:pt x="45" y="41"/>
                    <a:pt x="46" y="41"/>
                    <a:pt x="46" y="41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5" y="40"/>
                    <a:pt x="45" y="40"/>
                  </a:cubicBezTo>
                  <a:close/>
                  <a:moveTo>
                    <a:pt x="47" y="41"/>
                  </a:moveTo>
                  <a:cubicBezTo>
                    <a:pt x="47" y="41"/>
                    <a:pt x="47" y="42"/>
                    <a:pt x="48" y="42"/>
                  </a:cubicBezTo>
                  <a:cubicBezTo>
                    <a:pt x="48" y="42"/>
                    <a:pt x="48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1"/>
                    <a:pt x="49" y="41"/>
                    <a:pt x="48" y="41"/>
                  </a:cubicBezTo>
                  <a:lnTo>
                    <a:pt x="47" y="41"/>
                  </a:lnTo>
                  <a:close/>
                  <a:moveTo>
                    <a:pt x="57" y="40"/>
                  </a:moveTo>
                  <a:cubicBezTo>
                    <a:pt x="56" y="40"/>
                    <a:pt x="56" y="40"/>
                    <a:pt x="56" y="40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5" y="38"/>
                    <a:pt x="56" y="38"/>
                  </a:cubicBezTo>
                  <a:cubicBezTo>
                    <a:pt x="56" y="38"/>
                    <a:pt x="56" y="38"/>
                    <a:pt x="57" y="37"/>
                  </a:cubicBezTo>
                  <a:cubicBezTo>
                    <a:pt x="57" y="37"/>
                    <a:pt x="57" y="37"/>
                    <a:pt x="58" y="37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60" y="38"/>
                    <a:pt x="60" y="37"/>
                    <a:pt x="60" y="37"/>
                  </a:cubicBezTo>
                  <a:cubicBezTo>
                    <a:pt x="60" y="37"/>
                    <a:pt x="60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0" y="37"/>
                  </a:cubicBezTo>
                  <a:cubicBezTo>
                    <a:pt x="60" y="37"/>
                    <a:pt x="60" y="37"/>
                    <a:pt x="61" y="38"/>
                  </a:cubicBezTo>
                  <a:cubicBezTo>
                    <a:pt x="61" y="38"/>
                    <a:pt x="61" y="38"/>
                    <a:pt x="62" y="38"/>
                  </a:cubicBezTo>
                  <a:cubicBezTo>
                    <a:pt x="62" y="38"/>
                    <a:pt x="62" y="39"/>
                    <a:pt x="63" y="39"/>
                  </a:cubicBezTo>
                  <a:cubicBezTo>
                    <a:pt x="63" y="39"/>
                    <a:pt x="63" y="39"/>
                    <a:pt x="63" y="40"/>
                  </a:cubicBezTo>
                  <a:cubicBezTo>
                    <a:pt x="62" y="40"/>
                    <a:pt x="61" y="40"/>
                    <a:pt x="60" y="40"/>
                  </a:cubicBezTo>
                  <a:cubicBezTo>
                    <a:pt x="59" y="39"/>
                    <a:pt x="58" y="39"/>
                    <a:pt x="58" y="39"/>
                  </a:cubicBezTo>
                  <a:cubicBezTo>
                    <a:pt x="58" y="40"/>
                    <a:pt x="58" y="40"/>
                    <a:pt x="57" y="40"/>
                  </a:cubicBezTo>
                  <a:close/>
                  <a:moveTo>
                    <a:pt x="57" y="29"/>
                  </a:moveTo>
                  <a:cubicBezTo>
                    <a:pt x="58" y="28"/>
                    <a:pt x="58" y="28"/>
                    <a:pt x="58" y="29"/>
                  </a:cubicBezTo>
                  <a:cubicBezTo>
                    <a:pt x="58" y="29"/>
                    <a:pt x="59" y="29"/>
                    <a:pt x="59" y="29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7" y="29"/>
                    <a:pt x="57" y="29"/>
                    <a:pt x="57" y="29"/>
                  </a:cubicBezTo>
                  <a:close/>
                  <a:moveTo>
                    <a:pt x="58" y="63"/>
                  </a:moveTo>
                  <a:cubicBezTo>
                    <a:pt x="58" y="63"/>
                    <a:pt x="58" y="63"/>
                    <a:pt x="58" y="62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59" y="62"/>
                    <a:pt x="59" y="62"/>
                    <a:pt x="59" y="62"/>
                  </a:cubicBezTo>
                  <a:cubicBezTo>
                    <a:pt x="59" y="62"/>
                    <a:pt x="59" y="62"/>
                    <a:pt x="59" y="63"/>
                  </a:cubicBezTo>
                  <a:cubicBezTo>
                    <a:pt x="59" y="63"/>
                    <a:pt x="58" y="63"/>
                    <a:pt x="58" y="63"/>
                  </a:cubicBezTo>
                  <a:close/>
                  <a:moveTo>
                    <a:pt x="64" y="74"/>
                  </a:moveTo>
                  <a:cubicBezTo>
                    <a:pt x="64" y="75"/>
                    <a:pt x="64" y="75"/>
                    <a:pt x="64" y="75"/>
                  </a:cubicBezTo>
                  <a:cubicBezTo>
                    <a:pt x="64" y="76"/>
                    <a:pt x="65" y="76"/>
                    <a:pt x="65" y="76"/>
                  </a:cubicBezTo>
                  <a:cubicBezTo>
                    <a:pt x="66" y="76"/>
                    <a:pt x="66" y="75"/>
                    <a:pt x="67" y="74"/>
                  </a:cubicBezTo>
                  <a:cubicBezTo>
                    <a:pt x="67" y="72"/>
                    <a:pt x="67" y="71"/>
                    <a:pt x="68" y="71"/>
                  </a:cubicBezTo>
                  <a:cubicBezTo>
                    <a:pt x="68" y="71"/>
                    <a:pt x="68" y="71"/>
                    <a:pt x="68" y="70"/>
                  </a:cubicBezTo>
                  <a:cubicBezTo>
                    <a:pt x="68" y="69"/>
                    <a:pt x="68" y="69"/>
                    <a:pt x="67" y="68"/>
                  </a:cubicBezTo>
                  <a:cubicBezTo>
                    <a:pt x="67" y="68"/>
                    <a:pt x="67" y="69"/>
                    <a:pt x="67" y="69"/>
                  </a:cubicBezTo>
                  <a:cubicBezTo>
                    <a:pt x="66" y="70"/>
                    <a:pt x="66" y="71"/>
                    <a:pt x="65" y="70"/>
                  </a:cubicBezTo>
                  <a:cubicBezTo>
                    <a:pt x="64" y="70"/>
                    <a:pt x="64" y="71"/>
                    <a:pt x="64" y="72"/>
                  </a:cubicBezTo>
                  <a:cubicBezTo>
                    <a:pt x="65" y="72"/>
                    <a:pt x="65" y="73"/>
                    <a:pt x="64" y="73"/>
                  </a:cubicBezTo>
                  <a:cubicBezTo>
                    <a:pt x="64" y="73"/>
                    <a:pt x="64" y="74"/>
                    <a:pt x="64" y="74"/>
                  </a:cubicBezTo>
                  <a:close/>
                  <a:moveTo>
                    <a:pt x="70" y="42"/>
                  </a:moveTo>
                  <a:cubicBezTo>
                    <a:pt x="70" y="42"/>
                    <a:pt x="69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1"/>
                    <a:pt x="67" y="41"/>
                  </a:cubicBezTo>
                  <a:cubicBezTo>
                    <a:pt x="67" y="41"/>
                    <a:pt x="67" y="40"/>
                    <a:pt x="67" y="40"/>
                  </a:cubicBezTo>
                  <a:cubicBezTo>
                    <a:pt x="67" y="41"/>
                    <a:pt x="67" y="40"/>
                    <a:pt x="68" y="40"/>
                  </a:cubicBezTo>
                  <a:cubicBezTo>
                    <a:pt x="68" y="40"/>
                    <a:pt x="68" y="40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6" y="39"/>
                    <a:pt x="66" y="38"/>
                  </a:cubicBezTo>
                  <a:cubicBezTo>
                    <a:pt x="65" y="38"/>
                    <a:pt x="65" y="37"/>
                    <a:pt x="66" y="37"/>
                  </a:cubicBezTo>
                  <a:cubicBezTo>
                    <a:pt x="66" y="37"/>
                    <a:pt x="66" y="37"/>
                    <a:pt x="67" y="37"/>
                  </a:cubicBezTo>
                  <a:cubicBezTo>
                    <a:pt x="67" y="37"/>
                    <a:pt x="67" y="37"/>
                    <a:pt x="68" y="37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68" y="36"/>
                    <a:pt x="69" y="36"/>
                    <a:pt x="69" y="36"/>
                  </a:cubicBezTo>
                  <a:cubicBezTo>
                    <a:pt x="69" y="36"/>
                    <a:pt x="70" y="36"/>
                    <a:pt x="70" y="37"/>
                  </a:cubicBezTo>
                  <a:cubicBezTo>
                    <a:pt x="70" y="37"/>
                    <a:pt x="70" y="37"/>
                    <a:pt x="70" y="37"/>
                  </a:cubicBezTo>
                  <a:cubicBezTo>
                    <a:pt x="70" y="37"/>
                    <a:pt x="70" y="37"/>
                    <a:pt x="70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9" y="37"/>
                    <a:pt x="68" y="37"/>
                    <a:pt x="68" y="37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38"/>
                    <a:pt x="68" y="38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70" y="39"/>
                  </a:cubicBezTo>
                  <a:cubicBezTo>
                    <a:pt x="70" y="39"/>
                    <a:pt x="70" y="40"/>
                    <a:pt x="69" y="40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70" y="40"/>
                    <a:pt x="70" y="41"/>
                    <a:pt x="70" y="42"/>
                  </a:cubicBezTo>
                  <a:close/>
                  <a:moveTo>
                    <a:pt x="75" y="21"/>
                  </a:moveTo>
                  <a:cubicBezTo>
                    <a:pt x="72" y="21"/>
                    <a:pt x="72" y="21"/>
                    <a:pt x="72" y="21"/>
                  </a:cubicBezTo>
                  <a:cubicBezTo>
                    <a:pt x="72" y="21"/>
                    <a:pt x="72" y="21"/>
                    <a:pt x="71" y="21"/>
                  </a:cubicBezTo>
                  <a:cubicBezTo>
                    <a:pt x="71" y="22"/>
                    <a:pt x="70" y="22"/>
                    <a:pt x="69" y="22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9" y="24"/>
                    <a:pt x="70" y="24"/>
                    <a:pt x="70" y="24"/>
                  </a:cubicBezTo>
                  <a:cubicBezTo>
                    <a:pt x="71" y="24"/>
                    <a:pt x="71" y="24"/>
                    <a:pt x="72" y="24"/>
                  </a:cubicBezTo>
                  <a:cubicBezTo>
                    <a:pt x="72" y="23"/>
                    <a:pt x="72" y="23"/>
                    <a:pt x="71" y="23"/>
                  </a:cubicBezTo>
                  <a:cubicBezTo>
                    <a:pt x="71" y="23"/>
                    <a:pt x="71" y="23"/>
                    <a:pt x="71" y="22"/>
                  </a:cubicBezTo>
                  <a:cubicBezTo>
                    <a:pt x="73" y="21"/>
                    <a:pt x="74" y="21"/>
                    <a:pt x="75" y="21"/>
                  </a:cubicBezTo>
                  <a:cubicBezTo>
                    <a:pt x="76" y="21"/>
                    <a:pt x="77" y="21"/>
                    <a:pt x="77" y="21"/>
                  </a:cubicBezTo>
                  <a:cubicBezTo>
                    <a:pt x="78" y="21"/>
                    <a:pt x="78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1"/>
                    <a:pt x="76" y="21"/>
                    <a:pt x="76" y="21"/>
                  </a:cubicBezTo>
                  <a:lnTo>
                    <a:pt x="75" y="21"/>
                  </a:lnTo>
                  <a:close/>
                  <a:moveTo>
                    <a:pt x="84" y="57"/>
                  </a:moveTo>
                  <a:cubicBezTo>
                    <a:pt x="84" y="57"/>
                    <a:pt x="84" y="57"/>
                    <a:pt x="84" y="58"/>
                  </a:cubicBezTo>
                  <a:cubicBezTo>
                    <a:pt x="84" y="58"/>
                    <a:pt x="84" y="59"/>
                    <a:pt x="84" y="59"/>
                  </a:cubicBezTo>
                  <a:cubicBezTo>
                    <a:pt x="84" y="59"/>
                    <a:pt x="84" y="59"/>
                    <a:pt x="84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85" y="58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8" name="Freeform 65"/>
            <p:cNvSpPr>
              <a:spLocks noEditPoints="1"/>
            </p:cNvSpPr>
            <p:nvPr/>
          </p:nvSpPr>
          <p:spPr bwMode="auto">
            <a:xfrm>
              <a:off x="5843011" y="4615369"/>
              <a:ext cx="398463" cy="390525"/>
            </a:xfrm>
            <a:custGeom>
              <a:avLst/>
              <a:gdLst>
                <a:gd name="T0" fmla="*/ 92 w 106"/>
                <a:gd name="T1" fmla="*/ 55 h 104"/>
                <a:gd name="T2" fmla="*/ 91 w 106"/>
                <a:gd name="T3" fmla="*/ 65 h 104"/>
                <a:gd name="T4" fmla="*/ 101 w 106"/>
                <a:gd name="T5" fmla="*/ 76 h 104"/>
                <a:gd name="T6" fmla="*/ 97 w 106"/>
                <a:gd name="T7" fmla="*/ 83 h 104"/>
                <a:gd name="T8" fmla="*/ 82 w 106"/>
                <a:gd name="T9" fmla="*/ 80 h 104"/>
                <a:gd name="T10" fmla="*/ 74 w 106"/>
                <a:gd name="T11" fmla="*/ 86 h 104"/>
                <a:gd name="T12" fmla="*/ 75 w 106"/>
                <a:gd name="T13" fmla="*/ 101 h 104"/>
                <a:gd name="T14" fmla="*/ 67 w 106"/>
                <a:gd name="T15" fmla="*/ 104 h 104"/>
                <a:gd name="T16" fmla="*/ 58 w 106"/>
                <a:gd name="T17" fmla="*/ 92 h 104"/>
                <a:gd name="T18" fmla="*/ 53 w 106"/>
                <a:gd name="T19" fmla="*/ 93 h 104"/>
                <a:gd name="T20" fmla="*/ 48 w 106"/>
                <a:gd name="T21" fmla="*/ 92 h 104"/>
                <a:gd name="T22" fmla="*/ 39 w 106"/>
                <a:gd name="T23" fmla="*/ 104 h 104"/>
                <a:gd name="T24" fmla="*/ 31 w 106"/>
                <a:gd name="T25" fmla="*/ 101 h 104"/>
                <a:gd name="T26" fmla="*/ 32 w 106"/>
                <a:gd name="T27" fmla="*/ 87 h 104"/>
                <a:gd name="T28" fmla="*/ 24 w 106"/>
                <a:gd name="T29" fmla="*/ 80 h 104"/>
                <a:gd name="T30" fmla="*/ 9 w 106"/>
                <a:gd name="T31" fmla="*/ 83 h 104"/>
                <a:gd name="T32" fmla="*/ 5 w 106"/>
                <a:gd name="T33" fmla="*/ 76 h 104"/>
                <a:gd name="T34" fmla="*/ 15 w 106"/>
                <a:gd name="T35" fmla="*/ 65 h 104"/>
                <a:gd name="T36" fmla="*/ 13 w 106"/>
                <a:gd name="T37" fmla="*/ 55 h 104"/>
                <a:gd name="T38" fmla="*/ 0 w 106"/>
                <a:gd name="T39" fmla="*/ 48 h 104"/>
                <a:gd name="T40" fmla="*/ 2 w 106"/>
                <a:gd name="T41" fmla="*/ 40 h 104"/>
                <a:gd name="T42" fmla="*/ 16 w 106"/>
                <a:gd name="T43" fmla="*/ 38 h 104"/>
                <a:gd name="T44" fmla="*/ 22 w 106"/>
                <a:gd name="T45" fmla="*/ 29 h 104"/>
                <a:gd name="T46" fmla="*/ 16 w 106"/>
                <a:gd name="T47" fmla="*/ 15 h 104"/>
                <a:gd name="T48" fmla="*/ 22 w 106"/>
                <a:gd name="T49" fmla="*/ 10 h 104"/>
                <a:gd name="T50" fmla="*/ 35 w 106"/>
                <a:gd name="T51" fmla="*/ 18 h 104"/>
                <a:gd name="T52" fmla="*/ 45 w 106"/>
                <a:gd name="T53" fmla="*/ 14 h 104"/>
                <a:gd name="T54" fmla="*/ 49 w 106"/>
                <a:gd name="T55" fmla="*/ 0 h 104"/>
                <a:gd name="T56" fmla="*/ 53 w 106"/>
                <a:gd name="T57" fmla="*/ 0 h 104"/>
                <a:gd name="T58" fmla="*/ 57 w 106"/>
                <a:gd name="T59" fmla="*/ 0 h 104"/>
                <a:gd name="T60" fmla="*/ 61 w 106"/>
                <a:gd name="T61" fmla="*/ 15 h 104"/>
                <a:gd name="T62" fmla="*/ 71 w 106"/>
                <a:gd name="T63" fmla="*/ 18 h 104"/>
                <a:gd name="T64" fmla="*/ 84 w 106"/>
                <a:gd name="T65" fmla="*/ 10 h 104"/>
                <a:gd name="T66" fmla="*/ 90 w 106"/>
                <a:gd name="T67" fmla="*/ 15 h 104"/>
                <a:gd name="T68" fmla="*/ 84 w 106"/>
                <a:gd name="T69" fmla="*/ 29 h 104"/>
                <a:gd name="T70" fmla="*/ 89 w 106"/>
                <a:gd name="T71" fmla="*/ 38 h 104"/>
                <a:gd name="T72" fmla="*/ 104 w 106"/>
                <a:gd name="T73" fmla="*/ 40 h 104"/>
                <a:gd name="T74" fmla="*/ 106 w 106"/>
                <a:gd name="T75" fmla="*/ 48 h 104"/>
                <a:gd name="T76" fmla="*/ 92 w 106"/>
                <a:gd name="T77" fmla="*/ 55 h 104"/>
                <a:gd name="T78" fmla="*/ 70 w 106"/>
                <a:gd name="T79" fmla="*/ 72 h 104"/>
                <a:gd name="T80" fmla="*/ 66 w 106"/>
                <a:gd name="T81" fmla="*/ 66 h 104"/>
                <a:gd name="T82" fmla="*/ 71 w 106"/>
                <a:gd name="T83" fmla="*/ 53 h 104"/>
                <a:gd name="T84" fmla="*/ 66 w 106"/>
                <a:gd name="T85" fmla="*/ 40 h 104"/>
                <a:gd name="T86" fmla="*/ 53 w 106"/>
                <a:gd name="T87" fmla="*/ 35 h 104"/>
                <a:gd name="T88" fmla="*/ 40 w 106"/>
                <a:gd name="T89" fmla="*/ 40 h 104"/>
                <a:gd name="T90" fmla="*/ 34 w 106"/>
                <a:gd name="T91" fmla="*/ 53 h 104"/>
                <a:gd name="T92" fmla="*/ 40 w 106"/>
                <a:gd name="T93" fmla="*/ 66 h 104"/>
                <a:gd name="T94" fmla="*/ 53 w 106"/>
                <a:gd name="T95" fmla="*/ 71 h 104"/>
                <a:gd name="T96" fmla="*/ 59 w 106"/>
                <a:gd name="T97" fmla="*/ 70 h 104"/>
                <a:gd name="T98" fmla="*/ 63 w 106"/>
                <a:gd name="T99" fmla="*/ 76 h 104"/>
                <a:gd name="T100" fmla="*/ 70 w 106"/>
                <a:gd name="T101" fmla="*/ 7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6" h="104">
                  <a:moveTo>
                    <a:pt x="92" y="55"/>
                  </a:moveTo>
                  <a:cubicBezTo>
                    <a:pt x="92" y="59"/>
                    <a:pt x="92" y="62"/>
                    <a:pt x="91" y="65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0" y="79"/>
                    <a:pt x="98" y="81"/>
                    <a:pt x="97" y="83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0" y="82"/>
                    <a:pt x="77" y="85"/>
                    <a:pt x="74" y="86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2" y="102"/>
                    <a:pt x="70" y="103"/>
                    <a:pt x="67" y="104"/>
                  </a:cubicBezTo>
                  <a:cubicBezTo>
                    <a:pt x="58" y="92"/>
                    <a:pt x="58" y="92"/>
                    <a:pt x="58" y="92"/>
                  </a:cubicBezTo>
                  <a:cubicBezTo>
                    <a:pt x="56" y="93"/>
                    <a:pt x="54" y="93"/>
                    <a:pt x="53" y="93"/>
                  </a:cubicBezTo>
                  <a:cubicBezTo>
                    <a:pt x="51" y="93"/>
                    <a:pt x="50" y="93"/>
                    <a:pt x="48" y="92"/>
                  </a:cubicBezTo>
                  <a:cubicBezTo>
                    <a:pt x="39" y="104"/>
                    <a:pt x="39" y="104"/>
                    <a:pt x="39" y="104"/>
                  </a:cubicBezTo>
                  <a:cubicBezTo>
                    <a:pt x="36" y="104"/>
                    <a:pt x="34" y="103"/>
                    <a:pt x="31" y="101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29" y="85"/>
                    <a:pt x="26" y="83"/>
                    <a:pt x="24" y="80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8" y="81"/>
                    <a:pt x="7" y="79"/>
                    <a:pt x="5" y="76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4" y="62"/>
                    <a:pt x="13" y="58"/>
                    <a:pt x="13" y="55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6"/>
                    <a:pt x="1" y="43"/>
                    <a:pt x="2" y="40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8" y="35"/>
                    <a:pt x="19" y="32"/>
                    <a:pt x="22" y="29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8" y="13"/>
                    <a:pt x="20" y="12"/>
                    <a:pt x="22" y="10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8" y="16"/>
                    <a:pt x="41" y="15"/>
                    <a:pt x="45" y="14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1" y="0"/>
                    <a:pt x="52" y="0"/>
                    <a:pt x="53" y="0"/>
                  </a:cubicBezTo>
                  <a:cubicBezTo>
                    <a:pt x="54" y="0"/>
                    <a:pt x="55" y="0"/>
                    <a:pt x="57" y="0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5" y="15"/>
                    <a:pt x="68" y="17"/>
                    <a:pt x="71" y="18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6" y="12"/>
                    <a:pt x="88" y="13"/>
                    <a:pt x="90" y="15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6" y="32"/>
                    <a:pt x="88" y="35"/>
                    <a:pt x="89" y="38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3"/>
                    <a:pt x="106" y="45"/>
                    <a:pt x="106" y="48"/>
                  </a:cubicBezTo>
                  <a:lnTo>
                    <a:pt x="92" y="55"/>
                  </a:lnTo>
                  <a:close/>
                  <a:moveTo>
                    <a:pt x="70" y="72"/>
                  </a:moveTo>
                  <a:cubicBezTo>
                    <a:pt x="66" y="66"/>
                    <a:pt x="66" y="66"/>
                    <a:pt x="66" y="66"/>
                  </a:cubicBezTo>
                  <a:cubicBezTo>
                    <a:pt x="69" y="63"/>
                    <a:pt x="71" y="58"/>
                    <a:pt x="71" y="53"/>
                  </a:cubicBezTo>
                  <a:cubicBezTo>
                    <a:pt x="71" y="48"/>
                    <a:pt x="69" y="44"/>
                    <a:pt x="66" y="40"/>
                  </a:cubicBezTo>
                  <a:cubicBezTo>
                    <a:pt x="62" y="36"/>
                    <a:pt x="58" y="35"/>
                    <a:pt x="53" y="35"/>
                  </a:cubicBezTo>
                  <a:cubicBezTo>
                    <a:pt x="48" y="35"/>
                    <a:pt x="43" y="36"/>
                    <a:pt x="40" y="40"/>
                  </a:cubicBezTo>
                  <a:cubicBezTo>
                    <a:pt x="36" y="44"/>
                    <a:pt x="34" y="48"/>
                    <a:pt x="34" y="53"/>
                  </a:cubicBezTo>
                  <a:cubicBezTo>
                    <a:pt x="34" y="58"/>
                    <a:pt x="36" y="63"/>
                    <a:pt x="40" y="66"/>
                  </a:cubicBezTo>
                  <a:cubicBezTo>
                    <a:pt x="43" y="70"/>
                    <a:pt x="48" y="71"/>
                    <a:pt x="53" y="71"/>
                  </a:cubicBezTo>
                  <a:cubicBezTo>
                    <a:pt x="55" y="71"/>
                    <a:pt x="57" y="71"/>
                    <a:pt x="59" y="70"/>
                  </a:cubicBezTo>
                  <a:cubicBezTo>
                    <a:pt x="63" y="76"/>
                    <a:pt x="63" y="76"/>
                    <a:pt x="63" y="76"/>
                  </a:cubicBezTo>
                  <a:lnTo>
                    <a:pt x="70" y="7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cxnSp>
          <p:nvCxnSpPr>
            <p:cNvPr id="19" name="Straight Arrow Connector 56"/>
            <p:cNvCxnSpPr/>
            <p:nvPr/>
          </p:nvCxnSpPr>
          <p:spPr>
            <a:xfrm flipH="1">
              <a:off x="3667760" y="3357700"/>
              <a:ext cx="957066" cy="0"/>
            </a:xfrm>
            <a:prstGeom prst="straightConnector1">
              <a:avLst/>
            </a:prstGeom>
            <a:ln w="12700"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58"/>
            <p:cNvGrpSpPr/>
            <p:nvPr/>
          </p:nvGrpSpPr>
          <p:grpSpPr>
            <a:xfrm flipH="1">
              <a:off x="7132628" y="2368091"/>
              <a:ext cx="1031518" cy="343013"/>
              <a:chOff x="3231020" y="2095999"/>
              <a:chExt cx="1031518" cy="343013"/>
            </a:xfrm>
          </p:grpSpPr>
          <p:cxnSp>
            <p:nvCxnSpPr>
              <p:cNvPr id="24" name="Straight Connector 59"/>
              <p:cNvCxnSpPr/>
              <p:nvPr/>
            </p:nvCxnSpPr>
            <p:spPr>
              <a:xfrm flipH="1" flipV="1">
                <a:off x="3919525" y="2095999"/>
                <a:ext cx="343013" cy="343013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60"/>
              <p:cNvCxnSpPr/>
              <p:nvPr/>
            </p:nvCxnSpPr>
            <p:spPr>
              <a:xfrm flipH="1">
                <a:off x="3231020" y="2095999"/>
                <a:ext cx="689367" cy="0"/>
              </a:xfrm>
              <a:prstGeom prst="straightConnector1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61"/>
            <p:cNvGrpSpPr/>
            <p:nvPr/>
          </p:nvGrpSpPr>
          <p:grpSpPr>
            <a:xfrm rot="10800000">
              <a:off x="6932006" y="5031385"/>
              <a:ext cx="618869" cy="200622"/>
              <a:chOff x="3643669" y="2238390"/>
              <a:chExt cx="618869" cy="200622"/>
            </a:xfrm>
          </p:grpSpPr>
          <p:cxnSp>
            <p:nvCxnSpPr>
              <p:cNvPr id="22" name="Straight Connector 62"/>
              <p:cNvCxnSpPr/>
              <p:nvPr/>
            </p:nvCxnSpPr>
            <p:spPr>
              <a:xfrm rot="10800000">
                <a:off x="4061916" y="2238390"/>
                <a:ext cx="200622" cy="200622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63"/>
              <p:cNvCxnSpPr/>
              <p:nvPr/>
            </p:nvCxnSpPr>
            <p:spPr>
              <a:xfrm rot="10800000">
                <a:off x="3643669" y="2241514"/>
                <a:ext cx="418247" cy="0"/>
              </a:xfrm>
              <a:prstGeom prst="straightConnector1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矩形 25"/>
          <p:cNvSpPr/>
          <p:nvPr/>
        </p:nvSpPr>
        <p:spPr>
          <a:xfrm>
            <a:off x="8739401" y="1595035"/>
            <a:ext cx="1644466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734411" y="2056700"/>
            <a:ext cx="2308801" cy="13469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197490" y="4250885"/>
            <a:ext cx="1644466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192500" y="4712550"/>
            <a:ext cx="2308801" cy="13469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122153" y="2508288"/>
            <a:ext cx="1644466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17163" y="2969953"/>
            <a:ext cx="2308801" cy="13469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"/>
          <p:cNvGrpSpPr/>
          <p:nvPr/>
        </p:nvGrpSpPr>
        <p:grpSpPr>
          <a:xfrm>
            <a:off x="4535060" y="2297777"/>
            <a:ext cx="3131405" cy="3129221"/>
            <a:chOff x="4212371" y="1892533"/>
            <a:chExt cx="3767258" cy="3764632"/>
          </a:xfrm>
        </p:grpSpPr>
        <p:sp>
          <p:nvSpPr>
            <p:cNvPr id="12" name="Freeform 5"/>
            <p:cNvSpPr/>
            <p:nvPr/>
          </p:nvSpPr>
          <p:spPr bwMode="auto">
            <a:xfrm>
              <a:off x="4212371" y="1892533"/>
              <a:ext cx="2365702" cy="1857358"/>
            </a:xfrm>
            <a:custGeom>
              <a:avLst/>
              <a:gdLst>
                <a:gd name="T0" fmla="*/ 962 w 1101"/>
                <a:gd name="T1" fmla="*/ 330 h 865"/>
                <a:gd name="T2" fmla="*/ 865 w 1101"/>
                <a:gd name="T3" fmla="*/ 369 h 865"/>
                <a:gd name="T4" fmla="*/ 865 w 1101"/>
                <a:gd name="T5" fmla="*/ 0 h 865"/>
                <a:gd name="T6" fmla="*/ 0 w 1101"/>
                <a:gd name="T7" fmla="*/ 865 h 865"/>
                <a:gd name="T8" fmla="*/ 342 w 1101"/>
                <a:gd name="T9" fmla="*/ 865 h 865"/>
                <a:gd name="T10" fmla="*/ 327 w 1101"/>
                <a:gd name="T11" fmla="*/ 799 h 865"/>
                <a:gd name="T12" fmla="*/ 484 w 1101"/>
                <a:gd name="T13" fmla="*/ 642 h 865"/>
                <a:gd name="T14" fmla="*/ 642 w 1101"/>
                <a:gd name="T15" fmla="*/ 799 h 865"/>
                <a:gd name="T16" fmla="*/ 627 w 1101"/>
                <a:gd name="T17" fmla="*/ 865 h 865"/>
                <a:gd name="T18" fmla="*/ 865 w 1101"/>
                <a:gd name="T19" fmla="*/ 865 h 865"/>
                <a:gd name="T20" fmla="*/ 865 w 1101"/>
                <a:gd name="T21" fmla="*/ 570 h 865"/>
                <a:gd name="T22" fmla="*/ 962 w 1101"/>
                <a:gd name="T23" fmla="*/ 609 h 865"/>
                <a:gd name="T24" fmla="*/ 1101 w 1101"/>
                <a:gd name="T25" fmla="*/ 470 h 865"/>
                <a:gd name="T26" fmla="*/ 962 w 1101"/>
                <a:gd name="T27" fmla="*/ 330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01" h="865">
                  <a:moveTo>
                    <a:pt x="962" y="330"/>
                  </a:moveTo>
                  <a:cubicBezTo>
                    <a:pt x="924" y="330"/>
                    <a:pt x="890" y="345"/>
                    <a:pt x="865" y="369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390" y="6"/>
                    <a:pt x="6" y="390"/>
                    <a:pt x="0" y="865"/>
                  </a:cubicBezTo>
                  <a:cubicBezTo>
                    <a:pt x="342" y="865"/>
                    <a:pt x="342" y="865"/>
                    <a:pt x="342" y="865"/>
                  </a:cubicBezTo>
                  <a:cubicBezTo>
                    <a:pt x="332" y="845"/>
                    <a:pt x="327" y="823"/>
                    <a:pt x="327" y="799"/>
                  </a:cubicBezTo>
                  <a:cubicBezTo>
                    <a:pt x="327" y="712"/>
                    <a:pt x="398" y="642"/>
                    <a:pt x="484" y="642"/>
                  </a:cubicBezTo>
                  <a:cubicBezTo>
                    <a:pt x="571" y="642"/>
                    <a:pt x="642" y="712"/>
                    <a:pt x="642" y="799"/>
                  </a:cubicBezTo>
                  <a:cubicBezTo>
                    <a:pt x="642" y="823"/>
                    <a:pt x="636" y="845"/>
                    <a:pt x="627" y="865"/>
                  </a:cubicBezTo>
                  <a:cubicBezTo>
                    <a:pt x="865" y="865"/>
                    <a:pt x="865" y="865"/>
                    <a:pt x="865" y="865"/>
                  </a:cubicBezTo>
                  <a:cubicBezTo>
                    <a:pt x="865" y="570"/>
                    <a:pt x="865" y="570"/>
                    <a:pt x="865" y="570"/>
                  </a:cubicBezTo>
                  <a:cubicBezTo>
                    <a:pt x="890" y="594"/>
                    <a:pt x="924" y="609"/>
                    <a:pt x="962" y="609"/>
                  </a:cubicBezTo>
                  <a:cubicBezTo>
                    <a:pt x="1039" y="609"/>
                    <a:pt x="1101" y="547"/>
                    <a:pt x="1101" y="470"/>
                  </a:cubicBezTo>
                  <a:cubicBezTo>
                    <a:pt x="1101" y="392"/>
                    <a:pt x="1039" y="330"/>
                    <a:pt x="962" y="33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6109135" y="1892533"/>
              <a:ext cx="1870494" cy="2364388"/>
            </a:xfrm>
            <a:custGeom>
              <a:avLst/>
              <a:gdLst>
                <a:gd name="T0" fmla="*/ 870 w 870"/>
                <a:gd name="T1" fmla="*/ 865 h 1101"/>
                <a:gd name="T2" fmla="*/ 0 w 870"/>
                <a:gd name="T3" fmla="*/ 0 h 1101"/>
                <a:gd name="T4" fmla="*/ 0 w 870"/>
                <a:gd name="T5" fmla="*/ 333 h 1101"/>
                <a:gd name="T6" fmla="*/ 79 w 870"/>
                <a:gd name="T7" fmla="*/ 312 h 1101"/>
                <a:gd name="T8" fmla="*/ 236 w 870"/>
                <a:gd name="T9" fmla="*/ 470 h 1101"/>
                <a:gd name="T10" fmla="*/ 79 w 870"/>
                <a:gd name="T11" fmla="*/ 627 h 1101"/>
                <a:gd name="T12" fmla="*/ 0 w 870"/>
                <a:gd name="T13" fmla="*/ 606 h 1101"/>
                <a:gd name="T14" fmla="*/ 0 w 870"/>
                <a:gd name="T15" fmla="*/ 865 h 1101"/>
                <a:gd name="T16" fmla="*/ 299 w 870"/>
                <a:gd name="T17" fmla="*/ 865 h 1101"/>
                <a:gd name="T18" fmla="*/ 260 w 870"/>
                <a:gd name="T19" fmla="*/ 962 h 1101"/>
                <a:gd name="T20" fmla="*/ 400 w 870"/>
                <a:gd name="T21" fmla="*/ 1101 h 1101"/>
                <a:gd name="T22" fmla="*/ 540 w 870"/>
                <a:gd name="T23" fmla="*/ 962 h 1101"/>
                <a:gd name="T24" fmla="*/ 501 w 870"/>
                <a:gd name="T25" fmla="*/ 865 h 1101"/>
                <a:gd name="T26" fmla="*/ 870 w 870"/>
                <a:gd name="T27" fmla="*/ 865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0" h="1101">
                  <a:moveTo>
                    <a:pt x="870" y="865"/>
                  </a:moveTo>
                  <a:cubicBezTo>
                    <a:pt x="864" y="388"/>
                    <a:pt x="478" y="3"/>
                    <a:pt x="0" y="0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23" y="320"/>
                    <a:pt x="50" y="312"/>
                    <a:pt x="79" y="312"/>
                  </a:cubicBezTo>
                  <a:cubicBezTo>
                    <a:pt x="165" y="312"/>
                    <a:pt x="236" y="383"/>
                    <a:pt x="236" y="470"/>
                  </a:cubicBezTo>
                  <a:cubicBezTo>
                    <a:pt x="236" y="556"/>
                    <a:pt x="165" y="627"/>
                    <a:pt x="79" y="627"/>
                  </a:cubicBezTo>
                  <a:cubicBezTo>
                    <a:pt x="50" y="627"/>
                    <a:pt x="23" y="619"/>
                    <a:pt x="0" y="606"/>
                  </a:cubicBezTo>
                  <a:cubicBezTo>
                    <a:pt x="0" y="865"/>
                    <a:pt x="0" y="865"/>
                    <a:pt x="0" y="865"/>
                  </a:cubicBezTo>
                  <a:cubicBezTo>
                    <a:pt x="299" y="865"/>
                    <a:pt x="299" y="865"/>
                    <a:pt x="299" y="865"/>
                  </a:cubicBezTo>
                  <a:cubicBezTo>
                    <a:pt x="275" y="890"/>
                    <a:pt x="260" y="924"/>
                    <a:pt x="260" y="962"/>
                  </a:cubicBezTo>
                  <a:cubicBezTo>
                    <a:pt x="260" y="1039"/>
                    <a:pt x="323" y="1101"/>
                    <a:pt x="400" y="1101"/>
                  </a:cubicBezTo>
                  <a:cubicBezTo>
                    <a:pt x="477" y="1101"/>
                    <a:pt x="540" y="1039"/>
                    <a:pt x="540" y="962"/>
                  </a:cubicBezTo>
                  <a:cubicBezTo>
                    <a:pt x="540" y="924"/>
                    <a:pt x="525" y="890"/>
                    <a:pt x="501" y="865"/>
                  </a:cubicBezTo>
                  <a:lnTo>
                    <a:pt x="870" y="86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4212371" y="3307226"/>
              <a:ext cx="1858672" cy="2349939"/>
            </a:xfrm>
            <a:custGeom>
              <a:avLst/>
              <a:gdLst>
                <a:gd name="T0" fmla="*/ 788 w 865"/>
                <a:gd name="T1" fmla="*/ 479 h 1094"/>
                <a:gd name="T2" fmla="*/ 865 w 865"/>
                <a:gd name="T3" fmla="*/ 500 h 1094"/>
                <a:gd name="T4" fmla="*/ 865 w 865"/>
                <a:gd name="T5" fmla="*/ 224 h 1094"/>
                <a:gd name="T6" fmla="*/ 596 w 865"/>
                <a:gd name="T7" fmla="*/ 224 h 1094"/>
                <a:gd name="T8" fmla="*/ 624 w 865"/>
                <a:gd name="T9" fmla="*/ 140 h 1094"/>
                <a:gd name="T10" fmla="*/ 484 w 865"/>
                <a:gd name="T11" fmla="*/ 0 h 1094"/>
                <a:gd name="T12" fmla="*/ 345 w 865"/>
                <a:gd name="T13" fmla="*/ 140 h 1094"/>
                <a:gd name="T14" fmla="*/ 373 w 865"/>
                <a:gd name="T15" fmla="*/ 224 h 1094"/>
                <a:gd name="T16" fmla="*/ 0 w 865"/>
                <a:gd name="T17" fmla="*/ 224 h 1094"/>
                <a:gd name="T18" fmla="*/ 865 w 865"/>
                <a:gd name="T19" fmla="*/ 1094 h 1094"/>
                <a:gd name="T20" fmla="*/ 865 w 865"/>
                <a:gd name="T21" fmla="*/ 773 h 1094"/>
                <a:gd name="T22" fmla="*/ 788 w 865"/>
                <a:gd name="T23" fmla="*/ 794 h 1094"/>
                <a:gd name="T24" fmla="*/ 631 w 865"/>
                <a:gd name="T25" fmla="*/ 637 h 1094"/>
                <a:gd name="T26" fmla="*/ 788 w 865"/>
                <a:gd name="T27" fmla="*/ 479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5" h="1094">
                  <a:moveTo>
                    <a:pt x="788" y="479"/>
                  </a:moveTo>
                  <a:cubicBezTo>
                    <a:pt x="816" y="479"/>
                    <a:pt x="842" y="487"/>
                    <a:pt x="865" y="500"/>
                  </a:cubicBezTo>
                  <a:cubicBezTo>
                    <a:pt x="865" y="224"/>
                    <a:pt x="865" y="224"/>
                    <a:pt x="865" y="224"/>
                  </a:cubicBezTo>
                  <a:cubicBezTo>
                    <a:pt x="596" y="224"/>
                    <a:pt x="596" y="224"/>
                    <a:pt x="596" y="224"/>
                  </a:cubicBezTo>
                  <a:cubicBezTo>
                    <a:pt x="614" y="201"/>
                    <a:pt x="624" y="172"/>
                    <a:pt x="624" y="140"/>
                  </a:cubicBezTo>
                  <a:cubicBezTo>
                    <a:pt x="624" y="63"/>
                    <a:pt x="562" y="0"/>
                    <a:pt x="484" y="0"/>
                  </a:cubicBezTo>
                  <a:cubicBezTo>
                    <a:pt x="407" y="0"/>
                    <a:pt x="345" y="63"/>
                    <a:pt x="345" y="140"/>
                  </a:cubicBezTo>
                  <a:cubicBezTo>
                    <a:pt x="345" y="172"/>
                    <a:pt x="355" y="201"/>
                    <a:pt x="373" y="224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3" y="702"/>
                    <a:pt x="388" y="1088"/>
                    <a:pt x="865" y="1094"/>
                  </a:cubicBezTo>
                  <a:cubicBezTo>
                    <a:pt x="865" y="773"/>
                    <a:pt x="865" y="773"/>
                    <a:pt x="865" y="773"/>
                  </a:cubicBezTo>
                  <a:cubicBezTo>
                    <a:pt x="842" y="786"/>
                    <a:pt x="816" y="794"/>
                    <a:pt x="788" y="794"/>
                  </a:cubicBezTo>
                  <a:cubicBezTo>
                    <a:pt x="701" y="794"/>
                    <a:pt x="631" y="723"/>
                    <a:pt x="631" y="637"/>
                  </a:cubicBezTo>
                  <a:cubicBezTo>
                    <a:pt x="631" y="550"/>
                    <a:pt x="701" y="479"/>
                    <a:pt x="788" y="47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5604733" y="3789298"/>
              <a:ext cx="2374896" cy="1867867"/>
            </a:xfrm>
            <a:custGeom>
              <a:avLst/>
              <a:gdLst>
                <a:gd name="T0" fmla="*/ 771 w 1105"/>
                <a:gd name="T1" fmla="*/ 0 h 870"/>
                <a:gd name="T2" fmla="*/ 792 w 1105"/>
                <a:gd name="T3" fmla="*/ 79 h 870"/>
                <a:gd name="T4" fmla="*/ 635 w 1105"/>
                <a:gd name="T5" fmla="*/ 236 h 870"/>
                <a:gd name="T6" fmla="*/ 478 w 1105"/>
                <a:gd name="T7" fmla="*/ 79 h 870"/>
                <a:gd name="T8" fmla="*/ 499 w 1105"/>
                <a:gd name="T9" fmla="*/ 0 h 870"/>
                <a:gd name="T10" fmla="*/ 235 w 1105"/>
                <a:gd name="T11" fmla="*/ 0 h 870"/>
                <a:gd name="T12" fmla="*/ 235 w 1105"/>
                <a:gd name="T13" fmla="*/ 311 h 870"/>
                <a:gd name="T14" fmla="*/ 140 w 1105"/>
                <a:gd name="T15" fmla="*/ 273 h 870"/>
                <a:gd name="T16" fmla="*/ 0 w 1105"/>
                <a:gd name="T17" fmla="*/ 413 h 870"/>
                <a:gd name="T18" fmla="*/ 140 w 1105"/>
                <a:gd name="T19" fmla="*/ 552 h 870"/>
                <a:gd name="T20" fmla="*/ 235 w 1105"/>
                <a:gd name="T21" fmla="*/ 514 h 870"/>
                <a:gd name="T22" fmla="*/ 235 w 1105"/>
                <a:gd name="T23" fmla="*/ 870 h 870"/>
                <a:gd name="T24" fmla="*/ 1105 w 1105"/>
                <a:gd name="T25" fmla="*/ 0 h 870"/>
                <a:gd name="T26" fmla="*/ 771 w 1105"/>
                <a:gd name="T27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05" h="870">
                  <a:moveTo>
                    <a:pt x="771" y="0"/>
                  </a:moveTo>
                  <a:cubicBezTo>
                    <a:pt x="785" y="23"/>
                    <a:pt x="792" y="50"/>
                    <a:pt x="792" y="79"/>
                  </a:cubicBezTo>
                  <a:cubicBezTo>
                    <a:pt x="792" y="165"/>
                    <a:pt x="722" y="236"/>
                    <a:pt x="635" y="236"/>
                  </a:cubicBezTo>
                  <a:cubicBezTo>
                    <a:pt x="548" y="236"/>
                    <a:pt x="478" y="165"/>
                    <a:pt x="478" y="79"/>
                  </a:cubicBezTo>
                  <a:cubicBezTo>
                    <a:pt x="478" y="50"/>
                    <a:pt x="485" y="23"/>
                    <a:pt x="499" y="0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311"/>
                    <a:pt x="235" y="311"/>
                    <a:pt x="235" y="311"/>
                  </a:cubicBezTo>
                  <a:cubicBezTo>
                    <a:pt x="210" y="287"/>
                    <a:pt x="177" y="273"/>
                    <a:pt x="140" y="273"/>
                  </a:cubicBezTo>
                  <a:cubicBezTo>
                    <a:pt x="63" y="273"/>
                    <a:pt x="0" y="336"/>
                    <a:pt x="0" y="413"/>
                  </a:cubicBezTo>
                  <a:cubicBezTo>
                    <a:pt x="0" y="490"/>
                    <a:pt x="63" y="552"/>
                    <a:pt x="140" y="552"/>
                  </a:cubicBezTo>
                  <a:cubicBezTo>
                    <a:pt x="177" y="552"/>
                    <a:pt x="210" y="538"/>
                    <a:pt x="235" y="514"/>
                  </a:cubicBezTo>
                  <a:cubicBezTo>
                    <a:pt x="235" y="870"/>
                    <a:pt x="235" y="870"/>
                    <a:pt x="235" y="870"/>
                  </a:cubicBezTo>
                  <a:cubicBezTo>
                    <a:pt x="714" y="867"/>
                    <a:pt x="1102" y="479"/>
                    <a:pt x="1105" y="0"/>
                  </a:cubicBezTo>
                  <a:lnTo>
                    <a:pt x="771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6" name="Freeform 62"/>
            <p:cNvSpPr>
              <a:spLocks noEditPoints="1"/>
            </p:cNvSpPr>
            <p:nvPr/>
          </p:nvSpPr>
          <p:spPr bwMode="auto">
            <a:xfrm>
              <a:off x="5236109" y="2478758"/>
              <a:ext cx="461596" cy="520775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  <a:gd name="connsiteX23" fmla="*/ 373273 h 605239"/>
                <a:gd name="connsiteY23" fmla="*/ 373273 h 605239"/>
                <a:gd name="connsiteX24" fmla="*/ 373273 h 605239"/>
                <a:gd name="connsiteY24" fmla="*/ 373273 h 605239"/>
                <a:gd name="connsiteX25" fmla="*/ 373273 h 605239"/>
                <a:gd name="connsiteY25" fmla="*/ 373273 h 605239"/>
                <a:gd name="connsiteX26" fmla="*/ 373273 h 605239"/>
                <a:gd name="connsiteY26" fmla="*/ 373273 h 605239"/>
                <a:gd name="connsiteX27" fmla="*/ 373273 h 605239"/>
                <a:gd name="connsiteY27" fmla="*/ 373273 h 605239"/>
                <a:gd name="connsiteX28" fmla="*/ 373273 h 605239"/>
                <a:gd name="connsiteY28" fmla="*/ 373273 h 605239"/>
                <a:gd name="connsiteX29" fmla="*/ 373273 h 605239"/>
                <a:gd name="connsiteY29" fmla="*/ 373273 h 605239"/>
                <a:gd name="connsiteX30" fmla="*/ 373273 h 605239"/>
                <a:gd name="connsiteY30" fmla="*/ 373273 h 605239"/>
                <a:gd name="connsiteX31" fmla="*/ 373273 h 605239"/>
                <a:gd name="connsiteY31" fmla="*/ 373273 h 605239"/>
                <a:gd name="connsiteX32" fmla="*/ 373273 h 605239"/>
                <a:gd name="connsiteY32" fmla="*/ 373273 h 605239"/>
                <a:gd name="connsiteX33" fmla="*/ 373273 h 605239"/>
                <a:gd name="connsiteY33" fmla="*/ 373273 h 605239"/>
                <a:gd name="connsiteX34" fmla="*/ 373273 h 605239"/>
                <a:gd name="connsiteY34" fmla="*/ 373273 h 605239"/>
                <a:gd name="connsiteX35" fmla="*/ 373273 h 605239"/>
                <a:gd name="connsiteY35" fmla="*/ 373273 h 605239"/>
                <a:gd name="connsiteX36" fmla="*/ 373273 h 605239"/>
                <a:gd name="connsiteY36" fmla="*/ 373273 h 605239"/>
                <a:gd name="connsiteX37" fmla="*/ 373273 h 605239"/>
                <a:gd name="connsiteY37" fmla="*/ 373273 h 605239"/>
                <a:gd name="connsiteX38" fmla="*/ 373273 h 605239"/>
                <a:gd name="connsiteY38" fmla="*/ 373273 h 605239"/>
                <a:gd name="connsiteX39" fmla="*/ 373273 h 605239"/>
                <a:gd name="connsiteY39" fmla="*/ 373273 h 605239"/>
                <a:gd name="connsiteX40" fmla="*/ 373273 h 605239"/>
                <a:gd name="connsiteY40" fmla="*/ 373273 h 605239"/>
                <a:gd name="connsiteX41" fmla="*/ 373273 h 605239"/>
                <a:gd name="connsiteY41" fmla="*/ 373273 h 605239"/>
                <a:gd name="connsiteX42" fmla="*/ 373273 h 605239"/>
                <a:gd name="connsiteY42" fmla="*/ 373273 h 605239"/>
                <a:gd name="connsiteX43" fmla="*/ 373273 h 605239"/>
                <a:gd name="connsiteY43" fmla="*/ 373273 h 605239"/>
                <a:gd name="connsiteX44" fmla="*/ 373273 h 605239"/>
                <a:gd name="connsiteY44" fmla="*/ 373273 h 605239"/>
                <a:gd name="connsiteX45" fmla="*/ 373273 h 605239"/>
                <a:gd name="connsiteY45" fmla="*/ 373273 h 605239"/>
                <a:gd name="connsiteX46" fmla="*/ 373273 h 605239"/>
                <a:gd name="connsiteY46" fmla="*/ 373273 h 605239"/>
                <a:gd name="connsiteX47" fmla="*/ 373273 h 605239"/>
                <a:gd name="connsiteY47" fmla="*/ 373273 h 605239"/>
                <a:gd name="connsiteX48" fmla="*/ 373273 h 605239"/>
                <a:gd name="connsiteY48" fmla="*/ 373273 h 605239"/>
                <a:gd name="connsiteX49" fmla="*/ 373273 h 605239"/>
                <a:gd name="connsiteY49" fmla="*/ 373273 h 605239"/>
                <a:gd name="connsiteX50" fmla="*/ 373273 h 605239"/>
                <a:gd name="connsiteY50" fmla="*/ 373273 h 605239"/>
                <a:gd name="connsiteX51" fmla="*/ 373273 h 605239"/>
                <a:gd name="connsiteY51" fmla="*/ 373273 h 605239"/>
                <a:gd name="connsiteX52" fmla="*/ 373273 h 605239"/>
                <a:gd name="connsiteY52" fmla="*/ 373273 h 605239"/>
                <a:gd name="connsiteX53" fmla="*/ 373273 h 605239"/>
                <a:gd name="connsiteY53" fmla="*/ 373273 h 605239"/>
                <a:gd name="connsiteX54" fmla="*/ 373273 h 605239"/>
                <a:gd name="connsiteY54" fmla="*/ 373273 h 605239"/>
                <a:gd name="connsiteX55" fmla="*/ 373273 h 605239"/>
                <a:gd name="connsiteY55" fmla="*/ 373273 h 605239"/>
                <a:gd name="connsiteX56" fmla="*/ 373273 h 605239"/>
                <a:gd name="connsiteY56" fmla="*/ 373273 h 605239"/>
                <a:gd name="connsiteX57" fmla="*/ 373273 h 605239"/>
                <a:gd name="connsiteY57" fmla="*/ 373273 h 605239"/>
                <a:gd name="connsiteX58" fmla="*/ 373273 h 605239"/>
                <a:gd name="connsiteY58" fmla="*/ 373273 h 605239"/>
                <a:gd name="connsiteX59" fmla="*/ 373273 h 605239"/>
                <a:gd name="connsiteY59" fmla="*/ 373273 h 605239"/>
                <a:gd name="connsiteX60" fmla="*/ 373273 h 605239"/>
                <a:gd name="connsiteY60" fmla="*/ 373273 h 605239"/>
                <a:gd name="connsiteX61" fmla="*/ 373273 h 605239"/>
                <a:gd name="connsiteY61" fmla="*/ 373273 h 605239"/>
                <a:gd name="connsiteX62" fmla="*/ 373273 h 605239"/>
                <a:gd name="connsiteY62" fmla="*/ 373273 h 605239"/>
                <a:gd name="connsiteX63" fmla="*/ 373273 h 605239"/>
                <a:gd name="connsiteY63" fmla="*/ 373273 h 605239"/>
                <a:gd name="connsiteX64" fmla="*/ 373273 h 605239"/>
                <a:gd name="connsiteY64" fmla="*/ 373273 h 605239"/>
                <a:gd name="connsiteX65" fmla="*/ 373273 h 605239"/>
                <a:gd name="connsiteY65" fmla="*/ 373273 h 605239"/>
                <a:gd name="connsiteX66" fmla="*/ 373273 h 605239"/>
                <a:gd name="connsiteY66" fmla="*/ 373273 h 605239"/>
                <a:gd name="connsiteX67" fmla="*/ 373273 h 605239"/>
                <a:gd name="connsiteY67" fmla="*/ 373273 h 605239"/>
                <a:gd name="connsiteX68" fmla="*/ 373273 h 605239"/>
                <a:gd name="connsiteY68" fmla="*/ 373273 h 605239"/>
                <a:gd name="connsiteX69" fmla="*/ 373273 h 605239"/>
                <a:gd name="connsiteY69" fmla="*/ 373273 h 605239"/>
                <a:gd name="connsiteX70" fmla="*/ 373273 h 605239"/>
                <a:gd name="connsiteY70" fmla="*/ 373273 h 605239"/>
                <a:gd name="connsiteX71" fmla="*/ 373273 h 605239"/>
                <a:gd name="connsiteY71" fmla="*/ 373273 h 605239"/>
                <a:gd name="connsiteX72" fmla="*/ 373273 h 605239"/>
                <a:gd name="connsiteY72" fmla="*/ 373273 h 605239"/>
                <a:gd name="connsiteX73" fmla="*/ 373273 h 605239"/>
                <a:gd name="connsiteY73" fmla="*/ 373273 h 605239"/>
                <a:gd name="connsiteX74" fmla="*/ 373273 h 605239"/>
                <a:gd name="connsiteY74" fmla="*/ 373273 h 605239"/>
                <a:gd name="connsiteX75" fmla="*/ 373273 h 605239"/>
                <a:gd name="connsiteY75" fmla="*/ 373273 h 605239"/>
                <a:gd name="connsiteX76" fmla="*/ 373273 h 605239"/>
                <a:gd name="connsiteY76" fmla="*/ 373273 h 605239"/>
                <a:gd name="connsiteX77" fmla="*/ 373273 h 605239"/>
                <a:gd name="connsiteY77" fmla="*/ 373273 h 605239"/>
                <a:gd name="connsiteX78" fmla="*/ 373273 h 605239"/>
                <a:gd name="connsiteY78" fmla="*/ 373273 h 605239"/>
                <a:gd name="connsiteX79" fmla="*/ 373273 h 605239"/>
                <a:gd name="connsiteY79" fmla="*/ 373273 h 605239"/>
                <a:gd name="connsiteX80" fmla="*/ 373273 h 605239"/>
                <a:gd name="connsiteY80" fmla="*/ 373273 h 605239"/>
                <a:gd name="connsiteX81" fmla="*/ 373273 h 605239"/>
                <a:gd name="connsiteY81" fmla="*/ 373273 h 605239"/>
                <a:gd name="connsiteX82" fmla="*/ 373273 h 605239"/>
                <a:gd name="connsiteY82" fmla="*/ 373273 h 605239"/>
                <a:gd name="connsiteX83" fmla="*/ 373273 h 605239"/>
                <a:gd name="connsiteY83" fmla="*/ 373273 h 605239"/>
                <a:gd name="connsiteX84" fmla="*/ 373273 h 605239"/>
                <a:gd name="connsiteY84" fmla="*/ 373273 h 605239"/>
                <a:gd name="connsiteX85" fmla="*/ 373273 h 605239"/>
                <a:gd name="connsiteY85" fmla="*/ 373273 h 605239"/>
                <a:gd name="connsiteX86" fmla="*/ 373273 h 605239"/>
                <a:gd name="connsiteY86" fmla="*/ 373273 h 605239"/>
                <a:gd name="connsiteX87" fmla="*/ 373273 h 605239"/>
                <a:gd name="connsiteY87" fmla="*/ 373273 h 605239"/>
                <a:gd name="connsiteX88" fmla="*/ 373273 h 605239"/>
                <a:gd name="connsiteY88" fmla="*/ 373273 h 605239"/>
                <a:gd name="connsiteX89" fmla="*/ 373273 h 605239"/>
                <a:gd name="connsiteY89" fmla="*/ 373273 h 605239"/>
                <a:gd name="connsiteX90" fmla="*/ 373273 h 605239"/>
                <a:gd name="connsiteY90" fmla="*/ 373273 h 605239"/>
                <a:gd name="connsiteX91" fmla="*/ 373273 h 605239"/>
                <a:gd name="connsiteY91" fmla="*/ 373273 h 605239"/>
                <a:gd name="connsiteX92" fmla="*/ 373273 h 605239"/>
                <a:gd name="connsiteY92" fmla="*/ 373273 h 605239"/>
                <a:gd name="connsiteX93" fmla="*/ 373273 h 605239"/>
                <a:gd name="connsiteY93" fmla="*/ 373273 h 605239"/>
                <a:gd name="connsiteX94" fmla="*/ 373273 h 605239"/>
                <a:gd name="connsiteY94" fmla="*/ 373273 h 605239"/>
                <a:gd name="connsiteX95" fmla="*/ 373273 h 605239"/>
                <a:gd name="connsiteY95" fmla="*/ 373273 h 605239"/>
                <a:gd name="connsiteX96" fmla="*/ 373273 h 605239"/>
                <a:gd name="connsiteY96" fmla="*/ 373273 h 605239"/>
                <a:gd name="connsiteX97" fmla="*/ 373273 h 605239"/>
                <a:gd name="connsiteY97" fmla="*/ 373273 h 605239"/>
                <a:gd name="connsiteX98" fmla="*/ 373273 h 605239"/>
                <a:gd name="connsiteY98" fmla="*/ 373273 h 605239"/>
                <a:gd name="connsiteX99" fmla="*/ 373273 h 605239"/>
                <a:gd name="connsiteY99" fmla="*/ 373273 h 605239"/>
                <a:gd name="connsiteX100" fmla="*/ 373273 h 605239"/>
                <a:gd name="connsiteY100" fmla="*/ 373273 h 605239"/>
                <a:gd name="connsiteX101" fmla="*/ 373273 h 605239"/>
                <a:gd name="connsiteY101" fmla="*/ 373273 h 605239"/>
                <a:gd name="connsiteX102" fmla="*/ 373273 h 605239"/>
                <a:gd name="connsiteY102" fmla="*/ 373273 h 605239"/>
                <a:gd name="connsiteX103" fmla="*/ 373273 h 605239"/>
                <a:gd name="connsiteY103" fmla="*/ 373273 h 605239"/>
                <a:gd name="connsiteX104" fmla="*/ 373273 h 605239"/>
                <a:gd name="connsiteY104" fmla="*/ 373273 h 605239"/>
                <a:gd name="connsiteX105" fmla="*/ 373273 h 605239"/>
                <a:gd name="connsiteY105" fmla="*/ 373273 h 605239"/>
                <a:gd name="connsiteX106" fmla="*/ 373273 h 605239"/>
                <a:gd name="connsiteY106" fmla="*/ 373273 h 605239"/>
                <a:gd name="connsiteX107" fmla="*/ 373273 h 605239"/>
                <a:gd name="connsiteY107" fmla="*/ 373273 h 605239"/>
                <a:gd name="connsiteX108" fmla="*/ 373273 h 605239"/>
                <a:gd name="connsiteY108" fmla="*/ 373273 h 605239"/>
                <a:gd name="connsiteX109" fmla="*/ 373273 h 605239"/>
                <a:gd name="connsiteY109" fmla="*/ 373273 h 605239"/>
                <a:gd name="connsiteX110" fmla="*/ 373273 h 605239"/>
                <a:gd name="connsiteY110" fmla="*/ 373273 h 605239"/>
                <a:gd name="connsiteX111" fmla="*/ 373273 h 605239"/>
                <a:gd name="connsiteY111" fmla="*/ 373273 h 605239"/>
                <a:gd name="connsiteX112" fmla="*/ 373273 h 605239"/>
                <a:gd name="connsiteY112" fmla="*/ 373273 h 605239"/>
                <a:gd name="connsiteX113" fmla="*/ 373273 h 605239"/>
                <a:gd name="connsiteY113" fmla="*/ 373273 h 605239"/>
                <a:gd name="connsiteX114" fmla="*/ 373273 h 605239"/>
                <a:gd name="connsiteY114" fmla="*/ 373273 h 605239"/>
                <a:gd name="connsiteX115" fmla="*/ 373273 h 605239"/>
                <a:gd name="connsiteY115" fmla="*/ 373273 h 605239"/>
                <a:gd name="connsiteX116" fmla="*/ 373273 h 605239"/>
                <a:gd name="connsiteY116" fmla="*/ 373273 h 605239"/>
                <a:gd name="connsiteX117" fmla="*/ 373273 h 605239"/>
                <a:gd name="connsiteY117" fmla="*/ 373273 h 605239"/>
                <a:gd name="connsiteX118" fmla="*/ 373273 h 605239"/>
                <a:gd name="connsiteY118" fmla="*/ 373273 h 605239"/>
                <a:gd name="connsiteX119" fmla="*/ 373273 h 605239"/>
                <a:gd name="connsiteY119" fmla="*/ 373273 h 605239"/>
                <a:gd name="connsiteX120" fmla="*/ 373273 h 605239"/>
                <a:gd name="connsiteY120" fmla="*/ 373273 h 605239"/>
                <a:gd name="connsiteX121" fmla="*/ 373273 h 605239"/>
                <a:gd name="connsiteY121" fmla="*/ 373273 h 605239"/>
                <a:gd name="connsiteX122" fmla="*/ 373273 h 605239"/>
                <a:gd name="connsiteY122" fmla="*/ 373273 h 605239"/>
                <a:gd name="connsiteX123" fmla="*/ 373273 h 605239"/>
                <a:gd name="connsiteY123" fmla="*/ 373273 h 605239"/>
                <a:gd name="connsiteX124" fmla="*/ 373273 h 605239"/>
                <a:gd name="connsiteY124" fmla="*/ 373273 h 605239"/>
                <a:gd name="connsiteX125" fmla="*/ 373273 h 605239"/>
                <a:gd name="connsiteY125" fmla="*/ 373273 h 605239"/>
                <a:gd name="connsiteX126" fmla="*/ 373273 h 605239"/>
                <a:gd name="connsiteY126" fmla="*/ 373273 h 605239"/>
                <a:gd name="connsiteX127" fmla="*/ 373273 h 605239"/>
                <a:gd name="connsiteY127" fmla="*/ 373273 h 605239"/>
                <a:gd name="connsiteX128" fmla="*/ 373273 h 605239"/>
                <a:gd name="connsiteY128" fmla="*/ 373273 h 605239"/>
                <a:gd name="connsiteX129" fmla="*/ 373273 h 605239"/>
                <a:gd name="connsiteY129" fmla="*/ 373273 h 605239"/>
                <a:gd name="connsiteX130" fmla="*/ 373273 h 605239"/>
                <a:gd name="connsiteY130" fmla="*/ 373273 h 605239"/>
                <a:gd name="connsiteX131" fmla="*/ 373273 h 605239"/>
                <a:gd name="connsiteY131" fmla="*/ 373273 h 605239"/>
                <a:gd name="connsiteX132" fmla="*/ 373273 h 605239"/>
                <a:gd name="connsiteY132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539527" h="608697">
                  <a:moveTo>
                    <a:pt x="269740" y="427400"/>
                  </a:moveTo>
                  <a:cubicBezTo>
                    <a:pt x="250430" y="436996"/>
                    <a:pt x="231212" y="445618"/>
                    <a:pt x="212459" y="453174"/>
                  </a:cubicBezTo>
                  <a:cubicBezTo>
                    <a:pt x="215894" y="470186"/>
                    <a:pt x="219839" y="486133"/>
                    <a:pt x="224435" y="500642"/>
                  </a:cubicBezTo>
                  <a:cubicBezTo>
                    <a:pt x="231908" y="524562"/>
                    <a:pt x="240775" y="543799"/>
                    <a:pt x="250058" y="556269"/>
                  </a:cubicBezTo>
                  <a:cubicBezTo>
                    <a:pt x="257114" y="565865"/>
                    <a:pt x="264077" y="571103"/>
                    <a:pt x="269740" y="571103"/>
                  </a:cubicBezTo>
                  <a:cubicBezTo>
                    <a:pt x="275357" y="571103"/>
                    <a:pt x="282366" y="565772"/>
                    <a:pt x="289422" y="556269"/>
                  </a:cubicBezTo>
                  <a:cubicBezTo>
                    <a:pt x="298706" y="543706"/>
                    <a:pt x="307526" y="524515"/>
                    <a:pt x="315046" y="500642"/>
                  </a:cubicBezTo>
                  <a:cubicBezTo>
                    <a:pt x="319595" y="486133"/>
                    <a:pt x="323633" y="470233"/>
                    <a:pt x="326975" y="453174"/>
                  </a:cubicBezTo>
                  <a:cubicBezTo>
                    <a:pt x="308222" y="445618"/>
                    <a:pt x="289051" y="436996"/>
                    <a:pt x="269740" y="427400"/>
                  </a:cubicBezTo>
                  <a:close/>
                  <a:moveTo>
                    <a:pt x="336213" y="391011"/>
                  </a:moveTo>
                  <a:cubicBezTo>
                    <a:pt x="332314" y="393282"/>
                    <a:pt x="328414" y="395646"/>
                    <a:pt x="324515" y="397918"/>
                  </a:cubicBezTo>
                  <a:cubicBezTo>
                    <a:pt x="320105" y="400514"/>
                    <a:pt x="315649" y="403063"/>
                    <a:pt x="311239" y="405520"/>
                  </a:cubicBezTo>
                  <a:cubicBezTo>
                    <a:pt x="318620" y="408858"/>
                    <a:pt x="326001" y="412056"/>
                    <a:pt x="333288" y="415116"/>
                  </a:cubicBezTo>
                  <a:cubicBezTo>
                    <a:pt x="334403" y="407189"/>
                    <a:pt x="335331" y="399169"/>
                    <a:pt x="336213" y="391011"/>
                  </a:cubicBezTo>
                  <a:close/>
                  <a:moveTo>
                    <a:pt x="203314" y="390918"/>
                  </a:moveTo>
                  <a:cubicBezTo>
                    <a:pt x="204103" y="399169"/>
                    <a:pt x="205124" y="407189"/>
                    <a:pt x="206239" y="415023"/>
                  </a:cubicBezTo>
                  <a:cubicBezTo>
                    <a:pt x="213526" y="412010"/>
                    <a:pt x="220814" y="408858"/>
                    <a:pt x="228241" y="405474"/>
                  </a:cubicBezTo>
                  <a:cubicBezTo>
                    <a:pt x="223785" y="402971"/>
                    <a:pt x="219422" y="400467"/>
                    <a:pt x="215012" y="397871"/>
                  </a:cubicBezTo>
                  <a:cubicBezTo>
                    <a:pt x="211066" y="395554"/>
                    <a:pt x="207167" y="393282"/>
                    <a:pt x="203314" y="390918"/>
                  </a:cubicBezTo>
                  <a:close/>
                  <a:moveTo>
                    <a:pt x="425802" y="328987"/>
                  </a:moveTo>
                  <a:cubicBezTo>
                    <a:pt x="410345" y="341317"/>
                    <a:pt x="393680" y="353555"/>
                    <a:pt x="376134" y="365422"/>
                  </a:cubicBezTo>
                  <a:cubicBezTo>
                    <a:pt x="374695" y="387395"/>
                    <a:pt x="372420" y="408672"/>
                    <a:pt x="369449" y="428930"/>
                  </a:cubicBezTo>
                  <a:cubicBezTo>
                    <a:pt x="407745" y="442234"/>
                    <a:pt x="441121" y="449234"/>
                    <a:pt x="466094" y="449234"/>
                  </a:cubicBezTo>
                  <a:cubicBezTo>
                    <a:pt x="483734" y="449234"/>
                    <a:pt x="496499" y="445432"/>
                    <a:pt x="500213" y="439128"/>
                  </a:cubicBezTo>
                  <a:cubicBezTo>
                    <a:pt x="503044" y="434261"/>
                    <a:pt x="502069" y="425592"/>
                    <a:pt x="497381" y="414652"/>
                  </a:cubicBezTo>
                  <a:cubicBezTo>
                    <a:pt x="491254" y="400328"/>
                    <a:pt x="479092" y="382945"/>
                    <a:pt x="462288" y="364495"/>
                  </a:cubicBezTo>
                  <a:cubicBezTo>
                    <a:pt x="451612" y="352814"/>
                    <a:pt x="439357" y="340854"/>
                    <a:pt x="425802" y="328987"/>
                  </a:cubicBezTo>
                  <a:close/>
                  <a:moveTo>
                    <a:pt x="113585" y="328940"/>
                  </a:moveTo>
                  <a:cubicBezTo>
                    <a:pt x="100031" y="340808"/>
                    <a:pt x="87823" y="352721"/>
                    <a:pt x="77193" y="364403"/>
                  </a:cubicBezTo>
                  <a:cubicBezTo>
                    <a:pt x="60342" y="382945"/>
                    <a:pt x="48227" y="400282"/>
                    <a:pt x="42099" y="414606"/>
                  </a:cubicBezTo>
                  <a:cubicBezTo>
                    <a:pt x="37458" y="425546"/>
                    <a:pt x="36390" y="434261"/>
                    <a:pt x="39221" y="439082"/>
                  </a:cubicBezTo>
                  <a:cubicBezTo>
                    <a:pt x="42935" y="445386"/>
                    <a:pt x="55700" y="449141"/>
                    <a:pt x="73340" y="449141"/>
                  </a:cubicBezTo>
                  <a:cubicBezTo>
                    <a:pt x="98360" y="449141"/>
                    <a:pt x="131689" y="442187"/>
                    <a:pt x="169939" y="428883"/>
                  </a:cubicBezTo>
                  <a:cubicBezTo>
                    <a:pt x="166968" y="408626"/>
                    <a:pt x="164740" y="387349"/>
                    <a:pt x="163254" y="365330"/>
                  </a:cubicBezTo>
                  <a:cubicBezTo>
                    <a:pt x="145708" y="353463"/>
                    <a:pt x="129043" y="341225"/>
                    <a:pt x="113585" y="328940"/>
                  </a:cubicBezTo>
                  <a:close/>
                  <a:moveTo>
                    <a:pt x="378083" y="290882"/>
                  </a:moveTo>
                  <a:cubicBezTo>
                    <a:pt x="378176" y="295333"/>
                    <a:pt x="378176" y="313504"/>
                    <a:pt x="378083" y="317954"/>
                  </a:cubicBezTo>
                  <a:cubicBezTo>
                    <a:pt x="384303" y="313504"/>
                    <a:pt x="390292" y="308915"/>
                    <a:pt x="396094" y="304418"/>
                  </a:cubicBezTo>
                  <a:cubicBezTo>
                    <a:pt x="390292" y="299875"/>
                    <a:pt x="384303" y="295379"/>
                    <a:pt x="378083" y="290882"/>
                  </a:cubicBezTo>
                  <a:close/>
                  <a:moveTo>
                    <a:pt x="161397" y="290882"/>
                  </a:moveTo>
                  <a:cubicBezTo>
                    <a:pt x="155224" y="295333"/>
                    <a:pt x="149235" y="299875"/>
                    <a:pt x="143387" y="304418"/>
                  </a:cubicBezTo>
                  <a:cubicBezTo>
                    <a:pt x="149235" y="308915"/>
                    <a:pt x="155224" y="313411"/>
                    <a:pt x="161397" y="317954"/>
                  </a:cubicBezTo>
                  <a:cubicBezTo>
                    <a:pt x="161305" y="313504"/>
                    <a:pt x="161305" y="295333"/>
                    <a:pt x="161397" y="290882"/>
                  </a:cubicBezTo>
                  <a:close/>
                  <a:moveTo>
                    <a:pt x="269729" y="261092"/>
                  </a:moveTo>
                  <a:cubicBezTo>
                    <a:pt x="293678" y="261092"/>
                    <a:pt x="313092" y="280474"/>
                    <a:pt x="313092" y="304384"/>
                  </a:cubicBezTo>
                  <a:cubicBezTo>
                    <a:pt x="313092" y="328294"/>
                    <a:pt x="293678" y="347676"/>
                    <a:pt x="269729" y="347676"/>
                  </a:cubicBezTo>
                  <a:cubicBezTo>
                    <a:pt x="245780" y="347676"/>
                    <a:pt x="226366" y="328294"/>
                    <a:pt x="226366" y="304384"/>
                  </a:cubicBezTo>
                  <a:cubicBezTo>
                    <a:pt x="226366" y="280474"/>
                    <a:pt x="245780" y="261092"/>
                    <a:pt x="269729" y="261092"/>
                  </a:cubicBezTo>
                  <a:close/>
                  <a:moveTo>
                    <a:pt x="269740" y="223666"/>
                  </a:moveTo>
                  <a:cubicBezTo>
                    <a:pt x="257764" y="229924"/>
                    <a:pt x="245834" y="236553"/>
                    <a:pt x="233997" y="243460"/>
                  </a:cubicBezTo>
                  <a:cubicBezTo>
                    <a:pt x="222300" y="250274"/>
                    <a:pt x="210927" y="257320"/>
                    <a:pt x="199925" y="264413"/>
                  </a:cubicBezTo>
                  <a:cubicBezTo>
                    <a:pt x="199368" y="277532"/>
                    <a:pt x="199044" y="290882"/>
                    <a:pt x="199044" y="304418"/>
                  </a:cubicBezTo>
                  <a:cubicBezTo>
                    <a:pt x="199044" y="317954"/>
                    <a:pt x="199368" y="331305"/>
                    <a:pt x="199925" y="344377"/>
                  </a:cubicBezTo>
                  <a:cubicBezTo>
                    <a:pt x="210927" y="351516"/>
                    <a:pt x="222300" y="358562"/>
                    <a:pt x="233997" y="365330"/>
                  </a:cubicBezTo>
                  <a:cubicBezTo>
                    <a:pt x="245881" y="372283"/>
                    <a:pt x="257764" y="378866"/>
                    <a:pt x="269740" y="385124"/>
                  </a:cubicBezTo>
                  <a:cubicBezTo>
                    <a:pt x="281670" y="378866"/>
                    <a:pt x="293600" y="372283"/>
                    <a:pt x="305437" y="365330"/>
                  </a:cubicBezTo>
                  <a:cubicBezTo>
                    <a:pt x="317135" y="358562"/>
                    <a:pt x="328507" y="351516"/>
                    <a:pt x="339555" y="344377"/>
                  </a:cubicBezTo>
                  <a:cubicBezTo>
                    <a:pt x="340112" y="331305"/>
                    <a:pt x="340391" y="317954"/>
                    <a:pt x="340391" y="304418"/>
                  </a:cubicBezTo>
                  <a:cubicBezTo>
                    <a:pt x="340391" y="290882"/>
                    <a:pt x="340112" y="277532"/>
                    <a:pt x="339555" y="264413"/>
                  </a:cubicBezTo>
                  <a:cubicBezTo>
                    <a:pt x="328507" y="257320"/>
                    <a:pt x="317135" y="250274"/>
                    <a:pt x="305437" y="243460"/>
                  </a:cubicBezTo>
                  <a:cubicBezTo>
                    <a:pt x="293553" y="236553"/>
                    <a:pt x="281670" y="229924"/>
                    <a:pt x="269740" y="223666"/>
                  </a:cubicBezTo>
                  <a:close/>
                  <a:moveTo>
                    <a:pt x="333288" y="193767"/>
                  </a:moveTo>
                  <a:cubicBezTo>
                    <a:pt x="326001" y="196780"/>
                    <a:pt x="318666" y="199932"/>
                    <a:pt x="311239" y="203362"/>
                  </a:cubicBezTo>
                  <a:cubicBezTo>
                    <a:pt x="315696" y="205819"/>
                    <a:pt x="320105" y="208369"/>
                    <a:pt x="324515" y="210965"/>
                  </a:cubicBezTo>
                  <a:cubicBezTo>
                    <a:pt x="328414" y="213236"/>
                    <a:pt x="332314" y="215508"/>
                    <a:pt x="336120" y="217872"/>
                  </a:cubicBezTo>
                  <a:cubicBezTo>
                    <a:pt x="335331" y="209713"/>
                    <a:pt x="334356" y="201694"/>
                    <a:pt x="333288" y="193767"/>
                  </a:cubicBezTo>
                  <a:close/>
                  <a:moveTo>
                    <a:pt x="206146" y="193720"/>
                  </a:moveTo>
                  <a:cubicBezTo>
                    <a:pt x="205124" y="201601"/>
                    <a:pt x="204103" y="209667"/>
                    <a:pt x="203268" y="217825"/>
                  </a:cubicBezTo>
                  <a:cubicBezTo>
                    <a:pt x="207167" y="215461"/>
                    <a:pt x="211066" y="213190"/>
                    <a:pt x="214965" y="210872"/>
                  </a:cubicBezTo>
                  <a:cubicBezTo>
                    <a:pt x="219329" y="208276"/>
                    <a:pt x="223785" y="205773"/>
                    <a:pt x="228195" y="203270"/>
                  </a:cubicBezTo>
                  <a:cubicBezTo>
                    <a:pt x="220814" y="199932"/>
                    <a:pt x="213480" y="196733"/>
                    <a:pt x="206146" y="193720"/>
                  </a:cubicBezTo>
                  <a:close/>
                  <a:moveTo>
                    <a:pt x="466187" y="159649"/>
                  </a:moveTo>
                  <a:cubicBezTo>
                    <a:pt x="441167" y="159649"/>
                    <a:pt x="407792" y="166649"/>
                    <a:pt x="369496" y="179906"/>
                  </a:cubicBezTo>
                  <a:cubicBezTo>
                    <a:pt x="372466" y="200210"/>
                    <a:pt x="374695" y="221441"/>
                    <a:pt x="376180" y="243460"/>
                  </a:cubicBezTo>
                  <a:cubicBezTo>
                    <a:pt x="393773" y="255327"/>
                    <a:pt x="410391" y="267565"/>
                    <a:pt x="425895" y="279850"/>
                  </a:cubicBezTo>
                  <a:cubicBezTo>
                    <a:pt x="439357" y="267936"/>
                    <a:pt x="451612" y="256022"/>
                    <a:pt x="462334" y="244387"/>
                  </a:cubicBezTo>
                  <a:cubicBezTo>
                    <a:pt x="479185" y="225845"/>
                    <a:pt x="491300" y="208554"/>
                    <a:pt x="497428" y="194184"/>
                  </a:cubicBezTo>
                  <a:cubicBezTo>
                    <a:pt x="502069" y="183244"/>
                    <a:pt x="503137" y="174529"/>
                    <a:pt x="500259" y="169708"/>
                  </a:cubicBezTo>
                  <a:cubicBezTo>
                    <a:pt x="496546" y="163404"/>
                    <a:pt x="483827" y="159649"/>
                    <a:pt x="466187" y="159649"/>
                  </a:cubicBezTo>
                  <a:close/>
                  <a:moveTo>
                    <a:pt x="73386" y="159603"/>
                  </a:moveTo>
                  <a:cubicBezTo>
                    <a:pt x="55747" y="159603"/>
                    <a:pt x="43028" y="163357"/>
                    <a:pt x="39314" y="169662"/>
                  </a:cubicBezTo>
                  <a:cubicBezTo>
                    <a:pt x="36436" y="174529"/>
                    <a:pt x="37458" y="183198"/>
                    <a:pt x="42146" y="194138"/>
                  </a:cubicBezTo>
                  <a:cubicBezTo>
                    <a:pt x="48273" y="208461"/>
                    <a:pt x="60389" y="225845"/>
                    <a:pt x="77239" y="244341"/>
                  </a:cubicBezTo>
                  <a:cubicBezTo>
                    <a:pt x="87823" y="256022"/>
                    <a:pt x="100077" y="267936"/>
                    <a:pt x="113678" y="279803"/>
                  </a:cubicBezTo>
                  <a:cubicBezTo>
                    <a:pt x="129182" y="267519"/>
                    <a:pt x="145800" y="255281"/>
                    <a:pt x="163393" y="243414"/>
                  </a:cubicBezTo>
                  <a:cubicBezTo>
                    <a:pt x="164832" y="221395"/>
                    <a:pt x="167107" y="200117"/>
                    <a:pt x="170078" y="179860"/>
                  </a:cubicBezTo>
                  <a:cubicBezTo>
                    <a:pt x="131782" y="166556"/>
                    <a:pt x="98406" y="159603"/>
                    <a:pt x="73386" y="159603"/>
                  </a:cubicBezTo>
                  <a:close/>
                  <a:moveTo>
                    <a:pt x="269740" y="37687"/>
                  </a:moveTo>
                  <a:cubicBezTo>
                    <a:pt x="264077" y="37687"/>
                    <a:pt x="257114" y="43018"/>
                    <a:pt x="250058" y="52521"/>
                  </a:cubicBezTo>
                  <a:cubicBezTo>
                    <a:pt x="240775" y="65083"/>
                    <a:pt x="231908" y="84321"/>
                    <a:pt x="224435" y="108148"/>
                  </a:cubicBezTo>
                  <a:cubicBezTo>
                    <a:pt x="219839" y="122703"/>
                    <a:pt x="215894" y="138557"/>
                    <a:pt x="212459" y="155616"/>
                  </a:cubicBezTo>
                  <a:cubicBezTo>
                    <a:pt x="231212" y="163172"/>
                    <a:pt x="250430" y="171840"/>
                    <a:pt x="269740" y="181390"/>
                  </a:cubicBezTo>
                  <a:cubicBezTo>
                    <a:pt x="289051" y="171840"/>
                    <a:pt x="308222" y="163172"/>
                    <a:pt x="326975" y="155616"/>
                  </a:cubicBezTo>
                  <a:cubicBezTo>
                    <a:pt x="323587" y="138650"/>
                    <a:pt x="319595" y="122703"/>
                    <a:pt x="315046" y="108148"/>
                  </a:cubicBezTo>
                  <a:cubicBezTo>
                    <a:pt x="307526" y="84228"/>
                    <a:pt x="298706" y="65037"/>
                    <a:pt x="289422" y="52521"/>
                  </a:cubicBezTo>
                  <a:cubicBezTo>
                    <a:pt x="282366" y="42972"/>
                    <a:pt x="275357" y="37687"/>
                    <a:pt x="269740" y="37687"/>
                  </a:cubicBezTo>
                  <a:close/>
                  <a:moveTo>
                    <a:pt x="269740" y="0"/>
                  </a:moveTo>
                  <a:cubicBezTo>
                    <a:pt x="292625" y="0"/>
                    <a:pt x="309568" y="16363"/>
                    <a:pt x="319780" y="30177"/>
                  </a:cubicBezTo>
                  <a:cubicBezTo>
                    <a:pt x="331757" y="46216"/>
                    <a:pt x="342247" y="68653"/>
                    <a:pt x="351114" y="96930"/>
                  </a:cubicBezTo>
                  <a:cubicBezTo>
                    <a:pt x="355523" y="111022"/>
                    <a:pt x="359423" y="126226"/>
                    <a:pt x="362811" y="142405"/>
                  </a:cubicBezTo>
                  <a:cubicBezTo>
                    <a:pt x="402732" y="129054"/>
                    <a:pt x="438336" y="122008"/>
                    <a:pt x="466094" y="122008"/>
                  </a:cubicBezTo>
                  <a:cubicBezTo>
                    <a:pt x="480949" y="122008"/>
                    <a:pt x="493900" y="124048"/>
                    <a:pt x="504437" y="127988"/>
                  </a:cubicBezTo>
                  <a:cubicBezTo>
                    <a:pt x="517249" y="132809"/>
                    <a:pt x="526811" y="140504"/>
                    <a:pt x="532846" y="150749"/>
                  </a:cubicBezTo>
                  <a:cubicBezTo>
                    <a:pt x="544404" y="170450"/>
                    <a:pt x="538834" y="193349"/>
                    <a:pt x="532103" y="209018"/>
                  </a:cubicBezTo>
                  <a:cubicBezTo>
                    <a:pt x="524212" y="227375"/>
                    <a:pt x="510100" y="247864"/>
                    <a:pt x="490186" y="269744"/>
                  </a:cubicBezTo>
                  <a:cubicBezTo>
                    <a:pt x="479788" y="281148"/>
                    <a:pt x="467951" y="292783"/>
                    <a:pt x="454954" y="304418"/>
                  </a:cubicBezTo>
                  <a:cubicBezTo>
                    <a:pt x="467951" y="316007"/>
                    <a:pt x="479788" y="327642"/>
                    <a:pt x="490140" y="339000"/>
                  </a:cubicBezTo>
                  <a:cubicBezTo>
                    <a:pt x="510054" y="360880"/>
                    <a:pt x="524165" y="381276"/>
                    <a:pt x="532010" y="399726"/>
                  </a:cubicBezTo>
                  <a:cubicBezTo>
                    <a:pt x="538787" y="415394"/>
                    <a:pt x="544358" y="438201"/>
                    <a:pt x="532753" y="457995"/>
                  </a:cubicBezTo>
                  <a:cubicBezTo>
                    <a:pt x="526718" y="468239"/>
                    <a:pt x="517156" y="475934"/>
                    <a:pt x="504344" y="480755"/>
                  </a:cubicBezTo>
                  <a:cubicBezTo>
                    <a:pt x="493760" y="484696"/>
                    <a:pt x="480902" y="486735"/>
                    <a:pt x="466048" y="486735"/>
                  </a:cubicBezTo>
                  <a:cubicBezTo>
                    <a:pt x="438243" y="486735"/>
                    <a:pt x="402685" y="479689"/>
                    <a:pt x="362765" y="466339"/>
                  </a:cubicBezTo>
                  <a:cubicBezTo>
                    <a:pt x="359423" y="482517"/>
                    <a:pt x="355431" y="497722"/>
                    <a:pt x="351067" y="511814"/>
                  </a:cubicBezTo>
                  <a:cubicBezTo>
                    <a:pt x="342201" y="539998"/>
                    <a:pt x="331664" y="562527"/>
                    <a:pt x="319734" y="578566"/>
                  </a:cubicBezTo>
                  <a:cubicBezTo>
                    <a:pt x="309568" y="592287"/>
                    <a:pt x="292625" y="608697"/>
                    <a:pt x="269740" y="608697"/>
                  </a:cubicBezTo>
                  <a:cubicBezTo>
                    <a:pt x="246809" y="608697"/>
                    <a:pt x="229866" y="592287"/>
                    <a:pt x="219700" y="578566"/>
                  </a:cubicBezTo>
                  <a:cubicBezTo>
                    <a:pt x="207770" y="562527"/>
                    <a:pt x="197233" y="540091"/>
                    <a:pt x="188413" y="511814"/>
                  </a:cubicBezTo>
                  <a:cubicBezTo>
                    <a:pt x="184004" y="497722"/>
                    <a:pt x="180104" y="482517"/>
                    <a:pt x="176716" y="466339"/>
                  </a:cubicBezTo>
                  <a:cubicBezTo>
                    <a:pt x="136795" y="479689"/>
                    <a:pt x="101191" y="486735"/>
                    <a:pt x="73386" y="486735"/>
                  </a:cubicBezTo>
                  <a:cubicBezTo>
                    <a:pt x="58532" y="486735"/>
                    <a:pt x="45627" y="484696"/>
                    <a:pt x="35090" y="480755"/>
                  </a:cubicBezTo>
                  <a:cubicBezTo>
                    <a:pt x="22278" y="475934"/>
                    <a:pt x="12670" y="468239"/>
                    <a:pt x="6681" y="457995"/>
                  </a:cubicBezTo>
                  <a:cubicBezTo>
                    <a:pt x="-4877" y="438294"/>
                    <a:pt x="693" y="415394"/>
                    <a:pt x="7424" y="399726"/>
                  </a:cubicBezTo>
                  <a:cubicBezTo>
                    <a:pt x="15269" y="381369"/>
                    <a:pt x="29381" y="360880"/>
                    <a:pt x="49341" y="339000"/>
                  </a:cubicBezTo>
                  <a:cubicBezTo>
                    <a:pt x="59785" y="327596"/>
                    <a:pt x="71529" y="315961"/>
                    <a:pt x="84527" y="304326"/>
                  </a:cubicBezTo>
                  <a:cubicBezTo>
                    <a:pt x="71529" y="292737"/>
                    <a:pt x="59739" y="281101"/>
                    <a:pt x="49341" y="269651"/>
                  </a:cubicBezTo>
                  <a:cubicBezTo>
                    <a:pt x="29381" y="247771"/>
                    <a:pt x="15269" y="227375"/>
                    <a:pt x="7424" y="208971"/>
                  </a:cubicBezTo>
                  <a:cubicBezTo>
                    <a:pt x="693" y="193257"/>
                    <a:pt x="-4877" y="170450"/>
                    <a:pt x="6681" y="150702"/>
                  </a:cubicBezTo>
                  <a:cubicBezTo>
                    <a:pt x="12762" y="140411"/>
                    <a:pt x="22278" y="132763"/>
                    <a:pt x="35090" y="127942"/>
                  </a:cubicBezTo>
                  <a:cubicBezTo>
                    <a:pt x="45674" y="124001"/>
                    <a:pt x="58532" y="121962"/>
                    <a:pt x="73386" y="121962"/>
                  </a:cubicBezTo>
                  <a:cubicBezTo>
                    <a:pt x="101191" y="121962"/>
                    <a:pt x="136795" y="129008"/>
                    <a:pt x="176716" y="142358"/>
                  </a:cubicBezTo>
                  <a:cubicBezTo>
                    <a:pt x="180058" y="126134"/>
                    <a:pt x="184004" y="110929"/>
                    <a:pt x="188413" y="96837"/>
                  </a:cubicBezTo>
                  <a:cubicBezTo>
                    <a:pt x="197233" y="68653"/>
                    <a:pt x="207770" y="46170"/>
                    <a:pt x="219700" y="30085"/>
                  </a:cubicBezTo>
                  <a:cubicBezTo>
                    <a:pt x="229866" y="16363"/>
                    <a:pt x="246809" y="0"/>
                    <a:pt x="26974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8" name="Freeform 77"/>
            <p:cNvSpPr>
              <a:spLocks noEditPoints="1"/>
            </p:cNvSpPr>
            <p:nvPr/>
          </p:nvSpPr>
          <p:spPr bwMode="auto">
            <a:xfrm>
              <a:off x="6913930" y="2744017"/>
              <a:ext cx="528634" cy="527770"/>
            </a:xfrm>
            <a:custGeom>
              <a:avLst/>
              <a:gdLst>
                <a:gd name="connsiteX0" fmla="*/ 302479 w 605734"/>
                <a:gd name="connsiteY0" fmla="*/ 518585 h 604745"/>
                <a:gd name="connsiteX1" fmla="*/ 345630 w 605734"/>
                <a:gd name="connsiteY1" fmla="*/ 561665 h 604745"/>
                <a:gd name="connsiteX2" fmla="*/ 302479 w 605734"/>
                <a:gd name="connsiteY2" fmla="*/ 604745 h 604745"/>
                <a:gd name="connsiteX3" fmla="*/ 259328 w 605734"/>
                <a:gd name="connsiteY3" fmla="*/ 561665 h 604745"/>
                <a:gd name="connsiteX4" fmla="*/ 302479 w 605734"/>
                <a:gd name="connsiteY4" fmla="*/ 518585 h 604745"/>
                <a:gd name="connsiteX5" fmla="*/ 490324 w 605734"/>
                <a:gd name="connsiteY5" fmla="*/ 446396 h 604745"/>
                <a:gd name="connsiteX6" fmla="*/ 533546 w 605734"/>
                <a:gd name="connsiteY6" fmla="*/ 489547 h 604745"/>
                <a:gd name="connsiteX7" fmla="*/ 490324 w 605734"/>
                <a:gd name="connsiteY7" fmla="*/ 532698 h 604745"/>
                <a:gd name="connsiteX8" fmla="*/ 447102 w 605734"/>
                <a:gd name="connsiteY8" fmla="*/ 489547 h 604745"/>
                <a:gd name="connsiteX9" fmla="*/ 490324 w 605734"/>
                <a:gd name="connsiteY9" fmla="*/ 446396 h 604745"/>
                <a:gd name="connsiteX10" fmla="*/ 114880 w 605734"/>
                <a:gd name="connsiteY10" fmla="*/ 446396 h 604745"/>
                <a:gd name="connsiteX11" fmla="*/ 158066 w 605734"/>
                <a:gd name="connsiteY11" fmla="*/ 489547 h 604745"/>
                <a:gd name="connsiteX12" fmla="*/ 114880 w 605734"/>
                <a:gd name="connsiteY12" fmla="*/ 532698 h 604745"/>
                <a:gd name="connsiteX13" fmla="*/ 71694 w 605734"/>
                <a:gd name="connsiteY13" fmla="*/ 489547 h 604745"/>
                <a:gd name="connsiteX14" fmla="*/ 114880 w 605734"/>
                <a:gd name="connsiteY14" fmla="*/ 446396 h 604745"/>
                <a:gd name="connsiteX15" fmla="*/ 562583 w 605734"/>
                <a:gd name="connsiteY15" fmla="*/ 259680 h 604745"/>
                <a:gd name="connsiteX16" fmla="*/ 605734 w 605734"/>
                <a:gd name="connsiteY16" fmla="*/ 302760 h 604745"/>
                <a:gd name="connsiteX17" fmla="*/ 562583 w 605734"/>
                <a:gd name="connsiteY17" fmla="*/ 345840 h 604745"/>
                <a:gd name="connsiteX18" fmla="*/ 519432 w 605734"/>
                <a:gd name="connsiteY18" fmla="*/ 302760 h 604745"/>
                <a:gd name="connsiteX19" fmla="*/ 562583 w 605734"/>
                <a:gd name="connsiteY19" fmla="*/ 259680 h 604745"/>
                <a:gd name="connsiteX20" fmla="*/ 43151 w 605734"/>
                <a:gd name="connsiteY20" fmla="*/ 259680 h 604745"/>
                <a:gd name="connsiteX21" fmla="*/ 86302 w 605734"/>
                <a:gd name="connsiteY21" fmla="*/ 302760 h 604745"/>
                <a:gd name="connsiteX22" fmla="*/ 43151 w 605734"/>
                <a:gd name="connsiteY22" fmla="*/ 345840 h 604745"/>
                <a:gd name="connsiteX23" fmla="*/ 0 w 605734"/>
                <a:gd name="connsiteY23" fmla="*/ 302760 h 604745"/>
                <a:gd name="connsiteX24" fmla="*/ 43151 w 605734"/>
                <a:gd name="connsiteY24" fmla="*/ 259680 h 604745"/>
                <a:gd name="connsiteX25" fmla="*/ 302479 w 605734"/>
                <a:gd name="connsiteY25" fmla="*/ 144024 h 604745"/>
                <a:gd name="connsiteX26" fmla="*/ 461428 w 605734"/>
                <a:gd name="connsiteY26" fmla="*/ 302726 h 604745"/>
                <a:gd name="connsiteX27" fmla="*/ 302479 w 605734"/>
                <a:gd name="connsiteY27" fmla="*/ 461428 h 604745"/>
                <a:gd name="connsiteX28" fmla="*/ 143530 w 605734"/>
                <a:gd name="connsiteY28" fmla="*/ 302726 h 604745"/>
                <a:gd name="connsiteX29" fmla="*/ 302479 w 605734"/>
                <a:gd name="connsiteY29" fmla="*/ 144024 h 604745"/>
                <a:gd name="connsiteX30" fmla="*/ 490324 w 605734"/>
                <a:gd name="connsiteY30" fmla="*/ 72118 h 604745"/>
                <a:gd name="connsiteX31" fmla="*/ 533546 w 605734"/>
                <a:gd name="connsiteY31" fmla="*/ 115198 h 604745"/>
                <a:gd name="connsiteX32" fmla="*/ 490324 w 605734"/>
                <a:gd name="connsiteY32" fmla="*/ 158278 h 604745"/>
                <a:gd name="connsiteX33" fmla="*/ 447102 w 605734"/>
                <a:gd name="connsiteY33" fmla="*/ 115198 h 604745"/>
                <a:gd name="connsiteX34" fmla="*/ 490324 w 605734"/>
                <a:gd name="connsiteY34" fmla="*/ 72118 h 604745"/>
                <a:gd name="connsiteX35" fmla="*/ 114880 w 605734"/>
                <a:gd name="connsiteY35" fmla="*/ 72118 h 604745"/>
                <a:gd name="connsiteX36" fmla="*/ 158066 w 605734"/>
                <a:gd name="connsiteY36" fmla="*/ 115198 h 604745"/>
                <a:gd name="connsiteX37" fmla="*/ 114880 w 605734"/>
                <a:gd name="connsiteY37" fmla="*/ 158278 h 604745"/>
                <a:gd name="connsiteX38" fmla="*/ 71694 w 605734"/>
                <a:gd name="connsiteY38" fmla="*/ 115198 h 604745"/>
                <a:gd name="connsiteX39" fmla="*/ 114880 w 605734"/>
                <a:gd name="connsiteY39" fmla="*/ 72118 h 604745"/>
                <a:gd name="connsiteX40" fmla="*/ 302620 w 605734"/>
                <a:gd name="connsiteY40" fmla="*/ 0 h 604745"/>
                <a:gd name="connsiteX41" fmla="*/ 345771 w 605734"/>
                <a:gd name="connsiteY41" fmla="*/ 43080 h 604745"/>
                <a:gd name="connsiteX42" fmla="*/ 302620 w 605734"/>
                <a:gd name="connsiteY42" fmla="*/ 86160 h 604745"/>
                <a:gd name="connsiteX43" fmla="*/ 259469 w 605734"/>
                <a:gd name="connsiteY43" fmla="*/ 43080 h 604745"/>
                <a:gd name="connsiteX44" fmla="*/ 302620 w 605734"/>
                <a:gd name="connsiteY44" fmla="*/ 0 h 60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05734" h="604745">
                  <a:moveTo>
                    <a:pt x="302479" y="518585"/>
                  </a:moveTo>
                  <a:cubicBezTo>
                    <a:pt x="326311" y="518585"/>
                    <a:pt x="345630" y="537873"/>
                    <a:pt x="345630" y="561665"/>
                  </a:cubicBezTo>
                  <a:cubicBezTo>
                    <a:pt x="345630" y="585457"/>
                    <a:pt x="326311" y="604745"/>
                    <a:pt x="302479" y="604745"/>
                  </a:cubicBezTo>
                  <a:cubicBezTo>
                    <a:pt x="278647" y="604745"/>
                    <a:pt x="259328" y="585457"/>
                    <a:pt x="259328" y="561665"/>
                  </a:cubicBezTo>
                  <a:cubicBezTo>
                    <a:pt x="259328" y="537873"/>
                    <a:pt x="278647" y="518585"/>
                    <a:pt x="302479" y="518585"/>
                  </a:cubicBezTo>
                  <a:close/>
                  <a:moveTo>
                    <a:pt x="490324" y="446396"/>
                  </a:moveTo>
                  <a:cubicBezTo>
                    <a:pt x="514195" y="446396"/>
                    <a:pt x="533546" y="465715"/>
                    <a:pt x="533546" y="489547"/>
                  </a:cubicBezTo>
                  <a:cubicBezTo>
                    <a:pt x="533546" y="513379"/>
                    <a:pt x="514195" y="532698"/>
                    <a:pt x="490324" y="532698"/>
                  </a:cubicBezTo>
                  <a:cubicBezTo>
                    <a:pt x="466453" y="532698"/>
                    <a:pt x="447102" y="513379"/>
                    <a:pt x="447102" y="489547"/>
                  </a:cubicBezTo>
                  <a:cubicBezTo>
                    <a:pt x="447102" y="465715"/>
                    <a:pt x="466453" y="446396"/>
                    <a:pt x="490324" y="446396"/>
                  </a:cubicBezTo>
                  <a:close/>
                  <a:moveTo>
                    <a:pt x="114880" y="446396"/>
                  </a:moveTo>
                  <a:cubicBezTo>
                    <a:pt x="138731" y="446396"/>
                    <a:pt x="158066" y="465715"/>
                    <a:pt x="158066" y="489547"/>
                  </a:cubicBezTo>
                  <a:cubicBezTo>
                    <a:pt x="158066" y="513379"/>
                    <a:pt x="138731" y="532698"/>
                    <a:pt x="114880" y="532698"/>
                  </a:cubicBezTo>
                  <a:cubicBezTo>
                    <a:pt x="91029" y="532698"/>
                    <a:pt x="71694" y="513379"/>
                    <a:pt x="71694" y="489547"/>
                  </a:cubicBezTo>
                  <a:cubicBezTo>
                    <a:pt x="71694" y="465715"/>
                    <a:pt x="91029" y="446396"/>
                    <a:pt x="114880" y="446396"/>
                  </a:cubicBezTo>
                  <a:close/>
                  <a:moveTo>
                    <a:pt x="562583" y="259680"/>
                  </a:moveTo>
                  <a:cubicBezTo>
                    <a:pt x="586415" y="259680"/>
                    <a:pt x="605734" y="278968"/>
                    <a:pt x="605734" y="302760"/>
                  </a:cubicBezTo>
                  <a:cubicBezTo>
                    <a:pt x="605734" y="326552"/>
                    <a:pt x="586415" y="345840"/>
                    <a:pt x="562583" y="345840"/>
                  </a:cubicBezTo>
                  <a:cubicBezTo>
                    <a:pt x="538751" y="345840"/>
                    <a:pt x="519432" y="326552"/>
                    <a:pt x="519432" y="302760"/>
                  </a:cubicBezTo>
                  <a:cubicBezTo>
                    <a:pt x="519432" y="278968"/>
                    <a:pt x="538751" y="259680"/>
                    <a:pt x="562583" y="259680"/>
                  </a:cubicBezTo>
                  <a:close/>
                  <a:moveTo>
                    <a:pt x="43151" y="259680"/>
                  </a:moveTo>
                  <a:cubicBezTo>
                    <a:pt x="66983" y="259680"/>
                    <a:pt x="86302" y="278968"/>
                    <a:pt x="86302" y="302760"/>
                  </a:cubicBezTo>
                  <a:cubicBezTo>
                    <a:pt x="86302" y="326552"/>
                    <a:pt x="66983" y="345840"/>
                    <a:pt x="43151" y="345840"/>
                  </a:cubicBezTo>
                  <a:cubicBezTo>
                    <a:pt x="19319" y="345840"/>
                    <a:pt x="0" y="326552"/>
                    <a:pt x="0" y="302760"/>
                  </a:cubicBezTo>
                  <a:cubicBezTo>
                    <a:pt x="0" y="278968"/>
                    <a:pt x="19319" y="259680"/>
                    <a:pt x="43151" y="259680"/>
                  </a:cubicBezTo>
                  <a:close/>
                  <a:moveTo>
                    <a:pt x="302479" y="144024"/>
                  </a:moveTo>
                  <a:cubicBezTo>
                    <a:pt x="390264" y="144024"/>
                    <a:pt x="461428" y="215077"/>
                    <a:pt x="461428" y="302726"/>
                  </a:cubicBezTo>
                  <a:cubicBezTo>
                    <a:pt x="461428" y="390375"/>
                    <a:pt x="390264" y="461428"/>
                    <a:pt x="302479" y="461428"/>
                  </a:cubicBezTo>
                  <a:cubicBezTo>
                    <a:pt x="214694" y="461428"/>
                    <a:pt x="143530" y="390375"/>
                    <a:pt x="143530" y="302726"/>
                  </a:cubicBezTo>
                  <a:cubicBezTo>
                    <a:pt x="143530" y="215077"/>
                    <a:pt x="214694" y="144024"/>
                    <a:pt x="302479" y="144024"/>
                  </a:cubicBezTo>
                  <a:close/>
                  <a:moveTo>
                    <a:pt x="490324" y="72118"/>
                  </a:moveTo>
                  <a:cubicBezTo>
                    <a:pt x="514195" y="72118"/>
                    <a:pt x="533546" y="91406"/>
                    <a:pt x="533546" y="115198"/>
                  </a:cubicBezTo>
                  <a:cubicBezTo>
                    <a:pt x="533546" y="138990"/>
                    <a:pt x="514195" y="158278"/>
                    <a:pt x="490324" y="158278"/>
                  </a:cubicBezTo>
                  <a:cubicBezTo>
                    <a:pt x="466453" y="158278"/>
                    <a:pt x="447102" y="138990"/>
                    <a:pt x="447102" y="115198"/>
                  </a:cubicBezTo>
                  <a:cubicBezTo>
                    <a:pt x="447102" y="91406"/>
                    <a:pt x="466453" y="72118"/>
                    <a:pt x="490324" y="72118"/>
                  </a:cubicBezTo>
                  <a:close/>
                  <a:moveTo>
                    <a:pt x="114880" y="72118"/>
                  </a:moveTo>
                  <a:cubicBezTo>
                    <a:pt x="138731" y="72118"/>
                    <a:pt x="158066" y="91406"/>
                    <a:pt x="158066" y="115198"/>
                  </a:cubicBezTo>
                  <a:cubicBezTo>
                    <a:pt x="158066" y="138990"/>
                    <a:pt x="138731" y="158278"/>
                    <a:pt x="114880" y="158278"/>
                  </a:cubicBezTo>
                  <a:cubicBezTo>
                    <a:pt x="91029" y="158278"/>
                    <a:pt x="71694" y="138990"/>
                    <a:pt x="71694" y="115198"/>
                  </a:cubicBezTo>
                  <a:cubicBezTo>
                    <a:pt x="71694" y="91406"/>
                    <a:pt x="91029" y="72118"/>
                    <a:pt x="114880" y="72118"/>
                  </a:cubicBezTo>
                  <a:close/>
                  <a:moveTo>
                    <a:pt x="302620" y="0"/>
                  </a:moveTo>
                  <a:cubicBezTo>
                    <a:pt x="326452" y="0"/>
                    <a:pt x="345771" y="19288"/>
                    <a:pt x="345771" y="43080"/>
                  </a:cubicBezTo>
                  <a:cubicBezTo>
                    <a:pt x="345771" y="66872"/>
                    <a:pt x="326452" y="86160"/>
                    <a:pt x="302620" y="86160"/>
                  </a:cubicBezTo>
                  <a:cubicBezTo>
                    <a:pt x="278788" y="86160"/>
                    <a:pt x="259469" y="66872"/>
                    <a:pt x="259469" y="43080"/>
                  </a:cubicBezTo>
                  <a:cubicBezTo>
                    <a:pt x="259469" y="19288"/>
                    <a:pt x="278788" y="0"/>
                    <a:pt x="3026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9" name="Freeform 86"/>
            <p:cNvSpPr>
              <a:spLocks noEditPoints="1"/>
            </p:cNvSpPr>
            <p:nvPr/>
          </p:nvSpPr>
          <p:spPr bwMode="auto">
            <a:xfrm>
              <a:off x="4897138" y="4273502"/>
              <a:ext cx="446917" cy="448062"/>
            </a:xfrm>
            <a:custGeom>
              <a:avLst/>
              <a:gdLst>
                <a:gd name="connsiteX0" fmla="*/ 283655 w 606580"/>
                <a:gd name="connsiteY0" fmla="*/ 180789 h 608133"/>
                <a:gd name="connsiteX1" fmla="*/ 463969 w 606580"/>
                <a:gd name="connsiteY1" fmla="*/ 329895 h 608133"/>
                <a:gd name="connsiteX2" fmla="*/ 467288 w 606580"/>
                <a:gd name="connsiteY2" fmla="*/ 329803 h 608133"/>
                <a:gd name="connsiteX3" fmla="*/ 606580 w 606580"/>
                <a:gd name="connsiteY3" fmla="*/ 468968 h 608133"/>
                <a:gd name="connsiteX4" fmla="*/ 467288 w 606580"/>
                <a:gd name="connsiteY4" fmla="*/ 608133 h 608133"/>
                <a:gd name="connsiteX5" fmla="*/ 92278 w 606580"/>
                <a:gd name="connsiteY5" fmla="*/ 608133 h 608133"/>
                <a:gd name="connsiteX6" fmla="*/ 0 w 606580"/>
                <a:gd name="connsiteY6" fmla="*/ 508177 h 608133"/>
                <a:gd name="connsiteX7" fmla="*/ 100113 w 606580"/>
                <a:gd name="connsiteY7" fmla="*/ 408221 h 608133"/>
                <a:gd name="connsiteX8" fmla="*/ 105829 w 606580"/>
                <a:gd name="connsiteY8" fmla="*/ 408774 h 608133"/>
                <a:gd name="connsiteX9" fmla="*/ 100113 w 606580"/>
                <a:gd name="connsiteY9" fmla="*/ 364042 h 608133"/>
                <a:gd name="connsiteX10" fmla="*/ 283655 w 606580"/>
                <a:gd name="connsiteY10" fmla="*/ 180789 h 608133"/>
                <a:gd name="connsiteX11" fmla="*/ 399230 w 606580"/>
                <a:gd name="connsiteY11" fmla="*/ 97945 h 608133"/>
                <a:gd name="connsiteX12" fmla="*/ 506377 w 606580"/>
                <a:gd name="connsiteY12" fmla="*/ 204910 h 608133"/>
                <a:gd name="connsiteX13" fmla="*/ 476133 w 606580"/>
                <a:gd name="connsiteY13" fmla="*/ 235195 h 608133"/>
                <a:gd name="connsiteX14" fmla="*/ 445888 w 606580"/>
                <a:gd name="connsiteY14" fmla="*/ 204910 h 608133"/>
                <a:gd name="connsiteX15" fmla="*/ 399230 w 606580"/>
                <a:gd name="connsiteY15" fmla="*/ 158424 h 608133"/>
                <a:gd name="connsiteX16" fmla="*/ 368986 w 606580"/>
                <a:gd name="connsiteY16" fmla="*/ 128230 h 608133"/>
                <a:gd name="connsiteX17" fmla="*/ 399230 w 606580"/>
                <a:gd name="connsiteY17" fmla="*/ 97945 h 608133"/>
                <a:gd name="connsiteX18" fmla="*/ 403459 w 606580"/>
                <a:gd name="connsiteY18" fmla="*/ 0 h 608133"/>
                <a:gd name="connsiteX19" fmla="*/ 403552 w 606580"/>
                <a:gd name="connsiteY19" fmla="*/ 0 h 608133"/>
                <a:gd name="connsiteX20" fmla="*/ 604533 w 606580"/>
                <a:gd name="connsiteY20" fmla="*/ 200633 h 608133"/>
                <a:gd name="connsiteX21" fmla="*/ 574294 w 606580"/>
                <a:gd name="connsiteY21" fmla="*/ 230820 h 608133"/>
                <a:gd name="connsiteX22" fmla="*/ 574201 w 606580"/>
                <a:gd name="connsiteY22" fmla="*/ 230820 h 608133"/>
                <a:gd name="connsiteX23" fmla="*/ 543962 w 606580"/>
                <a:gd name="connsiteY23" fmla="*/ 200633 h 608133"/>
                <a:gd name="connsiteX24" fmla="*/ 403552 w 606580"/>
                <a:gd name="connsiteY24" fmla="*/ 60466 h 608133"/>
                <a:gd name="connsiteX25" fmla="*/ 403459 w 606580"/>
                <a:gd name="connsiteY25" fmla="*/ 60466 h 608133"/>
                <a:gd name="connsiteX26" fmla="*/ 373220 w 606580"/>
                <a:gd name="connsiteY26" fmla="*/ 30187 h 608133"/>
                <a:gd name="connsiteX27" fmla="*/ 403459 w 606580"/>
                <a:gd name="connsiteY27" fmla="*/ 0 h 60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06580" h="608133">
                  <a:moveTo>
                    <a:pt x="283655" y="180789"/>
                  </a:moveTo>
                  <a:cubicBezTo>
                    <a:pt x="373351" y="180789"/>
                    <a:pt x="447929" y="245034"/>
                    <a:pt x="463969" y="329895"/>
                  </a:cubicBezTo>
                  <a:cubicBezTo>
                    <a:pt x="465075" y="329895"/>
                    <a:pt x="466089" y="329803"/>
                    <a:pt x="467288" y="329803"/>
                  </a:cubicBezTo>
                  <a:cubicBezTo>
                    <a:pt x="544263" y="329803"/>
                    <a:pt x="606580" y="392022"/>
                    <a:pt x="606580" y="468968"/>
                  </a:cubicBezTo>
                  <a:cubicBezTo>
                    <a:pt x="606580" y="545730"/>
                    <a:pt x="544263" y="608133"/>
                    <a:pt x="467288" y="608133"/>
                  </a:cubicBezTo>
                  <a:lnTo>
                    <a:pt x="92278" y="608133"/>
                  </a:lnTo>
                  <a:cubicBezTo>
                    <a:pt x="40101" y="604636"/>
                    <a:pt x="0" y="561101"/>
                    <a:pt x="0" y="508177"/>
                  </a:cubicBezTo>
                  <a:cubicBezTo>
                    <a:pt x="0" y="452953"/>
                    <a:pt x="44802" y="408221"/>
                    <a:pt x="100113" y="408221"/>
                  </a:cubicBezTo>
                  <a:cubicBezTo>
                    <a:pt x="102049" y="408221"/>
                    <a:pt x="103893" y="408589"/>
                    <a:pt x="105829" y="408774"/>
                  </a:cubicBezTo>
                  <a:cubicBezTo>
                    <a:pt x="102234" y="394415"/>
                    <a:pt x="100113" y="379505"/>
                    <a:pt x="100113" y="364042"/>
                  </a:cubicBezTo>
                  <a:cubicBezTo>
                    <a:pt x="100113" y="262797"/>
                    <a:pt x="182251" y="180789"/>
                    <a:pt x="283655" y="180789"/>
                  </a:cubicBezTo>
                  <a:close/>
                  <a:moveTo>
                    <a:pt x="399230" y="97945"/>
                  </a:moveTo>
                  <a:cubicBezTo>
                    <a:pt x="458336" y="97945"/>
                    <a:pt x="506377" y="145997"/>
                    <a:pt x="506377" y="204910"/>
                  </a:cubicBezTo>
                  <a:cubicBezTo>
                    <a:pt x="506377" y="221664"/>
                    <a:pt x="492822" y="235195"/>
                    <a:pt x="476133" y="235195"/>
                  </a:cubicBezTo>
                  <a:cubicBezTo>
                    <a:pt x="459443" y="235195"/>
                    <a:pt x="445888" y="221664"/>
                    <a:pt x="445888" y="204910"/>
                  </a:cubicBezTo>
                  <a:cubicBezTo>
                    <a:pt x="445888" y="179227"/>
                    <a:pt x="424957" y="158424"/>
                    <a:pt x="399230" y="158424"/>
                  </a:cubicBezTo>
                  <a:cubicBezTo>
                    <a:pt x="382541" y="158424"/>
                    <a:pt x="368986" y="144892"/>
                    <a:pt x="368986" y="128230"/>
                  </a:cubicBezTo>
                  <a:cubicBezTo>
                    <a:pt x="368986" y="111477"/>
                    <a:pt x="382541" y="97945"/>
                    <a:pt x="399230" y="97945"/>
                  </a:cubicBezTo>
                  <a:close/>
                  <a:moveTo>
                    <a:pt x="403459" y="0"/>
                  </a:moveTo>
                  <a:lnTo>
                    <a:pt x="403552" y="0"/>
                  </a:lnTo>
                  <a:cubicBezTo>
                    <a:pt x="514276" y="0"/>
                    <a:pt x="604441" y="90009"/>
                    <a:pt x="604533" y="200633"/>
                  </a:cubicBezTo>
                  <a:cubicBezTo>
                    <a:pt x="604533" y="217291"/>
                    <a:pt x="590981" y="230820"/>
                    <a:pt x="574294" y="230820"/>
                  </a:cubicBezTo>
                  <a:lnTo>
                    <a:pt x="574201" y="230820"/>
                  </a:lnTo>
                  <a:cubicBezTo>
                    <a:pt x="557514" y="230820"/>
                    <a:pt x="543962" y="217291"/>
                    <a:pt x="543962" y="200633"/>
                  </a:cubicBezTo>
                  <a:cubicBezTo>
                    <a:pt x="543962" y="123325"/>
                    <a:pt x="480902" y="60466"/>
                    <a:pt x="403552" y="60466"/>
                  </a:cubicBezTo>
                  <a:lnTo>
                    <a:pt x="403459" y="60466"/>
                  </a:lnTo>
                  <a:cubicBezTo>
                    <a:pt x="386772" y="60466"/>
                    <a:pt x="373220" y="46937"/>
                    <a:pt x="373220" y="30187"/>
                  </a:cubicBezTo>
                  <a:cubicBezTo>
                    <a:pt x="373220" y="13529"/>
                    <a:pt x="386772" y="0"/>
                    <a:pt x="40345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0" name="Freeform 90"/>
            <p:cNvSpPr/>
            <p:nvPr/>
          </p:nvSpPr>
          <p:spPr bwMode="auto">
            <a:xfrm>
              <a:off x="6578073" y="4548072"/>
              <a:ext cx="483435" cy="482698"/>
            </a:xfrm>
            <a:custGeom>
              <a:avLst/>
              <a:gdLst>
                <a:gd name="connsiteX0" fmla="*/ 369911 w 602276"/>
                <a:gd name="connsiteY0" fmla="*/ 288679 h 601359"/>
                <a:gd name="connsiteX1" fmla="*/ 353291 w 602276"/>
                <a:gd name="connsiteY1" fmla="*/ 321381 h 601359"/>
                <a:gd name="connsiteX2" fmla="*/ 369911 w 602276"/>
                <a:gd name="connsiteY2" fmla="*/ 321381 h 601359"/>
                <a:gd name="connsiteX3" fmla="*/ 384432 w 602276"/>
                <a:gd name="connsiteY3" fmla="*/ 193632 h 601359"/>
                <a:gd name="connsiteX4" fmla="*/ 405569 w 602276"/>
                <a:gd name="connsiteY4" fmla="*/ 213447 h 601359"/>
                <a:gd name="connsiteX5" fmla="*/ 403794 w 602276"/>
                <a:gd name="connsiteY5" fmla="*/ 221663 h 601359"/>
                <a:gd name="connsiteX6" fmla="*/ 403472 w 602276"/>
                <a:gd name="connsiteY6" fmla="*/ 222629 h 601359"/>
                <a:gd name="connsiteX7" fmla="*/ 380560 w 602276"/>
                <a:gd name="connsiteY7" fmla="*/ 267736 h 601359"/>
                <a:gd name="connsiteX8" fmla="*/ 391370 w 602276"/>
                <a:gd name="connsiteY8" fmla="*/ 265320 h 601359"/>
                <a:gd name="connsiteX9" fmla="*/ 412830 w 602276"/>
                <a:gd name="connsiteY9" fmla="*/ 284651 h 601359"/>
                <a:gd name="connsiteX10" fmla="*/ 412830 w 602276"/>
                <a:gd name="connsiteY10" fmla="*/ 321381 h 601359"/>
                <a:gd name="connsiteX11" fmla="*/ 414121 w 602276"/>
                <a:gd name="connsiteY11" fmla="*/ 321381 h 601359"/>
                <a:gd name="connsiteX12" fmla="*/ 433483 w 602276"/>
                <a:gd name="connsiteY12" fmla="*/ 342323 h 601359"/>
                <a:gd name="connsiteX13" fmla="*/ 414121 w 602276"/>
                <a:gd name="connsiteY13" fmla="*/ 363427 h 601359"/>
                <a:gd name="connsiteX14" fmla="*/ 412830 w 602276"/>
                <a:gd name="connsiteY14" fmla="*/ 363427 h 601359"/>
                <a:gd name="connsiteX15" fmla="*/ 412830 w 602276"/>
                <a:gd name="connsiteY15" fmla="*/ 388236 h 601359"/>
                <a:gd name="connsiteX16" fmla="*/ 391370 w 602276"/>
                <a:gd name="connsiteY16" fmla="*/ 407728 h 601359"/>
                <a:gd name="connsiteX17" fmla="*/ 369911 w 602276"/>
                <a:gd name="connsiteY17" fmla="*/ 388236 h 601359"/>
                <a:gd name="connsiteX18" fmla="*/ 369911 w 602276"/>
                <a:gd name="connsiteY18" fmla="*/ 363427 h 601359"/>
                <a:gd name="connsiteX19" fmla="*/ 317310 w 602276"/>
                <a:gd name="connsiteY19" fmla="*/ 363427 h 601359"/>
                <a:gd name="connsiteX20" fmla="*/ 297786 w 602276"/>
                <a:gd name="connsiteY20" fmla="*/ 343612 h 601359"/>
                <a:gd name="connsiteX21" fmla="*/ 300368 w 602276"/>
                <a:gd name="connsiteY21" fmla="*/ 332980 h 601359"/>
                <a:gd name="connsiteX22" fmla="*/ 364909 w 602276"/>
                <a:gd name="connsiteY22" fmla="*/ 205875 h 601359"/>
                <a:gd name="connsiteX23" fmla="*/ 384432 w 602276"/>
                <a:gd name="connsiteY23" fmla="*/ 193632 h 601359"/>
                <a:gd name="connsiteX24" fmla="*/ 234600 w 602276"/>
                <a:gd name="connsiteY24" fmla="*/ 193632 h 601359"/>
                <a:gd name="connsiteX25" fmla="*/ 298975 w 602276"/>
                <a:gd name="connsiteY25" fmla="*/ 255976 h 601359"/>
                <a:gd name="connsiteX26" fmla="*/ 242344 w 602276"/>
                <a:gd name="connsiteY26" fmla="*/ 333624 h 601359"/>
                <a:gd name="connsiteX27" fmla="*/ 212173 w 602276"/>
                <a:gd name="connsiteY27" fmla="*/ 363105 h 601359"/>
                <a:gd name="connsiteX28" fmla="*/ 212173 w 602276"/>
                <a:gd name="connsiteY28" fmla="*/ 366327 h 601359"/>
                <a:gd name="connsiteX29" fmla="*/ 281550 w 602276"/>
                <a:gd name="connsiteY29" fmla="*/ 366327 h 601359"/>
                <a:gd name="connsiteX30" fmla="*/ 300750 w 602276"/>
                <a:gd name="connsiteY30" fmla="*/ 386947 h 601359"/>
                <a:gd name="connsiteX31" fmla="*/ 281550 w 602276"/>
                <a:gd name="connsiteY31" fmla="*/ 407728 h 601359"/>
                <a:gd name="connsiteX32" fmla="*/ 189747 w 602276"/>
                <a:gd name="connsiteY32" fmla="*/ 407728 h 601359"/>
                <a:gd name="connsiteX33" fmla="*/ 168934 w 602276"/>
                <a:gd name="connsiteY33" fmla="*/ 388236 h 601359"/>
                <a:gd name="connsiteX34" fmla="*/ 168934 w 602276"/>
                <a:gd name="connsiteY34" fmla="*/ 363105 h 601359"/>
                <a:gd name="connsiteX35" fmla="*/ 217014 w 602276"/>
                <a:gd name="connsiteY35" fmla="*/ 300922 h 601359"/>
                <a:gd name="connsiteX36" fmla="*/ 256058 w 602276"/>
                <a:gd name="connsiteY36" fmla="*/ 256459 h 601359"/>
                <a:gd name="connsiteX37" fmla="*/ 234116 w 602276"/>
                <a:gd name="connsiteY37" fmla="*/ 235356 h 601359"/>
                <a:gd name="connsiteX38" fmla="*/ 215884 w 602276"/>
                <a:gd name="connsiteY38" fmla="*/ 252915 h 601359"/>
                <a:gd name="connsiteX39" fmla="*/ 193942 w 602276"/>
                <a:gd name="connsiteY39" fmla="*/ 272730 h 601359"/>
                <a:gd name="connsiteX40" fmla="*/ 173290 w 602276"/>
                <a:gd name="connsiteY40" fmla="*/ 249371 h 601359"/>
                <a:gd name="connsiteX41" fmla="*/ 234600 w 602276"/>
                <a:gd name="connsiteY41" fmla="*/ 193632 h 601359"/>
                <a:gd name="connsiteX42" fmla="*/ 301219 w 602276"/>
                <a:gd name="connsiteY42" fmla="*/ 64437 h 601359"/>
                <a:gd name="connsiteX43" fmla="*/ 64535 w 602276"/>
                <a:gd name="connsiteY43" fmla="*/ 300760 h 601359"/>
                <a:gd name="connsiteX44" fmla="*/ 301219 w 602276"/>
                <a:gd name="connsiteY44" fmla="*/ 536922 h 601359"/>
                <a:gd name="connsiteX45" fmla="*/ 537741 w 602276"/>
                <a:gd name="connsiteY45" fmla="*/ 300760 h 601359"/>
                <a:gd name="connsiteX46" fmla="*/ 301219 w 602276"/>
                <a:gd name="connsiteY46" fmla="*/ 64437 h 601359"/>
                <a:gd name="connsiteX47" fmla="*/ 301219 w 602276"/>
                <a:gd name="connsiteY47" fmla="*/ 0 h 601359"/>
                <a:gd name="connsiteX48" fmla="*/ 602276 w 602276"/>
                <a:gd name="connsiteY48" fmla="*/ 300760 h 601359"/>
                <a:gd name="connsiteX49" fmla="*/ 301219 w 602276"/>
                <a:gd name="connsiteY49" fmla="*/ 601359 h 601359"/>
                <a:gd name="connsiteX50" fmla="*/ 0 w 602276"/>
                <a:gd name="connsiteY50" fmla="*/ 300760 h 601359"/>
                <a:gd name="connsiteX51" fmla="*/ 301219 w 602276"/>
                <a:gd name="connsiteY51" fmla="*/ 0 h 6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2276" h="601359">
                  <a:moveTo>
                    <a:pt x="369911" y="288679"/>
                  </a:moveTo>
                  <a:lnTo>
                    <a:pt x="353291" y="321381"/>
                  </a:lnTo>
                  <a:lnTo>
                    <a:pt x="369911" y="321381"/>
                  </a:lnTo>
                  <a:close/>
                  <a:moveTo>
                    <a:pt x="384432" y="193632"/>
                  </a:moveTo>
                  <a:cubicBezTo>
                    <a:pt x="394436" y="193632"/>
                    <a:pt x="405569" y="201848"/>
                    <a:pt x="405569" y="213447"/>
                  </a:cubicBezTo>
                  <a:cubicBezTo>
                    <a:pt x="405569" y="216186"/>
                    <a:pt x="405085" y="218763"/>
                    <a:pt x="403794" y="221663"/>
                  </a:cubicBezTo>
                  <a:cubicBezTo>
                    <a:pt x="403794" y="221985"/>
                    <a:pt x="403633" y="222307"/>
                    <a:pt x="403472" y="222629"/>
                  </a:cubicBezTo>
                  <a:lnTo>
                    <a:pt x="380560" y="267736"/>
                  </a:lnTo>
                  <a:cubicBezTo>
                    <a:pt x="383625" y="266125"/>
                    <a:pt x="387337" y="265320"/>
                    <a:pt x="391370" y="265320"/>
                  </a:cubicBezTo>
                  <a:cubicBezTo>
                    <a:pt x="403633" y="265320"/>
                    <a:pt x="412830" y="273536"/>
                    <a:pt x="412830" y="284651"/>
                  </a:cubicBezTo>
                  <a:lnTo>
                    <a:pt x="412830" y="321381"/>
                  </a:lnTo>
                  <a:lnTo>
                    <a:pt x="414121" y="321381"/>
                  </a:lnTo>
                  <a:cubicBezTo>
                    <a:pt x="425093" y="321381"/>
                    <a:pt x="433483" y="330402"/>
                    <a:pt x="433483" y="342323"/>
                  </a:cubicBezTo>
                  <a:cubicBezTo>
                    <a:pt x="433483" y="354083"/>
                    <a:pt x="424932" y="363427"/>
                    <a:pt x="414121" y="363427"/>
                  </a:cubicBezTo>
                  <a:lnTo>
                    <a:pt x="412830" y="363427"/>
                  </a:lnTo>
                  <a:lnTo>
                    <a:pt x="412830" y="388236"/>
                  </a:lnTo>
                  <a:cubicBezTo>
                    <a:pt x="412830" y="399190"/>
                    <a:pt x="403310" y="407728"/>
                    <a:pt x="391370" y="407728"/>
                  </a:cubicBezTo>
                  <a:cubicBezTo>
                    <a:pt x="379108" y="407728"/>
                    <a:pt x="369911" y="399351"/>
                    <a:pt x="369911" y="388236"/>
                  </a:cubicBezTo>
                  <a:lnTo>
                    <a:pt x="369911" y="363427"/>
                  </a:lnTo>
                  <a:lnTo>
                    <a:pt x="317310" y="363427"/>
                  </a:lnTo>
                  <a:cubicBezTo>
                    <a:pt x="306177" y="363427"/>
                    <a:pt x="297786" y="354889"/>
                    <a:pt x="297786" y="343612"/>
                  </a:cubicBezTo>
                  <a:cubicBezTo>
                    <a:pt x="297786" y="339585"/>
                    <a:pt x="298593" y="336041"/>
                    <a:pt x="300368" y="332980"/>
                  </a:cubicBezTo>
                  <a:lnTo>
                    <a:pt x="364909" y="205875"/>
                  </a:lnTo>
                  <a:cubicBezTo>
                    <a:pt x="368781" y="198304"/>
                    <a:pt x="376042" y="193632"/>
                    <a:pt x="384432" y="193632"/>
                  </a:cubicBezTo>
                  <a:close/>
                  <a:moveTo>
                    <a:pt x="234600" y="193632"/>
                  </a:moveTo>
                  <a:cubicBezTo>
                    <a:pt x="271224" y="193632"/>
                    <a:pt x="298975" y="220535"/>
                    <a:pt x="298975" y="255976"/>
                  </a:cubicBezTo>
                  <a:cubicBezTo>
                    <a:pt x="298975" y="293672"/>
                    <a:pt x="267513" y="315743"/>
                    <a:pt x="242344" y="333624"/>
                  </a:cubicBezTo>
                  <a:cubicBezTo>
                    <a:pt x="227501" y="343934"/>
                    <a:pt x="212173" y="354728"/>
                    <a:pt x="212173" y="363105"/>
                  </a:cubicBezTo>
                  <a:lnTo>
                    <a:pt x="212173" y="366327"/>
                  </a:lnTo>
                  <a:lnTo>
                    <a:pt x="281550" y="366327"/>
                  </a:lnTo>
                  <a:cubicBezTo>
                    <a:pt x="292199" y="366327"/>
                    <a:pt x="300750" y="375509"/>
                    <a:pt x="300750" y="386947"/>
                  </a:cubicBezTo>
                  <a:cubicBezTo>
                    <a:pt x="300750" y="398385"/>
                    <a:pt x="292199" y="407728"/>
                    <a:pt x="281550" y="407728"/>
                  </a:cubicBezTo>
                  <a:lnTo>
                    <a:pt x="189747" y="407728"/>
                  </a:lnTo>
                  <a:cubicBezTo>
                    <a:pt x="179744" y="407728"/>
                    <a:pt x="168934" y="399834"/>
                    <a:pt x="168934" y="388236"/>
                  </a:cubicBezTo>
                  <a:lnTo>
                    <a:pt x="168934" y="363105"/>
                  </a:lnTo>
                  <a:cubicBezTo>
                    <a:pt x="168934" y="335396"/>
                    <a:pt x="193296" y="317837"/>
                    <a:pt x="217014" y="300922"/>
                  </a:cubicBezTo>
                  <a:cubicBezTo>
                    <a:pt x="237020" y="286423"/>
                    <a:pt x="256058" y="272730"/>
                    <a:pt x="256058" y="256459"/>
                  </a:cubicBezTo>
                  <a:cubicBezTo>
                    <a:pt x="256058" y="254365"/>
                    <a:pt x="255413" y="235356"/>
                    <a:pt x="234116" y="235356"/>
                  </a:cubicBezTo>
                  <a:cubicBezTo>
                    <a:pt x="215884" y="235356"/>
                    <a:pt x="215884" y="248566"/>
                    <a:pt x="215884" y="252915"/>
                  </a:cubicBezTo>
                  <a:cubicBezTo>
                    <a:pt x="215884" y="262742"/>
                    <a:pt x="207656" y="272730"/>
                    <a:pt x="193942" y="272730"/>
                  </a:cubicBezTo>
                  <a:cubicBezTo>
                    <a:pt x="183939" y="272730"/>
                    <a:pt x="173290" y="266608"/>
                    <a:pt x="173290" y="249371"/>
                  </a:cubicBezTo>
                  <a:cubicBezTo>
                    <a:pt x="173290" y="217635"/>
                    <a:pt x="199589" y="193632"/>
                    <a:pt x="234600" y="193632"/>
                  </a:cubicBezTo>
                  <a:close/>
                  <a:moveTo>
                    <a:pt x="301219" y="64437"/>
                  </a:moveTo>
                  <a:cubicBezTo>
                    <a:pt x="170696" y="64437"/>
                    <a:pt x="64535" y="170436"/>
                    <a:pt x="64535" y="300760"/>
                  </a:cubicBezTo>
                  <a:cubicBezTo>
                    <a:pt x="64535" y="430923"/>
                    <a:pt x="170696" y="536922"/>
                    <a:pt x="301219" y="536922"/>
                  </a:cubicBezTo>
                  <a:cubicBezTo>
                    <a:pt x="431580" y="536922"/>
                    <a:pt x="537741" y="430923"/>
                    <a:pt x="537741" y="300760"/>
                  </a:cubicBezTo>
                  <a:cubicBezTo>
                    <a:pt x="537741" y="170436"/>
                    <a:pt x="431580" y="64437"/>
                    <a:pt x="301219" y="64437"/>
                  </a:cubicBezTo>
                  <a:close/>
                  <a:moveTo>
                    <a:pt x="301219" y="0"/>
                  </a:moveTo>
                  <a:cubicBezTo>
                    <a:pt x="467236" y="0"/>
                    <a:pt x="602276" y="134834"/>
                    <a:pt x="602276" y="300760"/>
                  </a:cubicBezTo>
                  <a:cubicBezTo>
                    <a:pt x="602276" y="466525"/>
                    <a:pt x="467236" y="601359"/>
                    <a:pt x="301219" y="601359"/>
                  </a:cubicBezTo>
                  <a:cubicBezTo>
                    <a:pt x="135040" y="601359"/>
                    <a:pt x="0" y="466525"/>
                    <a:pt x="0" y="300760"/>
                  </a:cubicBezTo>
                  <a:cubicBezTo>
                    <a:pt x="0" y="134834"/>
                    <a:pt x="135040" y="0"/>
                    <a:pt x="3012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" name="文本框 4"/>
          <p:cNvSpPr txBox="1"/>
          <p:nvPr/>
        </p:nvSpPr>
        <p:spPr>
          <a:xfrm>
            <a:off x="8274122" y="431084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274124" y="231126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274124" y="477010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4"/>
          <p:cNvSpPr txBox="1"/>
          <p:nvPr/>
        </p:nvSpPr>
        <p:spPr>
          <a:xfrm>
            <a:off x="8274122" y="185200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文本框 4"/>
          <p:cNvSpPr txBox="1"/>
          <p:nvPr/>
        </p:nvSpPr>
        <p:spPr>
          <a:xfrm>
            <a:off x="1345630" y="431084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345632" y="231126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345632" y="4770103"/>
            <a:ext cx="2621442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" name="文本框 4"/>
          <p:cNvSpPr txBox="1"/>
          <p:nvPr/>
        </p:nvSpPr>
        <p:spPr>
          <a:xfrm>
            <a:off x="1345630" y="1852003"/>
            <a:ext cx="14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3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5" name="副标题 14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/>
        </p:nvSpPr>
        <p:spPr>
          <a:xfrm>
            <a:off x="798533" y="2759265"/>
            <a:ext cx="2493554" cy="3037728"/>
          </a:xfrm>
          <a:prstGeom prst="round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8" name="椭圆 57"/>
          <p:cNvSpPr/>
          <p:nvPr/>
        </p:nvSpPr>
        <p:spPr>
          <a:xfrm>
            <a:off x="1084624" y="1674821"/>
            <a:ext cx="1921372" cy="192137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01</a:t>
            </a:r>
            <a:endParaRPr kumimoji="0" lang="en-US" altLang="zh-CN" sz="7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" name="文本框2"/>
          <p:cNvSpPr/>
          <p:nvPr/>
        </p:nvSpPr>
        <p:spPr>
          <a:xfrm>
            <a:off x="1084624" y="3813643"/>
            <a:ext cx="1921373" cy="161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此处添加详细文本描述，建议与标题相关并符合整体语言风格，此处添加此处添加详细文本描述，建议与标题相关并符合整体语言风格，此处添加此处添加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60" name="矩形: 圆角 59"/>
          <p:cNvSpPr/>
          <p:nvPr/>
        </p:nvSpPr>
        <p:spPr>
          <a:xfrm>
            <a:off x="3498993" y="2759265"/>
            <a:ext cx="2493554" cy="3037728"/>
          </a:xfrm>
          <a:prstGeom prst="round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1" name="椭圆 60"/>
          <p:cNvSpPr/>
          <p:nvPr/>
        </p:nvSpPr>
        <p:spPr>
          <a:xfrm>
            <a:off x="3785084" y="1674821"/>
            <a:ext cx="1921372" cy="192137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02</a:t>
            </a:r>
            <a:endParaRPr kumimoji="0" lang="en-US" altLang="zh-CN" sz="7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" name="文本框2"/>
          <p:cNvSpPr/>
          <p:nvPr/>
        </p:nvSpPr>
        <p:spPr>
          <a:xfrm>
            <a:off x="3785084" y="3813643"/>
            <a:ext cx="1921373" cy="161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此处添加详细文本描述，建议与标题相关并符合整体语言风格，此处添加此处添加详细文本描述，建议与标题相关并符合整体语言风格，此处添加此处添加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6199452" y="2759265"/>
            <a:ext cx="2493554" cy="3037728"/>
          </a:xfrm>
          <a:prstGeom prst="round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6485544" y="1674821"/>
            <a:ext cx="1921372" cy="192137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03</a:t>
            </a:r>
            <a:endParaRPr kumimoji="0" lang="en-US" altLang="zh-CN" sz="7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5" name="文本框2"/>
          <p:cNvSpPr/>
          <p:nvPr/>
        </p:nvSpPr>
        <p:spPr>
          <a:xfrm>
            <a:off x="6485544" y="3813643"/>
            <a:ext cx="1921373" cy="161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此处添加详细文本描述，建议与标题相关并符合整体语言风格，此处添加此处添加详细文本描述，建议与标题相关并符合整体语言风格，此处添加此处添加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66" name="矩形: 圆角 65"/>
          <p:cNvSpPr/>
          <p:nvPr/>
        </p:nvSpPr>
        <p:spPr>
          <a:xfrm>
            <a:off x="8899912" y="2759265"/>
            <a:ext cx="2493554" cy="3037728"/>
          </a:xfrm>
          <a:prstGeom prst="round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7" name="椭圆 66"/>
          <p:cNvSpPr/>
          <p:nvPr/>
        </p:nvSpPr>
        <p:spPr>
          <a:xfrm>
            <a:off x="9186003" y="1674821"/>
            <a:ext cx="1921372" cy="192137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04</a:t>
            </a:r>
            <a:endParaRPr kumimoji="0" lang="en-US" altLang="zh-CN" sz="7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8" name="文本框2"/>
          <p:cNvSpPr/>
          <p:nvPr/>
        </p:nvSpPr>
        <p:spPr>
          <a:xfrm>
            <a:off x="9186003" y="3813643"/>
            <a:ext cx="1921373" cy="161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此处添加详细文本描述，建议与标题相关并符合整体语言风格，此处添加此处添加详细文本描述，建议与标题相关并符合整体语言风格，此处添加此处添加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8188" y="709613"/>
            <a:ext cx="10715625" cy="5438775"/>
          </a:xfrm>
          <a:prstGeom prst="rect">
            <a:avLst/>
          </a:prstGeom>
          <a:solidFill>
            <a:schemeClr val="bg1"/>
          </a:solidFill>
          <a:ln w="2794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9486900" y="-983585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357312" y="73938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055593" y="600789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629707" y="4431881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2583654" y="3284870"/>
            <a:ext cx="7024689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请输入标题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491703" y="1782935"/>
            <a:ext cx="1208593" cy="1208593"/>
            <a:chOff x="6121391" y="1876425"/>
            <a:chExt cx="733425" cy="733425"/>
          </a:xfrm>
        </p:grpSpPr>
        <p:sp>
          <p:nvSpPr>
            <p:cNvPr id="48" name="椭圆 47"/>
            <p:cNvSpPr/>
            <p:nvPr/>
          </p:nvSpPr>
          <p:spPr>
            <a:xfrm>
              <a:off x="6121391" y="1876425"/>
              <a:ext cx="733425" cy="733425"/>
            </a:xfrm>
            <a:prstGeom prst="ellipse">
              <a:avLst/>
            </a:prstGeom>
            <a:solidFill>
              <a:srgbClr val="F8F8F8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181725" y="1972159"/>
              <a:ext cx="628650" cy="560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肆</a:t>
              </a:r>
              <a:endParaRPr lang="zh-CN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752192" y="4510636"/>
            <a:ext cx="6686551" cy="466252"/>
            <a:chOff x="2752192" y="4225079"/>
            <a:chExt cx="6686551" cy="466252"/>
          </a:xfrm>
        </p:grpSpPr>
        <p:sp>
          <p:nvSpPr>
            <p:cNvPr id="51" name="矩形 50"/>
            <p:cNvSpPr/>
            <p:nvPr/>
          </p:nvSpPr>
          <p:spPr>
            <a:xfrm>
              <a:off x="3376861" y="4239541"/>
              <a:ext cx="5438276" cy="45179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WORK SUMMARY, YEAR-END SUMMARY, HALF-YEAR SUMMARY AND 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QUARTERLY SUMMARY ARE THE MOST COMMON AND VERSATILE.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752192" y="4225079"/>
              <a:ext cx="66865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     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endPara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8"/>
          <p:cNvGrpSpPr/>
          <p:nvPr/>
        </p:nvGrpSpPr>
        <p:grpSpPr>
          <a:xfrm>
            <a:off x="1441838" y="1948754"/>
            <a:ext cx="3559584" cy="3556747"/>
            <a:chOff x="454607" y="1507131"/>
            <a:chExt cx="4211226" cy="4207869"/>
          </a:xfrm>
        </p:grpSpPr>
        <p:grpSp>
          <p:nvGrpSpPr>
            <p:cNvPr id="12" name="组合 11"/>
            <p:cNvGrpSpPr/>
            <p:nvPr/>
          </p:nvGrpSpPr>
          <p:grpSpPr>
            <a:xfrm>
              <a:off x="454607" y="1507131"/>
              <a:ext cx="4211226" cy="4207869"/>
              <a:chOff x="454607" y="1507131"/>
              <a:chExt cx="4211226" cy="4207869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1518580" y="2466975"/>
                <a:ext cx="2200275" cy="2200275"/>
              </a:xfrm>
              <a:prstGeom prst="ellips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endParaRPr>
              </a:p>
            </p:txBody>
          </p:sp>
          <p:sp>
            <p:nvSpPr>
              <p:cNvPr id="19" name="菱形 18"/>
              <p:cNvSpPr/>
              <p:nvPr/>
            </p:nvSpPr>
            <p:spPr>
              <a:xfrm>
                <a:off x="1750456" y="1507131"/>
                <a:ext cx="1658077" cy="1658077"/>
              </a:xfrm>
              <a:prstGeom prst="diamond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endParaRPr>
              </a:p>
            </p:txBody>
          </p:sp>
          <p:sp>
            <p:nvSpPr>
              <p:cNvPr id="20" name="菱形 19"/>
              <p:cNvSpPr/>
              <p:nvPr/>
            </p:nvSpPr>
            <p:spPr>
              <a:xfrm>
                <a:off x="1750456" y="4056923"/>
                <a:ext cx="1658077" cy="1658077"/>
              </a:xfrm>
              <a:prstGeom prst="diamond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endParaRPr>
              </a:p>
            </p:txBody>
          </p:sp>
          <p:sp>
            <p:nvSpPr>
              <p:cNvPr id="21" name="菱形 20"/>
              <p:cNvSpPr/>
              <p:nvPr/>
            </p:nvSpPr>
            <p:spPr>
              <a:xfrm>
                <a:off x="3007756" y="2785335"/>
                <a:ext cx="1658077" cy="1658077"/>
              </a:xfrm>
              <a:prstGeom prst="diamond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endParaRPr>
              </a:p>
            </p:txBody>
          </p:sp>
          <p:sp>
            <p:nvSpPr>
              <p:cNvPr id="22" name="菱形 21"/>
              <p:cNvSpPr/>
              <p:nvPr/>
            </p:nvSpPr>
            <p:spPr>
              <a:xfrm>
                <a:off x="454607" y="2785335"/>
                <a:ext cx="1658077" cy="1658077"/>
              </a:xfrm>
              <a:prstGeom prst="diamond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endParaRPr>
              </a:p>
            </p:txBody>
          </p:sp>
        </p:grpSp>
        <p:sp>
          <p:nvSpPr>
            <p:cNvPr id="13" name="settings_320253"/>
            <p:cNvSpPr>
              <a:spLocks noChangeAspect="1"/>
            </p:cNvSpPr>
            <p:nvPr/>
          </p:nvSpPr>
          <p:spPr bwMode="auto">
            <a:xfrm>
              <a:off x="2262092" y="2019312"/>
              <a:ext cx="634803" cy="633714"/>
            </a:xfrm>
            <a:custGeom>
              <a:avLst/>
              <a:gdLst>
                <a:gd name="connsiteX0" fmla="*/ 253085 w 597890"/>
                <a:gd name="connsiteY0" fmla="*/ 182165 h 596865"/>
                <a:gd name="connsiteX1" fmla="*/ 264324 w 597890"/>
                <a:gd name="connsiteY1" fmla="*/ 186315 h 596865"/>
                <a:gd name="connsiteX2" fmla="*/ 396856 w 597890"/>
                <a:gd name="connsiteY2" fmla="*/ 280928 h 596865"/>
                <a:gd name="connsiteX3" fmla="*/ 396856 w 597890"/>
                <a:gd name="connsiteY3" fmla="*/ 315818 h 596865"/>
                <a:gd name="connsiteX4" fmla="*/ 264324 w 597890"/>
                <a:gd name="connsiteY4" fmla="*/ 410746 h 596865"/>
                <a:gd name="connsiteX5" fmla="*/ 230640 w 597890"/>
                <a:gd name="connsiteY5" fmla="*/ 393458 h 596865"/>
                <a:gd name="connsiteX6" fmla="*/ 230640 w 597890"/>
                <a:gd name="connsiteY6" fmla="*/ 203603 h 596865"/>
                <a:gd name="connsiteX7" fmla="*/ 253085 w 597890"/>
                <a:gd name="connsiteY7" fmla="*/ 182165 h 596865"/>
                <a:gd name="connsiteX8" fmla="*/ 298964 w 597890"/>
                <a:gd name="connsiteY8" fmla="*/ 62732 h 596865"/>
                <a:gd name="connsiteX9" fmla="*/ 129267 w 597890"/>
                <a:gd name="connsiteY9" fmla="*/ 134411 h 596865"/>
                <a:gd name="connsiteX10" fmla="*/ 62837 w 597890"/>
                <a:gd name="connsiteY10" fmla="*/ 306063 h 596865"/>
                <a:gd name="connsiteX11" fmla="*/ 291093 w 597890"/>
                <a:gd name="connsiteY11" fmla="*/ 533989 h 596865"/>
                <a:gd name="connsiteX12" fmla="*/ 298964 w 597890"/>
                <a:gd name="connsiteY12" fmla="*/ 533989 h 596865"/>
                <a:gd name="connsiteX13" fmla="*/ 468346 w 597890"/>
                <a:gd name="connsiteY13" fmla="*/ 462310 h 596865"/>
                <a:gd name="connsiteX14" fmla="*/ 534776 w 597890"/>
                <a:gd name="connsiteY14" fmla="*/ 290658 h 596865"/>
                <a:gd name="connsiteX15" fmla="*/ 306520 w 597890"/>
                <a:gd name="connsiteY15" fmla="*/ 62732 h 596865"/>
                <a:gd name="connsiteX16" fmla="*/ 298964 w 597890"/>
                <a:gd name="connsiteY16" fmla="*/ 62732 h 596865"/>
                <a:gd name="connsiteX17" fmla="*/ 308724 w 597890"/>
                <a:gd name="connsiteY17" fmla="*/ 170 h 596865"/>
                <a:gd name="connsiteX18" fmla="*/ 597744 w 597890"/>
                <a:gd name="connsiteY18" fmla="*/ 288772 h 596865"/>
                <a:gd name="connsiteX19" fmla="*/ 513682 w 597890"/>
                <a:gd name="connsiteY19" fmla="*/ 506009 h 596865"/>
                <a:gd name="connsiteX20" fmla="*/ 298964 w 597890"/>
                <a:gd name="connsiteY20" fmla="*/ 596865 h 596865"/>
                <a:gd name="connsiteX21" fmla="*/ 289204 w 597890"/>
                <a:gd name="connsiteY21" fmla="*/ 596865 h 596865"/>
                <a:gd name="connsiteX22" fmla="*/ 184 w 597890"/>
                <a:gd name="connsiteY22" fmla="*/ 308264 h 596865"/>
                <a:gd name="connsiteX23" fmla="*/ 83931 w 597890"/>
                <a:gd name="connsiteY23" fmla="*/ 90712 h 596865"/>
                <a:gd name="connsiteX24" fmla="*/ 308724 w 597890"/>
                <a:gd name="connsiteY24" fmla="*/ 170 h 59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97890" h="596865">
                  <a:moveTo>
                    <a:pt x="253085" y="182165"/>
                  </a:moveTo>
                  <a:cubicBezTo>
                    <a:pt x="256907" y="182406"/>
                    <a:pt x="260783" y="183722"/>
                    <a:pt x="264324" y="186315"/>
                  </a:cubicBezTo>
                  <a:lnTo>
                    <a:pt x="396856" y="280928"/>
                  </a:lnTo>
                  <a:cubicBezTo>
                    <a:pt x="408818" y="289729"/>
                    <a:pt x="408818" y="307332"/>
                    <a:pt x="396856" y="315818"/>
                  </a:cubicBezTo>
                  <a:lnTo>
                    <a:pt x="264324" y="410746"/>
                  </a:lnTo>
                  <a:cubicBezTo>
                    <a:pt x="250158" y="420804"/>
                    <a:pt x="230640" y="410746"/>
                    <a:pt x="230640" y="393458"/>
                  </a:cubicBezTo>
                  <a:lnTo>
                    <a:pt x="230640" y="203603"/>
                  </a:lnTo>
                  <a:cubicBezTo>
                    <a:pt x="230640" y="190401"/>
                    <a:pt x="241619" y="181443"/>
                    <a:pt x="253085" y="182165"/>
                  </a:cubicBezTo>
                  <a:close/>
                  <a:moveTo>
                    <a:pt x="298964" y="62732"/>
                  </a:moveTo>
                  <a:cubicBezTo>
                    <a:pt x="234423" y="62732"/>
                    <a:pt x="174289" y="88197"/>
                    <a:pt x="129267" y="134411"/>
                  </a:cubicBezTo>
                  <a:cubicBezTo>
                    <a:pt x="84560" y="180625"/>
                    <a:pt x="60948" y="241615"/>
                    <a:pt x="62837" y="306063"/>
                  </a:cubicBezTo>
                  <a:cubicBezTo>
                    <a:pt x="66930" y="429929"/>
                    <a:pt x="167047" y="529902"/>
                    <a:pt x="291093" y="533989"/>
                  </a:cubicBezTo>
                  <a:cubicBezTo>
                    <a:pt x="293612" y="533989"/>
                    <a:pt x="296131" y="533989"/>
                    <a:pt x="298964" y="533989"/>
                  </a:cubicBezTo>
                  <a:cubicBezTo>
                    <a:pt x="363191" y="533989"/>
                    <a:pt x="423639" y="508524"/>
                    <a:pt x="468346" y="462310"/>
                  </a:cubicBezTo>
                  <a:cubicBezTo>
                    <a:pt x="513367" y="416096"/>
                    <a:pt x="536665" y="355106"/>
                    <a:pt x="534776" y="290658"/>
                  </a:cubicBezTo>
                  <a:cubicBezTo>
                    <a:pt x="530683" y="166792"/>
                    <a:pt x="430566" y="66819"/>
                    <a:pt x="306520" y="62732"/>
                  </a:cubicBezTo>
                  <a:cubicBezTo>
                    <a:pt x="304002" y="62732"/>
                    <a:pt x="301483" y="62732"/>
                    <a:pt x="298964" y="62732"/>
                  </a:cubicBezTo>
                  <a:close/>
                  <a:moveTo>
                    <a:pt x="308724" y="170"/>
                  </a:moveTo>
                  <a:cubicBezTo>
                    <a:pt x="465827" y="4886"/>
                    <a:pt x="592706" y="131896"/>
                    <a:pt x="597744" y="288772"/>
                  </a:cubicBezTo>
                  <a:cubicBezTo>
                    <a:pt x="600262" y="370197"/>
                    <a:pt x="570353" y="447534"/>
                    <a:pt x="513682" y="506009"/>
                  </a:cubicBezTo>
                  <a:cubicBezTo>
                    <a:pt x="456697" y="564798"/>
                    <a:pt x="380507" y="596865"/>
                    <a:pt x="298964" y="596865"/>
                  </a:cubicBezTo>
                  <a:cubicBezTo>
                    <a:pt x="295501" y="596865"/>
                    <a:pt x="292353" y="596865"/>
                    <a:pt x="289204" y="596865"/>
                  </a:cubicBezTo>
                  <a:cubicBezTo>
                    <a:pt x="132101" y="591835"/>
                    <a:pt x="4907" y="465140"/>
                    <a:pt x="184" y="308264"/>
                  </a:cubicBezTo>
                  <a:cubicBezTo>
                    <a:pt x="-2649" y="226525"/>
                    <a:pt x="27260" y="149187"/>
                    <a:pt x="83931" y="90712"/>
                  </a:cubicBezTo>
                  <a:cubicBezTo>
                    <a:pt x="143120" y="29722"/>
                    <a:pt x="223088" y="-2659"/>
                    <a:pt x="308724" y="1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4" name="settings_320253"/>
            <p:cNvSpPr>
              <a:spLocks noChangeAspect="1"/>
            </p:cNvSpPr>
            <p:nvPr/>
          </p:nvSpPr>
          <p:spPr bwMode="auto">
            <a:xfrm>
              <a:off x="2262092" y="4569000"/>
              <a:ext cx="634803" cy="633920"/>
            </a:xfrm>
            <a:custGeom>
              <a:avLst/>
              <a:gdLst>
                <a:gd name="connsiteX0" fmla="*/ 113399 w 608697"/>
                <a:gd name="connsiteY0" fmla="*/ 462557 h 607851"/>
                <a:gd name="connsiteX1" fmla="*/ 330105 w 608697"/>
                <a:gd name="connsiteY1" fmla="*/ 462557 h 607851"/>
                <a:gd name="connsiteX2" fmla="*/ 224848 w 608697"/>
                <a:gd name="connsiteY2" fmla="*/ 538979 h 607851"/>
                <a:gd name="connsiteX3" fmla="*/ 113399 w 608697"/>
                <a:gd name="connsiteY3" fmla="*/ 462557 h 607851"/>
                <a:gd name="connsiteX4" fmla="*/ 418665 w 608697"/>
                <a:gd name="connsiteY4" fmla="*/ 417183 h 607851"/>
                <a:gd name="connsiteX5" fmla="*/ 378446 w 608697"/>
                <a:gd name="connsiteY5" fmla="*/ 540800 h 607851"/>
                <a:gd name="connsiteX6" fmla="*/ 243239 w 608697"/>
                <a:gd name="connsiteY6" fmla="*/ 544452 h 607851"/>
                <a:gd name="connsiteX7" fmla="*/ 418665 w 608697"/>
                <a:gd name="connsiteY7" fmla="*/ 417183 h 607851"/>
                <a:gd name="connsiteX8" fmla="*/ 463491 w 608697"/>
                <a:gd name="connsiteY8" fmla="*/ 328482 h 607851"/>
                <a:gd name="connsiteX9" fmla="*/ 503696 w 608697"/>
                <a:gd name="connsiteY9" fmla="*/ 452075 h 607851"/>
                <a:gd name="connsiteX10" fmla="*/ 396507 w 608697"/>
                <a:gd name="connsiteY10" fmla="*/ 534321 h 607851"/>
                <a:gd name="connsiteX11" fmla="*/ 463491 w 608697"/>
                <a:gd name="connsiteY11" fmla="*/ 328482 h 607851"/>
                <a:gd name="connsiteX12" fmla="*/ 56382 w 608697"/>
                <a:gd name="connsiteY12" fmla="*/ 320226 h 607851"/>
                <a:gd name="connsiteX13" fmla="*/ 231808 w 608697"/>
                <a:gd name="connsiteY13" fmla="*/ 447456 h 607851"/>
                <a:gd name="connsiteX14" fmla="*/ 101675 w 608697"/>
                <a:gd name="connsiteY14" fmla="*/ 447456 h 607851"/>
                <a:gd name="connsiteX15" fmla="*/ 56382 w 608697"/>
                <a:gd name="connsiteY15" fmla="*/ 320226 h 607851"/>
                <a:gd name="connsiteX16" fmla="*/ 447526 w 608697"/>
                <a:gd name="connsiteY16" fmla="*/ 230396 h 607851"/>
                <a:gd name="connsiteX17" fmla="*/ 552810 w 608697"/>
                <a:gd name="connsiteY17" fmla="*/ 306756 h 607851"/>
                <a:gd name="connsiteX18" fmla="*/ 514484 w 608697"/>
                <a:gd name="connsiteY18" fmla="*/ 436306 h 607851"/>
                <a:gd name="connsiteX19" fmla="*/ 447526 w 608697"/>
                <a:gd name="connsiteY19" fmla="*/ 230396 h 607851"/>
                <a:gd name="connsiteX20" fmla="*/ 94214 w 608697"/>
                <a:gd name="connsiteY20" fmla="*/ 171545 h 607851"/>
                <a:gd name="connsiteX21" fmla="*/ 161172 w 608697"/>
                <a:gd name="connsiteY21" fmla="*/ 377455 h 607851"/>
                <a:gd name="connsiteX22" fmla="*/ 55888 w 608697"/>
                <a:gd name="connsiteY22" fmla="*/ 301095 h 607851"/>
                <a:gd name="connsiteX23" fmla="*/ 94214 w 608697"/>
                <a:gd name="connsiteY23" fmla="*/ 171545 h 607851"/>
                <a:gd name="connsiteX24" fmla="*/ 376960 w 608697"/>
                <a:gd name="connsiteY24" fmla="*/ 160395 h 607851"/>
                <a:gd name="connsiteX25" fmla="*/ 507041 w 608697"/>
                <a:gd name="connsiteY25" fmla="*/ 160395 h 607851"/>
                <a:gd name="connsiteX26" fmla="*/ 552315 w 608697"/>
                <a:gd name="connsiteY26" fmla="*/ 287625 h 607851"/>
                <a:gd name="connsiteX27" fmla="*/ 376960 w 608697"/>
                <a:gd name="connsiteY27" fmla="*/ 160395 h 607851"/>
                <a:gd name="connsiteX28" fmla="*/ 212260 w 608697"/>
                <a:gd name="connsiteY28" fmla="*/ 73529 h 607851"/>
                <a:gd name="connsiteX29" fmla="*/ 145233 w 608697"/>
                <a:gd name="connsiteY29" fmla="*/ 279298 h 607851"/>
                <a:gd name="connsiteX30" fmla="*/ 105001 w 608697"/>
                <a:gd name="connsiteY30" fmla="*/ 155747 h 607851"/>
                <a:gd name="connsiteX31" fmla="*/ 212260 w 608697"/>
                <a:gd name="connsiteY31" fmla="*/ 73529 h 607851"/>
                <a:gd name="connsiteX32" fmla="*/ 383849 w 608697"/>
                <a:gd name="connsiteY32" fmla="*/ 68801 h 607851"/>
                <a:gd name="connsiteX33" fmla="*/ 495298 w 608697"/>
                <a:gd name="connsiteY33" fmla="*/ 145223 h 607851"/>
                <a:gd name="connsiteX34" fmla="*/ 278592 w 608697"/>
                <a:gd name="connsiteY34" fmla="*/ 145223 h 607851"/>
                <a:gd name="connsiteX35" fmla="*/ 383849 w 608697"/>
                <a:gd name="connsiteY35" fmla="*/ 68801 h 607851"/>
                <a:gd name="connsiteX36" fmla="*/ 297630 w 608697"/>
                <a:gd name="connsiteY36" fmla="*/ 55890 h 607851"/>
                <a:gd name="connsiteX37" fmla="*/ 365458 w 608697"/>
                <a:gd name="connsiteY37" fmla="*/ 63394 h 607851"/>
                <a:gd name="connsiteX38" fmla="*/ 190103 w 608697"/>
                <a:gd name="connsiteY38" fmla="*/ 190597 h 607851"/>
                <a:gd name="connsiteX39" fmla="*/ 230306 w 608697"/>
                <a:gd name="connsiteY39" fmla="*/ 67043 h 607851"/>
                <a:gd name="connsiteX40" fmla="*/ 297630 w 608697"/>
                <a:gd name="connsiteY40" fmla="*/ 55890 h 607851"/>
                <a:gd name="connsiteX41" fmla="*/ 304349 w 608697"/>
                <a:gd name="connsiteY41" fmla="*/ 24806 h 607851"/>
                <a:gd name="connsiteX42" fmla="*/ 106746 w 608697"/>
                <a:gd name="connsiteY42" fmla="*/ 106597 h 607851"/>
                <a:gd name="connsiteX43" fmla="*/ 24840 w 608697"/>
                <a:gd name="connsiteY43" fmla="*/ 303926 h 607851"/>
                <a:gd name="connsiteX44" fmla="*/ 106746 w 608697"/>
                <a:gd name="connsiteY44" fmla="*/ 501254 h 607851"/>
                <a:gd name="connsiteX45" fmla="*/ 304349 w 608697"/>
                <a:gd name="connsiteY45" fmla="*/ 583045 h 607851"/>
                <a:gd name="connsiteX46" fmla="*/ 501951 w 608697"/>
                <a:gd name="connsiteY46" fmla="*/ 501254 h 607851"/>
                <a:gd name="connsiteX47" fmla="*/ 583857 w 608697"/>
                <a:gd name="connsiteY47" fmla="*/ 303926 h 607851"/>
                <a:gd name="connsiteX48" fmla="*/ 501951 w 608697"/>
                <a:gd name="connsiteY48" fmla="*/ 106597 h 607851"/>
                <a:gd name="connsiteX49" fmla="*/ 304349 w 608697"/>
                <a:gd name="connsiteY49" fmla="*/ 24806 h 607851"/>
                <a:gd name="connsiteX50" fmla="*/ 304349 w 608697"/>
                <a:gd name="connsiteY50" fmla="*/ 0 h 607851"/>
                <a:gd name="connsiteX51" fmla="*/ 608697 w 608697"/>
                <a:gd name="connsiteY51" fmla="*/ 303926 h 607851"/>
                <a:gd name="connsiteX52" fmla="*/ 304349 w 608697"/>
                <a:gd name="connsiteY52" fmla="*/ 607851 h 607851"/>
                <a:gd name="connsiteX53" fmla="*/ 0 w 608697"/>
                <a:gd name="connsiteY53" fmla="*/ 303926 h 607851"/>
                <a:gd name="connsiteX54" fmla="*/ 304349 w 608697"/>
                <a:gd name="connsiteY54" fmla="*/ 0 h 60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08697" h="607851">
                  <a:moveTo>
                    <a:pt x="113399" y="462557"/>
                  </a:moveTo>
                  <a:lnTo>
                    <a:pt x="330105" y="462557"/>
                  </a:lnTo>
                  <a:cubicBezTo>
                    <a:pt x="295044" y="488031"/>
                    <a:pt x="259983" y="513505"/>
                    <a:pt x="224848" y="538979"/>
                  </a:cubicBezTo>
                  <a:cubicBezTo>
                    <a:pt x="181358" y="524305"/>
                    <a:pt x="142716" y="497863"/>
                    <a:pt x="113399" y="462557"/>
                  </a:cubicBezTo>
                  <a:close/>
                  <a:moveTo>
                    <a:pt x="418665" y="417183"/>
                  </a:moveTo>
                  <a:cubicBezTo>
                    <a:pt x="405234" y="458389"/>
                    <a:pt x="391803" y="499595"/>
                    <a:pt x="378446" y="540800"/>
                  </a:cubicBezTo>
                  <a:cubicBezTo>
                    <a:pt x="334571" y="554436"/>
                    <a:pt x="287786" y="555703"/>
                    <a:pt x="243239" y="544452"/>
                  </a:cubicBezTo>
                  <a:cubicBezTo>
                    <a:pt x="301665" y="501979"/>
                    <a:pt x="360165" y="459581"/>
                    <a:pt x="418665" y="417183"/>
                  </a:cubicBezTo>
                  <a:close/>
                  <a:moveTo>
                    <a:pt x="463491" y="328482"/>
                  </a:moveTo>
                  <a:cubicBezTo>
                    <a:pt x="476918" y="369680"/>
                    <a:pt x="490270" y="410877"/>
                    <a:pt x="503696" y="452075"/>
                  </a:cubicBezTo>
                  <a:cubicBezTo>
                    <a:pt x="476246" y="488877"/>
                    <a:pt x="439174" y="517335"/>
                    <a:pt x="396507" y="534321"/>
                  </a:cubicBezTo>
                  <a:cubicBezTo>
                    <a:pt x="418810" y="465708"/>
                    <a:pt x="441188" y="397095"/>
                    <a:pt x="463491" y="328482"/>
                  </a:cubicBezTo>
                  <a:close/>
                  <a:moveTo>
                    <a:pt x="56382" y="320226"/>
                  </a:moveTo>
                  <a:cubicBezTo>
                    <a:pt x="114882" y="362611"/>
                    <a:pt x="173383" y="404996"/>
                    <a:pt x="231808" y="447456"/>
                  </a:cubicBezTo>
                  <a:lnTo>
                    <a:pt x="101675" y="447456"/>
                  </a:lnTo>
                  <a:cubicBezTo>
                    <a:pt x="75111" y="409987"/>
                    <a:pt x="59441" y="365963"/>
                    <a:pt x="56382" y="320226"/>
                  </a:cubicBezTo>
                  <a:close/>
                  <a:moveTo>
                    <a:pt x="447526" y="230396"/>
                  </a:moveTo>
                  <a:cubicBezTo>
                    <a:pt x="482646" y="255874"/>
                    <a:pt x="517691" y="281352"/>
                    <a:pt x="552810" y="306756"/>
                  </a:cubicBezTo>
                  <a:cubicBezTo>
                    <a:pt x="552214" y="352646"/>
                    <a:pt x="539016" y="397493"/>
                    <a:pt x="514484" y="436306"/>
                  </a:cubicBezTo>
                  <a:cubicBezTo>
                    <a:pt x="492190" y="367694"/>
                    <a:pt x="469895" y="299008"/>
                    <a:pt x="447526" y="230396"/>
                  </a:cubicBezTo>
                  <a:close/>
                  <a:moveTo>
                    <a:pt x="94214" y="171545"/>
                  </a:moveTo>
                  <a:cubicBezTo>
                    <a:pt x="116508" y="240157"/>
                    <a:pt x="138803" y="308843"/>
                    <a:pt x="161172" y="377455"/>
                  </a:cubicBezTo>
                  <a:cubicBezTo>
                    <a:pt x="126053" y="351977"/>
                    <a:pt x="91008" y="326499"/>
                    <a:pt x="55888" y="301095"/>
                  </a:cubicBezTo>
                  <a:cubicBezTo>
                    <a:pt x="56410" y="255205"/>
                    <a:pt x="69682" y="210358"/>
                    <a:pt x="94214" y="171545"/>
                  </a:cubicBezTo>
                  <a:close/>
                  <a:moveTo>
                    <a:pt x="376960" y="160395"/>
                  </a:moveTo>
                  <a:lnTo>
                    <a:pt x="507041" y="160395"/>
                  </a:lnTo>
                  <a:cubicBezTo>
                    <a:pt x="533594" y="197864"/>
                    <a:pt x="549257" y="241888"/>
                    <a:pt x="552315" y="287625"/>
                  </a:cubicBezTo>
                  <a:cubicBezTo>
                    <a:pt x="493839" y="245240"/>
                    <a:pt x="435362" y="202855"/>
                    <a:pt x="376960" y="160395"/>
                  </a:cubicBezTo>
                  <a:close/>
                  <a:moveTo>
                    <a:pt x="212260" y="73529"/>
                  </a:moveTo>
                  <a:cubicBezTo>
                    <a:pt x="189942" y="142119"/>
                    <a:pt x="167550" y="210708"/>
                    <a:pt x="145233" y="279298"/>
                  </a:cubicBezTo>
                  <a:cubicBezTo>
                    <a:pt x="131797" y="238114"/>
                    <a:pt x="118436" y="196931"/>
                    <a:pt x="105001" y="155747"/>
                  </a:cubicBezTo>
                  <a:cubicBezTo>
                    <a:pt x="132469" y="118958"/>
                    <a:pt x="169566" y="90509"/>
                    <a:pt x="212260" y="73529"/>
                  </a:cubicBezTo>
                  <a:close/>
                  <a:moveTo>
                    <a:pt x="383849" y="68801"/>
                  </a:moveTo>
                  <a:cubicBezTo>
                    <a:pt x="427340" y="83475"/>
                    <a:pt x="465981" y="109917"/>
                    <a:pt x="495298" y="145223"/>
                  </a:cubicBezTo>
                  <a:lnTo>
                    <a:pt x="278592" y="145223"/>
                  </a:lnTo>
                  <a:cubicBezTo>
                    <a:pt x="313653" y="119749"/>
                    <a:pt x="348714" y="94275"/>
                    <a:pt x="383849" y="68801"/>
                  </a:cubicBezTo>
                  <a:close/>
                  <a:moveTo>
                    <a:pt x="297630" y="55890"/>
                  </a:moveTo>
                  <a:cubicBezTo>
                    <a:pt x="320370" y="55276"/>
                    <a:pt x="343194" y="57771"/>
                    <a:pt x="365458" y="63394"/>
                  </a:cubicBezTo>
                  <a:cubicBezTo>
                    <a:pt x="307056" y="105844"/>
                    <a:pt x="248580" y="148221"/>
                    <a:pt x="190103" y="190597"/>
                  </a:cubicBezTo>
                  <a:cubicBezTo>
                    <a:pt x="203529" y="149412"/>
                    <a:pt x="216955" y="108228"/>
                    <a:pt x="230306" y="67043"/>
                  </a:cubicBezTo>
                  <a:cubicBezTo>
                    <a:pt x="252234" y="60229"/>
                    <a:pt x="274890" y="56505"/>
                    <a:pt x="297630" y="55890"/>
                  </a:cubicBezTo>
                  <a:close/>
                  <a:moveTo>
                    <a:pt x="304349" y="24806"/>
                  </a:moveTo>
                  <a:cubicBezTo>
                    <a:pt x="229679" y="24806"/>
                    <a:pt x="159485" y="53857"/>
                    <a:pt x="106746" y="106597"/>
                  </a:cubicBezTo>
                  <a:cubicBezTo>
                    <a:pt x="53932" y="159263"/>
                    <a:pt x="24840" y="229359"/>
                    <a:pt x="24840" y="303926"/>
                  </a:cubicBezTo>
                  <a:cubicBezTo>
                    <a:pt x="24840" y="378492"/>
                    <a:pt x="53932" y="448588"/>
                    <a:pt x="106746" y="501254"/>
                  </a:cubicBezTo>
                  <a:cubicBezTo>
                    <a:pt x="159485" y="553994"/>
                    <a:pt x="229679" y="583045"/>
                    <a:pt x="304349" y="583045"/>
                  </a:cubicBezTo>
                  <a:cubicBezTo>
                    <a:pt x="379018" y="583045"/>
                    <a:pt x="449213" y="553994"/>
                    <a:pt x="501951" y="501254"/>
                  </a:cubicBezTo>
                  <a:cubicBezTo>
                    <a:pt x="554765" y="448588"/>
                    <a:pt x="583857" y="378492"/>
                    <a:pt x="583857" y="303926"/>
                  </a:cubicBezTo>
                  <a:cubicBezTo>
                    <a:pt x="583857" y="229359"/>
                    <a:pt x="554765" y="159263"/>
                    <a:pt x="501951" y="106597"/>
                  </a:cubicBezTo>
                  <a:cubicBezTo>
                    <a:pt x="449213" y="53857"/>
                    <a:pt x="379018" y="24806"/>
                    <a:pt x="304349" y="24806"/>
                  </a:cubicBezTo>
                  <a:close/>
                  <a:moveTo>
                    <a:pt x="304349" y="0"/>
                  </a:moveTo>
                  <a:cubicBezTo>
                    <a:pt x="472412" y="0"/>
                    <a:pt x="608697" y="136096"/>
                    <a:pt x="608697" y="303926"/>
                  </a:cubicBezTo>
                  <a:cubicBezTo>
                    <a:pt x="608697" y="471755"/>
                    <a:pt x="472412" y="607851"/>
                    <a:pt x="304349" y="607851"/>
                  </a:cubicBezTo>
                  <a:cubicBezTo>
                    <a:pt x="136286" y="607851"/>
                    <a:pt x="0" y="471755"/>
                    <a:pt x="0" y="303926"/>
                  </a:cubicBezTo>
                  <a:cubicBezTo>
                    <a:pt x="0" y="136096"/>
                    <a:pt x="136286" y="0"/>
                    <a:pt x="3043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5" name="settings_320253"/>
            <p:cNvSpPr>
              <a:spLocks noChangeAspect="1"/>
            </p:cNvSpPr>
            <p:nvPr/>
          </p:nvSpPr>
          <p:spPr bwMode="auto">
            <a:xfrm>
              <a:off x="3519392" y="3318734"/>
              <a:ext cx="634803" cy="591278"/>
            </a:xfrm>
            <a:custGeom>
              <a:avLst/>
              <a:gdLst>
                <a:gd name="connsiteX0" fmla="*/ 301464 w 607616"/>
                <a:gd name="connsiteY0" fmla="*/ 221799 h 565956"/>
                <a:gd name="connsiteX1" fmla="*/ 301464 w 607616"/>
                <a:gd name="connsiteY1" fmla="*/ 289959 h 565956"/>
                <a:gd name="connsiteX2" fmla="*/ 335905 w 607616"/>
                <a:gd name="connsiteY2" fmla="*/ 341590 h 565956"/>
                <a:gd name="connsiteX3" fmla="*/ 374171 w 607616"/>
                <a:gd name="connsiteY3" fmla="*/ 316174 h 565956"/>
                <a:gd name="connsiteX4" fmla="*/ 347385 w 607616"/>
                <a:gd name="connsiteY4" fmla="*/ 276007 h 565956"/>
                <a:gd name="connsiteX5" fmla="*/ 347385 w 607616"/>
                <a:gd name="connsiteY5" fmla="*/ 221799 h 565956"/>
                <a:gd name="connsiteX6" fmla="*/ 301464 w 607616"/>
                <a:gd name="connsiteY6" fmla="*/ 99519 h 565956"/>
                <a:gd name="connsiteX7" fmla="*/ 347385 w 607616"/>
                <a:gd name="connsiteY7" fmla="*/ 99519 h 565956"/>
                <a:gd name="connsiteX8" fmla="*/ 347385 w 607616"/>
                <a:gd name="connsiteY8" fmla="*/ 147240 h 565956"/>
                <a:gd name="connsiteX9" fmla="*/ 462274 w 607616"/>
                <a:gd name="connsiteY9" fmla="*/ 282938 h 565956"/>
                <a:gd name="connsiteX10" fmla="*/ 324424 w 607616"/>
                <a:gd name="connsiteY10" fmla="*/ 420591 h 565956"/>
                <a:gd name="connsiteX11" fmla="*/ 186575 w 607616"/>
                <a:gd name="connsiteY11" fmla="*/ 282938 h 565956"/>
                <a:gd name="connsiteX12" fmla="*/ 301464 w 607616"/>
                <a:gd name="connsiteY12" fmla="*/ 147240 h 565956"/>
                <a:gd name="connsiteX13" fmla="*/ 288710 w 607616"/>
                <a:gd name="connsiteY13" fmla="*/ 2236 h 565956"/>
                <a:gd name="connsiteX14" fmla="*/ 373110 w 607616"/>
                <a:gd name="connsiteY14" fmla="*/ 4224 h 565956"/>
                <a:gd name="connsiteX15" fmla="*/ 524775 w 607616"/>
                <a:gd name="connsiteY15" fmla="*/ 82884 h 565956"/>
                <a:gd name="connsiteX16" fmla="*/ 524775 w 607616"/>
                <a:gd name="connsiteY16" fmla="*/ 483119 h 565956"/>
                <a:gd name="connsiteX17" fmla="*/ 324424 w 607616"/>
                <a:gd name="connsiteY17" fmla="*/ 565956 h 565956"/>
                <a:gd name="connsiteX18" fmla="*/ 124073 w 607616"/>
                <a:gd name="connsiteY18" fmla="*/ 483119 h 565956"/>
                <a:gd name="connsiteX19" fmla="*/ 45037 w 607616"/>
                <a:gd name="connsiteY19" fmla="*/ 235850 h 565956"/>
                <a:gd name="connsiteX20" fmla="*/ 0 w 607616"/>
                <a:gd name="connsiteY20" fmla="*/ 222073 h 565956"/>
                <a:gd name="connsiteX21" fmla="*/ 87136 w 607616"/>
                <a:gd name="connsiteY21" fmla="*/ 175855 h 565956"/>
                <a:gd name="connsiteX22" fmla="*/ 133508 w 607616"/>
                <a:gd name="connsiteY22" fmla="*/ 262781 h 565956"/>
                <a:gd name="connsiteX23" fmla="*/ 89450 w 607616"/>
                <a:gd name="connsiteY23" fmla="*/ 249360 h 565956"/>
                <a:gd name="connsiteX24" fmla="*/ 156560 w 607616"/>
                <a:gd name="connsiteY24" fmla="*/ 450677 h 565956"/>
                <a:gd name="connsiteX25" fmla="*/ 324424 w 607616"/>
                <a:gd name="connsiteY25" fmla="*/ 520093 h 565956"/>
                <a:gd name="connsiteX26" fmla="*/ 492288 w 607616"/>
                <a:gd name="connsiteY26" fmla="*/ 450677 h 565956"/>
                <a:gd name="connsiteX27" fmla="*/ 492288 w 607616"/>
                <a:gd name="connsiteY27" fmla="*/ 115326 h 565956"/>
                <a:gd name="connsiteX28" fmla="*/ 226518 w 607616"/>
                <a:gd name="connsiteY28" fmla="*/ 66975 h 565956"/>
                <a:gd name="connsiteX29" fmla="*/ 207649 w 607616"/>
                <a:gd name="connsiteY29" fmla="*/ 25111 h 565956"/>
                <a:gd name="connsiteX30" fmla="*/ 288710 w 607616"/>
                <a:gd name="connsiteY30" fmla="*/ 2236 h 56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7616" h="565956">
                  <a:moveTo>
                    <a:pt x="301464" y="221799"/>
                  </a:moveTo>
                  <a:lnTo>
                    <a:pt x="301464" y="289959"/>
                  </a:lnTo>
                  <a:lnTo>
                    <a:pt x="335905" y="341590"/>
                  </a:lnTo>
                  <a:lnTo>
                    <a:pt x="374171" y="316174"/>
                  </a:lnTo>
                  <a:lnTo>
                    <a:pt x="347385" y="276007"/>
                  </a:lnTo>
                  <a:lnTo>
                    <a:pt x="347385" y="221799"/>
                  </a:lnTo>
                  <a:close/>
                  <a:moveTo>
                    <a:pt x="301464" y="99519"/>
                  </a:moveTo>
                  <a:lnTo>
                    <a:pt x="347385" y="99519"/>
                  </a:lnTo>
                  <a:lnTo>
                    <a:pt x="347385" y="147240"/>
                  </a:lnTo>
                  <a:cubicBezTo>
                    <a:pt x="412527" y="158171"/>
                    <a:pt x="462274" y="214778"/>
                    <a:pt x="462274" y="282938"/>
                  </a:cubicBezTo>
                  <a:cubicBezTo>
                    <a:pt x="462274" y="359007"/>
                    <a:pt x="400513" y="420591"/>
                    <a:pt x="324424" y="420591"/>
                  </a:cubicBezTo>
                  <a:cubicBezTo>
                    <a:pt x="248247" y="420591"/>
                    <a:pt x="186575" y="359007"/>
                    <a:pt x="186575" y="282938"/>
                  </a:cubicBezTo>
                  <a:cubicBezTo>
                    <a:pt x="186575" y="214778"/>
                    <a:pt x="236233" y="158171"/>
                    <a:pt x="301464" y="147240"/>
                  </a:cubicBezTo>
                  <a:close/>
                  <a:moveTo>
                    <a:pt x="288710" y="2236"/>
                  </a:moveTo>
                  <a:cubicBezTo>
                    <a:pt x="316547" y="-1286"/>
                    <a:pt x="344940" y="-664"/>
                    <a:pt x="373110" y="4224"/>
                  </a:cubicBezTo>
                  <a:cubicBezTo>
                    <a:pt x="430785" y="14268"/>
                    <a:pt x="483209" y="41466"/>
                    <a:pt x="524775" y="82884"/>
                  </a:cubicBezTo>
                  <a:cubicBezTo>
                    <a:pt x="635230" y="193275"/>
                    <a:pt x="635230" y="372728"/>
                    <a:pt x="524775" y="483119"/>
                  </a:cubicBezTo>
                  <a:cubicBezTo>
                    <a:pt x="471193" y="536536"/>
                    <a:pt x="400078" y="565956"/>
                    <a:pt x="324424" y="565956"/>
                  </a:cubicBezTo>
                  <a:cubicBezTo>
                    <a:pt x="248680" y="565956"/>
                    <a:pt x="177565" y="536536"/>
                    <a:pt x="124073" y="483119"/>
                  </a:cubicBezTo>
                  <a:cubicBezTo>
                    <a:pt x="59010" y="418146"/>
                    <a:pt x="29728" y="326154"/>
                    <a:pt x="45037" y="235850"/>
                  </a:cubicBezTo>
                  <a:lnTo>
                    <a:pt x="0" y="222073"/>
                  </a:lnTo>
                  <a:lnTo>
                    <a:pt x="87136" y="175855"/>
                  </a:lnTo>
                  <a:lnTo>
                    <a:pt x="133508" y="262781"/>
                  </a:lnTo>
                  <a:lnTo>
                    <a:pt x="89450" y="249360"/>
                  </a:lnTo>
                  <a:cubicBezTo>
                    <a:pt x="78859" y="323132"/>
                    <a:pt x="103424" y="397614"/>
                    <a:pt x="156560" y="450677"/>
                  </a:cubicBezTo>
                  <a:cubicBezTo>
                    <a:pt x="201330" y="495384"/>
                    <a:pt x="260963" y="520093"/>
                    <a:pt x="324424" y="520093"/>
                  </a:cubicBezTo>
                  <a:cubicBezTo>
                    <a:pt x="387796" y="520093"/>
                    <a:pt x="447429" y="495384"/>
                    <a:pt x="492288" y="450677"/>
                  </a:cubicBezTo>
                  <a:cubicBezTo>
                    <a:pt x="584853" y="358240"/>
                    <a:pt x="584853" y="207763"/>
                    <a:pt x="492288" y="115326"/>
                  </a:cubicBezTo>
                  <a:cubicBezTo>
                    <a:pt x="422775" y="45999"/>
                    <a:pt x="316057" y="26534"/>
                    <a:pt x="226518" y="66975"/>
                  </a:cubicBezTo>
                  <a:lnTo>
                    <a:pt x="207649" y="25111"/>
                  </a:lnTo>
                  <a:cubicBezTo>
                    <a:pt x="233594" y="13424"/>
                    <a:pt x="260874" y="5758"/>
                    <a:pt x="288710" y="22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6" name="settings_320253"/>
            <p:cNvSpPr>
              <a:spLocks noChangeAspect="1"/>
            </p:cNvSpPr>
            <p:nvPr/>
          </p:nvSpPr>
          <p:spPr bwMode="auto">
            <a:xfrm>
              <a:off x="973895" y="3296970"/>
              <a:ext cx="619497" cy="634803"/>
            </a:xfrm>
            <a:custGeom>
              <a:avLst/>
              <a:gdLst>
                <a:gd name="connsiteX0" fmla="*/ 234289 w 592095"/>
                <a:gd name="connsiteY0" fmla="*/ 179100 h 606723"/>
                <a:gd name="connsiteX1" fmla="*/ 346529 w 592095"/>
                <a:gd name="connsiteY1" fmla="*/ 179100 h 606723"/>
                <a:gd name="connsiteX2" fmla="*/ 362284 w 592095"/>
                <a:gd name="connsiteY2" fmla="*/ 203004 h 606723"/>
                <a:gd name="connsiteX3" fmla="*/ 346529 w 592095"/>
                <a:gd name="connsiteY3" fmla="*/ 226819 h 606723"/>
                <a:gd name="connsiteX4" fmla="*/ 269448 w 592095"/>
                <a:gd name="connsiteY4" fmla="*/ 226819 h 606723"/>
                <a:gd name="connsiteX5" fmla="*/ 265976 w 592095"/>
                <a:gd name="connsiteY5" fmla="*/ 273915 h 606723"/>
                <a:gd name="connsiteX6" fmla="*/ 375012 w 592095"/>
                <a:gd name="connsiteY6" fmla="*/ 350425 h 606723"/>
                <a:gd name="connsiteX7" fmla="*/ 289564 w 592095"/>
                <a:gd name="connsiteY7" fmla="*/ 437864 h 606723"/>
                <a:gd name="connsiteX8" fmla="*/ 202691 w 592095"/>
                <a:gd name="connsiteY8" fmla="*/ 372551 h 606723"/>
                <a:gd name="connsiteX9" fmla="*/ 230106 w 592095"/>
                <a:gd name="connsiteY9" fmla="*/ 348292 h 606723"/>
                <a:gd name="connsiteX10" fmla="*/ 257520 w 592095"/>
                <a:gd name="connsiteY10" fmla="*/ 368641 h 606723"/>
                <a:gd name="connsiteX11" fmla="*/ 288139 w 592095"/>
                <a:gd name="connsiteY11" fmla="*/ 390057 h 606723"/>
                <a:gd name="connsiteX12" fmla="*/ 320094 w 592095"/>
                <a:gd name="connsiteY12" fmla="*/ 350425 h 606723"/>
                <a:gd name="connsiteX13" fmla="*/ 235357 w 592095"/>
                <a:gd name="connsiteY13" fmla="*/ 316035 h 606723"/>
                <a:gd name="connsiteX14" fmla="*/ 214262 w 592095"/>
                <a:gd name="connsiteY14" fmla="*/ 294620 h 606723"/>
                <a:gd name="connsiteX15" fmla="*/ 224498 w 592095"/>
                <a:gd name="connsiteY15" fmla="*/ 195984 h 606723"/>
                <a:gd name="connsiteX16" fmla="*/ 234289 w 592095"/>
                <a:gd name="connsiteY16" fmla="*/ 179100 h 606723"/>
                <a:gd name="connsiteX17" fmla="*/ 60561 w 592095"/>
                <a:gd name="connsiteY17" fmla="*/ 71235 h 606723"/>
                <a:gd name="connsiteX18" fmla="*/ 103359 w 592095"/>
                <a:gd name="connsiteY18" fmla="*/ 88895 h 606723"/>
                <a:gd name="connsiteX19" fmla="*/ 103359 w 592095"/>
                <a:gd name="connsiteY19" fmla="*/ 174375 h 606723"/>
                <a:gd name="connsiteX20" fmla="*/ 17697 w 592095"/>
                <a:gd name="connsiteY20" fmla="*/ 174375 h 606723"/>
                <a:gd name="connsiteX21" fmla="*/ 17697 w 592095"/>
                <a:gd name="connsiteY21" fmla="*/ 88895 h 606723"/>
                <a:gd name="connsiteX22" fmla="*/ 60561 w 592095"/>
                <a:gd name="connsiteY22" fmla="*/ 71235 h 606723"/>
                <a:gd name="connsiteX23" fmla="*/ 266263 w 592095"/>
                <a:gd name="connsiteY23" fmla="*/ 797 h 606723"/>
                <a:gd name="connsiteX24" fmla="*/ 503046 w 592095"/>
                <a:gd name="connsiteY24" fmla="*/ 88875 h 606723"/>
                <a:gd name="connsiteX25" fmla="*/ 503046 w 592095"/>
                <a:gd name="connsiteY25" fmla="*/ 517801 h 606723"/>
                <a:gd name="connsiteX26" fmla="*/ 73507 w 592095"/>
                <a:gd name="connsiteY26" fmla="*/ 517801 h 606723"/>
                <a:gd name="connsiteX27" fmla="*/ 73507 w 592095"/>
                <a:gd name="connsiteY27" fmla="*/ 488027 h 606723"/>
                <a:gd name="connsiteX28" fmla="*/ 103324 w 592095"/>
                <a:gd name="connsiteY28" fmla="*/ 488027 h 606723"/>
                <a:gd name="connsiteX29" fmla="*/ 473229 w 592095"/>
                <a:gd name="connsiteY29" fmla="*/ 488027 h 606723"/>
                <a:gd name="connsiteX30" fmla="*/ 473229 w 592095"/>
                <a:gd name="connsiteY30" fmla="*/ 118649 h 606723"/>
                <a:gd name="connsiteX31" fmla="*/ 150230 w 592095"/>
                <a:gd name="connsiteY31" fmla="*/ 81498 h 606723"/>
                <a:gd name="connsiteX32" fmla="*/ 122015 w 592095"/>
                <a:gd name="connsiteY32" fmla="*/ 49413 h 606723"/>
                <a:gd name="connsiteX33" fmla="*/ 266263 w 592095"/>
                <a:gd name="connsiteY33" fmla="*/ 797 h 60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2095" h="606723">
                  <a:moveTo>
                    <a:pt x="234289" y="179100"/>
                  </a:moveTo>
                  <a:lnTo>
                    <a:pt x="346529" y="179100"/>
                  </a:lnTo>
                  <a:cubicBezTo>
                    <a:pt x="357032" y="179100"/>
                    <a:pt x="362284" y="191097"/>
                    <a:pt x="362284" y="203004"/>
                  </a:cubicBezTo>
                  <a:cubicBezTo>
                    <a:pt x="362284" y="214911"/>
                    <a:pt x="357032" y="226819"/>
                    <a:pt x="346529" y="226819"/>
                  </a:cubicBezTo>
                  <a:lnTo>
                    <a:pt x="269448" y="226819"/>
                  </a:lnTo>
                  <a:lnTo>
                    <a:pt x="265976" y="273915"/>
                  </a:lnTo>
                  <a:cubicBezTo>
                    <a:pt x="296150" y="273915"/>
                    <a:pt x="375012" y="267428"/>
                    <a:pt x="375012" y="350425"/>
                  </a:cubicBezTo>
                  <a:cubicBezTo>
                    <a:pt x="375012" y="410140"/>
                    <a:pt x="345372" y="437864"/>
                    <a:pt x="289564" y="437864"/>
                  </a:cubicBezTo>
                  <a:cubicBezTo>
                    <a:pt x="232954" y="437864"/>
                    <a:pt x="202691" y="405519"/>
                    <a:pt x="202691" y="372551"/>
                  </a:cubicBezTo>
                  <a:cubicBezTo>
                    <a:pt x="202691" y="353624"/>
                    <a:pt x="212927" y="348292"/>
                    <a:pt x="230106" y="348292"/>
                  </a:cubicBezTo>
                  <a:cubicBezTo>
                    <a:pt x="254049" y="348292"/>
                    <a:pt x="257520" y="357445"/>
                    <a:pt x="257520" y="368641"/>
                  </a:cubicBezTo>
                  <a:cubicBezTo>
                    <a:pt x="257520" y="382681"/>
                    <a:pt x="270872" y="390057"/>
                    <a:pt x="288139" y="390057"/>
                  </a:cubicBezTo>
                  <a:cubicBezTo>
                    <a:pt x="314931" y="390057"/>
                    <a:pt x="320094" y="373973"/>
                    <a:pt x="320094" y="350425"/>
                  </a:cubicBezTo>
                  <a:cubicBezTo>
                    <a:pt x="320094" y="308216"/>
                    <a:pt x="288228" y="316035"/>
                    <a:pt x="235357" y="316035"/>
                  </a:cubicBezTo>
                  <a:cubicBezTo>
                    <a:pt x="219247" y="316035"/>
                    <a:pt x="214262" y="307949"/>
                    <a:pt x="214262" y="294620"/>
                  </a:cubicBezTo>
                  <a:cubicBezTo>
                    <a:pt x="214262" y="289733"/>
                    <a:pt x="214173" y="292221"/>
                    <a:pt x="224498" y="195984"/>
                  </a:cubicBezTo>
                  <a:cubicBezTo>
                    <a:pt x="225566" y="185409"/>
                    <a:pt x="228326" y="179100"/>
                    <a:pt x="234289" y="179100"/>
                  </a:cubicBezTo>
                  <a:close/>
                  <a:moveTo>
                    <a:pt x="60561" y="71235"/>
                  </a:moveTo>
                  <a:cubicBezTo>
                    <a:pt x="76067" y="71235"/>
                    <a:pt x="91561" y="77122"/>
                    <a:pt x="103359" y="88895"/>
                  </a:cubicBezTo>
                  <a:cubicBezTo>
                    <a:pt x="127045" y="112531"/>
                    <a:pt x="127045" y="150740"/>
                    <a:pt x="103359" y="174375"/>
                  </a:cubicBezTo>
                  <a:cubicBezTo>
                    <a:pt x="79673" y="198011"/>
                    <a:pt x="41383" y="198011"/>
                    <a:pt x="17697" y="174375"/>
                  </a:cubicBezTo>
                  <a:cubicBezTo>
                    <a:pt x="-5900" y="150740"/>
                    <a:pt x="-5900" y="112531"/>
                    <a:pt x="17697" y="88895"/>
                  </a:cubicBezTo>
                  <a:cubicBezTo>
                    <a:pt x="29540" y="77122"/>
                    <a:pt x="45056" y="71235"/>
                    <a:pt x="60561" y="71235"/>
                  </a:cubicBezTo>
                  <a:close/>
                  <a:moveTo>
                    <a:pt x="266263" y="797"/>
                  </a:moveTo>
                  <a:cubicBezTo>
                    <a:pt x="350771" y="-5308"/>
                    <a:pt x="437738" y="23661"/>
                    <a:pt x="503046" y="88875"/>
                  </a:cubicBezTo>
                  <a:cubicBezTo>
                    <a:pt x="621779" y="207439"/>
                    <a:pt x="621779" y="399326"/>
                    <a:pt x="503046" y="517801"/>
                  </a:cubicBezTo>
                  <a:cubicBezTo>
                    <a:pt x="384313" y="636364"/>
                    <a:pt x="192240" y="636364"/>
                    <a:pt x="73507" y="517801"/>
                  </a:cubicBezTo>
                  <a:cubicBezTo>
                    <a:pt x="65230" y="509624"/>
                    <a:pt x="65230" y="496292"/>
                    <a:pt x="73507" y="488027"/>
                  </a:cubicBezTo>
                  <a:cubicBezTo>
                    <a:pt x="81785" y="479850"/>
                    <a:pt x="95136" y="479850"/>
                    <a:pt x="103324" y="488027"/>
                  </a:cubicBezTo>
                  <a:cubicBezTo>
                    <a:pt x="205324" y="589881"/>
                    <a:pt x="371230" y="589881"/>
                    <a:pt x="473229" y="488027"/>
                  </a:cubicBezTo>
                  <a:cubicBezTo>
                    <a:pt x="575229" y="386172"/>
                    <a:pt x="575229" y="220504"/>
                    <a:pt x="473229" y="118649"/>
                  </a:cubicBezTo>
                  <a:cubicBezTo>
                    <a:pt x="385737" y="31282"/>
                    <a:pt x="251073" y="18928"/>
                    <a:pt x="150230" y="81498"/>
                  </a:cubicBezTo>
                  <a:cubicBezTo>
                    <a:pt x="143287" y="69233"/>
                    <a:pt x="133853" y="58301"/>
                    <a:pt x="122015" y="49413"/>
                  </a:cubicBezTo>
                  <a:cubicBezTo>
                    <a:pt x="165739" y="20750"/>
                    <a:pt x="215558" y="4460"/>
                    <a:pt x="266263" y="7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838825" y="2472915"/>
            <a:ext cx="4733925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您的内容打在这里，或者通过复制您的文本后，在此框中选择粘贴。您的内容打在这里，或者通过复制您的文本后，在此框中选择粘贴。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38825" y="2011250"/>
            <a:ext cx="1740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spc="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838825" y="4557959"/>
            <a:ext cx="4733925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您的内容打在这里，或者通过复制您的文本后，在此框中选择粘贴。您的内容打在这里，或者通过复制您的文本后，在此框中选择粘贴。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838825" y="4096294"/>
            <a:ext cx="1740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spc="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0"/>
          <p:cNvSpPr/>
          <p:nvPr/>
        </p:nvSpPr>
        <p:spPr>
          <a:xfrm>
            <a:off x="5238301" y="1894858"/>
            <a:ext cx="2591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rPr>
              <a:t>Strenghts</a:t>
            </a:r>
            <a:endParaRPr lang="bg-BG" sz="2000" b="1" dirty="0">
              <a:latin typeface="等线" panose="02010600030101010101" pitchFamily="2" charset="-122"/>
              <a:ea typeface="宋体" panose="02010600030101010101" pitchFamily="2" charset="-122"/>
              <a:sym typeface="等线" panose="02010600030101010101" pitchFamily="2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120086" y="2123826"/>
            <a:ext cx="3337052" cy="3314949"/>
            <a:chOff x="625348" y="1925955"/>
            <a:chExt cx="4047630" cy="4020820"/>
          </a:xfrm>
        </p:grpSpPr>
        <p:sp>
          <p:nvSpPr>
            <p:cNvPr id="13" name="Shape"/>
            <p:cNvSpPr/>
            <p:nvPr/>
          </p:nvSpPr>
          <p:spPr>
            <a:xfrm>
              <a:off x="625348" y="4007265"/>
              <a:ext cx="1939511" cy="1939510"/>
            </a:xfrm>
            <a:prstGeom prst="teardrop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160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4" name="Shape"/>
            <p:cNvSpPr/>
            <p:nvPr/>
          </p:nvSpPr>
          <p:spPr>
            <a:xfrm flipH="1">
              <a:off x="2733467" y="4007264"/>
              <a:ext cx="1939511" cy="1939510"/>
            </a:xfrm>
            <a:prstGeom prst="teardrop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160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5" name="Shape"/>
            <p:cNvSpPr/>
            <p:nvPr/>
          </p:nvSpPr>
          <p:spPr>
            <a:xfrm rot="10800000">
              <a:off x="2733467" y="1925955"/>
              <a:ext cx="1939511" cy="1939510"/>
            </a:xfrm>
            <a:prstGeom prst="teardrop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160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6" name="Shape"/>
            <p:cNvSpPr/>
            <p:nvPr/>
          </p:nvSpPr>
          <p:spPr>
            <a:xfrm rot="10800000" flipH="1">
              <a:off x="625348" y="1925956"/>
              <a:ext cx="1939511" cy="1939510"/>
            </a:xfrm>
            <a:prstGeom prst="teardrop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160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8" name="Shape"/>
            <p:cNvSpPr/>
            <p:nvPr/>
          </p:nvSpPr>
          <p:spPr>
            <a:xfrm>
              <a:off x="859599" y="2150302"/>
              <a:ext cx="1466501" cy="146649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32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19" name="Shape"/>
            <p:cNvSpPr/>
            <p:nvPr/>
          </p:nvSpPr>
          <p:spPr>
            <a:xfrm>
              <a:off x="2979382" y="2150302"/>
              <a:ext cx="1466501" cy="146649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32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0" name="Shape"/>
            <p:cNvSpPr/>
            <p:nvPr/>
          </p:nvSpPr>
          <p:spPr>
            <a:xfrm>
              <a:off x="859599" y="4253306"/>
              <a:ext cx="1466501" cy="146649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32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1" name="Shape"/>
            <p:cNvSpPr/>
            <p:nvPr/>
          </p:nvSpPr>
          <p:spPr>
            <a:xfrm>
              <a:off x="2979382" y="4253306"/>
              <a:ext cx="1466501" cy="146649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ru-RU" sz="32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2" name="Rectangle 12"/>
            <p:cNvSpPr/>
            <p:nvPr/>
          </p:nvSpPr>
          <p:spPr>
            <a:xfrm>
              <a:off x="1325924" y="2321348"/>
              <a:ext cx="533849" cy="12319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rPr>
                <a:t>S</a:t>
              </a:r>
              <a:endParaRPr lang="bg-BG" sz="60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3" name="Rectangle 13"/>
            <p:cNvSpPr/>
            <p:nvPr/>
          </p:nvSpPr>
          <p:spPr>
            <a:xfrm>
              <a:off x="3436297" y="2321348"/>
              <a:ext cx="533849" cy="12319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rPr>
                <a:t>W</a:t>
              </a:r>
              <a:endParaRPr lang="bg-BG" sz="60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4" name="Rectangle 14"/>
            <p:cNvSpPr/>
            <p:nvPr/>
          </p:nvSpPr>
          <p:spPr>
            <a:xfrm>
              <a:off x="1325924" y="4426372"/>
              <a:ext cx="533849" cy="12319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>
                  <a:solidFill>
                    <a:schemeClr val="bg1"/>
                  </a:solidFill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rPr>
                <a:t>O</a:t>
              </a:r>
              <a:endParaRPr lang="bg-BG" sz="60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5" name="Rectangle 15"/>
            <p:cNvSpPr/>
            <p:nvPr/>
          </p:nvSpPr>
          <p:spPr>
            <a:xfrm>
              <a:off x="3436297" y="4426372"/>
              <a:ext cx="533849" cy="12319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>
                  <a:solidFill>
                    <a:schemeClr val="bg1"/>
                  </a:solidFill>
                  <a:latin typeface="等线" panose="02010600030101010101" pitchFamily="2" charset="-122"/>
                  <a:ea typeface="宋体" panose="02010600030101010101" pitchFamily="2" charset="-122"/>
                  <a:sym typeface="等线" panose="02010600030101010101" pitchFamily="2" charset="-122"/>
                </a:rPr>
                <a:t>T</a:t>
              </a:r>
              <a:endParaRPr lang="bg-BG" sz="60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" name="Rectangle 21"/>
          <p:cNvSpPr/>
          <p:nvPr/>
        </p:nvSpPr>
        <p:spPr>
          <a:xfrm>
            <a:off x="5238301" y="3876613"/>
            <a:ext cx="2591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rPr>
              <a:t>Opportunity</a:t>
            </a:r>
            <a:endParaRPr lang="bg-BG" sz="2000" b="1" dirty="0">
              <a:latin typeface="等线" panose="02010600030101010101" pitchFamily="2" charset="-122"/>
              <a:ea typeface="宋体" panose="02010600030101010101" pitchFamily="2" charset="-122"/>
              <a:sym typeface="等线" panose="02010600030101010101" pitchFamily="2" charset="-122"/>
            </a:endParaRPr>
          </a:p>
        </p:txBody>
      </p:sp>
      <p:sp>
        <p:nvSpPr>
          <p:cNvPr id="27" name="Rectangle 24"/>
          <p:cNvSpPr/>
          <p:nvPr/>
        </p:nvSpPr>
        <p:spPr>
          <a:xfrm>
            <a:off x="8352976" y="1894858"/>
            <a:ext cx="2591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rPr>
              <a:t>Weakness</a:t>
            </a:r>
            <a:endParaRPr lang="bg-BG" sz="2000" b="1" dirty="0">
              <a:latin typeface="等线" panose="02010600030101010101" pitchFamily="2" charset="-122"/>
              <a:ea typeface="宋体" panose="02010600030101010101" pitchFamily="2" charset="-122"/>
              <a:sym typeface="等线" panose="02010600030101010101" pitchFamily="2" charset="-122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352976" y="3876613"/>
            <a:ext cx="2591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等线" panose="02010600030101010101" pitchFamily="2" charset="-122"/>
                <a:ea typeface="宋体" panose="02010600030101010101" pitchFamily="2" charset="-122"/>
                <a:sym typeface="等线" panose="02010600030101010101" pitchFamily="2" charset="-122"/>
              </a:rPr>
              <a:t>Threats</a:t>
            </a:r>
            <a:endParaRPr lang="bg-BG" sz="2000" b="1" dirty="0">
              <a:latin typeface="等线" panose="02010600030101010101" pitchFamily="2" charset="-122"/>
              <a:ea typeface="宋体" panose="02010600030101010101" pitchFamily="2" charset="-122"/>
              <a:sym typeface="等线" panose="02010600030101010101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238301" y="2269770"/>
            <a:ext cx="2758368" cy="13469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您的内容打在这里，或者通过复制您的文本后，在此框中选择粘贴，并选择只保留文字。您的内容打在这里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8352976" y="2269770"/>
            <a:ext cx="2758368" cy="13469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您的内容打在这里，或者通过复制您的文本后，在此框中选择粘贴，并选择只保留文字。您的内容打在这里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238301" y="4286416"/>
            <a:ext cx="2758368" cy="13469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您的内容打在这里，或者通过复制您的文本后，在此框中选择粘贴，并选择只保留文字。您的内容打在这里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8352976" y="4286416"/>
            <a:ext cx="2758368" cy="134690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您的内容打在这里，或者通过复制您的文本后，在此框中选择粘贴，并选择只保留文字。您的内容打在这里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3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3" name="副标题 3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5" name="Freeform 7"/>
          <p:cNvSpPr/>
          <p:nvPr/>
        </p:nvSpPr>
        <p:spPr bwMode="auto">
          <a:xfrm>
            <a:off x="5509510" y="1765385"/>
            <a:ext cx="1170173" cy="4480456"/>
          </a:xfrm>
          <a:custGeom>
            <a:avLst/>
            <a:gdLst>
              <a:gd name="T0" fmla="*/ 0 w 777"/>
              <a:gd name="T1" fmla="*/ 2974 h 2974"/>
              <a:gd name="T2" fmla="*/ 507 w 777"/>
              <a:gd name="T3" fmla="*/ 2467 h 2974"/>
              <a:gd name="T4" fmla="*/ 388 w 777"/>
              <a:gd name="T5" fmla="*/ 2138 h 2974"/>
              <a:gd name="T6" fmla="*/ 277 w 777"/>
              <a:gd name="T7" fmla="*/ 1818 h 2974"/>
              <a:gd name="T8" fmla="*/ 398 w 777"/>
              <a:gd name="T9" fmla="*/ 1488 h 2974"/>
              <a:gd name="T10" fmla="*/ 507 w 777"/>
              <a:gd name="T11" fmla="*/ 1171 h 2974"/>
              <a:gd name="T12" fmla="*/ 390 w 777"/>
              <a:gd name="T13" fmla="*/ 844 h 2974"/>
              <a:gd name="T14" fmla="*/ 267 w 777"/>
              <a:gd name="T15" fmla="*/ 511 h 2974"/>
              <a:gd name="T16" fmla="*/ 777 w 777"/>
              <a:gd name="T17" fmla="*/ 0 h 2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7" h="2974">
                <a:moveTo>
                  <a:pt x="0" y="2974"/>
                </a:moveTo>
                <a:cubicBezTo>
                  <a:pt x="280" y="2974"/>
                  <a:pt x="507" y="2747"/>
                  <a:pt x="507" y="2467"/>
                </a:cubicBezTo>
                <a:cubicBezTo>
                  <a:pt x="507" y="2342"/>
                  <a:pt x="459" y="2227"/>
                  <a:pt x="388" y="2138"/>
                </a:cubicBezTo>
                <a:cubicBezTo>
                  <a:pt x="317" y="2049"/>
                  <a:pt x="277" y="1939"/>
                  <a:pt x="277" y="1818"/>
                </a:cubicBezTo>
                <a:cubicBezTo>
                  <a:pt x="277" y="1692"/>
                  <a:pt x="326" y="1577"/>
                  <a:pt x="398" y="1488"/>
                </a:cubicBezTo>
                <a:cubicBezTo>
                  <a:pt x="469" y="1400"/>
                  <a:pt x="507" y="1290"/>
                  <a:pt x="507" y="1171"/>
                </a:cubicBezTo>
                <a:cubicBezTo>
                  <a:pt x="507" y="1047"/>
                  <a:pt x="465" y="933"/>
                  <a:pt x="390" y="844"/>
                </a:cubicBezTo>
                <a:cubicBezTo>
                  <a:pt x="315" y="754"/>
                  <a:pt x="267" y="638"/>
                  <a:pt x="267" y="511"/>
                </a:cubicBezTo>
                <a:cubicBezTo>
                  <a:pt x="267" y="229"/>
                  <a:pt x="496" y="0"/>
                  <a:pt x="777" y="0"/>
                </a:cubicBezTo>
              </a:path>
            </a:pathLst>
          </a:custGeom>
          <a:noFill/>
          <a:ln w="12700" cap="flat">
            <a:solidFill>
              <a:srgbClr val="A6A6A6"/>
            </a:solidFill>
            <a:prstDash val="solid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5851315" y="2238556"/>
            <a:ext cx="163888" cy="164526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0" name="Oval 13"/>
          <p:cNvSpPr>
            <a:spLocks noChangeArrowheads="1"/>
          </p:cNvSpPr>
          <p:nvPr/>
        </p:nvSpPr>
        <p:spPr bwMode="auto">
          <a:xfrm>
            <a:off x="6218628" y="3460383"/>
            <a:ext cx="164526" cy="163888"/>
          </a:xfrm>
          <a:prstGeom prst="ellipse">
            <a:avLst/>
          </a:prstGeom>
          <a:solidFill>
            <a:srgbClr val="A6A6A6"/>
          </a:solidFill>
          <a:ln w="1270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5842387" y="4382492"/>
            <a:ext cx="163888" cy="163888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2" name="Oval 15"/>
          <p:cNvSpPr>
            <a:spLocks noChangeArrowheads="1"/>
          </p:cNvSpPr>
          <p:nvPr/>
        </p:nvSpPr>
        <p:spPr bwMode="auto">
          <a:xfrm>
            <a:off x="6173352" y="5673190"/>
            <a:ext cx="164526" cy="163888"/>
          </a:xfrm>
          <a:prstGeom prst="ellipse">
            <a:avLst/>
          </a:prstGeom>
          <a:solidFill>
            <a:srgbClr val="A6A6A6"/>
          </a:solidFill>
          <a:ln w="1270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H="1">
            <a:off x="4822710" y="2321457"/>
            <a:ext cx="1028605" cy="0"/>
          </a:xfrm>
          <a:prstGeom prst="line">
            <a:avLst/>
          </a:prstGeom>
          <a:noFill/>
          <a:ln w="12700" cap="flat">
            <a:solidFill>
              <a:srgbClr val="A6A6A6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H="1">
            <a:off x="6383154" y="3541370"/>
            <a:ext cx="1028605" cy="0"/>
          </a:xfrm>
          <a:prstGeom prst="line">
            <a:avLst/>
          </a:prstGeom>
          <a:noFill/>
          <a:ln w="12700" cap="flat">
            <a:solidFill>
              <a:srgbClr val="A6A6A6"/>
            </a:solidFill>
            <a:prstDash val="solid"/>
            <a:miter lim="800000"/>
            <a:headEnd type="oval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H="1">
            <a:off x="4385888" y="4464755"/>
            <a:ext cx="1457775" cy="0"/>
          </a:xfrm>
          <a:prstGeom prst="line">
            <a:avLst/>
          </a:prstGeom>
          <a:noFill/>
          <a:ln w="12700" cap="flat">
            <a:solidFill>
              <a:srgbClr val="A6A6A6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H="1">
            <a:off x="6335965" y="5756091"/>
            <a:ext cx="1027329" cy="0"/>
          </a:xfrm>
          <a:prstGeom prst="line">
            <a:avLst/>
          </a:prstGeom>
          <a:noFill/>
          <a:ln w="12700" cap="flat">
            <a:solidFill>
              <a:srgbClr val="A6A6A6"/>
            </a:solidFill>
            <a:prstDash val="solid"/>
            <a:miter lim="800000"/>
            <a:headEnd type="oval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6095314" y="1941972"/>
            <a:ext cx="1186434" cy="1186862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填写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标题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4917964" y="2935185"/>
            <a:ext cx="1186434" cy="1186862"/>
          </a:xfrm>
          <a:prstGeom prst="ellipse">
            <a:avLst/>
          </a:prstGeom>
          <a:solidFill>
            <a:srgbClr val="A6A6A6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填写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标题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6094596" y="3871005"/>
            <a:ext cx="1186434" cy="1186862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填写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标题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4915775" y="4889087"/>
            <a:ext cx="1186434" cy="1186862"/>
          </a:xfrm>
          <a:prstGeom prst="ellipse">
            <a:avLst/>
          </a:prstGeom>
          <a:solidFill>
            <a:srgbClr val="A6A6A6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填写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rPr>
              <a:t>标题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21" name="文本框2"/>
          <p:cNvSpPr/>
          <p:nvPr/>
        </p:nvSpPr>
        <p:spPr>
          <a:xfrm>
            <a:off x="6979542" y="1505543"/>
            <a:ext cx="4052893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53" name="文本框2"/>
          <p:cNvSpPr/>
          <p:nvPr/>
        </p:nvSpPr>
        <p:spPr>
          <a:xfrm>
            <a:off x="278296" y="4177530"/>
            <a:ext cx="4107592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此处添加详细文本描述，建议与标题相关并符合整体语言风格，此处添加此处添加详细文本描述，建议与标题相关并符合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54" name="文本框2"/>
          <p:cNvSpPr/>
          <p:nvPr/>
        </p:nvSpPr>
        <p:spPr>
          <a:xfrm>
            <a:off x="662161" y="2066723"/>
            <a:ext cx="4107592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此处添加详细文本描述，建议与标题相关并符合整体语言风格，此处添加此处添加详细文本描述，建议与标题相关并符合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55" name="文本框2"/>
          <p:cNvSpPr/>
          <p:nvPr/>
        </p:nvSpPr>
        <p:spPr>
          <a:xfrm>
            <a:off x="7419440" y="3241710"/>
            <a:ext cx="4052893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56" name="文本框2"/>
          <p:cNvSpPr/>
          <p:nvPr/>
        </p:nvSpPr>
        <p:spPr>
          <a:xfrm>
            <a:off x="7363294" y="5468228"/>
            <a:ext cx="4052893" cy="59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8188" y="709613"/>
            <a:ext cx="10715625" cy="5438775"/>
          </a:xfrm>
          <a:prstGeom prst="rect">
            <a:avLst/>
          </a:prstGeom>
          <a:solidFill>
            <a:schemeClr val="bg1"/>
          </a:solidFill>
          <a:ln w="2794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096500" y="31480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000125" y="233362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805739" y="5774533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47637" y="4676774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076689" y="2313384"/>
            <a:ext cx="80200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感谢各位的观看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33940" y="3769827"/>
            <a:ext cx="6316978" cy="59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WORK SUMMARY, YEAR-END SUMMARY, HALF-YEAR SUMMARY AND QUARTERLY SUMMARY ARE THE MOST COMMON AND VERSATILE.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186232" y="4859913"/>
            <a:ext cx="5812393" cy="522034"/>
            <a:chOff x="3438525" y="4972050"/>
            <a:chExt cx="5812393" cy="522034"/>
          </a:xfrm>
        </p:grpSpPr>
        <p:sp>
          <p:nvSpPr>
            <p:cNvPr id="18" name="矩形 17"/>
            <p:cNvSpPr/>
            <p:nvPr/>
          </p:nvSpPr>
          <p:spPr>
            <a:xfrm>
              <a:off x="3438525" y="4972050"/>
              <a:ext cx="2381250" cy="522034"/>
            </a:xfrm>
            <a:prstGeom prst="rect">
              <a:avLst/>
            </a:prstGeom>
            <a:solidFill>
              <a:srgbClr val="F8F8F8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汇报人：某某某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6869668" y="4972050"/>
              <a:ext cx="2381250" cy="522034"/>
            </a:xfrm>
            <a:prstGeom prst="rect">
              <a:avLst/>
            </a:prstGeom>
            <a:solidFill>
              <a:srgbClr val="F8F8F8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时间：</a:t>
              </a:r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20XX/XX</a:t>
              </a:r>
              <a:endParaRPr lang="zh-CN" altLang="en-US" sz="2400"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8188" y="709613"/>
            <a:ext cx="10715625" cy="5438775"/>
          </a:xfrm>
          <a:prstGeom prst="rect">
            <a:avLst/>
          </a:prstGeom>
          <a:solidFill>
            <a:schemeClr val="bg1"/>
          </a:solidFill>
          <a:ln w="2794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9486900" y="-983585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357312" y="73938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055593" y="600789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629707" y="4431881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727178" y="3191568"/>
            <a:ext cx="3883047" cy="733425"/>
            <a:chOff x="6121391" y="1876425"/>
            <a:chExt cx="3883047" cy="733425"/>
          </a:xfrm>
        </p:grpSpPr>
        <p:grpSp>
          <p:nvGrpSpPr>
            <p:cNvPr id="16" name="组合 15"/>
            <p:cNvGrpSpPr/>
            <p:nvPr/>
          </p:nvGrpSpPr>
          <p:grpSpPr>
            <a:xfrm>
              <a:off x="6121391" y="1876425"/>
              <a:ext cx="733425" cy="733425"/>
              <a:chOff x="6121391" y="1876425"/>
              <a:chExt cx="733425" cy="733425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6121391" y="1876425"/>
                <a:ext cx="733425" cy="733425"/>
              </a:xfrm>
              <a:prstGeom prst="ellipse">
                <a:avLst/>
              </a:prstGeom>
              <a:solidFill>
                <a:srgbClr val="F8F8F8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6181725" y="1931699"/>
                <a:ext cx="6286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01</a:t>
                </a:r>
                <a:endParaRPr lang="zh-CN" altLang="en-U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6902942" y="1919967"/>
              <a:ext cx="3101496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请输入</a:t>
              </a:r>
              <a:r>
                <a:rPr lang="zh-CN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标题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416665" y="3194615"/>
            <a:ext cx="3883047" cy="733425"/>
            <a:chOff x="6121391" y="1876425"/>
            <a:chExt cx="3883047" cy="733425"/>
          </a:xfrm>
        </p:grpSpPr>
        <p:grpSp>
          <p:nvGrpSpPr>
            <p:cNvPr id="26" name="组合 25"/>
            <p:cNvGrpSpPr/>
            <p:nvPr/>
          </p:nvGrpSpPr>
          <p:grpSpPr>
            <a:xfrm>
              <a:off x="6121391" y="1876425"/>
              <a:ext cx="733425" cy="733425"/>
              <a:chOff x="6121391" y="1876425"/>
              <a:chExt cx="733425" cy="733425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6121391" y="1876425"/>
                <a:ext cx="733425" cy="733425"/>
              </a:xfrm>
              <a:prstGeom prst="ellipse">
                <a:avLst/>
              </a:prstGeom>
              <a:solidFill>
                <a:srgbClr val="F8F8F8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6181725" y="1931699"/>
                <a:ext cx="6286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02</a:t>
                </a:r>
                <a:endParaRPr lang="zh-CN" altLang="en-U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" name="矩形 26"/>
            <p:cNvSpPr/>
            <p:nvPr/>
          </p:nvSpPr>
          <p:spPr>
            <a:xfrm>
              <a:off x="6902942" y="1901552"/>
              <a:ext cx="3101496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请输入标题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727176" y="4455014"/>
            <a:ext cx="3883047" cy="733425"/>
            <a:chOff x="6121391" y="1876425"/>
            <a:chExt cx="3883047" cy="733425"/>
          </a:xfrm>
        </p:grpSpPr>
        <p:grpSp>
          <p:nvGrpSpPr>
            <p:cNvPr id="32" name="组合 31"/>
            <p:cNvGrpSpPr/>
            <p:nvPr/>
          </p:nvGrpSpPr>
          <p:grpSpPr>
            <a:xfrm>
              <a:off x="6121391" y="1876425"/>
              <a:ext cx="733425" cy="733425"/>
              <a:chOff x="6121391" y="1876425"/>
              <a:chExt cx="733425" cy="733425"/>
            </a:xfrm>
          </p:grpSpPr>
          <p:sp>
            <p:nvSpPr>
              <p:cNvPr id="35" name="椭圆 34"/>
              <p:cNvSpPr/>
              <p:nvPr/>
            </p:nvSpPr>
            <p:spPr>
              <a:xfrm>
                <a:off x="6121391" y="1876425"/>
                <a:ext cx="733425" cy="733425"/>
              </a:xfrm>
              <a:prstGeom prst="ellipse">
                <a:avLst/>
              </a:prstGeom>
              <a:solidFill>
                <a:srgbClr val="F8F8F8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6181725" y="1931699"/>
                <a:ext cx="6286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03</a:t>
                </a:r>
                <a:endParaRPr lang="zh-CN" altLang="en-U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3" name="矩形 32"/>
            <p:cNvSpPr/>
            <p:nvPr/>
          </p:nvSpPr>
          <p:spPr>
            <a:xfrm>
              <a:off x="6902942" y="1901552"/>
              <a:ext cx="3101496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请输入标题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416665" y="4478147"/>
            <a:ext cx="3883047" cy="733425"/>
            <a:chOff x="6121391" y="1876425"/>
            <a:chExt cx="3883047" cy="733425"/>
          </a:xfrm>
        </p:grpSpPr>
        <p:grpSp>
          <p:nvGrpSpPr>
            <p:cNvPr id="38" name="组合 37"/>
            <p:cNvGrpSpPr/>
            <p:nvPr/>
          </p:nvGrpSpPr>
          <p:grpSpPr>
            <a:xfrm>
              <a:off x="6121391" y="1876425"/>
              <a:ext cx="733425" cy="733425"/>
              <a:chOff x="6121391" y="1876425"/>
              <a:chExt cx="733425" cy="733425"/>
            </a:xfrm>
          </p:grpSpPr>
          <p:sp>
            <p:nvSpPr>
              <p:cNvPr id="41" name="椭圆 40"/>
              <p:cNvSpPr/>
              <p:nvPr/>
            </p:nvSpPr>
            <p:spPr>
              <a:xfrm>
                <a:off x="6121391" y="1876425"/>
                <a:ext cx="733425" cy="733425"/>
              </a:xfrm>
              <a:prstGeom prst="ellipse">
                <a:avLst/>
              </a:prstGeom>
              <a:solidFill>
                <a:srgbClr val="F8F8F8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6181725" y="1931699"/>
                <a:ext cx="6286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04</a:t>
                </a:r>
                <a:endParaRPr lang="zh-CN" altLang="en-U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9" name="矩形 38"/>
            <p:cNvSpPr/>
            <p:nvPr/>
          </p:nvSpPr>
          <p:spPr>
            <a:xfrm>
              <a:off x="6902942" y="1897107"/>
              <a:ext cx="3101496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请输入标题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250357" y="1495256"/>
            <a:ext cx="1634136" cy="1050653"/>
            <a:chOff x="3055055" y="2458946"/>
            <a:chExt cx="1522621" cy="1050653"/>
          </a:xfrm>
        </p:grpSpPr>
        <p:sp>
          <p:nvSpPr>
            <p:cNvPr id="44" name="矩形 43"/>
            <p:cNvSpPr/>
            <p:nvPr/>
          </p:nvSpPr>
          <p:spPr>
            <a:xfrm>
              <a:off x="3094519" y="2458946"/>
              <a:ext cx="1382231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目录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3055055" y="3140267"/>
              <a:ext cx="15226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CONTENTS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8188" y="709613"/>
            <a:ext cx="10715625" cy="5438775"/>
          </a:xfrm>
          <a:prstGeom prst="rect">
            <a:avLst/>
          </a:prstGeom>
          <a:solidFill>
            <a:schemeClr val="bg1"/>
          </a:solidFill>
          <a:ln w="2794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9486900" y="-983585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357312" y="73938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055593" y="600789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629707" y="4431881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2583654" y="3284870"/>
            <a:ext cx="7024689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请输入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标题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491703" y="1782935"/>
            <a:ext cx="1208593" cy="1208593"/>
            <a:chOff x="6121391" y="1876425"/>
            <a:chExt cx="733425" cy="733425"/>
          </a:xfrm>
        </p:grpSpPr>
        <p:sp>
          <p:nvSpPr>
            <p:cNvPr id="48" name="椭圆 47"/>
            <p:cNvSpPr/>
            <p:nvPr/>
          </p:nvSpPr>
          <p:spPr>
            <a:xfrm>
              <a:off x="6121391" y="1876425"/>
              <a:ext cx="733425" cy="733425"/>
            </a:xfrm>
            <a:prstGeom prst="ellipse">
              <a:avLst/>
            </a:prstGeom>
            <a:solidFill>
              <a:srgbClr val="F8F8F8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181725" y="1972159"/>
              <a:ext cx="628650" cy="560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壹</a:t>
              </a:r>
              <a:endParaRPr lang="zh-CN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752192" y="4510636"/>
            <a:ext cx="6686551" cy="466252"/>
            <a:chOff x="2752192" y="4225079"/>
            <a:chExt cx="6686551" cy="466252"/>
          </a:xfrm>
        </p:grpSpPr>
        <p:sp>
          <p:nvSpPr>
            <p:cNvPr id="51" name="矩形 50"/>
            <p:cNvSpPr/>
            <p:nvPr/>
          </p:nvSpPr>
          <p:spPr>
            <a:xfrm>
              <a:off x="3376861" y="4239541"/>
              <a:ext cx="5438276" cy="45179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WORK SUMMARY, YEAR-END SUMMARY, HALF-YEAR SUMMARY AND 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QUARTERLY SUMMARY ARE THE MOST COMMON AND VERSATILE.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752192" y="4225079"/>
              <a:ext cx="66865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     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endPara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圆角 5"/>
          <p:cNvSpPr/>
          <p:nvPr/>
        </p:nvSpPr>
        <p:spPr>
          <a:xfrm>
            <a:off x="4762500" y="1747848"/>
            <a:ext cx="2667000" cy="4191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/>
          <p:cNvSpPr/>
          <p:nvPr/>
        </p:nvSpPr>
        <p:spPr>
          <a:xfrm>
            <a:off x="8186739" y="1747848"/>
            <a:ext cx="2667000" cy="4191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/>
          <p:cNvSpPr/>
          <p:nvPr/>
        </p:nvSpPr>
        <p:spPr>
          <a:xfrm>
            <a:off x="1338261" y="1747848"/>
            <a:ext cx="2667000" cy="4191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831332" y="3472838"/>
            <a:ext cx="1761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spc="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589499" y="3963078"/>
            <a:ext cx="2185184" cy="1670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您的内容打在这里，或者通过复制您的文本后，在此框中选择粘贴，并选择只保留文字。您的内容打在这里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2181500" y="2168522"/>
            <a:ext cx="998165" cy="99816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iconfont-1187-868615"/>
          <p:cNvSpPr>
            <a:spLocks noChangeAspect="1"/>
          </p:cNvSpPr>
          <p:nvPr/>
        </p:nvSpPr>
        <p:spPr bwMode="auto">
          <a:xfrm>
            <a:off x="2432708" y="2419730"/>
            <a:ext cx="495747" cy="495747"/>
          </a:xfrm>
          <a:custGeom>
            <a:avLst/>
            <a:gdLst>
              <a:gd name="T0" fmla="*/ 11414 w 12800"/>
              <a:gd name="T1" fmla="*/ 8069 h 12800"/>
              <a:gd name="T2" fmla="*/ 11319 w 12800"/>
              <a:gd name="T3" fmla="*/ 8958 h 12800"/>
              <a:gd name="T4" fmla="*/ 10532 w 12800"/>
              <a:gd name="T5" fmla="*/ 11319 h 12800"/>
              <a:gd name="T6" fmla="*/ 8764 w 12800"/>
              <a:gd name="T7" fmla="*/ 11125 h 12800"/>
              <a:gd name="T8" fmla="*/ 8070 w 12800"/>
              <a:gd name="T9" fmla="*/ 11687 h 12800"/>
              <a:gd name="T10" fmla="*/ 5844 w 12800"/>
              <a:gd name="T11" fmla="*/ 12800 h 12800"/>
              <a:gd name="T12" fmla="*/ 4731 w 12800"/>
              <a:gd name="T13" fmla="*/ 11414 h 12800"/>
              <a:gd name="T14" fmla="*/ 3842 w 12800"/>
              <a:gd name="T15" fmla="*/ 11319 h 12800"/>
              <a:gd name="T16" fmla="*/ 1481 w 12800"/>
              <a:gd name="T17" fmla="*/ 10532 h 12800"/>
              <a:gd name="T18" fmla="*/ 1675 w 12800"/>
              <a:gd name="T19" fmla="*/ 8763 h 12800"/>
              <a:gd name="T20" fmla="*/ 1113 w 12800"/>
              <a:gd name="T21" fmla="*/ 8069 h 12800"/>
              <a:gd name="T22" fmla="*/ 0 w 12800"/>
              <a:gd name="T23" fmla="*/ 5843 h 12800"/>
              <a:gd name="T24" fmla="*/ 1386 w 12800"/>
              <a:gd name="T25" fmla="*/ 4730 h 12800"/>
              <a:gd name="T26" fmla="*/ 1481 w 12800"/>
              <a:gd name="T27" fmla="*/ 3842 h 12800"/>
              <a:gd name="T28" fmla="*/ 2268 w 12800"/>
              <a:gd name="T29" fmla="*/ 1481 h 12800"/>
              <a:gd name="T30" fmla="*/ 4037 w 12800"/>
              <a:gd name="T31" fmla="*/ 1675 h 12800"/>
              <a:gd name="T32" fmla="*/ 4731 w 12800"/>
              <a:gd name="T33" fmla="*/ 1113 h 12800"/>
              <a:gd name="T34" fmla="*/ 6957 w 12800"/>
              <a:gd name="T35" fmla="*/ 0 h 12800"/>
              <a:gd name="T36" fmla="*/ 8070 w 12800"/>
              <a:gd name="T37" fmla="*/ 1386 h 12800"/>
              <a:gd name="T38" fmla="*/ 8958 w 12800"/>
              <a:gd name="T39" fmla="*/ 1481 h 12800"/>
              <a:gd name="T40" fmla="*/ 11319 w 12800"/>
              <a:gd name="T41" fmla="*/ 2268 h 12800"/>
              <a:gd name="T42" fmla="*/ 11125 w 12800"/>
              <a:gd name="T43" fmla="*/ 4036 h 12800"/>
              <a:gd name="T44" fmla="*/ 11687 w 12800"/>
              <a:gd name="T45" fmla="*/ 4730 h 12800"/>
              <a:gd name="T46" fmla="*/ 12800 w 12800"/>
              <a:gd name="T47" fmla="*/ 6956 h 12800"/>
              <a:gd name="T48" fmla="*/ 12244 w 12800"/>
              <a:gd name="T49" fmla="*/ 5843 h 12800"/>
              <a:gd name="T50" fmla="*/ 10995 w 12800"/>
              <a:gd name="T51" fmla="*/ 5287 h 12800"/>
              <a:gd name="T52" fmla="*/ 10839 w 12800"/>
              <a:gd name="T53" fmla="*/ 3535 h 12800"/>
              <a:gd name="T54" fmla="*/ 10926 w 12800"/>
              <a:gd name="T55" fmla="*/ 2662 h 12800"/>
              <a:gd name="T56" fmla="*/ 9352 w 12800"/>
              <a:gd name="T57" fmla="*/ 1874 h 12800"/>
              <a:gd name="T58" fmla="*/ 8855 w 12800"/>
              <a:gd name="T59" fmla="*/ 2371 h 12800"/>
              <a:gd name="T60" fmla="*/ 7513 w 12800"/>
              <a:gd name="T61" fmla="*/ 1113 h 12800"/>
              <a:gd name="T62" fmla="*/ 5844 w 12800"/>
              <a:gd name="T63" fmla="*/ 557 h 12800"/>
              <a:gd name="T64" fmla="*/ 5287 w 12800"/>
              <a:gd name="T65" fmla="*/ 1807 h 12800"/>
              <a:gd name="T66" fmla="*/ 3535 w 12800"/>
              <a:gd name="T67" fmla="*/ 1961 h 12800"/>
              <a:gd name="T68" fmla="*/ 2662 w 12800"/>
              <a:gd name="T69" fmla="*/ 1874 h 12800"/>
              <a:gd name="T70" fmla="*/ 1874 w 12800"/>
              <a:gd name="T71" fmla="*/ 3449 h 12800"/>
              <a:gd name="T72" fmla="*/ 2371 w 12800"/>
              <a:gd name="T73" fmla="*/ 3944 h 12800"/>
              <a:gd name="T74" fmla="*/ 1113 w 12800"/>
              <a:gd name="T75" fmla="*/ 5287 h 12800"/>
              <a:gd name="T76" fmla="*/ 557 w 12800"/>
              <a:gd name="T77" fmla="*/ 6956 h 12800"/>
              <a:gd name="T78" fmla="*/ 1805 w 12800"/>
              <a:gd name="T79" fmla="*/ 7513 h 12800"/>
              <a:gd name="T80" fmla="*/ 1961 w 12800"/>
              <a:gd name="T81" fmla="*/ 9265 h 12800"/>
              <a:gd name="T82" fmla="*/ 1875 w 12800"/>
              <a:gd name="T83" fmla="*/ 10138 h 12800"/>
              <a:gd name="T84" fmla="*/ 3449 w 12800"/>
              <a:gd name="T85" fmla="*/ 10925 h 12800"/>
              <a:gd name="T86" fmla="*/ 5287 w 12800"/>
              <a:gd name="T87" fmla="*/ 10992 h 12800"/>
              <a:gd name="T88" fmla="*/ 5844 w 12800"/>
              <a:gd name="T89" fmla="*/ 12243 h 12800"/>
              <a:gd name="T90" fmla="*/ 7513 w 12800"/>
              <a:gd name="T91" fmla="*/ 11686 h 12800"/>
              <a:gd name="T92" fmla="*/ 8855 w 12800"/>
              <a:gd name="T93" fmla="*/ 10428 h 12800"/>
              <a:gd name="T94" fmla="*/ 10138 w 12800"/>
              <a:gd name="T95" fmla="*/ 10925 h 12800"/>
              <a:gd name="T96" fmla="*/ 10925 w 12800"/>
              <a:gd name="T97" fmla="*/ 9351 h 12800"/>
              <a:gd name="T98" fmla="*/ 10430 w 12800"/>
              <a:gd name="T99" fmla="*/ 8855 h 12800"/>
              <a:gd name="T100" fmla="*/ 11687 w 12800"/>
              <a:gd name="T101" fmla="*/ 7513 h 12800"/>
              <a:gd name="T102" fmla="*/ 12243 w 12800"/>
              <a:gd name="T103" fmla="*/ 5843 h 12800"/>
              <a:gd name="T104" fmla="*/ 6400 w 12800"/>
              <a:gd name="T105" fmla="*/ 9182 h 12800"/>
              <a:gd name="T106" fmla="*/ 6400 w 12800"/>
              <a:gd name="T107" fmla="*/ 3617 h 12800"/>
              <a:gd name="T108" fmla="*/ 6400 w 12800"/>
              <a:gd name="T109" fmla="*/ 9182 h 12800"/>
              <a:gd name="T110" fmla="*/ 4149 w 12800"/>
              <a:gd name="T111" fmla="*/ 6400 h 12800"/>
              <a:gd name="T112" fmla="*/ 8602 w 12800"/>
              <a:gd name="T113" fmla="*/ 6400 h 12800"/>
              <a:gd name="T114" fmla="*/ 6400 w 12800"/>
              <a:gd name="T115" fmla="*/ 7513 h 12800"/>
              <a:gd name="T116" fmla="*/ 6400 w 12800"/>
              <a:gd name="T117" fmla="*/ 5287 h 12800"/>
              <a:gd name="T118" fmla="*/ 6400 w 12800"/>
              <a:gd name="T119" fmla="*/ 7513 h 12800"/>
              <a:gd name="T120" fmla="*/ 5823 w 12800"/>
              <a:gd name="T121" fmla="*/ 6400 h 12800"/>
              <a:gd name="T122" fmla="*/ 6936 w 12800"/>
              <a:gd name="T123" fmla="*/ 6399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00" h="12800">
                <a:moveTo>
                  <a:pt x="11687" y="8069"/>
                </a:moveTo>
                <a:lnTo>
                  <a:pt x="11414" y="8069"/>
                </a:lnTo>
                <a:cubicBezTo>
                  <a:pt x="11334" y="8307"/>
                  <a:pt x="11237" y="8539"/>
                  <a:pt x="11125" y="8763"/>
                </a:cubicBezTo>
                <a:lnTo>
                  <a:pt x="11319" y="8958"/>
                </a:lnTo>
                <a:cubicBezTo>
                  <a:pt x="11754" y="9392"/>
                  <a:pt x="11754" y="10097"/>
                  <a:pt x="11319" y="10532"/>
                </a:cubicBezTo>
                <a:lnTo>
                  <a:pt x="10532" y="11319"/>
                </a:lnTo>
                <a:cubicBezTo>
                  <a:pt x="10098" y="11754"/>
                  <a:pt x="9393" y="11754"/>
                  <a:pt x="8958" y="11319"/>
                </a:cubicBezTo>
                <a:lnTo>
                  <a:pt x="8764" y="11125"/>
                </a:lnTo>
                <a:cubicBezTo>
                  <a:pt x="8540" y="11236"/>
                  <a:pt x="8310" y="11334"/>
                  <a:pt x="8070" y="11414"/>
                </a:cubicBezTo>
                <a:lnTo>
                  <a:pt x="8070" y="11687"/>
                </a:lnTo>
                <a:cubicBezTo>
                  <a:pt x="8070" y="12302"/>
                  <a:pt x="7572" y="12800"/>
                  <a:pt x="6957" y="12800"/>
                </a:cubicBezTo>
                <a:lnTo>
                  <a:pt x="5844" y="12800"/>
                </a:lnTo>
                <a:cubicBezTo>
                  <a:pt x="5229" y="12800"/>
                  <a:pt x="4731" y="12302"/>
                  <a:pt x="4731" y="11687"/>
                </a:cubicBezTo>
                <a:lnTo>
                  <a:pt x="4731" y="11414"/>
                </a:lnTo>
                <a:cubicBezTo>
                  <a:pt x="4491" y="11334"/>
                  <a:pt x="4260" y="11236"/>
                  <a:pt x="4037" y="11125"/>
                </a:cubicBezTo>
                <a:lnTo>
                  <a:pt x="3842" y="11319"/>
                </a:lnTo>
                <a:cubicBezTo>
                  <a:pt x="3408" y="11754"/>
                  <a:pt x="2703" y="11754"/>
                  <a:pt x="2268" y="11319"/>
                </a:cubicBezTo>
                <a:lnTo>
                  <a:pt x="1481" y="10532"/>
                </a:lnTo>
                <a:cubicBezTo>
                  <a:pt x="1046" y="10097"/>
                  <a:pt x="1046" y="9392"/>
                  <a:pt x="1481" y="8958"/>
                </a:cubicBezTo>
                <a:lnTo>
                  <a:pt x="1675" y="8763"/>
                </a:lnTo>
                <a:cubicBezTo>
                  <a:pt x="1563" y="8539"/>
                  <a:pt x="1466" y="8307"/>
                  <a:pt x="1386" y="8069"/>
                </a:cubicBezTo>
                <a:lnTo>
                  <a:pt x="1113" y="8069"/>
                </a:lnTo>
                <a:cubicBezTo>
                  <a:pt x="498" y="8069"/>
                  <a:pt x="0" y="7571"/>
                  <a:pt x="0" y="6956"/>
                </a:cubicBezTo>
                <a:lnTo>
                  <a:pt x="0" y="5843"/>
                </a:lnTo>
                <a:cubicBezTo>
                  <a:pt x="0" y="5229"/>
                  <a:pt x="498" y="4730"/>
                  <a:pt x="1113" y="4730"/>
                </a:cubicBezTo>
                <a:lnTo>
                  <a:pt x="1386" y="4730"/>
                </a:lnTo>
                <a:cubicBezTo>
                  <a:pt x="1467" y="4491"/>
                  <a:pt x="1564" y="4259"/>
                  <a:pt x="1675" y="4036"/>
                </a:cubicBezTo>
                <a:lnTo>
                  <a:pt x="1481" y="3842"/>
                </a:lnTo>
                <a:cubicBezTo>
                  <a:pt x="1046" y="3407"/>
                  <a:pt x="1046" y="2702"/>
                  <a:pt x="1481" y="2268"/>
                </a:cubicBezTo>
                <a:lnTo>
                  <a:pt x="2268" y="1481"/>
                </a:lnTo>
                <a:cubicBezTo>
                  <a:pt x="2703" y="1046"/>
                  <a:pt x="3408" y="1046"/>
                  <a:pt x="3842" y="1481"/>
                </a:cubicBezTo>
                <a:lnTo>
                  <a:pt x="4037" y="1675"/>
                </a:lnTo>
                <a:cubicBezTo>
                  <a:pt x="4261" y="1563"/>
                  <a:pt x="4493" y="1466"/>
                  <a:pt x="4731" y="1386"/>
                </a:cubicBezTo>
                <a:lnTo>
                  <a:pt x="4731" y="1113"/>
                </a:lnTo>
                <a:cubicBezTo>
                  <a:pt x="4731" y="498"/>
                  <a:pt x="5229" y="0"/>
                  <a:pt x="5844" y="0"/>
                </a:cubicBezTo>
                <a:lnTo>
                  <a:pt x="6957" y="0"/>
                </a:lnTo>
                <a:cubicBezTo>
                  <a:pt x="7572" y="0"/>
                  <a:pt x="8070" y="498"/>
                  <a:pt x="8070" y="1113"/>
                </a:cubicBezTo>
                <a:lnTo>
                  <a:pt x="8070" y="1386"/>
                </a:lnTo>
                <a:cubicBezTo>
                  <a:pt x="8309" y="1466"/>
                  <a:pt x="8540" y="1564"/>
                  <a:pt x="8764" y="1675"/>
                </a:cubicBezTo>
                <a:lnTo>
                  <a:pt x="8958" y="1481"/>
                </a:lnTo>
                <a:cubicBezTo>
                  <a:pt x="9393" y="1046"/>
                  <a:pt x="10098" y="1046"/>
                  <a:pt x="10532" y="1481"/>
                </a:cubicBezTo>
                <a:lnTo>
                  <a:pt x="11319" y="2268"/>
                </a:lnTo>
                <a:cubicBezTo>
                  <a:pt x="11754" y="2702"/>
                  <a:pt x="11754" y="3407"/>
                  <a:pt x="11319" y="3842"/>
                </a:cubicBezTo>
                <a:lnTo>
                  <a:pt x="11125" y="4036"/>
                </a:lnTo>
                <a:cubicBezTo>
                  <a:pt x="11237" y="4259"/>
                  <a:pt x="11334" y="4490"/>
                  <a:pt x="11414" y="4730"/>
                </a:cubicBezTo>
                <a:lnTo>
                  <a:pt x="11687" y="4730"/>
                </a:lnTo>
                <a:cubicBezTo>
                  <a:pt x="12302" y="4730"/>
                  <a:pt x="12800" y="5229"/>
                  <a:pt x="12800" y="5843"/>
                </a:cubicBezTo>
                <a:lnTo>
                  <a:pt x="12800" y="6956"/>
                </a:lnTo>
                <a:cubicBezTo>
                  <a:pt x="12800" y="7571"/>
                  <a:pt x="12302" y="8069"/>
                  <a:pt x="11687" y="8069"/>
                </a:cubicBezTo>
                <a:close/>
                <a:moveTo>
                  <a:pt x="12244" y="5843"/>
                </a:moveTo>
                <a:cubicBezTo>
                  <a:pt x="12244" y="5536"/>
                  <a:pt x="11994" y="5287"/>
                  <a:pt x="11687" y="5287"/>
                </a:cubicBezTo>
                <a:lnTo>
                  <a:pt x="10995" y="5287"/>
                </a:lnTo>
                <a:cubicBezTo>
                  <a:pt x="10879" y="4805"/>
                  <a:pt x="10682" y="4356"/>
                  <a:pt x="10430" y="3945"/>
                </a:cubicBezTo>
                <a:lnTo>
                  <a:pt x="10839" y="3535"/>
                </a:lnTo>
                <a:lnTo>
                  <a:pt x="10926" y="3449"/>
                </a:lnTo>
                <a:cubicBezTo>
                  <a:pt x="11143" y="3232"/>
                  <a:pt x="11143" y="2879"/>
                  <a:pt x="10926" y="2662"/>
                </a:cubicBezTo>
                <a:lnTo>
                  <a:pt x="10139" y="1874"/>
                </a:lnTo>
                <a:cubicBezTo>
                  <a:pt x="9921" y="1657"/>
                  <a:pt x="9569" y="1657"/>
                  <a:pt x="9352" y="1874"/>
                </a:cubicBezTo>
                <a:lnTo>
                  <a:pt x="9265" y="1961"/>
                </a:lnTo>
                <a:lnTo>
                  <a:pt x="8855" y="2371"/>
                </a:lnTo>
                <a:cubicBezTo>
                  <a:pt x="8444" y="2120"/>
                  <a:pt x="7995" y="1923"/>
                  <a:pt x="7513" y="1807"/>
                </a:cubicBezTo>
                <a:lnTo>
                  <a:pt x="7513" y="1113"/>
                </a:lnTo>
                <a:cubicBezTo>
                  <a:pt x="7513" y="806"/>
                  <a:pt x="7264" y="557"/>
                  <a:pt x="6957" y="557"/>
                </a:cubicBezTo>
                <a:lnTo>
                  <a:pt x="5844" y="557"/>
                </a:lnTo>
                <a:cubicBezTo>
                  <a:pt x="5537" y="557"/>
                  <a:pt x="5287" y="806"/>
                  <a:pt x="5287" y="1113"/>
                </a:cubicBezTo>
                <a:lnTo>
                  <a:pt x="5287" y="1807"/>
                </a:lnTo>
                <a:cubicBezTo>
                  <a:pt x="4805" y="1923"/>
                  <a:pt x="4358" y="2120"/>
                  <a:pt x="3946" y="2371"/>
                </a:cubicBezTo>
                <a:lnTo>
                  <a:pt x="3535" y="1961"/>
                </a:lnTo>
                <a:lnTo>
                  <a:pt x="3449" y="1874"/>
                </a:lnTo>
                <a:cubicBezTo>
                  <a:pt x="3232" y="1657"/>
                  <a:pt x="2880" y="1657"/>
                  <a:pt x="2662" y="1874"/>
                </a:cubicBezTo>
                <a:lnTo>
                  <a:pt x="1874" y="2662"/>
                </a:lnTo>
                <a:cubicBezTo>
                  <a:pt x="1657" y="2879"/>
                  <a:pt x="1657" y="3231"/>
                  <a:pt x="1874" y="3449"/>
                </a:cubicBezTo>
                <a:lnTo>
                  <a:pt x="1961" y="3534"/>
                </a:lnTo>
                <a:lnTo>
                  <a:pt x="2371" y="3944"/>
                </a:lnTo>
                <a:cubicBezTo>
                  <a:pt x="2119" y="4356"/>
                  <a:pt x="1922" y="4805"/>
                  <a:pt x="1805" y="5287"/>
                </a:cubicBezTo>
                <a:lnTo>
                  <a:pt x="1113" y="5287"/>
                </a:lnTo>
                <a:cubicBezTo>
                  <a:pt x="806" y="5287"/>
                  <a:pt x="557" y="5536"/>
                  <a:pt x="557" y="5843"/>
                </a:cubicBezTo>
                <a:lnTo>
                  <a:pt x="557" y="6956"/>
                </a:lnTo>
                <a:cubicBezTo>
                  <a:pt x="557" y="7263"/>
                  <a:pt x="806" y="7512"/>
                  <a:pt x="1113" y="7513"/>
                </a:cubicBezTo>
                <a:lnTo>
                  <a:pt x="1805" y="7513"/>
                </a:lnTo>
                <a:cubicBezTo>
                  <a:pt x="1922" y="7995"/>
                  <a:pt x="2119" y="8443"/>
                  <a:pt x="2371" y="8855"/>
                </a:cubicBezTo>
                <a:lnTo>
                  <a:pt x="1961" y="9265"/>
                </a:lnTo>
                <a:lnTo>
                  <a:pt x="1875" y="9351"/>
                </a:lnTo>
                <a:cubicBezTo>
                  <a:pt x="1657" y="9568"/>
                  <a:pt x="1657" y="9921"/>
                  <a:pt x="1875" y="10138"/>
                </a:cubicBezTo>
                <a:lnTo>
                  <a:pt x="2662" y="10925"/>
                </a:lnTo>
                <a:cubicBezTo>
                  <a:pt x="2880" y="11142"/>
                  <a:pt x="3232" y="11142"/>
                  <a:pt x="3449" y="10925"/>
                </a:cubicBezTo>
                <a:lnTo>
                  <a:pt x="3945" y="10428"/>
                </a:lnTo>
                <a:cubicBezTo>
                  <a:pt x="4357" y="10680"/>
                  <a:pt x="4805" y="10876"/>
                  <a:pt x="5287" y="10992"/>
                </a:cubicBezTo>
                <a:lnTo>
                  <a:pt x="5287" y="11686"/>
                </a:lnTo>
                <a:cubicBezTo>
                  <a:pt x="5287" y="11994"/>
                  <a:pt x="5537" y="12243"/>
                  <a:pt x="5844" y="12243"/>
                </a:cubicBezTo>
                <a:lnTo>
                  <a:pt x="6957" y="12243"/>
                </a:lnTo>
                <a:cubicBezTo>
                  <a:pt x="7264" y="12243"/>
                  <a:pt x="7513" y="11994"/>
                  <a:pt x="7513" y="11686"/>
                </a:cubicBezTo>
                <a:lnTo>
                  <a:pt x="7513" y="10992"/>
                </a:lnTo>
                <a:cubicBezTo>
                  <a:pt x="7995" y="10876"/>
                  <a:pt x="8444" y="10680"/>
                  <a:pt x="8855" y="10428"/>
                </a:cubicBezTo>
                <a:lnTo>
                  <a:pt x="9351" y="10925"/>
                </a:lnTo>
                <a:cubicBezTo>
                  <a:pt x="9569" y="11142"/>
                  <a:pt x="9921" y="11142"/>
                  <a:pt x="10138" y="10925"/>
                </a:cubicBezTo>
                <a:lnTo>
                  <a:pt x="10925" y="10138"/>
                </a:lnTo>
                <a:cubicBezTo>
                  <a:pt x="11143" y="9921"/>
                  <a:pt x="11143" y="9568"/>
                  <a:pt x="10925" y="9351"/>
                </a:cubicBezTo>
                <a:lnTo>
                  <a:pt x="10839" y="9265"/>
                </a:lnTo>
                <a:lnTo>
                  <a:pt x="10430" y="8855"/>
                </a:lnTo>
                <a:cubicBezTo>
                  <a:pt x="10682" y="8443"/>
                  <a:pt x="10879" y="7995"/>
                  <a:pt x="10995" y="7513"/>
                </a:cubicBezTo>
                <a:lnTo>
                  <a:pt x="11687" y="7513"/>
                </a:lnTo>
                <a:cubicBezTo>
                  <a:pt x="11994" y="7513"/>
                  <a:pt x="12243" y="7264"/>
                  <a:pt x="12243" y="6956"/>
                </a:cubicBezTo>
                <a:lnTo>
                  <a:pt x="12243" y="5843"/>
                </a:lnTo>
                <a:lnTo>
                  <a:pt x="12244" y="5843"/>
                </a:lnTo>
                <a:close/>
                <a:moveTo>
                  <a:pt x="6400" y="9182"/>
                </a:moveTo>
                <a:cubicBezTo>
                  <a:pt x="4863" y="9182"/>
                  <a:pt x="3618" y="7937"/>
                  <a:pt x="3618" y="6400"/>
                </a:cubicBezTo>
                <a:cubicBezTo>
                  <a:pt x="3618" y="4863"/>
                  <a:pt x="4863" y="3617"/>
                  <a:pt x="6400" y="3617"/>
                </a:cubicBezTo>
                <a:cubicBezTo>
                  <a:pt x="7937" y="3617"/>
                  <a:pt x="9183" y="4863"/>
                  <a:pt x="9183" y="6400"/>
                </a:cubicBezTo>
                <a:cubicBezTo>
                  <a:pt x="9183" y="7937"/>
                  <a:pt x="7937" y="9182"/>
                  <a:pt x="6400" y="9182"/>
                </a:cubicBezTo>
                <a:close/>
                <a:moveTo>
                  <a:pt x="6400" y="4174"/>
                </a:moveTo>
                <a:cubicBezTo>
                  <a:pt x="5161" y="4160"/>
                  <a:pt x="4149" y="5161"/>
                  <a:pt x="4149" y="6400"/>
                </a:cubicBezTo>
                <a:cubicBezTo>
                  <a:pt x="4149" y="7639"/>
                  <a:pt x="5161" y="8640"/>
                  <a:pt x="6400" y="8626"/>
                </a:cubicBezTo>
                <a:cubicBezTo>
                  <a:pt x="7620" y="8613"/>
                  <a:pt x="8602" y="7620"/>
                  <a:pt x="8602" y="6400"/>
                </a:cubicBezTo>
                <a:cubicBezTo>
                  <a:pt x="8602" y="5180"/>
                  <a:pt x="7620" y="4187"/>
                  <a:pt x="6400" y="4174"/>
                </a:cubicBezTo>
                <a:close/>
                <a:moveTo>
                  <a:pt x="6400" y="7513"/>
                </a:moveTo>
                <a:cubicBezTo>
                  <a:pt x="5785" y="7513"/>
                  <a:pt x="5287" y="7015"/>
                  <a:pt x="5287" y="6400"/>
                </a:cubicBezTo>
                <a:cubicBezTo>
                  <a:pt x="5287" y="5785"/>
                  <a:pt x="5785" y="5287"/>
                  <a:pt x="6400" y="5287"/>
                </a:cubicBezTo>
                <a:cubicBezTo>
                  <a:pt x="7015" y="5287"/>
                  <a:pt x="7513" y="5785"/>
                  <a:pt x="7513" y="6400"/>
                </a:cubicBezTo>
                <a:cubicBezTo>
                  <a:pt x="7513" y="7015"/>
                  <a:pt x="7015" y="7513"/>
                  <a:pt x="6400" y="7513"/>
                </a:cubicBezTo>
                <a:close/>
                <a:moveTo>
                  <a:pt x="6400" y="5843"/>
                </a:moveTo>
                <a:cubicBezTo>
                  <a:pt x="6085" y="5832"/>
                  <a:pt x="5823" y="6084"/>
                  <a:pt x="5823" y="6400"/>
                </a:cubicBezTo>
                <a:cubicBezTo>
                  <a:pt x="5823" y="6716"/>
                  <a:pt x="6085" y="6968"/>
                  <a:pt x="6401" y="6956"/>
                </a:cubicBezTo>
                <a:cubicBezTo>
                  <a:pt x="6700" y="6944"/>
                  <a:pt x="6936" y="6698"/>
                  <a:pt x="6936" y="6399"/>
                </a:cubicBezTo>
                <a:cubicBezTo>
                  <a:pt x="6936" y="6100"/>
                  <a:pt x="6699" y="5855"/>
                  <a:pt x="6400" y="58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5261022" y="3472838"/>
            <a:ext cx="1761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spc="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019189" y="3963078"/>
            <a:ext cx="2185184" cy="1670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您的内容打在这里，或者通过复制您的文本后，在此框中选择粘贴，并选择只保留文字。您的内容打在这里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5596917" y="2168522"/>
            <a:ext cx="998165" cy="99816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iconfont-1187-868615"/>
          <p:cNvSpPr>
            <a:spLocks noChangeAspect="1"/>
          </p:cNvSpPr>
          <p:nvPr/>
        </p:nvSpPr>
        <p:spPr bwMode="auto">
          <a:xfrm>
            <a:off x="5851462" y="2419730"/>
            <a:ext cx="495747" cy="495747"/>
          </a:xfrm>
          <a:custGeom>
            <a:avLst/>
            <a:gdLst>
              <a:gd name="T0" fmla="*/ 11414 w 12800"/>
              <a:gd name="T1" fmla="*/ 8069 h 12800"/>
              <a:gd name="T2" fmla="*/ 11319 w 12800"/>
              <a:gd name="T3" fmla="*/ 8958 h 12800"/>
              <a:gd name="T4" fmla="*/ 10532 w 12800"/>
              <a:gd name="T5" fmla="*/ 11319 h 12800"/>
              <a:gd name="T6" fmla="*/ 8764 w 12800"/>
              <a:gd name="T7" fmla="*/ 11125 h 12800"/>
              <a:gd name="T8" fmla="*/ 8070 w 12800"/>
              <a:gd name="T9" fmla="*/ 11687 h 12800"/>
              <a:gd name="T10" fmla="*/ 5844 w 12800"/>
              <a:gd name="T11" fmla="*/ 12800 h 12800"/>
              <a:gd name="T12" fmla="*/ 4731 w 12800"/>
              <a:gd name="T13" fmla="*/ 11414 h 12800"/>
              <a:gd name="T14" fmla="*/ 3842 w 12800"/>
              <a:gd name="T15" fmla="*/ 11319 h 12800"/>
              <a:gd name="T16" fmla="*/ 1481 w 12800"/>
              <a:gd name="T17" fmla="*/ 10532 h 12800"/>
              <a:gd name="T18" fmla="*/ 1675 w 12800"/>
              <a:gd name="T19" fmla="*/ 8763 h 12800"/>
              <a:gd name="T20" fmla="*/ 1113 w 12800"/>
              <a:gd name="T21" fmla="*/ 8069 h 12800"/>
              <a:gd name="T22" fmla="*/ 0 w 12800"/>
              <a:gd name="T23" fmla="*/ 5843 h 12800"/>
              <a:gd name="T24" fmla="*/ 1386 w 12800"/>
              <a:gd name="T25" fmla="*/ 4730 h 12800"/>
              <a:gd name="T26" fmla="*/ 1481 w 12800"/>
              <a:gd name="T27" fmla="*/ 3842 h 12800"/>
              <a:gd name="T28" fmla="*/ 2268 w 12800"/>
              <a:gd name="T29" fmla="*/ 1481 h 12800"/>
              <a:gd name="T30" fmla="*/ 4037 w 12800"/>
              <a:gd name="T31" fmla="*/ 1675 h 12800"/>
              <a:gd name="T32" fmla="*/ 4731 w 12800"/>
              <a:gd name="T33" fmla="*/ 1113 h 12800"/>
              <a:gd name="T34" fmla="*/ 6957 w 12800"/>
              <a:gd name="T35" fmla="*/ 0 h 12800"/>
              <a:gd name="T36" fmla="*/ 8070 w 12800"/>
              <a:gd name="T37" fmla="*/ 1386 h 12800"/>
              <a:gd name="T38" fmla="*/ 8958 w 12800"/>
              <a:gd name="T39" fmla="*/ 1481 h 12800"/>
              <a:gd name="T40" fmla="*/ 11319 w 12800"/>
              <a:gd name="T41" fmla="*/ 2268 h 12800"/>
              <a:gd name="T42" fmla="*/ 11125 w 12800"/>
              <a:gd name="T43" fmla="*/ 4036 h 12800"/>
              <a:gd name="T44" fmla="*/ 11687 w 12800"/>
              <a:gd name="T45" fmla="*/ 4730 h 12800"/>
              <a:gd name="T46" fmla="*/ 12800 w 12800"/>
              <a:gd name="T47" fmla="*/ 6956 h 12800"/>
              <a:gd name="T48" fmla="*/ 12244 w 12800"/>
              <a:gd name="T49" fmla="*/ 5843 h 12800"/>
              <a:gd name="T50" fmla="*/ 10995 w 12800"/>
              <a:gd name="T51" fmla="*/ 5287 h 12800"/>
              <a:gd name="T52" fmla="*/ 10839 w 12800"/>
              <a:gd name="T53" fmla="*/ 3535 h 12800"/>
              <a:gd name="T54" fmla="*/ 10926 w 12800"/>
              <a:gd name="T55" fmla="*/ 2662 h 12800"/>
              <a:gd name="T56" fmla="*/ 9352 w 12800"/>
              <a:gd name="T57" fmla="*/ 1874 h 12800"/>
              <a:gd name="T58" fmla="*/ 8855 w 12800"/>
              <a:gd name="T59" fmla="*/ 2371 h 12800"/>
              <a:gd name="T60" fmla="*/ 7513 w 12800"/>
              <a:gd name="T61" fmla="*/ 1113 h 12800"/>
              <a:gd name="T62" fmla="*/ 5844 w 12800"/>
              <a:gd name="T63" fmla="*/ 557 h 12800"/>
              <a:gd name="T64" fmla="*/ 5287 w 12800"/>
              <a:gd name="T65" fmla="*/ 1807 h 12800"/>
              <a:gd name="T66" fmla="*/ 3535 w 12800"/>
              <a:gd name="T67" fmla="*/ 1961 h 12800"/>
              <a:gd name="T68" fmla="*/ 2662 w 12800"/>
              <a:gd name="T69" fmla="*/ 1874 h 12800"/>
              <a:gd name="T70" fmla="*/ 1874 w 12800"/>
              <a:gd name="T71" fmla="*/ 3449 h 12800"/>
              <a:gd name="T72" fmla="*/ 2371 w 12800"/>
              <a:gd name="T73" fmla="*/ 3944 h 12800"/>
              <a:gd name="T74" fmla="*/ 1113 w 12800"/>
              <a:gd name="T75" fmla="*/ 5287 h 12800"/>
              <a:gd name="T76" fmla="*/ 557 w 12800"/>
              <a:gd name="T77" fmla="*/ 6956 h 12800"/>
              <a:gd name="T78" fmla="*/ 1805 w 12800"/>
              <a:gd name="T79" fmla="*/ 7513 h 12800"/>
              <a:gd name="T80" fmla="*/ 1961 w 12800"/>
              <a:gd name="T81" fmla="*/ 9265 h 12800"/>
              <a:gd name="T82" fmla="*/ 1875 w 12800"/>
              <a:gd name="T83" fmla="*/ 10138 h 12800"/>
              <a:gd name="T84" fmla="*/ 3449 w 12800"/>
              <a:gd name="T85" fmla="*/ 10925 h 12800"/>
              <a:gd name="T86" fmla="*/ 5287 w 12800"/>
              <a:gd name="T87" fmla="*/ 10992 h 12800"/>
              <a:gd name="T88" fmla="*/ 5844 w 12800"/>
              <a:gd name="T89" fmla="*/ 12243 h 12800"/>
              <a:gd name="T90" fmla="*/ 7513 w 12800"/>
              <a:gd name="T91" fmla="*/ 11686 h 12800"/>
              <a:gd name="T92" fmla="*/ 8855 w 12800"/>
              <a:gd name="T93" fmla="*/ 10428 h 12800"/>
              <a:gd name="T94" fmla="*/ 10138 w 12800"/>
              <a:gd name="T95" fmla="*/ 10925 h 12800"/>
              <a:gd name="T96" fmla="*/ 10925 w 12800"/>
              <a:gd name="T97" fmla="*/ 9351 h 12800"/>
              <a:gd name="T98" fmla="*/ 10430 w 12800"/>
              <a:gd name="T99" fmla="*/ 8855 h 12800"/>
              <a:gd name="T100" fmla="*/ 11687 w 12800"/>
              <a:gd name="T101" fmla="*/ 7513 h 12800"/>
              <a:gd name="T102" fmla="*/ 12243 w 12800"/>
              <a:gd name="T103" fmla="*/ 5843 h 12800"/>
              <a:gd name="T104" fmla="*/ 6400 w 12800"/>
              <a:gd name="T105" fmla="*/ 9182 h 12800"/>
              <a:gd name="T106" fmla="*/ 6400 w 12800"/>
              <a:gd name="T107" fmla="*/ 3617 h 12800"/>
              <a:gd name="T108" fmla="*/ 6400 w 12800"/>
              <a:gd name="T109" fmla="*/ 9182 h 12800"/>
              <a:gd name="T110" fmla="*/ 4149 w 12800"/>
              <a:gd name="T111" fmla="*/ 6400 h 12800"/>
              <a:gd name="T112" fmla="*/ 8602 w 12800"/>
              <a:gd name="T113" fmla="*/ 6400 h 12800"/>
              <a:gd name="T114" fmla="*/ 6400 w 12800"/>
              <a:gd name="T115" fmla="*/ 7513 h 12800"/>
              <a:gd name="T116" fmla="*/ 6400 w 12800"/>
              <a:gd name="T117" fmla="*/ 5287 h 12800"/>
              <a:gd name="T118" fmla="*/ 6400 w 12800"/>
              <a:gd name="T119" fmla="*/ 7513 h 12800"/>
              <a:gd name="T120" fmla="*/ 5823 w 12800"/>
              <a:gd name="T121" fmla="*/ 6400 h 12800"/>
              <a:gd name="T122" fmla="*/ 6936 w 12800"/>
              <a:gd name="T123" fmla="*/ 6399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00" h="12800">
                <a:moveTo>
                  <a:pt x="11687" y="8069"/>
                </a:moveTo>
                <a:lnTo>
                  <a:pt x="11414" y="8069"/>
                </a:lnTo>
                <a:cubicBezTo>
                  <a:pt x="11334" y="8307"/>
                  <a:pt x="11237" y="8539"/>
                  <a:pt x="11125" y="8763"/>
                </a:cubicBezTo>
                <a:lnTo>
                  <a:pt x="11319" y="8958"/>
                </a:lnTo>
                <a:cubicBezTo>
                  <a:pt x="11754" y="9392"/>
                  <a:pt x="11754" y="10097"/>
                  <a:pt x="11319" y="10532"/>
                </a:cubicBezTo>
                <a:lnTo>
                  <a:pt x="10532" y="11319"/>
                </a:lnTo>
                <a:cubicBezTo>
                  <a:pt x="10098" y="11754"/>
                  <a:pt x="9393" y="11754"/>
                  <a:pt x="8958" y="11319"/>
                </a:cubicBezTo>
                <a:lnTo>
                  <a:pt x="8764" y="11125"/>
                </a:lnTo>
                <a:cubicBezTo>
                  <a:pt x="8540" y="11236"/>
                  <a:pt x="8310" y="11334"/>
                  <a:pt x="8070" y="11414"/>
                </a:cubicBezTo>
                <a:lnTo>
                  <a:pt x="8070" y="11687"/>
                </a:lnTo>
                <a:cubicBezTo>
                  <a:pt x="8070" y="12302"/>
                  <a:pt x="7572" y="12800"/>
                  <a:pt x="6957" y="12800"/>
                </a:cubicBezTo>
                <a:lnTo>
                  <a:pt x="5844" y="12800"/>
                </a:lnTo>
                <a:cubicBezTo>
                  <a:pt x="5229" y="12800"/>
                  <a:pt x="4731" y="12302"/>
                  <a:pt x="4731" y="11687"/>
                </a:cubicBezTo>
                <a:lnTo>
                  <a:pt x="4731" y="11414"/>
                </a:lnTo>
                <a:cubicBezTo>
                  <a:pt x="4491" y="11334"/>
                  <a:pt x="4260" y="11236"/>
                  <a:pt x="4037" y="11125"/>
                </a:cubicBezTo>
                <a:lnTo>
                  <a:pt x="3842" y="11319"/>
                </a:lnTo>
                <a:cubicBezTo>
                  <a:pt x="3408" y="11754"/>
                  <a:pt x="2703" y="11754"/>
                  <a:pt x="2268" y="11319"/>
                </a:cubicBezTo>
                <a:lnTo>
                  <a:pt x="1481" y="10532"/>
                </a:lnTo>
                <a:cubicBezTo>
                  <a:pt x="1046" y="10097"/>
                  <a:pt x="1046" y="9392"/>
                  <a:pt x="1481" y="8958"/>
                </a:cubicBezTo>
                <a:lnTo>
                  <a:pt x="1675" y="8763"/>
                </a:lnTo>
                <a:cubicBezTo>
                  <a:pt x="1563" y="8539"/>
                  <a:pt x="1466" y="8307"/>
                  <a:pt x="1386" y="8069"/>
                </a:cubicBezTo>
                <a:lnTo>
                  <a:pt x="1113" y="8069"/>
                </a:lnTo>
                <a:cubicBezTo>
                  <a:pt x="498" y="8069"/>
                  <a:pt x="0" y="7571"/>
                  <a:pt x="0" y="6956"/>
                </a:cubicBezTo>
                <a:lnTo>
                  <a:pt x="0" y="5843"/>
                </a:lnTo>
                <a:cubicBezTo>
                  <a:pt x="0" y="5229"/>
                  <a:pt x="498" y="4730"/>
                  <a:pt x="1113" y="4730"/>
                </a:cubicBezTo>
                <a:lnTo>
                  <a:pt x="1386" y="4730"/>
                </a:lnTo>
                <a:cubicBezTo>
                  <a:pt x="1467" y="4491"/>
                  <a:pt x="1564" y="4259"/>
                  <a:pt x="1675" y="4036"/>
                </a:cubicBezTo>
                <a:lnTo>
                  <a:pt x="1481" y="3842"/>
                </a:lnTo>
                <a:cubicBezTo>
                  <a:pt x="1046" y="3407"/>
                  <a:pt x="1046" y="2702"/>
                  <a:pt x="1481" y="2268"/>
                </a:cubicBezTo>
                <a:lnTo>
                  <a:pt x="2268" y="1481"/>
                </a:lnTo>
                <a:cubicBezTo>
                  <a:pt x="2703" y="1046"/>
                  <a:pt x="3408" y="1046"/>
                  <a:pt x="3842" y="1481"/>
                </a:cubicBezTo>
                <a:lnTo>
                  <a:pt x="4037" y="1675"/>
                </a:lnTo>
                <a:cubicBezTo>
                  <a:pt x="4261" y="1563"/>
                  <a:pt x="4493" y="1466"/>
                  <a:pt x="4731" y="1386"/>
                </a:cubicBezTo>
                <a:lnTo>
                  <a:pt x="4731" y="1113"/>
                </a:lnTo>
                <a:cubicBezTo>
                  <a:pt x="4731" y="498"/>
                  <a:pt x="5229" y="0"/>
                  <a:pt x="5844" y="0"/>
                </a:cubicBezTo>
                <a:lnTo>
                  <a:pt x="6957" y="0"/>
                </a:lnTo>
                <a:cubicBezTo>
                  <a:pt x="7572" y="0"/>
                  <a:pt x="8070" y="498"/>
                  <a:pt x="8070" y="1113"/>
                </a:cubicBezTo>
                <a:lnTo>
                  <a:pt x="8070" y="1386"/>
                </a:lnTo>
                <a:cubicBezTo>
                  <a:pt x="8309" y="1466"/>
                  <a:pt x="8540" y="1564"/>
                  <a:pt x="8764" y="1675"/>
                </a:cubicBezTo>
                <a:lnTo>
                  <a:pt x="8958" y="1481"/>
                </a:lnTo>
                <a:cubicBezTo>
                  <a:pt x="9393" y="1046"/>
                  <a:pt x="10098" y="1046"/>
                  <a:pt x="10532" y="1481"/>
                </a:cubicBezTo>
                <a:lnTo>
                  <a:pt x="11319" y="2268"/>
                </a:lnTo>
                <a:cubicBezTo>
                  <a:pt x="11754" y="2702"/>
                  <a:pt x="11754" y="3407"/>
                  <a:pt x="11319" y="3842"/>
                </a:cubicBezTo>
                <a:lnTo>
                  <a:pt x="11125" y="4036"/>
                </a:lnTo>
                <a:cubicBezTo>
                  <a:pt x="11237" y="4259"/>
                  <a:pt x="11334" y="4490"/>
                  <a:pt x="11414" y="4730"/>
                </a:cubicBezTo>
                <a:lnTo>
                  <a:pt x="11687" y="4730"/>
                </a:lnTo>
                <a:cubicBezTo>
                  <a:pt x="12302" y="4730"/>
                  <a:pt x="12800" y="5229"/>
                  <a:pt x="12800" y="5843"/>
                </a:cubicBezTo>
                <a:lnTo>
                  <a:pt x="12800" y="6956"/>
                </a:lnTo>
                <a:cubicBezTo>
                  <a:pt x="12800" y="7571"/>
                  <a:pt x="12302" y="8069"/>
                  <a:pt x="11687" y="8069"/>
                </a:cubicBezTo>
                <a:close/>
                <a:moveTo>
                  <a:pt x="12244" y="5843"/>
                </a:moveTo>
                <a:cubicBezTo>
                  <a:pt x="12244" y="5536"/>
                  <a:pt x="11994" y="5287"/>
                  <a:pt x="11687" y="5287"/>
                </a:cubicBezTo>
                <a:lnTo>
                  <a:pt x="10995" y="5287"/>
                </a:lnTo>
                <a:cubicBezTo>
                  <a:pt x="10879" y="4805"/>
                  <a:pt x="10682" y="4356"/>
                  <a:pt x="10430" y="3945"/>
                </a:cubicBezTo>
                <a:lnTo>
                  <a:pt x="10839" y="3535"/>
                </a:lnTo>
                <a:lnTo>
                  <a:pt x="10926" y="3449"/>
                </a:lnTo>
                <a:cubicBezTo>
                  <a:pt x="11143" y="3232"/>
                  <a:pt x="11143" y="2879"/>
                  <a:pt x="10926" y="2662"/>
                </a:cubicBezTo>
                <a:lnTo>
                  <a:pt x="10139" y="1874"/>
                </a:lnTo>
                <a:cubicBezTo>
                  <a:pt x="9921" y="1657"/>
                  <a:pt x="9569" y="1657"/>
                  <a:pt x="9352" y="1874"/>
                </a:cubicBezTo>
                <a:lnTo>
                  <a:pt x="9265" y="1961"/>
                </a:lnTo>
                <a:lnTo>
                  <a:pt x="8855" y="2371"/>
                </a:lnTo>
                <a:cubicBezTo>
                  <a:pt x="8444" y="2120"/>
                  <a:pt x="7995" y="1923"/>
                  <a:pt x="7513" y="1807"/>
                </a:cubicBezTo>
                <a:lnTo>
                  <a:pt x="7513" y="1113"/>
                </a:lnTo>
                <a:cubicBezTo>
                  <a:pt x="7513" y="806"/>
                  <a:pt x="7264" y="557"/>
                  <a:pt x="6957" y="557"/>
                </a:cubicBezTo>
                <a:lnTo>
                  <a:pt x="5844" y="557"/>
                </a:lnTo>
                <a:cubicBezTo>
                  <a:pt x="5537" y="557"/>
                  <a:pt x="5287" y="806"/>
                  <a:pt x="5287" y="1113"/>
                </a:cubicBezTo>
                <a:lnTo>
                  <a:pt x="5287" y="1807"/>
                </a:lnTo>
                <a:cubicBezTo>
                  <a:pt x="4805" y="1923"/>
                  <a:pt x="4358" y="2120"/>
                  <a:pt x="3946" y="2371"/>
                </a:cubicBezTo>
                <a:lnTo>
                  <a:pt x="3535" y="1961"/>
                </a:lnTo>
                <a:lnTo>
                  <a:pt x="3449" y="1874"/>
                </a:lnTo>
                <a:cubicBezTo>
                  <a:pt x="3232" y="1657"/>
                  <a:pt x="2880" y="1657"/>
                  <a:pt x="2662" y="1874"/>
                </a:cubicBezTo>
                <a:lnTo>
                  <a:pt x="1874" y="2662"/>
                </a:lnTo>
                <a:cubicBezTo>
                  <a:pt x="1657" y="2879"/>
                  <a:pt x="1657" y="3231"/>
                  <a:pt x="1874" y="3449"/>
                </a:cubicBezTo>
                <a:lnTo>
                  <a:pt x="1961" y="3534"/>
                </a:lnTo>
                <a:lnTo>
                  <a:pt x="2371" y="3944"/>
                </a:lnTo>
                <a:cubicBezTo>
                  <a:pt x="2119" y="4356"/>
                  <a:pt x="1922" y="4805"/>
                  <a:pt x="1805" y="5287"/>
                </a:cubicBezTo>
                <a:lnTo>
                  <a:pt x="1113" y="5287"/>
                </a:lnTo>
                <a:cubicBezTo>
                  <a:pt x="806" y="5287"/>
                  <a:pt x="557" y="5536"/>
                  <a:pt x="557" y="5843"/>
                </a:cubicBezTo>
                <a:lnTo>
                  <a:pt x="557" y="6956"/>
                </a:lnTo>
                <a:cubicBezTo>
                  <a:pt x="557" y="7263"/>
                  <a:pt x="806" y="7512"/>
                  <a:pt x="1113" y="7513"/>
                </a:cubicBezTo>
                <a:lnTo>
                  <a:pt x="1805" y="7513"/>
                </a:lnTo>
                <a:cubicBezTo>
                  <a:pt x="1922" y="7995"/>
                  <a:pt x="2119" y="8443"/>
                  <a:pt x="2371" y="8855"/>
                </a:cubicBezTo>
                <a:lnTo>
                  <a:pt x="1961" y="9265"/>
                </a:lnTo>
                <a:lnTo>
                  <a:pt x="1875" y="9351"/>
                </a:lnTo>
                <a:cubicBezTo>
                  <a:pt x="1657" y="9568"/>
                  <a:pt x="1657" y="9921"/>
                  <a:pt x="1875" y="10138"/>
                </a:cubicBezTo>
                <a:lnTo>
                  <a:pt x="2662" y="10925"/>
                </a:lnTo>
                <a:cubicBezTo>
                  <a:pt x="2880" y="11142"/>
                  <a:pt x="3232" y="11142"/>
                  <a:pt x="3449" y="10925"/>
                </a:cubicBezTo>
                <a:lnTo>
                  <a:pt x="3945" y="10428"/>
                </a:lnTo>
                <a:cubicBezTo>
                  <a:pt x="4357" y="10680"/>
                  <a:pt x="4805" y="10876"/>
                  <a:pt x="5287" y="10992"/>
                </a:cubicBezTo>
                <a:lnTo>
                  <a:pt x="5287" y="11686"/>
                </a:lnTo>
                <a:cubicBezTo>
                  <a:pt x="5287" y="11994"/>
                  <a:pt x="5537" y="12243"/>
                  <a:pt x="5844" y="12243"/>
                </a:cubicBezTo>
                <a:lnTo>
                  <a:pt x="6957" y="12243"/>
                </a:lnTo>
                <a:cubicBezTo>
                  <a:pt x="7264" y="12243"/>
                  <a:pt x="7513" y="11994"/>
                  <a:pt x="7513" y="11686"/>
                </a:cubicBezTo>
                <a:lnTo>
                  <a:pt x="7513" y="10992"/>
                </a:lnTo>
                <a:cubicBezTo>
                  <a:pt x="7995" y="10876"/>
                  <a:pt x="8444" y="10680"/>
                  <a:pt x="8855" y="10428"/>
                </a:cubicBezTo>
                <a:lnTo>
                  <a:pt x="9351" y="10925"/>
                </a:lnTo>
                <a:cubicBezTo>
                  <a:pt x="9569" y="11142"/>
                  <a:pt x="9921" y="11142"/>
                  <a:pt x="10138" y="10925"/>
                </a:cubicBezTo>
                <a:lnTo>
                  <a:pt x="10925" y="10138"/>
                </a:lnTo>
                <a:cubicBezTo>
                  <a:pt x="11143" y="9921"/>
                  <a:pt x="11143" y="9568"/>
                  <a:pt x="10925" y="9351"/>
                </a:cubicBezTo>
                <a:lnTo>
                  <a:pt x="10839" y="9265"/>
                </a:lnTo>
                <a:lnTo>
                  <a:pt x="10430" y="8855"/>
                </a:lnTo>
                <a:cubicBezTo>
                  <a:pt x="10682" y="8443"/>
                  <a:pt x="10879" y="7995"/>
                  <a:pt x="10995" y="7513"/>
                </a:cubicBezTo>
                <a:lnTo>
                  <a:pt x="11687" y="7513"/>
                </a:lnTo>
                <a:cubicBezTo>
                  <a:pt x="11994" y="7513"/>
                  <a:pt x="12243" y="7264"/>
                  <a:pt x="12243" y="6956"/>
                </a:cubicBezTo>
                <a:lnTo>
                  <a:pt x="12243" y="5843"/>
                </a:lnTo>
                <a:lnTo>
                  <a:pt x="12244" y="5843"/>
                </a:lnTo>
                <a:close/>
                <a:moveTo>
                  <a:pt x="6400" y="9182"/>
                </a:moveTo>
                <a:cubicBezTo>
                  <a:pt x="4863" y="9182"/>
                  <a:pt x="3618" y="7937"/>
                  <a:pt x="3618" y="6400"/>
                </a:cubicBezTo>
                <a:cubicBezTo>
                  <a:pt x="3618" y="4863"/>
                  <a:pt x="4863" y="3617"/>
                  <a:pt x="6400" y="3617"/>
                </a:cubicBezTo>
                <a:cubicBezTo>
                  <a:pt x="7937" y="3617"/>
                  <a:pt x="9183" y="4863"/>
                  <a:pt x="9183" y="6400"/>
                </a:cubicBezTo>
                <a:cubicBezTo>
                  <a:pt x="9183" y="7937"/>
                  <a:pt x="7937" y="9182"/>
                  <a:pt x="6400" y="9182"/>
                </a:cubicBezTo>
                <a:close/>
                <a:moveTo>
                  <a:pt x="6400" y="4174"/>
                </a:moveTo>
                <a:cubicBezTo>
                  <a:pt x="5161" y="4160"/>
                  <a:pt x="4149" y="5161"/>
                  <a:pt x="4149" y="6400"/>
                </a:cubicBezTo>
                <a:cubicBezTo>
                  <a:pt x="4149" y="7639"/>
                  <a:pt x="5161" y="8640"/>
                  <a:pt x="6400" y="8626"/>
                </a:cubicBezTo>
                <a:cubicBezTo>
                  <a:pt x="7620" y="8613"/>
                  <a:pt x="8602" y="7620"/>
                  <a:pt x="8602" y="6400"/>
                </a:cubicBezTo>
                <a:cubicBezTo>
                  <a:pt x="8602" y="5180"/>
                  <a:pt x="7620" y="4187"/>
                  <a:pt x="6400" y="4174"/>
                </a:cubicBezTo>
                <a:close/>
                <a:moveTo>
                  <a:pt x="6400" y="7513"/>
                </a:moveTo>
                <a:cubicBezTo>
                  <a:pt x="5785" y="7513"/>
                  <a:pt x="5287" y="7015"/>
                  <a:pt x="5287" y="6400"/>
                </a:cubicBezTo>
                <a:cubicBezTo>
                  <a:pt x="5287" y="5785"/>
                  <a:pt x="5785" y="5287"/>
                  <a:pt x="6400" y="5287"/>
                </a:cubicBezTo>
                <a:cubicBezTo>
                  <a:pt x="7015" y="5287"/>
                  <a:pt x="7513" y="5785"/>
                  <a:pt x="7513" y="6400"/>
                </a:cubicBezTo>
                <a:cubicBezTo>
                  <a:pt x="7513" y="7015"/>
                  <a:pt x="7015" y="7513"/>
                  <a:pt x="6400" y="7513"/>
                </a:cubicBezTo>
                <a:close/>
                <a:moveTo>
                  <a:pt x="6400" y="5843"/>
                </a:moveTo>
                <a:cubicBezTo>
                  <a:pt x="6085" y="5832"/>
                  <a:pt x="5823" y="6084"/>
                  <a:pt x="5823" y="6400"/>
                </a:cubicBezTo>
                <a:cubicBezTo>
                  <a:pt x="5823" y="6716"/>
                  <a:pt x="6085" y="6968"/>
                  <a:pt x="6401" y="6956"/>
                </a:cubicBezTo>
                <a:cubicBezTo>
                  <a:pt x="6700" y="6944"/>
                  <a:pt x="6936" y="6698"/>
                  <a:pt x="6936" y="6399"/>
                </a:cubicBezTo>
                <a:cubicBezTo>
                  <a:pt x="6936" y="6100"/>
                  <a:pt x="6699" y="5855"/>
                  <a:pt x="6400" y="58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8695490" y="3472838"/>
            <a:ext cx="1761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spc="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453657" y="3963078"/>
            <a:ext cx="2185184" cy="1670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您的内容打在这里，或者通过复制您的文本后，在此框中选择粘贴，并选择只保留文字。您的内容打在这里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9031385" y="2168522"/>
            <a:ext cx="998165" cy="99816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iconfont-1187-868615"/>
          <p:cNvSpPr>
            <a:spLocks noChangeAspect="1"/>
          </p:cNvSpPr>
          <p:nvPr/>
        </p:nvSpPr>
        <p:spPr bwMode="auto">
          <a:xfrm>
            <a:off x="9285930" y="2419730"/>
            <a:ext cx="495747" cy="495747"/>
          </a:xfrm>
          <a:custGeom>
            <a:avLst/>
            <a:gdLst>
              <a:gd name="T0" fmla="*/ 11414 w 12800"/>
              <a:gd name="T1" fmla="*/ 8069 h 12800"/>
              <a:gd name="T2" fmla="*/ 11319 w 12800"/>
              <a:gd name="T3" fmla="*/ 8958 h 12800"/>
              <a:gd name="T4" fmla="*/ 10532 w 12800"/>
              <a:gd name="T5" fmla="*/ 11319 h 12800"/>
              <a:gd name="T6" fmla="*/ 8764 w 12800"/>
              <a:gd name="T7" fmla="*/ 11125 h 12800"/>
              <a:gd name="T8" fmla="*/ 8070 w 12800"/>
              <a:gd name="T9" fmla="*/ 11687 h 12800"/>
              <a:gd name="T10" fmla="*/ 5844 w 12800"/>
              <a:gd name="T11" fmla="*/ 12800 h 12800"/>
              <a:gd name="T12" fmla="*/ 4731 w 12800"/>
              <a:gd name="T13" fmla="*/ 11414 h 12800"/>
              <a:gd name="T14" fmla="*/ 3842 w 12800"/>
              <a:gd name="T15" fmla="*/ 11319 h 12800"/>
              <a:gd name="T16" fmla="*/ 1481 w 12800"/>
              <a:gd name="T17" fmla="*/ 10532 h 12800"/>
              <a:gd name="T18" fmla="*/ 1675 w 12800"/>
              <a:gd name="T19" fmla="*/ 8763 h 12800"/>
              <a:gd name="T20" fmla="*/ 1113 w 12800"/>
              <a:gd name="T21" fmla="*/ 8069 h 12800"/>
              <a:gd name="T22" fmla="*/ 0 w 12800"/>
              <a:gd name="T23" fmla="*/ 5843 h 12800"/>
              <a:gd name="T24" fmla="*/ 1386 w 12800"/>
              <a:gd name="T25" fmla="*/ 4730 h 12800"/>
              <a:gd name="T26" fmla="*/ 1481 w 12800"/>
              <a:gd name="T27" fmla="*/ 3842 h 12800"/>
              <a:gd name="T28" fmla="*/ 2268 w 12800"/>
              <a:gd name="T29" fmla="*/ 1481 h 12800"/>
              <a:gd name="T30" fmla="*/ 4037 w 12800"/>
              <a:gd name="T31" fmla="*/ 1675 h 12800"/>
              <a:gd name="T32" fmla="*/ 4731 w 12800"/>
              <a:gd name="T33" fmla="*/ 1113 h 12800"/>
              <a:gd name="T34" fmla="*/ 6957 w 12800"/>
              <a:gd name="T35" fmla="*/ 0 h 12800"/>
              <a:gd name="T36" fmla="*/ 8070 w 12800"/>
              <a:gd name="T37" fmla="*/ 1386 h 12800"/>
              <a:gd name="T38" fmla="*/ 8958 w 12800"/>
              <a:gd name="T39" fmla="*/ 1481 h 12800"/>
              <a:gd name="T40" fmla="*/ 11319 w 12800"/>
              <a:gd name="T41" fmla="*/ 2268 h 12800"/>
              <a:gd name="T42" fmla="*/ 11125 w 12800"/>
              <a:gd name="T43" fmla="*/ 4036 h 12800"/>
              <a:gd name="T44" fmla="*/ 11687 w 12800"/>
              <a:gd name="T45" fmla="*/ 4730 h 12800"/>
              <a:gd name="T46" fmla="*/ 12800 w 12800"/>
              <a:gd name="T47" fmla="*/ 6956 h 12800"/>
              <a:gd name="T48" fmla="*/ 12244 w 12800"/>
              <a:gd name="T49" fmla="*/ 5843 h 12800"/>
              <a:gd name="T50" fmla="*/ 10995 w 12800"/>
              <a:gd name="T51" fmla="*/ 5287 h 12800"/>
              <a:gd name="T52" fmla="*/ 10839 w 12800"/>
              <a:gd name="T53" fmla="*/ 3535 h 12800"/>
              <a:gd name="T54" fmla="*/ 10926 w 12800"/>
              <a:gd name="T55" fmla="*/ 2662 h 12800"/>
              <a:gd name="T56" fmla="*/ 9352 w 12800"/>
              <a:gd name="T57" fmla="*/ 1874 h 12800"/>
              <a:gd name="T58" fmla="*/ 8855 w 12800"/>
              <a:gd name="T59" fmla="*/ 2371 h 12800"/>
              <a:gd name="T60" fmla="*/ 7513 w 12800"/>
              <a:gd name="T61" fmla="*/ 1113 h 12800"/>
              <a:gd name="T62" fmla="*/ 5844 w 12800"/>
              <a:gd name="T63" fmla="*/ 557 h 12800"/>
              <a:gd name="T64" fmla="*/ 5287 w 12800"/>
              <a:gd name="T65" fmla="*/ 1807 h 12800"/>
              <a:gd name="T66" fmla="*/ 3535 w 12800"/>
              <a:gd name="T67" fmla="*/ 1961 h 12800"/>
              <a:gd name="T68" fmla="*/ 2662 w 12800"/>
              <a:gd name="T69" fmla="*/ 1874 h 12800"/>
              <a:gd name="T70" fmla="*/ 1874 w 12800"/>
              <a:gd name="T71" fmla="*/ 3449 h 12800"/>
              <a:gd name="T72" fmla="*/ 2371 w 12800"/>
              <a:gd name="T73" fmla="*/ 3944 h 12800"/>
              <a:gd name="T74" fmla="*/ 1113 w 12800"/>
              <a:gd name="T75" fmla="*/ 5287 h 12800"/>
              <a:gd name="T76" fmla="*/ 557 w 12800"/>
              <a:gd name="T77" fmla="*/ 6956 h 12800"/>
              <a:gd name="T78" fmla="*/ 1805 w 12800"/>
              <a:gd name="T79" fmla="*/ 7513 h 12800"/>
              <a:gd name="T80" fmla="*/ 1961 w 12800"/>
              <a:gd name="T81" fmla="*/ 9265 h 12800"/>
              <a:gd name="T82" fmla="*/ 1875 w 12800"/>
              <a:gd name="T83" fmla="*/ 10138 h 12800"/>
              <a:gd name="T84" fmla="*/ 3449 w 12800"/>
              <a:gd name="T85" fmla="*/ 10925 h 12800"/>
              <a:gd name="T86" fmla="*/ 5287 w 12800"/>
              <a:gd name="T87" fmla="*/ 10992 h 12800"/>
              <a:gd name="T88" fmla="*/ 5844 w 12800"/>
              <a:gd name="T89" fmla="*/ 12243 h 12800"/>
              <a:gd name="T90" fmla="*/ 7513 w 12800"/>
              <a:gd name="T91" fmla="*/ 11686 h 12800"/>
              <a:gd name="T92" fmla="*/ 8855 w 12800"/>
              <a:gd name="T93" fmla="*/ 10428 h 12800"/>
              <a:gd name="T94" fmla="*/ 10138 w 12800"/>
              <a:gd name="T95" fmla="*/ 10925 h 12800"/>
              <a:gd name="T96" fmla="*/ 10925 w 12800"/>
              <a:gd name="T97" fmla="*/ 9351 h 12800"/>
              <a:gd name="T98" fmla="*/ 10430 w 12800"/>
              <a:gd name="T99" fmla="*/ 8855 h 12800"/>
              <a:gd name="T100" fmla="*/ 11687 w 12800"/>
              <a:gd name="T101" fmla="*/ 7513 h 12800"/>
              <a:gd name="T102" fmla="*/ 12243 w 12800"/>
              <a:gd name="T103" fmla="*/ 5843 h 12800"/>
              <a:gd name="T104" fmla="*/ 6400 w 12800"/>
              <a:gd name="T105" fmla="*/ 9182 h 12800"/>
              <a:gd name="T106" fmla="*/ 6400 w 12800"/>
              <a:gd name="T107" fmla="*/ 3617 h 12800"/>
              <a:gd name="T108" fmla="*/ 6400 w 12800"/>
              <a:gd name="T109" fmla="*/ 9182 h 12800"/>
              <a:gd name="T110" fmla="*/ 4149 w 12800"/>
              <a:gd name="T111" fmla="*/ 6400 h 12800"/>
              <a:gd name="T112" fmla="*/ 8602 w 12800"/>
              <a:gd name="T113" fmla="*/ 6400 h 12800"/>
              <a:gd name="T114" fmla="*/ 6400 w 12800"/>
              <a:gd name="T115" fmla="*/ 7513 h 12800"/>
              <a:gd name="T116" fmla="*/ 6400 w 12800"/>
              <a:gd name="T117" fmla="*/ 5287 h 12800"/>
              <a:gd name="T118" fmla="*/ 6400 w 12800"/>
              <a:gd name="T119" fmla="*/ 7513 h 12800"/>
              <a:gd name="T120" fmla="*/ 5823 w 12800"/>
              <a:gd name="T121" fmla="*/ 6400 h 12800"/>
              <a:gd name="T122" fmla="*/ 6936 w 12800"/>
              <a:gd name="T123" fmla="*/ 6399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800" h="12800">
                <a:moveTo>
                  <a:pt x="11687" y="8069"/>
                </a:moveTo>
                <a:lnTo>
                  <a:pt x="11414" y="8069"/>
                </a:lnTo>
                <a:cubicBezTo>
                  <a:pt x="11334" y="8307"/>
                  <a:pt x="11237" y="8539"/>
                  <a:pt x="11125" y="8763"/>
                </a:cubicBezTo>
                <a:lnTo>
                  <a:pt x="11319" y="8958"/>
                </a:lnTo>
                <a:cubicBezTo>
                  <a:pt x="11754" y="9392"/>
                  <a:pt x="11754" y="10097"/>
                  <a:pt x="11319" y="10532"/>
                </a:cubicBezTo>
                <a:lnTo>
                  <a:pt x="10532" y="11319"/>
                </a:lnTo>
                <a:cubicBezTo>
                  <a:pt x="10098" y="11754"/>
                  <a:pt x="9393" y="11754"/>
                  <a:pt x="8958" y="11319"/>
                </a:cubicBezTo>
                <a:lnTo>
                  <a:pt x="8764" y="11125"/>
                </a:lnTo>
                <a:cubicBezTo>
                  <a:pt x="8540" y="11236"/>
                  <a:pt x="8310" y="11334"/>
                  <a:pt x="8070" y="11414"/>
                </a:cubicBezTo>
                <a:lnTo>
                  <a:pt x="8070" y="11687"/>
                </a:lnTo>
                <a:cubicBezTo>
                  <a:pt x="8070" y="12302"/>
                  <a:pt x="7572" y="12800"/>
                  <a:pt x="6957" y="12800"/>
                </a:cubicBezTo>
                <a:lnTo>
                  <a:pt x="5844" y="12800"/>
                </a:lnTo>
                <a:cubicBezTo>
                  <a:pt x="5229" y="12800"/>
                  <a:pt x="4731" y="12302"/>
                  <a:pt x="4731" y="11687"/>
                </a:cubicBezTo>
                <a:lnTo>
                  <a:pt x="4731" y="11414"/>
                </a:lnTo>
                <a:cubicBezTo>
                  <a:pt x="4491" y="11334"/>
                  <a:pt x="4260" y="11236"/>
                  <a:pt x="4037" y="11125"/>
                </a:cubicBezTo>
                <a:lnTo>
                  <a:pt x="3842" y="11319"/>
                </a:lnTo>
                <a:cubicBezTo>
                  <a:pt x="3408" y="11754"/>
                  <a:pt x="2703" y="11754"/>
                  <a:pt x="2268" y="11319"/>
                </a:cubicBezTo>
                <a:lnTo>
                  <a:pt x="1481" y="10532"/>
                </a:lnTo>
                <a:cubicBezTo>
                  <a:pt x="1046" y="10097"/>
                  <a:pt x="1046" y="9392"/>
                  <a:pt x="1481" y="8958"/>
                </a:cubicBezTo>
                <a:lnTo>
                  <a:pt x="1675" y="8763"/>
                </a:lnTo>
                <a:cubicBezTo>
                  <a:pt x="1563" y="8539"/>
                  <a:pt x="1466" y="8307"/>
                  <a:pt x="1386" y="8069"/>
                </a:cubicBezTo>
                <a:lnTo>
                  <a:pt x="1113" y="8069"/>
                </a:lnTo>
                <a:cubicBezTo>
                  <a:pt x="498" y="8069"/>
                  <a:pt x="0" y="7571"/>
                  <a:pt x="0" y="6956"/>
                </a:cubicBezTo>
                <a:lnTo>
                  <a:pt x="0" y="5843"/>
                </a:lnTo>
                <a:cubicBezTo>
                  <a:pt x="0" y="5229"/>
                  <a:pt x="498" y="4730"/>
                  <a:pt x="1113" y="4730"/>
                </a:cubicBezTo>
                <a:lnTo>
                  <a:pt x="1386" y="4730"/>
                </a:lnTo>
                <a:cubicBezTo>
                  <a:pt x="1467" y="4491"/>
                  <a:pt x="1564" y="4259"/>
                  <a:pt x="1675" y="4036"/>
                </a:cubicBezTo>
                <a:lnTo>
                  <a:pt x="1481" y="3842"/>
                </a:lnTo>
                <a:cubicBezTo>
                  <a:pt x="1046" y="3407"/>
                  <a:pt x="1046" y="2702"/>
                  <a:pt x="1481" y="2268"/>
                </a:cubicBezTo>
                <a:lnTo>
                  <a:pt x="2268" y="1481"/>
                </a:lnTo>
                <a:cubicBezTo>
                  <a:pt x="2703" y="1046"/>
                  <a:pt x="3408" y="1046"/>
                  <a:pt x="3842" y="1481"/>
                </a:cubicBezTo>
                <a:lnTo>
                  <a:pt x="4037" y="1675"/>
                </a:lnTo>
                <a:cubicBezTo>
                  <a:pt x="4261" y="1563"/>
                  <a:pt x="4493" y="1466"/>
                  <a:pt x="4731" y="1386"/>
                </a:cubicBezTo>
                <a:lnTo>
                  <a:pt x="4731" y="1113"/>
                </a:lnTo>
                <a:cubicBezTo>
                  <a:pt x="4731" y="498"/>
                  <a:pt x="5229" y="0"/>
                  <a:pt x="5844" y="0"/>
                </a:cubicBezTo>
                <a:lnTo>
                  <a:pt x="6957" y="0"/>
                </a:lnTo>
                <a:cubicBezTo>
                  <a:pt x="7572" y="0"/>
                  <a:pt x="8070" y="498"/>
                  <a:pt x="8070" y="1113"/>
                </a:cubicBezTo>
                <a:lnTo>
                  <a:pt x="8070" y="1386"/>
                </a:lnTo>
                <a:cubicBezTo>
                  <a:pt x="8309" y="1466"/>
                  <a:pt x="8540" y="1564"/>
                  <a:pt x="8764" y="1675"/>
                </a:cubicBezTo>
                <a:lnTo>
                  <a:pt x="8958" y="1481"/>
                </a:lnTo>
                <a:cubicBezTo>
                  <a:pt x="9393" y="1046"/>
                  <a:pt x="10098" y="1046"/>
                  <a:pt x="10532" y="1481"/>
                </a:cubicBezTo>
                <a:lnTo>
                  <a:pt x="11319" y="2268"/>
                </a:lnTo>
                <a:cubicBezTo>
                  <a:pt x="11754" y="2702"/>
                  <a:pt x="11754" y="3407"/>
                  <a:pt x="11319" y="3842"/>
                </a:cubicBezTo>
                <a:lnTo>
                  <a:pt x="11125" y="4036"/>
                </a:lnTo>
                <a:cubicBezTo>
                  <a:pt x="11237" y="4259"/>
                  <a:pt x="11334" y="4490"/>
                  <a:pt x="11414" y="4730"/>
                </a:cubicBezTo>
                <a:lnTo>
                  <a:pt x="11687" y="4730"/>
                </a:lnTo>
                <a:cubicBezTo>
                  <a:pt x="12302" y="4730"/>
                  <a:pt x="12800" y="5229"/>
                  <a:pt x="12800" y="5843"/>
                </a:cubicBezTo>
                <a:lnTo>
                  <a:pt x="12800" y="6956"/>
                </a:lnTo>
                <a:cubicBezTo>
                  <a:pt x="12800" y="7571"/>
                  <a:pt x="12302" y="8069"/>
                  <a:pt x="11687" y="8069"/>
                </a:cubicBezTo>
                <a:close/>
                <a:moveTo>
                  <a:pt x="12244" y="5843"/>
                </a:moveTo>
                <a:cubicBezTo>
                  <a:pt x="12244" y="5536"/>
                  <a:pt x="11994" y="5287"/>
                  <a:pt x="11687" y="5287"/>
                </a:cubicBezTo>
                <a:lnTo>
                  <a:pt x="10995" y="5287"/>
                </a:lnTo>
                <a:cubicBezTo>
                  <a:pt x="10879" y="4805"/>
                  <a:pt x="10682" y="4356"/>
                  <a:pt x="10430" y="3945"/>
                </a:cubicBezTo>
                <a:lnTo>
                  <a:pt x="10839" y="3535"/>
                </a:lnTo>
                <a:lnTo>
                  <a:pt x="10926" y="3449"/>
                </a:lnTo>
                <a:cubicBezTo>
                  <a:pt x="11143" y="3232"/>
                  <a:pt x="11143" y="2879"/>
                  <a:pt x="10926" y="2662"/>
                </a:cubicBezTo>
                <a:lnTo>
                  <a:pt x="10139" y="1874"/>
                </a:lnTo>
                <a:cubicBezTo>
                  <a:pt x="9921" y="1657"/>
                  <a:pt x="9569" y="1657"/>
                  <a:pt x="9352" y="1874"/>
                </a:cubicBezTo>
                <a:lnTo>
                  <a:pt x="9265" y="1961"/>
                </a:lnTo>
                <a:lnTo>
                  <a:pt x="8855" y="2371"/>
                </a:lnTo>
                <a:cubicBezTo>
                  <a:pt x="8444" y="2120"/>
                  <a:pt x="7995" y="1923"/>
                  <a:pt x="7513" y="1807"/>
                </a:cubicBezTo>
                <a:lnTo>
                  <a:pt x="7513" y="1113"/>
                </a:lnTo>
                <a:cubicBezTo>
                  <a:pt x="7513" y="806"/>
                  <a:pt x="7264" y="557"/>
                  <a:pt x="6957" y="557"/>
                </a:cubicBezTo>
                <a:lnTo>
                  <a:pt x="5844" y="557"/>
                </a:lnTo>
                <a:cubicBezTo>
                  <a:pt x="5537" y="557"/>
                  <a:pt x="5287" y="806"/>
                  <a:pt x="5287" y="1113"/>
                </a:cubicBezTo>
                <a:lnTo>
                  <a:pt x="5287" y="1807"/>
                </a:lnTo>
                <a:cubicBezTo>
                  <a:pt x="4805" y="1923"/>
                  <a:pt x="4358" y="2120"/>
                  <a:pt x="3946" y="2371"/>
                </a:cubicBezTo>
                <a:lnTo>
                  <a:pt x="3535" y="1961"/>
                </a:lnTo>
                <a:lnTo>
                  <a:pt x="3449" y="1874"/>
                </a:lnTo>
                <a:cubicBezTo>
                  <a:pt x="3232" y="1657"/>
                  <a:pt x="2880" y="1657"/>
                  <a:pt x="2662" y="1874"/>
                </a:cubicBezTo>
                <a:lnTo>
                  <a:pt x="1874" y="2662"/>
                </a:lnTo>
                <a:cubicBezTo>
                  <a:pt x="1657" y="2879"/>
                  <a:pt x="1657" y="3231"/>
                  <a:pt x="1874" y="3449"/>
                </a:cubicBezTo>
                <a:lnTo>
                  <a:pt x="1961" y="3534"/>
                </a:lnTo>
                <a:lnTo>
                  <a:pt x="2371" y="3944"/>
                </a:lnTo>
                <a:cubicBezTo>
                  <a:pt x="2119" y="4356"/>
                  <a:pt x="1922" y="4805"/>
                  <a:pt x="1805" y="5287"/>
                </a:cubicBezTo>
                <a:lnTo>
                  <a:pt x="1113" y="5287"/>
                </a:lnTo>
                <a:cubicBezTo>
                  <a:pt x="806" y="5287"/>
                  <a:pt x="557" y="5536"/>
                  <a:pt x="557" y="5843"/>
                </a:cubicBezTo>
                <a:lnTo>
                  <a:pt x="557" y="6956"/>
                </a:lnTo>
                <a:cubicBezTo>
                  <a:pt x="557" y="7263"/>
                  <a:pt x="806" y="7512"/>
                  <a:pt x="1113" y="7513"/>
                </a:cubicBezTo>
                <a:lnTo>
                  <a:pt x="1805" y="7513"/>
                </a:lnTo>
                <a:cubicBezTo>
                  <a:pt x="1922" y="7995"/>
                  <a:pt x="2119" y="8443"/>
                  <a:pt x="2371" y="8855"/>
                </a:cubicBezTo>
                <a:lnTo>
                  <a:pt x="1961" y="9265"/>
                </a:lnTo>
                <a:lnTo>
                  <a:pt x="1875" y="9351"/>
                </a:lnTo>
                <a:cubicBezTo>
                  <a:pt x="1657" y="9568"/>
                  <a:pt x="1657" y="9921"/>
                  <a:pt x="1875" y="10138"/>
                </a:cubicBezTo>
                <a:lnTo>
                  <a:pt x="2662" y="10925"/>
                </a:lnTo>
                <a:cubicBezTo>
                  <a:pt x="2880" y="11142"/>
                  <a:pt x="3232" y="11142"/>
                  <a:pt x="3449" y="10925"/>
                </a:cubicBezTo>
                <a:lnTo>
                  <a:pt x="3945" y="10428"/>
                </a:lnTo>
                <a:cubicBezTo>
                  <a:pt x="4357" y="10680"/>
                  <a:pt x="4805" y="10876"/>
                  <a:pt x="5287" y="10992"/>
                </a:cubicBezTo>
                <a:lnTo>
                  <a:pt x="5287" y="11686"/>
                </a:lnTo>
                <a:cubicBezTo>
                  <a:pt x="5287" y="11994"/>
                  <a:pt x="5537" y="12243"/>
                  <a:pt x="5844" y="12243"/>
                </a:cubicBezTo>
                <a:lnTo>
                  <a:pt x="6957" y="12243"/>
                </a:lnTo>
                <a:cubicBezTo>
                  <a:pt x="7264" y="12243"/>
                  <a:pt x="7513" y="11994"/>
                  <a:pt x="7513" y="11686"/>
                </a:cubicBezTo>
                <a:lnTo>
                  <a:pt x="7513" y="10992"/>
                </a:lnTo>
                <a:cubicBezTo>
                  <a:pt x="7995" y="10876"/>
                  <a:pt x="8444" y="10680"/>
                  <a:pt x="8855" y="10428"/>
                </a:cubicBezTo>
                <a:lnTo>
                  <a:pt x="9351" y="10925"/>
                </a:lnTo>
                <a:cubicBezTo>
                  <a:pt x="9569" y="11142"/>
                  <a:pt x="9921" y="11142"/>
                  <a:pt x="10138" y="10925"/>
                </a:cubicBezTo>
                <a:lnTo>
                  <a:pt x="10925" y="10138"/>
                </a:lnTo>
                <a:cubicBezTo>
                  <a:pt x="11143" y="9921"/>
                  <a:pt x="11143" y="9568"/>
                  <a:pt x="10925" y="9351"/>
                </a:cubicBezTo>
                <a:lnTo>
                  <a:pt x="10839" y="9265"/>
                </a:lnTo>
                <a:lnTo>
                  <a:pt x="10430" y="8855"/>
                </a:lnTo>
                <a:cubicBezTo>
                  <a:pt x="10682" y="8443"/>
                  <a:pt x="10879" y="7995"/>
                  <a:pt x="10995" y="7513"/>
                </a:cubicBezTo>
                <a:lnTo>
                  <a:pt x="11687" y="7513"/>
                </a:lnTo>
                <a:cubicBezTo>
                  <a:pt x="11994" y="7513"/>
                  <a:pt x="12243" y="7264"/>
                  <a:pt x="12243" y="6956"/>
                </a:cubicBezTo>
                <a:lnTo>
                  <a:pt x="12243" y="5843"/>
                </a:lnTo>
                <a:lnTo>
                  <a:pt x="12244" y="5843"/>
                </a:lnTo>
                <a:close/>
                <a:moveTo>
                  <a:pt x="6400" y="9182"/>
                </a:moveTo>
                <a:cubicBezTo>
                  <a:pt x="4863" y="9182"/>
                  <a:pt x="3618" y="7937"/>
                  <a:pt x="3618" y="6400"/>
                </a:cubicBezTo>
                <a:cubicBezTo>
                  <a:pt x="3618" y="4863"/>
                  <a:pt x="4863" y="3617"/>
                  <a:pt x="6400" y="3617"/>
                </a:cubicBezTo>
                <a:cubicBezTo>
                  <a:pt x="7937" y="3617"/>
                  <a:pt x="9183" y="4863"/>
                  <a:pt x="9183" y="6400"/>
                </a:cubicBezTo>
                <a:cubicBezTo>
                  <a:pt x="9183" y="7937"/>
                  <a:pt x="7937" y="9182"/>
                  <a:pt x="6400" y="9182"/>
                </a:cubicBezTo>
                <a:close/>
                <a:moveTo>
                  <a:pt x="6400" y="4174"/>
                </a:moveTo>
                <a:cubicBezTo>
                  <a:pt x="5161" y="4160"/>
                  <a:pt x="4149" y="5161"/>
                  <a:pt x="4149" y="6400"/>
                </a:cubicBezTo>
                <a:cubicBezTo>
                  <a:pt x="4149" y="7639"/>
                  <a:pt x="5161" y="8640"/>
                  <a:pt x="6400" y="8626"/>
                </a:cubicBezTo>
                <a:cubicBezTo>
                  <a:pt x="7620" y="8613"/>
                  <a:pt x="8602" y="7620"/>
                  <a:pt x="8602" y="6400"/>
                </a:cubicBezTo>
                <a:cubicBezTo>
                  <a:pt x="8602" y="5180"/>
                  <a:pt x="7620" y="4187"/>
                  <a:pt x="6400" y="4174"/>
                </a:cubicBezTo>
                <a:close/>
                <a:moveTo>
                  <a:pt x="6400" y="7513"/>
                </a:moveTo>
                <a:cubicBezTo>
                  <a:pt x="5785" y="7513"/>
                  <a:pt x="5287" y="7015"/>
                  <a:pt x="5287" y="6400"/>
                </a:cubicBezTo>
                <a:cubicBezTo>
                  <a:pt x="5287" y="5785"/>
                  <a:pt x="5785" y="5287"/>
                  <a:pt x="6400" y="5287"/>
                </a:cubicBezTo>
                <a:cubicBezTo>
                  <a:pt x="7015" y="5287"/>
                  <a:pt x="7513" y="5785"/>
                  <a:pt x="7513" y="6400"/>
                </a:cubicBezTo>
                <a:cubicBezTo>
                  <a:pt x="7513" y="7015"/>
                  <a:pt x="7015" y="7513"/>
                  <a:pt x="6400" y="7513"/>
                </a:cubicBezTo>
                <a:close/>
                <a:moveTo>
                  <a:pt x="6400" y="5843"/>
                </a:moveTo>
                <a:cubicBezTo>
                  <a:pt x="6085" y="5832"/>
                  <a:pt x="5823" y="6084"/>
                  <a:pt x="5823" y="6400"/>
                </a:cubicBezTo>
                <a:cubicBezTo>
                  <a:pt x="5823" y="6716"/>
                  <a:pt x="6085" y="6968"/>
                  <a:pt x="6401" y="6956"/>
                </a:cubicBezTo>
                <a:cubicBezTo>
                  <a:pt x="6700" y="6944"/>
                  <a:pt x="6936" y="6698"/>
                  <a:pt x="6936" y="6399"/>
                </a:cubicBezTo>
                <a:cubicBezTo>
                  <a:pt x="6936" y="6100"/>
                  <a:pt x="6699" y="5855"/>
                  <a:pt x="6400" y="58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图表 9"/>
          <p:cNvGraphicFramePr/>
          <p:nvPr/>
        </p:nvGraphicFramePr>
        <p:xfrm>
          <a:off x="1244335" y="1753649"/>
          <a:ext cx="5101447" cy="4089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7099833" y="2451633"/>
            <a:ext cx="929742" cy="929742"/>
            <a:chOff x="7337958" y="2319474"/>
            <a:chExt cx="1109526" cy="1109526"/>
          </a:xfrm>
        </p:grpSpPr>
        <p:sp>
          <p:nvSpPr>
            <p:cNvPr id="13" name="椭圆 12"/>
            <p:cNvSpPr/>
            <p:nvPr/>
          </p:nvSpPr>
          <p:spPr>
            <a:xfrm>
              <a:off x="7337958" y="2319474"/>
              <a:ext cx="1109526" cy="110952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validate-search_64702"/>
            <p:cNvSpPr>
              <a:spLocks noChangeAspect="1"/>
            </p:cNvSpPr>
            <p:nvPr/>
          </p:nvSpPr>
          <p:spPr bwMode="auto">
            <a:xfrm>
              <a:off x="7610613" y="2595355"/>
              <a:ext cx="609684" cy="557762"/>
            </a:xfrm>
            <a:custGeom>
              <a:avLst/>
              <a:gdLst>
                <a:gd name="T0" fmla="*/ 3600 w 4800"/>
                <a:gd name="T1" fmla="*/ 1614 h 4399"/>
                <a:gd name="T2" fmla="*/ 3600 w 4800"/>
                <a:gd name="T3" fmla="*/ 1000 h 4399"/>
                <a:gd name="T4" fmla="*/ 3020 w 4800"/>
                <a:gd name="T5" fmla="*/ 255 h 4399"/>
                <a:gd name="T6" fmla="*/ 1800 w 4800"/>
                <a:gd name="T7" fmla="*/ 0 h 4399"/>
                <a:gd name="T8" fmla="*/ 579 w 4800"/>
                <a:gd name="T9" fmla="*/ 255 h 4399"/>
                <a:gd name="T10" fmla="*/ 0 w 4800"/>
                <a:gd name="T11" fmla="*/ 1000 h 4399"/>
                <a:gd name="T12" fmla="*/ 0 w 4800"/>
                <a:gd name="T13" fmla="*/ 1800 h 4399"/>
                <a:gd name="T14" fmla="*/ 0 w 4800"/>
                <a:gd name="T15" fmla="*/ 2600 h 4399"/>
                <a:gd name="T16" fmla="*/ 0 w 4800"/>
                <a:gd name="T17" fmla="*/ 3400 h 4399"/>
                <a:gd name="T18" fmla="*/ 579 w 4800"/>
                <a:gd name="T19" fmla="*/ 4144 h 4399"/>
                <a:gd name="T20" fmla="*/ 1800 w 4800"/>
                <a:gd name="T21" fmla="*/ 4399 h 4399"/>
                <a:gd name="T22" fmla="*/ 2768 w 4800"/>
                <a:gd name="T23" fmla="*/ 4249 h 4399"/>
                <a:gd name="T24" fmla="*/ 3400 w 4800"/>
                <a:gd name="T25" fmla="*/ 4399 h 4399"/>
                <a:gd name="T26" fmla="*/ 4800 w 4800"/>
                <a:gd name="T27" fmla="*/ 2999 h 4399"/>
                <a:gd name="T28" fmla="*/ 3600 w 4800"/>
                <a:gd name="T29" fmla="*/ 1614 h 4399"/>
                <a:gd name="T30" fmla="*/ 400 w 4800"/>
                <a:gd name="T31" fmla="*/ 2440 h 4399"/>
                <a:gd name="T32" fmla="*/ 579 w 4800"/>
                <a:gd name="T33" fmla="*/ 2544 h 4399"/>
                <a:gd name="T34" fmla="*/ 1800 w 4800"/>
                <a:gd name="T35" fmla="*/ 2800 h 4399"/>
                <a:gd name="T36" fmla="*/ 2015 w 4800"/>
                <a:gd name="T37" fmla="*/ 2793 h 4399"/>
                <a:gd name="T38" fmla="*/ 2000 w 4800"/>
                <a:gd name="T39" fmla="*/ 2999 h 4399"/>
                <a:gd name="T40" fmla="*/ 2013 w 4800"/>
                <a:gd name="T41" fmla="*/ 3192 h 4399"/>
                <a:gd name="T42" fmla="*/ 1800 w 4800"/>
                <a:gd name="T43" fmla="*/ 3200 h 4399"/>
                <a:gd name="T44" fmla="*/ 400 w 4800"/>
                <a:gd name="T45" fmla="*/ 2600 h 4399"/>
                <a:gd name="T46" fmla="*/ 400 w 4800"/>
                <a:gd name="T47" fmla="*/ 2440 h 4399"/>
                <a:gd name="T48" fmla="*/ 2144 w 4800"/>
                <a:gd name="T49" fmla="*/ 2380 h 4399"/>
                <a:gd name="T50" fmla="*/ 1800 w 4800"/>
                <a:gd name="T51" fmla="*/ 2400 h 4399"/>
                <a:gd name="T52" fmla="*/ 400 w 4800"/>
                <a:gd name="T53" fmla="*/ 1800 h 4399"/>
                <a:gd name="T54" fmla="*/ 400 w 4800"/>
                <a:gd name="T55" fmla="*/ 1640 h 4399"/>
                <a:gd name="T56" fmla="*/ 579 w 4800"/>
                <a:gd name="T57" fmla="*/ 1744 h 4399"/>
                <a:gd name="T58" fmla="*/ 1800 w 4800"/>
                <a:gd name="T59" fmla="*/ 2000 h 4399"/>
                <a:gd name="T60" fmla="*/ 2505 w 4800"/>
                <a:gd name="T61" fmla="*/ 1923 h 4399"/>
                <a:gd name="T62" fmla="*/ 2144 w 4800"/>
                <a:gd name="T63" fmla="*/ 2380 h 4399"/>
                <a:gd name="T64" fmla="*/ 1800 w 4800"/>
                <a:gd name="T65" fmla="*/ 400 h 4399"/>
                <a:gd name="T66" fmla="*/ 3200 w 4800"/>
                <a:gd name="T67" fmla="*/ 1000 h 4399"/>
                <a:gd name="T68" fmla="*/ 1800 w 4800"/>
                <a:gd name="T69" fmla="*/ 1600 h 4399"/>
                <a:gd name="T70" fmla="*/ 400 w 4800"/>
                <a:gd name="T71" fmla="*/ 1000 h 4399"/>
                <a:gd name="T72" fmla="*/ 1800 w 4800"/>
                <a:gd name="T73" fmla="*/ 400 h 4399"/>
                <a:gd name="T74" fmla="*/ 400 w 4800"/>
                <a:gd name="T75" fmla="*/ 3400 h 4399"/>
                <a:gd name="T76" fmla="*/ 400 w 4800"/>
                <a:gd name="T77" fmla="*/ 3240 h 4399"/>
                <a:gd name="T78" fmla="*/ 579 w 4800"/>
                <a:gd name="T79" fmla="*/ 3344 h 4399"/>
                <a:gd name="T80" fmla="*/ 1800 w 4800"/>
                <a:gd name="T81" fmla="*/ 3600 h 4399"/>
                <a:gd name="T82" fmla="*/ 2127 w 4800"/>
                <a:gd name="T83" fmla="*/ 3584 h 4399"/>
                <a:gd name="T84" fmla="*/ 2367 w 4800"/>
                <a:gd name="T85" fmla="*/ 3944 h 4399"/>
                <a:gd name="T86" fmla="*/ 1800 w 4800"/>
                <a:gd name="T87" fmla="*/ 3999 h 4399"/>
                <a:gd name="T88" fmla="*/ 400 w 4800"/>
                <a:gd name="T89" fmla="*/ 3400 h 4399"/>
                <a:gd name="T90" fmla="*/ 3400 w 4800"/>
                <a:gd name="T91" fmla="*/ 3999 h 4399"/>
                <a:gd name="T92" fmla="*/ 2400 w 4800"/>
                <a:gd name="T93" fmla="*/ 2999 h 4399"/>
                <a:gd name="T94" fmla="*/ 3395 w 4800"/>
                <a:gd name="T95" fmla="*/ 2000 h 4399"/>
                <a:gd name="T96" fmla="*/ 3400 w 4800"/>
                <a:gd name="T97" fmla="*/ 2000 h 4399"/>
                <a:gd name="T98" fmla="*/ 3404 w 4800"/>
                <a:gd name="T99" fmla="*/ 2000 h 4399"/>
                <a:gd name="T100" fmla="*/ 4400 w 4800"/>
                <a:gd name="T101" fmla="*/ 2999 h 4399"/>
                <a:gd name="T102" fmla="*/ 3400 w 4800"/>
                <a:gd name="T103" fmla="*/ 3999 h 4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800" h="4399">
                  <a:moveTo>
                    <a:pt x="3600" y="1614"/>
                  </a:moveTo>
                  <a:lnTo>
                    <a:pt x="3600" y="1000"/>
                  </a:lnTo>
                  <a:cubicBezTo>
                    <a:pt x="3600" y="707"/>
                    <a:pt x="3394" y="442"/>
                    <a:pt x="3020" y="255"/>
                  </a:cubicBezTo>
                  <a:cubicBezTo>
                    <a:pt x="2691" y="91"/>
                    <a:pt x="2258" y="0"/>
                    <a:pt x="1800" y="0"/>
                  </a:cubicBezTo>
                  <a:cubicBezTo>
                    <a:pt x="1342" y="0"/>
                    <a:pt x="908" y="91"/>
                    <a:pt x="579" y="255"/>
                  </a:cubicBezTo>
                  <a:cubicBezTo>
                    <a:pt x="206" y="442"/>
                    <a:pt x="0" y="707"/>
                    <a:pt x="0" y="1000"/>
                  </a:cubicBezTo>
                  <a:lnTo>
                    <a:pt x="0" y="1800"/>
                  </a:lnTo>
                  <a:lnTo>
                    <a:pt x="0" y="2600"/>
                  </a:lnTo>
                  <a:lnTo>
                    <a:pt x="0" y="3400"/>
                  </a:lnTo>
                  <a:cubicBezTo>
                    <a:pt x="0" y="3693"/>
                    <a:pt x="206" y="3957"/>
                    <a:pt x="579" y="4144"/>
                  </a:cubicBezTo>
                  <a:cubicBezTo>
                    <a:pt x="909" y="4309"/>
                    <a:pt x="1342" y="4399"/>
                    <a:pt x="1800" y="4399"/>
                  </a:cubicBezTo>
                  <a:cubicBezTo>
                    <a:pt x="2149" y="4399"/>
                    <a:pt x="2481" y="4347"/>
                    <a:pt x="2768" y="4249"/>
                  </a:cubicBezTo>
                  <a:cubicBezTo>
                    <a:pt x="2958" y="4345"/>
                    <a:pt x="3173" y="4399"/>
                    <a:pt x="3400" y="4399"/>
                  </a:cubicBezTo>
                  <a:cubicBezTo>
                    <a:pt x="4172" y="4399"/>
                    <a:pt x="4800" y="3771"/>
                    <a:pt x="4800" y="2999"/>
                  </a:cubicBezTo>
                  <a:cubicBezTo>
                    <a:pt x="4800" y="2295"/>
                    <a:pt x="4277" y="1711"/>
                    <a:pt x="3600" y="1614"/>
                  </a:cubicBezTo>
                  <a:close/>
                  <a:moveTo>
                    <a:pt x="400" y="2440"/>
                  </a:moveTo>
                  <a:cubicBezTo>
                    <a:pt x="455" y="2477"/>
                    <a:pt x="514" y="2512"/>
                    <a:pt x="579" y="2544"/>
                  </a:cubicBezTo>
                  <a:cubicBezTo>
                    <a:pt x="909" y="2709"/>
                    <a:pt x="1342" y="2800"/>
                    <a:pt x="1800" y="2800"/>
                  </a:cubicBezTo>
                  <a:cubicBezTo>
                    <a:pt x="1872" y="2800"/>
                    <a:pt x="1944" y="2797"/>
                    <a:pt x="2015" y="2793"/>
                  </a:cubicBezTo>
                  <a:cubicBezTo>
                    <a:pt x="2005" y="2860"/>
                    <a:pt x="2000" y="2929"/>
                    <a:pt x="2000" y="2999"/>
                  </a:cubicBezTo>
                  <a:cubicBezTo>
                    <a:pt x="2000" y="3065"/>
                    <a:pt x="2004" y="3129"/>
                    <a:pt x="2013" y="3192"/>
                  </a:cubicBezTo>
                  <a:cubicBezTo>
                    <a:pt x="1943" y="3197"/>
                    <a:pt x="1871" y="3200"/>
                    <a:pt x="1800" y="3200"/>
                  </a:cubicBezTo>
                  <a:cubicBezTo>
                    <a:pt x="999" y="3200"/>
                    <a:pt x="400" y="2883"/>
                    <a:pt x="400" y="2600"/>
                  </a:cubicBezTo>
                  <a:lnTo>
                    <a:pt x="400" y="2440"/>
                  </a:lnTo>
                  <a:close/>
                  <a:moveTo>
                    <a:pt x="2144" y="2380"/>
                  </a:moveTo>
                  <a:cubicBezTo>
                    <a:pt x="2032" y="2393"/>
                    <a:pt x="1917" y="2400"/>
                    <a:pt x="1800" y="2400"/>
                  </a:cubicBezTo>
                  <a:cubicBezTo>
                    <a:pt x="999" y="2400"/>
                    <a:pt x="400" y="2083"/>
                    <a:pt x="400" y="1800"/>
                  </a:cubicBezTo>
                  <a:lnTo>
                    <a:pt x="400" y="1640"/>
                  </a:lnTo>
                  <a:cubicBezTo>
                    <a:pt x="455" y="1677"/>
                    <a:pt x="514" y="1712"/>
                    <a:pt x="579" y="1744"/>
                  </a:cubicBezTo>
                  <a:cubicBezTo>
                    <a:pt x="909" y="1909"/>
                    <a:pt x="1342" y="2000"/>
                    <a:pt x="1800" y="2000"/>
                  </a:cubicBezTo>
                  <a:cubicBezTo>
                    <a:pt x="2046" y="2000"/>
                    <a:pt x="2285" y="1973"/>
                    <a:pt x="2505" y="1923"/>
                  </a:cubicBezTo>
                  <a:cubicBezTo>
                    <a:pt x="2355" y="2048"/>
                    <a:pt x="2232" y="2204"/>
                    <a:pt x="2144" y="2380"/>
                  </a:cubicBezTo>
                  <a:close/>
                  <a:moveTo>
                    <a:pt x="1800" y="400"/>
                  </a:moveTo>
                  <a:cubicBezTo>
                    <a:pt x="2601" y="400"/>
                    <a:pt x="3200" y="717"/>
                    <a:pt x="3200" y="1000"/>
                  </a:cubicBezTo>
                  <a:cubicBezTo>
                    <a:pt x="3200" y="1283"/>
                    <a:pt x="2601" y="1600"/>
                    <a:pt x="1800" y="1600"/>
                  </a:cubicBezTo>
                  <a:cubicBezTo>
                    <a:pt x="999" y="1600"/>
                    <a:pt x="400" y="1283"/>
                    <a:pt x="400" y="1000"/>
                  </a:cubicBezTo>
                  <a:cubicBezTo>
                    <a:pt x="400" y="717"/>
                    <a:pt x="999" y="400"/>
                    <a:pt x="1800" y="400"/>
                  </a:cubicBezTo>
                  <a:close/>
                  <a:moveTo>
                    <a:pt x="400" y="3400"/>
                  </a:moveTo>
                  <a:lnTo>
                    <a:pt x="400" y="3240"/>
                  </a:lnTo>
                  <a:cubicBezTo>
                    <a:pt x="455" y="3277"/>
                    <a:pt x="514" y="3312"/>
                    <a:pt x="579" y="3344"/>
                  </a:cubicBezTo>
                  <a:cubicBezTo>
                    <a:pt x="909" y="3509"/>
                    <a:pt x="1342" y="3600"/>
                    <a:pt x="1800" y="3600"/>
                  </a:cubicBezTo>
                  <a:cubicBezTo>
                    <a:pt x="1910" y="3600"/>
                    <a:pt x="2020" y="3594"/>
                    <a:pt x="2127" y="3584"/>
                  </a:cubicBezTo>
                  <a:cubicBezTo>
                    <a:pt x="2188" y="3716"/>
                    <a:pt x="2269" y="3837"/>
                    <a:pt x="2367" y="3944"/>
                  </a:cubicBezTo>
                  <a:cubicBezTo>
                    <a:pt x="2188" y="3980"/>
                    <a:pt x="1995" y="3999"/>
                    <a:pt x="1800" y="3999"/>
                  </a:cubicBezTo>
                  <a:cubicBezTo>
                    <a:pt x="999" y="3999"/>
                    <a:pt x="400" y="3683"/>
                    <a:pt x="400" y="3400"/>
                  </a:cubicBezTo>
                  <a:close/>
                  <a:moveTo>
                    <a:pt x="3400" y="3999"/>
                  </a:moveTo>
                  <a:cubicBezTo>
                    <a:pt x="2848" y="3999"/>
                    <a:pt x="2400" y="3551"/>
                    <a:pt x="2400" y="2999"/>
                  </a:cubicBezTo>
                  <a:cubicBezTo>
                    <a:pt x="2400" y="2450"/>
                    <a:pt x="2846" y="2002"/>
                    <a:pt x="3395" y="2000"/>
                  </a:cubicBezTo>
                  <a:cubicBezTo>
                    <a:pt x="3396" y="2000"/>
                    <a:pt x="3398" y="2000"/>
                    <a:pt x="3400" y="2000"/>
                  </a:cubicBezTo>
                  <a:cubicBezTo>
                    <a:pt x="3401" y="2000"/>
                    <a:pt x="3403" y="2000"/>
                    <a:pt x="3404" y="2000"/>
                  </a:cubicBezTo>
                  <a:cubicBezTo>
                    <a:pt x="3953" y="2002"/>
                    <a:pt x="4400" y="2450"/>
                    <a:pt x="4400" y="2999"/>
                  </a:cubicBezTo>
                  <a:cubicBezTo>
                    <a:pt x="4400" y="3551"/>
                    <a:pt x="3951" y="3999"/>
                    <a:pt x="3400" y="39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099833" y="4471912"/>
            <a:ext cx="929742" cy="929742"/>
            <a:chOff x="12469284" y="2319474"/>
            <a:chExt cx="1109526" cy="1109526"/>
          </a:xfrm>
        </p:grpSpPr>
        <p:sp>
          <p:nvSpPr>
            <p:cNvPr id="16" name="椭圆 15"/>
            <p:cNvSpPr/>
            <p:nvPr/>
          </p:nvSpPr>
          <p:spPr>
            <a:xfrm>
              <a:off x="12469284" y="2319474"/>
              <a:ext cx="1109526" cy="110952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validate-search_64702"/>
            <p:cNvSpPr>
              <a:spLocks noChangeAspect="1"/>
            </p:cNvSpPr>
            <p:nvPr/>
          </p:nvSpPr>
          <p:spPr bwMode="auto">
            <a:xfrm>
              <a:off x="12752129" y="2599913"/>
              <a:ext cx="609685" cy="548646"/>
            </a:xfrm>
            <a:custGeom>
              <a:avLst/>
              <a:gdLst>
                <a:gd name="T0" fmla="*/ 397 w 424"/>
                <a:gd name="T1" fmla="*/ 130 h 382"/>
                <a:gd name="T2" fmla="*/ 377 w 424"/>
                <a:gd name="T3" fmla="*/ 176 h 382"/>
                <a:gd name="T4" fmla="*/ 360 w 424"/>
                <a:gd name="T5" fmla="*/ 195 h 382"/>
                <a:gd name="T6" fmla="*/ 308 w 424"/>
                <a:gd name="T7" fmla="*/ 211 h 382"/>
                <a:gd name="T8" fmla="*/ 274 w 424"/>
                <a:gd name="T9" fmla="*/ 175 h 382"/>
                <a:gd name="T10" fmla="*/ 274 w 424"/>
                <a:gd name="T11" fmla="*/ 141 h 382"/>
                <a:gd name="T12" fmla="*/ 287 w 424"/>
                <a:gd name="T13" fmla="*/ 121 h 382"/>
                <a:gd name="T14" fmla="*/ 287 w 424"/>
                <a:gd name="T15" fmla="*/ 66 h 382"/>
                <a:gd name="T16" fmla="*/ 265 w 424"/>
                <a:gd name="T17" fmla="*/ 109 h 382"/>
                <a:gd name="T18" fmla="*/ 252 w 424"/>
                <a:gd name="T19" fmla="*/ 131 h 382"/>
                <a:gd name="T20" fmla="*/ 197 w 424"/>
                <a:gd name="T21" fmla="*/ 147 h 382"/>
                <a:gd name="T22" fmla="*/ 160 w 424"/>
                <a:gd name="T23" fmla="*/ 110 h 382"/>
                <a:gd name="T24" fmla="*/ 162 w 424"/>
                <a:gd name="T25" fmla="*/ 74 h 382"/>
                <a:gd name="T26" fmla="*/ 199 w 424"/>
                <a:gd name="T27" fmla="*/ 27 h 382"/>
                <a:gd name="T28" fmla="*/ 145 w 424"/>
                <a:gd name="T29" fmla="*/ 27 h 382"/>
                <a:gd name="T30" fmla="*/ 140 w 424"/>
                <a:gd name="T31" fmla="*/ 64 h 382"/>
                <a:gd name="T32" fmla="*/ 115 w 424"/>
                <a:gd name="T33" fmla="*/ 81 h 382"/>
                <a:gd name="T34" fmla="*/ 59 w 424"/>
                <a:gd name="T35" fmla="*/ 66 h 382"/>
                <a:gd name="T36" fmla="*/ 59 w 424"/>
                <a:gd name="T37" fmla="*/ 121 h 382"/>
                <a:gd name="T38" fmla="*/ 118 w 424"/>
                <a:gd name="T39" fmla="*/ 106 h 382"/>
                <a:gd name="T40" fmla="*/ 150 w 424"/>
                <a:gd name="T41" fmla="*/ 141 h 382"/>
                <a:gd name="T42" fmla="*/ 151 w 424"/>
                <a:gd name="T43" fmla="*/ 175 h 382"/>
                <a:gd name="T44" fmla="*/ 116 w 424"/>
                <a:gd name="T45" fmla="*/ 211 h 382"/>
                <a:gd name="T46" fmla="*/ 59 w 424"/>
                <a:gd name="T47" fmla="*/ 195 h 382"/>
                <a:gd name="T48" fmla="*/ 38 w 424"/>
                <a:gd name="T49" fmla="*/ 240 h 382"/>
                <a:gd name="T50" fmla="*/ 0 w 424"/>
                <a:gd name="T51" fmla="*/ 288 h 382"/>
                <a:gd name="T52" fmla="*/ 55 w 424"/>
                <a:gd name="T53" fmla="*/ 288 h 382"/>
                <a:gd name="T54" fmla="*/ 60 w 424"/>
                <a:gd name="T55" fmla="*/ 250 h 382"/>
                <a:gd name="T56" fmla="*/ 117 w 424"/>
                <a:gd name="T57" fmla="*/ 236 h 382"/>
                <a:gd name="T58" fmla="*/ 150 w 424"/>
                <a:gd name="T59" fmla="*/ 271 h 382"/>
                <a:gd name="T60" fmla="*/ 151 w 424"/>
                <a:gd name="T61" fmla="*/ 306 h 382"/>
                <a:gd name="T62" fmla="*/ 113 w 424"/>
                <a:gd name="T63" fmla="*/ 355 h 382"/>
                <a:gd name="T64" fmla="*/ 168 w 424"/>
                <a:gd name="T65" fmla="*/ 355 h 382"/>
                <a:gd name="T66" fmla="*/ 167 w 424"/>
                <a:gd name="T67" fmla="*/ 325 h 382"/>
                <a:gd name="T68" fmla="*/ 173 w 424"/>
                <a:gd name="T69" fmla="*/ 315 h 382"/>
                <a:gd name="T70" fmla="*/ 228 w 424"/>
                <a:gd name="T71" fmla="*/ 300 h 382"/>
                <a:gd name="T72" fmla="*/ 263 w 424"/>
                <a:gd name="T73" fmla="*/ 336 h 382"/>
                <a:gd name="T74" fmla="*/ 283 w 424"/>
                <a:gd name="T75" fmla="*/ 382 h 382"/>
                <a:gd name="T76" fmla="*/ 286 w 424"/>
                <a:gd name="T77" fmla="*/ 328 h 382"/>
                <a:gd name="T78" fmla="*/ 280 w 424"/>
                <a:gd name="T79" fmla="*/ 288 h 382"/>
                <a:gd name="T80" fmla="*/ 287 w 424"/>
                <a:gd name="T81" fmla="*/ 249 h 382"/>
                <a:gd name="T82" fmla="*/ 336 w 424"/>
                <a:gd name="T83" fmla="*/ 236 h 382"/>
                <a:gd name="T84" fmla="*/ 387 w 424"/>
                <a:gd name="T85" fmla="*/ 222 h 382"/>
                <a:gd name="T86" fmla="*/ 400 w 424"/>
                <a:gd name="T87" fmla="*/ 185 h 382"/>
                <a:gd name="T88" fmla="*/ 252 w 424"/>
                <a:gd name="T89" fmla="*/ 261 h 382"/>
                <a:gd name="T90" fmla="*/ 197 w 424"/>
                <a:gd name="T91" fmla="*/ 277 h 382"/>
                <a:gd name="T92" fmla="*/ 171 w 424"/>
                <a:gd name="T93" fmla="*/ 260 h 382"/>
                <a:gd name="T94" fmla="*/ 168 w 424"/>
                <a:gd name="T95" fmla="*/ 222 h 382"/>
                <a:gd name="T96" fmla="*/ 172 w 424"/>
                <a:gd name="T97" fmla="*/ 185 h 382"/>
                <a:gd name="T98" fmla="*/ 196 w 424"/>
                <a:gd name="T99" fmla="*/ 170 h 382"/>
                <a:gd name="T100" fmla="*/ 251 w 424"/>
                <a:gd name="T101" fmla="*/ 185 h 382"/>
                <a:gd name="T102" fmla="*/ 256 w 424"/>
                <a:gd name="T103" fmla="*/ 222 h 382"/>
                <a:gd name="T104" fmla="*/ 252 w 424"/>
                <a:gd name="T105" fmla="*/ 261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" h="382">
                  <a:moveTo>
                    <a:pt x="424" y="158"/>
                  </a:moveTo>
                  <a:cubicBezTo>
                    <a:pt x="424" y="143"/>
                    <a:pt x="412" y="130"/>
                    <a:pt x="397" y="130"/>
                  </a:cubicBezTo>
                  <a:cubicBezTo>
                    <a:pt x="382" y="130"/>
                    <a:pt x="370" y="143"/>
                    <a:pt x="370" y="158"/>
                  </a:cubicBezTo>
                  <a:cubicBezTo>
                    <a:pt x="370" y="165"/>
                    <a:pt x="372" y="171"/>
                    <a:pt x="377" y="176"/>
                  </a:cubicBezTo>
                  <a:lnTo>
                    <a:pt x="366" y="196"/>
                  </a:lnTo>
                  <a:cubicBezTo>
                    <a:pt x="364" y="195"/>
                    <a:pt x="362" y="195"/>
                    <a:pt x="360" y="195"/>
                  </a:cubicBezTo>
                  <a:cubicBezTo>
                    <a:pt x="349" y="195"/>
                    <a:pt x="339" y="202"/>
                    <a:pt x="335" y="211"/>
                  </a:cubicBezTo>
                  <a:lnTo>
                    <a:pt x="308" y="211"/>
                  </a:lnTo>
                  <a:cubicBezTo>
                    <a:pt x="304" y="202"/>
                    <a:pt x="295" y="196"/>
                    <a:pt x="285" y="195"/>
                  </a:cubicBezTo>
                  <a:lnTo>
                    <a:pt x="274" y="175"/>
                  </a:lnTo>
                  <a:cubicBezTo>
                    <a:pt x="277" y="170"/>
                    <a:pt x="280" y="164"/>
                    <a:pt x="280" y="158"/>
                  </a:cubicBezTo>
                  <a:cubicBezTo>
                    <a:pt x="280" y="152"/>
                    <a:pt x="278" y="146"/>
                    <a:pt x="274" y="141"/>
                  </a:cubicBezTo>
                  <a:lnTo>
                    <a:pt x="286" y="121"/>
                  </a:lnTo>
                  <a:cubicBezTo>
                    <a:pt x="286" y="121"/>
                    <a:pt x="287" y="121"/>
                    <a:pt x="287" y="121"/>
                  </a:cubicBezTo>
                  <a:cubicBezTo>
                    <a:pt x="302" y="121"/>
                    <a:pt x="314" y="109"/>
                    <a:pt x="314" y="94"/>
                  </a:cubicBezTo>
                  <a:cubicBezTo>
                    <a:pt x="314" y="78"/>
                    <a:pt x="302" y="66"/>
                    <a:pt x="287" y="66"/>
                  </a:cubicBezTo>
                  <a:cubicBezTo>
                    <a:pt x="272" y="66"/>
                    <a:pt x="260" y="78"/>
                    <a:pt x="260" y="94"/>
                  </a:cubicBezTo>
                  <a:cubicBezTo>
                    <a:pt x="260" y="99"/>
                    <a:pt x="262" y="105"/>
                    <a:pt x="265" y="109"/>
                  </a:cubicBezTo>
                  <a:lnTo>
                    <a:pt x="253" y="131"/>
                  </a:lnTo>
                  <a:lnTo>
                    <a:pt x="252" y="131"/>
                  </a:lnTo>
                  <a:cubicBezTo>
                    <a:pt x="241" y="131"/>
                    <a:pt x="232" y="137"/>
                    <a:pt x="227" y="147"/>
                  </a:cubicBezTo>
                  <a:lnTo>
                    <a:pt x="197" y="147"/>
                  </a:lnTo>
                  <a:cubicBezTo>
                    <a:pt x="193" y="137"/>
                    <a:pt x="183" y="131"/>
                    <a:pt x="172" y="131"/>
                  </a:cubicBezTo>
                  <a:lnTo>
                    <a:pt x="160" y="110"/>
                  </a:lnTo>
                  <a:cubicBezTo>
                    <a:pt x="165" y="105"/>
                    <a:pt x="168" y="98"/>
                    <a:pt x="168" y="91"/>
                  </a:cubicBezTo>
                  <a:cubicBezTo>
                    <a:pt x="168" y="85"/>
                    <a:pt x="166" y="79"/>
                    <a:pt x="162" y="74"/>
                  </a:cubicBezTo>
                  <a:lnTo>
                    <a:pt x="173" y="55"/>
                  </a:lnTo>
                  <a:cubicBezTo>
                    <a:pt x="188" y="54"/>
                    <a:pt x="199" y="42"/>
                    <a:pt x="199" y="27"/>
                  </a:cubicBezTo>
                  <a:cubicBezTo>
                    <a:pt x="199" y="12"/>
                    <a:pt x="187" y="0"/>
                    <a:pt x="172" y="0"/>
                  </a:cubicBezTo>
                  <a:cubicBezTo>
                    <a:pt x="157" y="0"/>
                    <a:pt x="145" y="12"/>
                    <a:pt x="145" y="27"/>
                  </a:cubicBezTo>
                  <a:cubicBezTo>
                    <a:pt x="145" y="34"/>
                    <a:pt x="147" y="40"/>
                    <a:pt x="151" y="45"/>
                  </a:cubicBezTo>
                  <a:lnTo>
                    <a:pt x="140" y="64"/>
                  </a:lnTo>
                  <a:lnTo>
                    <a:pt x="140" y="64"/>
                  </a:lnTo>
                  <a:cubicBezTo>
                    <a:pt x="129" y="64"/>
                    <a:pt x="119" y="71"/>
                    <a:pt x="115" y="81"/>
                  </a:cubicBezTo>
                  <a:lnTo>
                    <a:pt x="84" y="81"/>
                  </a:lnTo>
                  <a:cubicBezTo>
                    <a:pt x="79" y="72"/>
                    <a:pt x="70" y="66"/>
                    <a:pt x="59" y="66"/>
                  </a:cubicBezTo>
                  <a:cubicBezTo>
                    <a:pt x="44" y="66"/>
                    <a:pt x="32" y="78"/>
                    <a:pt x="32" y="94"/>
                  </a:cubicBezTo>
                  <a:cubicBezTo>
                    <a:pt x="32" y="109"/>
                    <a:pt x="44" y="121"/>
                    <a:pt x="59" y="121"/>
                  </a:cubicBezTo>
                  <a:cubicBezTo>
                    <a:pt x="70" y="121"/>
                    <a:pt x="79" y="115"/>
                    <a:pt x="83" y="106"/>
                  </a:cubicBezTo>
                  <a:lnTo>
                    <a:pt x="118" y="106"/>
                  </a:lnTo>
                  <a:cubicBezTo>
                    <a:pt x="122" y="112"/>
                    <a:pt x="129" y="117"/>
                    <a:pt x="137" y="118"/>
                  </a:cubicBezTo>
                  <a:lnTo>
                    <a:pt x="150" y="141"/>
                  </a:lnTo>
                  <a:cubicBezTo>
                    <a:pt x="147" y="146"/>
                    <a:pt x="145" y="152"/>
                    <a:pt x="145" y="158"/>
                  </a:cubicBezTo>
                  <a:cubicBezTo>
                    <a:pt x="145" y="164"/>
                    <a:pt x="147" y="170"/>
                    <a:pt x="151" y="175"/>
                  </a:cubicBezTo>
                  <a:lnTo>
                    <a:pt x="139" y="195"/>
                  </a:lnTo>
                  <a:cubicBezTo>
                    <a:pt x="129" y="196"/>
                    <a:pt x="120" y="202"/>
                    <a:pt x="116" y="211"/>
                  </a:cubicBezTo>
                  <a:lnTo>
                    <a:pt x="84" y="211"/>
                  </a:lnTo>
                  <a:cubicBezTo>
                    <a:pt x="80" y="202"/>
                    <a:pt x="70" y="195"/>
                    <a:pt x="59" y="195"/>
                  </a:cubicBezTo>
                  <a:cubicBezTo>
                    <a:pt x="44" y="195"/>
                    <a:pt x="32" y="207"/>
                    <a:pt x="32" y="222"/>
                  </a:cubicBezTo>
                  <a:cubicBezTo>
                    <a:pt x="32" y="229"/>
                    <a:pt x="34" y="235"/>
                    <a:pt x="38" y="240"/>
                  </a:cubicBezTo>
                  <a:lnTo>
                    <a:pt x="26" y="261"/>
                  </a:lnTo>
                  <a:cubicBezTo>
                    <a:pt x="12" y="261"/>
                    <a:pt x="0" y="273"/>
                    <a:pt x="0" y="288"/>
                  </a:cubicBezTo>
                  <a:cubicBezTo>
                    <a:pt x="0" y="303"/>
                    <a:pt x="12" y="315"/>
                    <a:pt x="27" y="315"/>
                  </a:cubicBezTo>
                  <a:cubicBezTo>
                    <a:pt x="42" y="315"/>
                    <a:pt x="55" y="303"/>
                    <a:pt x="55" y="288"/>
                  </a:cubicBezTo>
                  <a:cubicBezTo>
                    <a:pt x="55" y="281"/>
                    <a:pt x="52" y="275"/>
                    <a:pt x="48" y="270"/>
                  </a:cubicBezTo>
                  <a:lnTo>
                    <a:pt x="60" y="250"/>
                  </a:lnTo>
                  <a:cubicBezTo>
                    <a:pt x="70" y="249"/>
                    <a:pt x="78" y="244"/>
                    <a:pt x="83" y="236"/>
                  </a:cubicBezTo>
                  <a:lnTo>
                    <a:pt x="117" y="236"/>
                  </a:lnTo>
                  <a:cubicBezTo>
                    <a:pt x="121" y="243"/>
                    <a:pt x="129" y="248"/>
                    <a:pt x="137" y="249"/>
                  </a:cubicBezTo>
                  <a:lnTo>
                    <a:pt x="150" y="271"/>
                  </a:lnTo>
                  <a:cubicBezTo>
                    <a:pt x="147" y="276"/>
                    <a:pt x="145" y="282"/>
                    <a:pt x="145" y="288"/>
                  </a:cubicBezTo>
                  <a:cubicBezTo>
                    <a:pt x="145" y="295"/>
                    <a:pt x="147" y="301"/>
                    <a:pt x="151" y="306"/>
                  </a:cubicBezTo>
                  <a:lnTo>
                    <a:pt x="139" y="327"/>
                  </a:lnTo>
                  <a:cubicBezTo>
                    <a:pt x="124" y="328"/>
                    <a:pt x="113" y="340"/>
                    <a:pt x="113" y="355"/>
                  </a:cubicBezTo>
                  <a:cubicBezTo>
                    <a:pt x="113" y="370"/>
                    <a:pt x="125" y="382"/>
                    <a:pt x="140" y="382"/>
                  </a:cubicBezTo>
                  <a:cubicBezTo>
                    <a:pt x="156" y="382"/>
                    <a:pt x="168" y="370"/>
                    <a:pt x="168" y="355"/>
                  </a:cubicBezTo>
                  <a:cubicBezTo>
                    <a:pt x="168" y="348"/>
                    <a:pt x="165" y="341"/>
                    <a:pt x="161" y="336"/>
                  </a:cubicBezTo>
                  <a:lnTo>
                    <a:pt x="167" y="325"/>
                  </a:lnTo>
                  <a:cubicBezTo>
                    <a:pt x="167" y="325"/>
                    <a:pt x="167" y="325"/>
                    <a:pt x="167" y="325"/>
                  </a:cubicBezTo>
                  <a:lnTo>
                    <a:pt x="173" y="315"/>
                  </a:lnTo>
                  <a:cubicBezTo>
                    <a:pt x="183" y="315"/>
                    <a:pt x="192" y="309"/>
                    <a:pt x="196" y="300"/>
                  </a:cubicBezTo>
                  <a:lnTo>
                    <a:pt x="228" y="300"/>
                  </a:lnTo>
                  <a:cubicBezTo>
                    <a:pt x="232" y="309"/>
                    <a:pt x="241" y="315"/>
                    <a:pt x="251" y="315"/>
                  </a:cubicBezTo>
                  <a:lnTo>
                    <a:pt x="263" y="336"/>
                  </a:lnTo>
                  <a:cubicBezTo>
                    <a:pt x="259" y="341"/>
                    <a:pt x="256" y="347"/>
                    <a:pt x="256" y="355"/>
                  </a:cubicBezTo>
                  <a:cubicBezTo>
                    <a:pt x="256" y="370"/>
                    <a:pt x="268" y="382"/>
                    <a:pt x="283" y="382"/>
                  </a:cubicBezTo>
                  <a:cubicBezTo>
                    <a:pt x="298" y="382"/>
                    <a:pt x="310" y="370"/>
                    <a:pt x="310" y="355"/>
                  </a:cubicBezTo>
                  <a:cubicBezTo>
                    <a:pt x="310" y="341"/>
                    <a:pt x="300" y="329"/>
                    <a:pt x="286" y="328"/>
                  </a:cubicBezTo>
                  <a:lnTo>
                    <a:pt x="273" y="306"/>
                  </a:lnTo>
                  <a:cubicBezTo>
                    <a:pt x="277" y="301"/>
                    <a:pt x="280" y="295"/>
                    <a:pt x="280" y="288"/>
                  </a:cubicBezTo>
                  <a:cubicBezTo>
                    <a:pt x="280" y="282"/>
                    <a:pt x="278" y="276"/>
                    <a:pt x="274" y="271"/>
                  </a:cubicBezTo>
                  <a:lnTo>
                    <a:pt x="287" y="249"/>
                  </a:lnTo>
                  <a:cubicBezTo>
                    <a:pt x="295" y="248"/>
                    <a:pt x="302" y="243"/>
                    <a:pt x="306" y="236"/>
                  </a:cubicBezTo>
                  <a:lnTo>
                    <a:pt x="336" y="236"/>
                  </a:lnTo>
                  <a:cubicBezTo>
                    <a:pt x="341" y="244"/>
                    <a:pt x="350" y="250"/>
                    <a:pt x="360" y="250"/>
                  </a:cubicBezTo>
                  <a:cubicBezTo>
                    <a:pt x="375" y="250"/>
                    <a:pt x="387" y="237"/>
                    <a:pt x="387" y="222"/>
                  </a:cubicBezTo>
                  <a:cubicBezTo>
                    <a:pt x="387" y="218"/>
                    <a:pt x="386" y="215"/>
                    <a:pt x="385" y="211"/>
                  </a:cubicBezTo>
                  <a:lnTo>
                    <a:pt x="400" y="185"/>
                  </a:lnTo>
                  <a:cubicBezTo>
                    <a:pt x="413" y="184"/>
                    <a:pt x="424" y="172"/>
                    <a:pt x="424" y="158"/>
                  </a:cubicBezTo>
                  <a:close/>
                  <a:moveTo>
                    <a:pt x="252" y="261"/>
                  </a:moveTo>
                  <a:cubicBezTo>
                    <a:pt x="241" y="261"/>
                    <a:pt x="231" y="267"/>
                    <a:pt x="227" y="277"/>
                  </a:cubicBezTo>
                  <a:lnTo>
                    <a:pt x="197" y="277"/>
                  </a:lnTo>
                  <a:cubicBezTo>
                    <a:pt x="193" y="267"/>
                    <a:pt x="183" y="260"/>
                    <a:pt x="172" y="260"/>
                  </a:cubicBezTo>
                  <a:cubicBezTo>
                    <a:pt x="172" y="260"/>
                    <a:pt x="171" y="260"/>
                    <a:pt x="171" y="260"/>
                  </a:cubicBezTo>
                  <a:lnTo>
                    <a:pt x="160" y="241"/>
                  </a:lnTo>
                  <a:cubicBezTo>
                    <a:pt x="165" y="236"/>
                    <a:pt x="168" y="230"/>
                    <a:pt x="168" y="222"/>
                  </a:cubicBezTo>
                  <a:cubicBezTo>
                    <a:pt x="168" y="215"/>
                    <a:pt x="165" y="209"/>
                    <a:pt x="161" y="204"/>
                  </a:cubicBezTo>
                  <a:lnTo>
                    <a:pt x="172" y="185"/>
                  </a:lnTo>
                  <a:cubicBezTo>
                    <a:pt x="172" y="185"/>
                    <a:pt x="172" y="185"/>
                    <a:pt x="172" y="185"/>
                  </a:cubicBezTo>
                  <a:cubicBezTo>
                    <a:pt x="183" y="185"/>
                    <a:pt x="192" y="179"/>
                    <a:pt x="196" y="170"/>
                  </a:cubicBezTo>
                  <a:lnTo>
                    <a:pt x="228" y="170"/>
                  </a:lnTo>
                  <a:cubicBezTo>
                    <a:pt x="232" y="179"/>
                    <a:pt x="241" y="185"/>
                    <a:pt x="251" y="185"/>
                  </a:cubicBezTo>
                  <a:lnTo>
                    <a:pt x="262" y="204"/>
                  </a:lnTo>
                  <a:cubicBezTo>
                    <a:pt x="258" y="209"/>
                    <a:pt x="256" y="215"/>
                    <a:pt x="256" y="222"/>
                  </a:cubicBezTo>
                  <a:cubicBezTo>
                    <a:pt x="256" y="230"/>
                    <a:pt x="259" y="237"/>
                    <a:pt x="263" y="242"/>
                  </a:cubicBezTo>
                  <a:lnTo>
                    <a:pt x="252" y="261"/>
                  </a:lnTo>
                  <a:cubicBezTo>
                    <a:pt x="252" y="261"/>
                    <a:pt x="252" y="261"/>
                    <a:pt x="252" y="2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391073" y="2527298"/>
            <a:ext cx="2435206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391073" y="2096975"/>
            <a:ext cx="1740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spc="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391073" y="4666778"/>
            <a:ext cx="2435206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您的内容打在这里，或者通过复制您的文本后，在此框中选择粘贴。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391073" y="4236455"/>
            <a:ext cx="1740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</a:t>
            </a:r>
            <a:endParaRPr lang="zh-CN" altLang="en-US" sz="2400" spc="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20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22" name="副标题 21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1146364" y="3792607"/>
            <a:ext cx="2017643" cy="2017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46364" y="1685511"/>
            <a:ext cx="2017643" cy="2017643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63399" y="1685511"/>
            <a:ext cx="7782237" cy="2017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263400" y="3792607"/>
            <a:ext cx="5655262" cy="201764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027993" y="3792607"/>
            <a:ext cx="2017643" cy="201764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文本框1"/>
          <p:cNvSpPr txBox="1"/>
          <p:nvPr/>
        </p:nvSpPr>
        <p:spPr>
          <a:xfrm>
            <a:off x="3388468" y="1959533"/>
            <a:ext cx="20193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9" name="文本框2"/>
          <p:cNvSpPr/>
          <p:nvPr/>
        </p:nvSpPr>
        <p:spPr>
          <a:xfrm>
            <a:off x="3391536" y="2369304"/>
            <a:ext cx="7511690" cy="85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，建议与标题相此处添加详细文本描述此处添加详细文本描述，建议与标题相关并符合整体语言风格，此处添加此处添加详细文本描述，建议与标题相此处添加详细文本描述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41" name="文本框1"/>
          <p:cNvSpPr txBox="1"/>
          <p:nvPr/>
        </p:nvSpPr>
        <p:spPr>
          <a:xfrm>
            <a:off x="1364197" y="4099246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" name="文本框2"/>
          <p:cNvSpPr/>
          <p:nvPr/>
        </p:nvSpPr>
        <p:spPr>
          <a:xfrm>
            <a:off x="1136426" y="4468578"/>
            <a:ext cx="2017643" cy="1106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1"/>
          <p:cNvSpPr txBox="1"/>
          <p:nvPr/>
        </p:nvSpPr>
        <p:spPr>
          <a:xfrm>
            <a:off x="9255977" y="4099246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文本框2"/>
          <p:cNvSpPr/>
          <p:nvPr/>
        </p:nvSpPr>
        <p:spPr>
          <a:xfrm>
            <a:off x="9017411" y="4469213"/>
            <a:ext cx="2017643" cy="1106805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此处添加详细文本描述，建议与标题相关并符合整体语言风格，此处添加此处添加详细文本描述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8188" y="709613"/>
            <a:ext cx="10715625" cy="5438775"/>
          </a:xfrm>
          <a:prstGeom prst="rect">
            <a:avLst/>
          </a:prstGeom>
          <a:solidFill>
            <a:schemeClr val="bg1"/>
          </a:solidFill>
          <a:ln w="2794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9486900" y="-983585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357312" y="73938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055593" y="600789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629707" y="4431881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2583654" y="3284870"/>
            <a:ext cx="7024689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请输入标题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491703" y="1782935"/>
            <a:ext cx="1208593" cy="1208593"/>
            <a:chOff x="6121391" y="1876425"/>
            <a:chExt cx="733425" cy="733425"/>
          </a:xfrm>
        </p:grpSpPr>
        <p:sp>
          <p:nvSpPr>
            <p:cNvPr id="48" name="椭圆 47"/>
            <p:cNvSpPr/>
            <p:nvPr/>
          </p:nvSpPr>
          <p:spPr>
            <a:xfrm>
              <a:off x="6121391" y="1876425"/>
              <a:ext cx="733425" cy="733425"/>
            </a:xfrm>
            <a:prstGeom prst="ellipse">
              <a:avLst/>
            </a:prstGeom>
            <a:solidFill>
              <a:srgbClr val="F8F8F8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181725" y="1972159"/>
              <a:ext cx="628650" cy="560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贰</a:t>
              </a:r>
              <a:endParaRPr lang="zh-CN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752192" y="4510636"/>
            <a:ext cx="6686551" cy="466252"/>
            <a:chOff x="2752192" y="4225079"/>
            <a:chExt cx="6686551" cy="466252"/>
          </a:xfrm>
        </p:grpSpPr>
        <p:sp>
          <p:nvSpPr>
            <p:cNvPr id="51" name="矩形 50"/>
            <p:cNvSpPr/>
            <p:nvPr/>
          </p:nvSpPr>
          <p:spPr>
            <a:xfrm>
              <a:off x="3376861" y="4239541"/>
              <a:ext cx="5438276" cy="45179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WORK SUMMARY, YEAR-END SUMMARY, HALF-YEAR SUMMARY AND 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  <a:p>
              <a:pPr algn="dist">
                <a:lnSpc>
                  <a:spcPct val="110000"/>
                </a:lnSpc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QUARTERLY SUMMARY ARE THE MOST COMMON AND VERSATILE.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752192" y="4225079"/>
              <a:ext cx="66865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r>
                <a:rPr lang="zh-CN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     </a:t>
              </a:r>
              <a:r>
                <a:rPr lang="en-US" altLang="zh-CN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—</a:t>
              </a:r>
              <a:endPara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圆角 9"/>
          <p:cNvSpPr/>
          <p:nvPr/>
        </p:nvSpPr>
        <p:spPr>
          <a:xfrm>
            <a:off x="1571683" y="1744387"/>
            <a:ext cx="4162388" cy="2284688"/>
          </a:xfrm>
          <a:prstGeom prst="roundRect">
            <a:avLst>
              <a:gd name="adj" fmla="val 0"/>
            </a:avLst>
          </a:prstGeom>
          <a:blipFill>
            <a:blip r:embed="rId1"/>
            <a:stretch>
              <a:fillRect t="-10789" b="-10669"/>
            </a:stretch>
          </a:blip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: 圆角 11"/>
          <p:cNvSpPr/>
          <p:nvPr/>
        </p:nvSpPr>
        <p:spPr>
          <a:xfrm>
            <a:off x="6505631" y="1744387"/>
            <a:ext cx="4162388" cy="2284688"/>
          </a:xfrm>
          <a:prstGeom prst="roundRect">
            <a:avLst>
              <a:gd name="adj" fmla="val 0"/>
            </a:avLst>
          </a:prstGeom>
          <a:blipFill>
            <a:blip r:embed="rId1"/>
            <a:stretch>
              <a:fillRect t="-10789" b="-10669"/>
            </a:stretch>
          </a:blip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: 圆角 12"/>
          <p:cNvSpPr/>
          <p:nvPr/>
        </p:nvSpPr>
        <p:spPr>
          <a:xfrm>
            <a:off x="1563368" y="4647332"/>
            <a:ext cx="1035691" cy="992336"/>
          </a:xfrm>
          <a:prstGeom prst="roundRect">
            <a:avLst>
              <a:gd name="adj" fmla="val 50000"/>
            </a:avLst>
          </a:prstGeom>
          <a:solidFill>
            <a:srgbClr val="A6A6A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wifi-cloud_72981"/>
          <p:cNvSpPr>
            <a:spLocks noChangeAspect="1"/>
          </p:cNvSpPr>
          <p:nvPr/>
        </p:nvSpPr>
        <p:spPr bwMode="auto">
          <a:xfrm>
            <a:off x="1835283" y="4896940"/>
            <a:ext cx="491860" cy="493118"/>
          </a:xfrm>
          <a:custGeom>
            <a:avLst/>
            <a:gdLst>
              <a:gd name="connsiteX0" fmla="*/ 283655 w 606580"/>
              <a:gd name="connsiteY0" fmla="*/ 180789 h 608133"/>
              <a:gd name="connsiteX1" fmla="*/ 463969 w 606580"/>
              <a:gd name="connsiteY1" fmla="*/ 329895 h 608133"/>
              <a:gd name="connsiteX2" fmla="*/ 467288 w 606580"/>
              <a:gd name="connsiteY2" fmla="*/ 329803 h 608133"/>
              <a:gd name="connsiteX3" fmla="*/ 606580 w 606580"/>
              <a:gd name="connsiteY3" fmla="*/ 468968 h 608133"/>
              <a:gd name="connsiteX4" fmla="*/ 467288 w 606580"/>
              <a:gd name="connsiteY4" fmla="*/ 608133 h 608133"/>
              <a:gd name="connsiteX5" fmla="*/ 92278 w 606580"/>
              <a:gd name="connsiteY5" fmla="*/ 608133 h 608133"/>
              <a:gd name="connsiteX6" fmla="*/ 0 w 606580"/>
              <a:gd name="connsiteY6" fmla="*/ 508177 h 608133"/>
              <a:gd name="connsiteX7" fmla="*/ 100113 w 606580"/>
              <a:gd name="connsiteY7" fmla="*/ 408221 h 608133"/>
              <a:gd name="connsiteX8" fmla="*/ 105829 w 606580"/>
              <a:gd name="connsiteY8" fmla="*/ 408774 h 608133"/>
              <a:gd name="connsiteX9" fmla="*/ 100113 w 606580"/>
              <a:gd name="connsiteY9" fmla="*/ 364042 h 608133"/>
              <a:gd name="connsiteX10" fmla="*/ 283655 w 606580"/>
              <a:gd name="connsiteY10" fmla="*/ 180789 h 608133"/>
              <a:gd name="connsiteX11" fmla="*/ 399230 w 606580"/>
              <a:gd name="connsiteY11" fmla="*/ 97945 h 608133"/>
              <a:gd name="connsiteX12" fmla="*/ 506377 w 606580"/>
              <a:gd name="connsiteY12" fmla="*/ 204910 h 608133"/>
              <a:gd name="connsiteX13" fmla="*/ 476133 w 606580"/>
              <a:gd name="connsiteY13" fmla="*/ 235195 h 608133"/>
              <a:gd name="connsiteX14" fmla="*/ 445888 w 606580"/>
              <a:gd name="connsiteY14" fmla="*/ 204910 h 608133"/>
              <a:gd name="connsiteX15" fmla="*/ 399230 w 606580"/>
              <a:gd name="connsiteY15" fmla="*/ 158424 h 608133"/>
              <a:gd name="connsiteX16" fmla="*/ 368986 w 606580"/>
              <a:gd name="connsiteY16" fmla="*/ 128230 h 608133"/>
              <a:gd name="connsiteX17" fmla="*/ 399230 w 606580"/>
              <a:gd name="connsiteY17" fmla="*/ 97945 h 608133"/>
              <a:gd name="connsiteX18" fmla="*/ 403459 w 606580"/>
              <a:gd name="connsiteY18" fmla="*/ 0 h 608133"/>
              <a:gd name="connsiteX19" fmla="*/ 403552 w 606580"/>
              <a:gd name="connsiteY19" fmla="*/ 0 h 608133"/>
              <a:gd name="connsiteX20" fmla="*/ 604533 w 606580"/>
              <a:gd name="connsiteY20" fmla="*/ 200633 h 608133"/>
              <a:gd name="connsiteX21" fmla="*/ 574294 w 606580"/>
              <a:gd name="connsiteY21" fmla="*/ 230820 h 608133"/>
              <a:gd name="connsiteX22" fmla="*/ 574201 w 606580"/>
              <a:gd name="connsiteY22" fmla="*/ 230820 h 608133"/>
              <a:gd name="connsiteX23" fmla="*/ 543962 w 606580"/>
              <a:gd name="connsiteY23" fmla="*/ 200633 h 608133"/>
              <a:gd name="connsiteX24" fmla="*/ 403552 w 606580"/>
              <a:gd name="connsiteY24" fmla="*/ 60466 h 608133"/>
              <a:gd name="connsiteX25" fmla="*/ 403459 w 606580"/>
              <a:gd name="connsiteY25" fmla="*/ 60466 h 608133"/>
              <a:gd name="connsiteX26" fmla="*/ 373220 w 606580"/>
              <a:gd name="connsiteY26" fmla="*/ 30187 h 608133"/>
              <a:gd name="connsiteX27" fmla="*/ 403459 w 606580"/>
              <a:gd name="connsiteY27" fmla="*/ 0 h 60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06580" h="608133">
                <a:moveTo>
                  <a:pt x="283655" y="180789"/>
                </a:moveTo>
                <a:cubicBezTo>
                  <a:pt x="373351" y="180789"/>
                  <a:pt x="447929" y="245034"/>
                  <a:pt x="463969" y="329895"/>
                </a:cubicBezTo>
                <a:cubicBezTo>
                  <a:pt x="465075" y="329895"/>
                  <a:pt x="466089" y="329803"/>
                  <a:pt x="467288" y="329803"/>
                </a:cubicBezTo>
                <a:cubicBezTo>
                  <a:pt x="544263" y="329803"/>
                  <a:pt x="606580" y="392022"/>
                  <a:pt x="606580" y="468968"/>
                </a:cubicBezTo>
                <a:cubicBezTo>
                  <a:pt x="606580" y="545730"/>
                  <a:pt x="544263" y="608133"/>
                  <a:pt x="467288" y="608133"/>
                </a:cubicBezTo>
                <a:lnTo>
                  <a:pt x="92278" y="608133"/>
                </a:lnTo>
                <a:cubicBezTo>
                  <a:pt x="40101" y="604636"/>
                  <a:pt x="0" y="561101"/>
                  <a:pt x="0" y="508177"/>
                </a:cubicBezTo>
                <a:cubicBezTo>
                  <a:pt x="0" y="452953"/>
                  <a:pt x="44802" y="408221"/>
                  <a:pt x="100113" y="408221"/>
                </a:cubicBezTo>
                <a:cubicBezTo>
                  <a:pt x="102049" y="408221"/>
                  <a:pt x="103893" y="408589"/>
                  <a:pt x="105829" y="408774"/>
                </a:cubicBezTo>
                <a:cubicBezTo>
                  <a:pt x="102234" y="394415"/>
                  <a:pt x="100113" y="379505"/>
                  <a:pt x="100113" y="364042"/>
                </a:cubicBezTo>
                <a:cubicBezTo>
                  <a:pt x="100113" y="262797"/>
                  <a:pt x="182251" y="180789"/>
                  <a:pt x="283655" y="180789"/>
                </a:cubicBezTo>
                <a:close/>
                <a:moveTo>
                  <a:pt x="399230" y="97945"/>
                </a:moveTo>
                <a:cubicBezTo>
                  <a:pt x="458336" y="97945"/>
                  <a:pt x="506377" y="145997"/>
                  <a:pt x="506377" y="204910"/>
                </a:cubicBezTo>
                <a:cubicBezTo>
                  <a:pt x="506377" y="221664"/>
                  <a:pt x="492822" y="235195"/>
                  <a:pt x="476133" y="235195"/>
                </a:cubicBezTo>
                <a:cubicBezTo>
                  <a:pt x="459443" y="235195"/>
                  <a:pt x="445888" y="221664"/>
                  <a:pt x="445888" y="204910"/>
                </a:cubicBezTo>
                <a:cubicBezTo>
                  <a:pt x="445888" y="179227"/>
                  <a:pt x="424957" y="158424"/>
                  <a:pt x="399230" y="158424"/>
                </a:cubicBezTo>
                <a:cubicBezTo>
                  <a:pt x="382541" y="158424"/>
                  <a:pt x="368986" y="144892"/>
                  <a:pt x="368986" y="128230"/>
                </a:cubicBezTo>
                <a:cubicBezTo>
                  <a:pt x="368986" y="111477"/>
                  <a:pt x="382541" y="97945"/>
                  <a:pt x="399230" y="97945"/>
                </a:cubicBezTo>
                <a:close/>
                <a:moveTo>
                  <a:pt x="403459" y="0"/>
                </a:moveTo>
                <a:lnTo>
                  <a:pt x="403552" y="0"/>
                </a:lnTo>
                <a:cubicBezTo>
                  <a:pt x="514276" y="0"/>
                  <a:pt x="604441" y="90009"/>
                  <a:pt x="604533" y="200633"/>
                </a:cubicBezTo>
                <a:cubicBezTo>
                  <a:pt x="604533" y="217291"/>
                  <a:pt x="590981" y="230820"/>
                  <a:pt x="574294" y="230820"/>
                </a:cubicBezTo>
                <a:lnTo>
                  <a:pt x="574201" y="230820"/>
                </a:lnTo>
                <a:cubicBezTo>
                  <a:pt x="557514" y="230820"/>
                  <a:pt x="543962" y="217291"/>
                  <a:pt x="543962" y="200633"/>
                </a:cubicBezTo>
                <a:cubicBezTo>
                  <a:pt x="543962" y="123325"/>
                  <a:pt x="480902" y="60466"/>
                  <a:pt x="403552" y="60466"/>
                </a:cubicBezTo>
                <a:lnTo>
                  <a:pt x="403459" y="60466"/>
                </a:lnTo>
                <a:cubicBezTo>
                  <a:pt x="386772" y="60466"/>
                  <a:pt x="373220" y="46937"/>
                  <a:pt x="373220" y="30187"/>
                </a:cubicBezTo>
                <a:cubicBezTo>
                  <a:pt x="373220" y="13529"/>
                  <a:pt x="386772" y="0"/>
                  <a:pt x="40345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6553256" y="4647332"/>
            <a:ext cx="1035691" cy="99233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wifi-cloud_72981"/>
          <p:cNvSpPr>
            <a:spLocks noChangeAspect="1"/>
          </p:cNvSpPr>
          <p:nvPr/>
        </p:nvSpPr>
        <p:spPr bwMode="auto">
          <a:xfrm>
            <a:off x="6825171" y="4896940"/>
            <a:ext cx="491860" cy="493118"/>
          </a:xfrm>
          <a:custGeom>
            <a:avLst/>
            <a:gdLst>
              <a:gd name="connsiteX0" fmla="*/ 283655 w 606580"/>
              <a:gd name="connsiteY0" fmla="*/ 180789 h 608133"/>
              <a:gd name="connsiteX1" fmla="*/ 463969 w 606580"/>
              <a:gd name="connsiteY1" fmla="*/ 329895 h 608133"/>
              <a:gd name="connsiteX2" fmla="*/ 467288 w 606580"/>
              <a:gd name="connsiteY2" fmla="*/ 329803 h 608133"/>
              <a:gd name="connsiteX3" fmla="*/ 606580 w 606580"/>
              <a:gd name="connsiteY3" fmla="*/ 468968 h 608133"/>
              <a:gd name="connsiteX4" fmla="*/ 467288 w 606580"/>
              <a:gd name="connsiteY4" fmla="*/ 608133 h 608133"/>
              <a:gd name="connsiteX5" fmla="*/ 92278 w 606580"/>
              <a:gd name="connsiteY5" fmla="*/ 608133 h 608133"/>
              <a:gd name="connsiteX6" fmla="*/ 0 w 606580"/>
              <a:gd name="connsiteY6" fmla="*/ 508177 h 608133"/>
              <a:gd name="connsiteX7" fmla="*/ 100113 w 606580"/>
              <a:gd name="connsiteY7" fmla="*/ 408221 h 608133"/>
              <a:gd name="connsiteX8" fmla="*/ 105829 w 606580"/>
              <a:gd name="connsiteY8" fmla="*/ 408774 h 608133"/>
              <a:gd name="connsiteX9" fmla="*/ 100113 w 606580"/>
              <a:gd name="connsiteY9" fmla="*/ 364042 h 608133"/>
              <a:gd name="connsiteX10" fmla="*/ 283655 w 606580"/>
              <a:gd name="connsiteY10" fmla="*/ 180789 h 608133"/>
              <a:gd name="connsiteX11" fmla="*/ 399230 w 606580"/>
              <a:gd name="connsiteY11" fmla="*/ 97945 h 608133"/>
              <a:gd name="connsiteX12" fmla="*/ 506377 w 606580"/>
              <a:gd name="connsiteY12" fmla="*/ 204910 h 608133"/>
              <a:gd name="connsiteX13" fmla="*/ 476133 w 606580"/>
              <a:gd name="connsiteY13" fmla="*/ 235195 h 608133"/>
              <a:gd name="connsiteX14" fmla="*/ 445888 w 606580"/>
              <a:gd name="connsiteY14" fmla="*/ 204910 h 608133"/>
              <a:gd name="connsiteX15" fmla="*/ 399230 w 606580"/>
              <a:gd name="connsiteY15" fmla="*/ 158424 h 608133"/>
              <a:gd name="connsiteX16" fmla="*/ 368986 w 606580"/>
              <a:gd name="connsiteY16" fmla="*/ 128230 h 608133"/>
              <a:gd name="connsiteX17" fmla="*/ 399230 w 606580"/>
              <a:gd name="connsiteY17" fmla="*/ 97945 h 608133"/>
              <a:gd name="connsiteX18" fmla="*/ 403459 w 606580"/>
              <a:gd name="connsiteY18" fmla="*/ 0 h 608133"/>
              <a:gd name="connsiteX19" fmla="*/ 403552 w 606580"/>
              <a:gd name="connsiteY19" fmla="*/ 0 h 608133"/>
              <a:gd name="connsiteX20" fmla="*/ 604533 w 606580"/>
              <a:gd name="connsiteY20" fmla="*/ 200633 h 608133"/>
              <a:gd name="connsiteX21" fmla="*/ 574294 w 606580"/>
              <a:gd name="connsiteY21" fmla="*/ 230820 h 608133"/>
              <a:gd name="connsiteX22" fmla="*/ 574201 w 606580"/>
              <a:gd name="connsiteY22" fmla="*/ 230820 h 608133"/>
              <a:gd name="connsiteX23" fmla="*/ 543962 w 606580"/>
              <a:gd name="connsiteY23" fmla="*/ 200633 h 608133"/>
              <a:gd name="connsiteX24" fmla="*/ 403552 w 606580"/>
              <a:gd name="connsiteY24" fmla="*/ 60466 h 608133"/>
              <a:gd name="connsiteX25" fmla="*/ 403459 w 606580"/>
              <a:gd name="connsiteY25" fmla="*/ 60466 h 608133"/>
              <a:gd name="connsiteX26" fmla="*/ 373220 w 606580"/>
              <a:gd name="connsiteY26" fmla="*/ 30187 h 608133"/>
              <a:gd name="connsiteX27" fmla="*/ 403459 w 606580"/>
              <a:gd name="connsiteY27" fmla="*/ 0 h 60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06580" h="608133">
                <a:moveTo>
                  <a:pt x="283655" y="180789"/>
                </a:moveTo>
                <a:cubicBezTo>
                  <a:pt x="373351" y="180789"/>
                  <a:pt x="447929" y="245034"/>
                  <a:pt x="463969" y="329895"/>
                </a:cubicBezTo>
                <a:cubicBezTo>
                  <a:pt x="465075" y="329895"/>
                  <a:pt x="466089" y="329803"/>
                  <a:pt x="467288" y="329803"/>
                </a:cubicBezTo>
                <a:cubicBezTo>
                  <a:pt x="544263" y="329803"/>
                  <a:pt x="606580" y="392022"/>
                  <a:pt x="606580" y="468968"/>
                </a:cubicBezTo>
                <a:cubicBezTo>
                  <a:pt x="606580" y="545730"/>
                  <a:pt x="544263" y="608133"/>
                  <a:pt x="467288" y="608133"/>
                </a:cubicBezTo>
                <a:lnTo>
                  <a:pt x="92278" y="608133"/>
                </a:lnTo>
                <a:cubicBezTo>
                  <a:pt x="40101" y="604636"/>
                  <a:pt x="0" y="561101"/>
                  <a:pt x="0" y="508177"/>
                </a:cubicBezTo>
                <a:cubicBezTo>
                  <a:pt x="0" y="452953"/>
                  <a:pt x="44802" y="408221"/>
                  <a:pt x="100113" y="408221"/>
                </a:cubicBezTo>
                <a:cubicBezTo>
                  <a:pt x="102049" y="408221"/>
                  <a:pt x="103893" y="408589"/>
                  <a:pt x="105829" y="408774"/>
                </a:cubicBezTo>
                <a:cubicBezTo>
                  <a:pt x="102234" y="394415"/>
                  <a:pt x="100113" y="379505"/>
                  <a:pt x="100113" y="364042"/>
                </a:cubicBezTo>
                <a:cubicBezTo>
                  <a:pt x="100113" y="262797"/>
                  <a:pt x="182251" y="180789"/>
                  <a:pt x="283655" y="180789"/>
                </a:cubicBezTo>
                <a:close/>
                <a:moveTo>
                  <a:pt x="399230" y="97945"/>
                </a:moveTo>
                <a:cubicBezTo>
                  <a:pt x="458336" y="97945"/>
                  <a:pt x="506377" y="145997"/>
                  <a:pt x="506377" y="204910"/>
                </a:cubicBezTo>
                <a:cubicBezTo>
                  <a:pt x="506377" y="221664"/>
                  <a:pt x="492822" y="235195"/>
                  <a:pt x="476133" y="235195"/>
                </a:cubicBezTo>
                <a:cubicBezTo>
                  <a:pt x="459443" y="235195"/>
                  <a:pt x="445888" y="221664"/>
                  <a:pt x="445888" y="204910"/>
                </a:cubicBezTo>
                <a:cubicBezTo>
                  <a:pt x="445888" y="179227"/>
                  <a:pt x="424957" y="158424"/>
                  <a:pt x="399230" y="158424"/>
                </a:cubicBezTo>
                <a:cubicBezTo>
                  <a:pt x="382541" y="158424"/>
                  <a:pt x="368986" y="144892"/>
                  <a:pt x="368986" y="128230"/>
                </a:cubicBezTo>
                <a:cubicBezTo>
                  <a:pt x="368986" y="111477"/>
                  <a:pt x="382541" y="97945"/>
                  <a:pt x="399230" y="97945"/>
                </a:cubicBezTo>
                <a:close/>
                <a:moveTo>
                  <a:pt x="403459" y="0"/>
                </a:moveTo>
                <a:lnTo>
                  <a:pt x="403552" y="0"/>
                </a:lnTo>
                <a:cubicBezTo>
                  <a:pt x="514276" y="0"/>
                  <a:pt x="604441" y="90009"/>
                  <a:pt x="604533" y="200633"/>
                </a:cubicBezTo>
                <a:cubicBezTo>
                  <a:pt x="604533" y="217291"/>
                  <a:pt x="590981" y="230820"/>
                  <a:pt x="574294" y="230820"/>
                </a:cubicBezTo>
                <a:lnTo>
                  <a:pt x="574201" y="230820"/>
                </a:lnTo>
                <a:cubicBezTo>
                  <a:pt x="557514" y="230820"/>
                  <a:pt x="543962" y="217291"/>
                  <a:pt x="543962" y="200633"/>
                </a:cubicBezTo>
                <a:cubicBezTo>
                  <a:pt x="543962" y="123325"/>
                  <a:pt x="480902" y="60466"/>
                  <a:pt x="403552" y="60466"/>
                </a:cubicBezTo>
                <a:lnTo>
                  <a:pt x="403459" y="60466"/>
                </a:lnTo>
                <a:cubicBezTo>
                  <a:pt x="386772" y="60466"/>
                  <a:pt x="373220" y="46937"/>
                  <a:pt x="373220" y="30187"/>
                </a:cubicBezTo>
                <a:cubicBezTo>
                  <a:pt x="373220" y="13529"/>
                  <a:pt x="386772" y="0"/>
                  <a:pt x="40345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962028" y="4386237"/>
            <a:ext cx="2622058" cy="1438323"/>
            <a:chOff x="5838770" y="2145415"/>
            <a:chExt cx="2622058" cy="1438323"/>
          </a:xfrm>
        </p:grpSpPr>
        <p:sp>
          <p:nvSpPr>
            <p:cNvPr id="19" name="文本框 18"/>
            <p:cNvSpPr txBox="1"/>
            <p:nvPr/>
          </p:nvSpPr>
          <p:spPr>
            <a:xfrm>
              <a:off x="5857819" y="2559996"/>
              <a:ext cx="2603009" cy="1023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您的内容打在这里，或者通过复制您的文本后，在此框中选择粘贴，并选择只保留文字。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838770" y="2145415"/>
              <a:ext cx="174089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输入标题</a:t>
              </a:r>
              <a:endPara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013386" y="4386237"/>
            <a:ext cx="2622058" cy="1438323"/>
            <a:chOff x="5838770" y="2145415"/>
            <a:chExt cx="2622058" cy="1438323"/>
          </a:xfrm>
        </p:grpSpPr>
        <p:sp>
          <p:nvSpPr>
            <p:cNvPr id="22" name="文本框 21"/>
            <p:cNvSpPr txBox="1"/>
            <p:nvPr/>
          </p:nvSpPr>
          <p:spPr>
            <a:xfrm>
              <a:off x="5857819" y="2559996"/>
              <a:ext cx="2603009" cy="1023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您的内容打在这里，或者通过复制您的文本后，在此框中选择粘贴，并选择只保留文字。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838770" y="2145415"/>
              <a:ext cx="174089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输入标题</a:t>
              </a:r>
              <a:endPara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标题 59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1" name="副标题 60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77416" y="273844"/>
            <a:ext cx="11637169" cy="6310312"/>
          </a:xfrm>
          <a:prstGeom prst="rect">
            <a:avLst/>
          </a:prstGeom>
          <a:solidFill>
            <a:schemeClr val="bg1"/>
          </a:solidFill>
          <a:ln w="1651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cxnSp>
        <p:nvCxnSpPr>
          <p:cNvPr id="12" name="直接连接符 14"/>
          <p:cNvCxnSpPr>
            <a:cxnSpLocks noChangeShapeType="1"/>
          </p:cNvCxnSpPr>
          <p:nvPr/>
        </p:nvCxnSpPr>
        <p:spPr bwMode="auto">
          <a:xfrm>
            <a:off x="695325" y="3624715"/>
            <a:ext cx="10801350" cy="1587"/>
          </a:xfrm>
          <a:prstGeom prst="line">
            <a:avLst/>
          </a:prstGeom>
          <a:noFill/>
          <a:ln w="19050">
            <a:solidFill>
              <a:srgbClr val="A6A6A6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椭圆 18"/>
          <p:cNvSpPr>
            <a:spLocks noChangeArrowheads="1"/>
          </p:cNvSpPr>
          <p:nvPr/>
        </p:nvSpPr>
        <p:spPr bwMode="auto">
          <a:xfrm>
            <a:off x="2173479" y="3529465"/>
            <a:ext cx="172990" cy="19367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4" name="椭圆 19"/>
          <p:cNvSpPr>
            <a:spLocks noChangeArrowheads="1"/>
          </p:cNvSpPr>
          <p:nvPr/>
        </p:nvSpPr>
        <p:spPr bwMode="auto">
          <a:xfrm>
            <a:off x="4115753" y="3527877"/>
            <a:ext cx="171584" cy="19367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5" name="椭圆 20"/>
          <p:cNvSpPr>
            <a:spLocks noChangeArrowheads="1"/>
          </p:cNvSpPr>
          <p:nvPr/>
        </p:nvSpPr>
        <p:spPr bwMode="auto">
          <a:xfrm>
            <a:off x="6018647" y="3540577"/>
            <a:ext cx="171584" cy="19367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6" name="椭圆 21"/>
          <p:cNvSpPr>
            <a:spLocks noChangeArrowheads="1"/>
          </p:cNvSpPr>
          <p:nvPr/>
        </p:nvSpPr>
        <p:spPr bwMode="auto">
          <a:xfrm>
            <a:off x="7959515" y="3527877"/>
            <a:ext cx="172990" cy="19367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7" name="椭圆 26"/>
          <p:cNvSpPr>
            <a:spLocks noChangeArrowheads="1"/>
          </p:cNvSpPr>
          <p:nvPr/>
        </p:nvSpPr>
        <p:spPr bwMode="auto">
          <a:xfrm>
            <a:off x="9851157" y="3543752"/>
            <a:ext cx="171584" cy="19367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8" name="椭圆 24"/>
          <p:cNvSpPr>
            <a:spLocks noChangeArrowheads="1"/>
          </p:cNvSpPr>
          <p:nvPr/>
        </p:nvSpPr>
        <p:spPr bwMode="auto">
          <a:xfrm>
            <a:off x="5599113" y="2367415"/>
            <a:ext cx="1012825" cy="1014412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grpSp>
        <p:nvGrpSpPr>
          <p:cNvPr id="19" name="组合 92"/>
          <p:cNvGrpSpPr/>
          <p:nvPr/>
        </p:nvGrpSpPr>
        <p:grpSpPr bwMode="auto">
          <a:xfrm>
            <a:off x="5811838" y="2638877"/>
            <a:ext cx="568325" cy="431800"/>
            <a:chOff x="0" y="0"/>
            <a:chExt cx="509646" cy="387231"/>
          </a:xfrm>
          <a:solidFill>
            <a:sysClr val="window" lastClr="FFFFFF"/>
          </a:solidFill>
        </p:grpSpPr>
        <p:sp>
          <p:nvSpPr>
            <p:cNvPr id="20" name="Freeform 20"/>
            <p:cNvSpPr>
              <a:spLocks noEditPoints="1" noChangeArrowheads="1"/>
            </p:cNvSpPr>
            <p:nvPr/>
          </p:nvSpPr>
          <p:spPr bwMode="auto">
            <a:xfrm>
              <a:off x="0" y="51839"/>
              <a:ext cx="337890" cy="335392"/>
            </a:xfrm>
            <a:custGeom>
              <a:avLst/>
              <a:gdLst>
                <a:gd name="T0" fmla="*/ 337890 w 229"/>
                <a:gd name="T1" fmla="*/ 189120 h 227"/>
                <a:gd name="T2" fmla="*/ 337890 w 229"/>
                <a:gd name="T3" fmla="*/ 144795 h 227"/>
                <a:gd name="T4" fmla="*/ 303953 w 229"/>
                <a:gd name="T5" fmla="*/ 137407 h 227"/>
                <a:gd name="T6" fmla="*/ 295100 w 229"/>
                <a:gd name="T7" fmla="*/ 112290 h 227"/>
                <a:gd name="T8" fmla="*/ 318708 w 229"/>
                <a:gd name="T9" fmla="*/ 85695 h 227"/>
                <a:gd name="T10" fmla="*/ 292149 w 229"/>
                <a:gd name="T11" fmla="*/ 50235 h 227"/>
                <a:gd name="T12" fmla="*/ 259688 w 229"/>
                <a:gd name="T13" fmla="*/ 65010 h 227"/>
                <a:gd name="T14" fmla="*/ 237556 w 229"/>
                <a:gd name="T15" fmla="*/ 48757 h 227"/>
                <a:gd name="T16" fmla="*/ 241982 w 229"/>
                <a:gd name="T17" fmla="*/ 13297 h 227"/>
                <a:gd name="T18" fmla="*/ 199193 w 229"/>
                <a:gd name="T19" fmla="*/ 0 h 227"/>
                <a:gd name="T20" fmla="*/ 181487 w 229"/>
                <a:gd name="T21" fmla="*/ 29550 h 227"/>
                <a:gd name="T22" fmla="*/ 168207 w 229"/>
                <a:gd name="T23" fmla="*/ 29550 h 227"/>
                <a:gd name="T24" fmla="*/ 154928 w 229"/>
                <a:gd name="T25" fmla="*/ 29550 h 227"/>
                <a:gd name="T26" fmla="*/ 137222 w 229"/>
                <a:gd name="T27" fmla="*/ 0 h 227"/>
                <a:gd name="T28" fmla="*/ 95908 w 229"/>
                <a:gd name="T29" fmla="*/ 13297 h 227"/>
                <a:gd name="T30" fmla="*/ 98859 w 229"/>
                <a:gd name="T31" fmla="*/ 48757 h 227"/>
                <a:gd name="T32" fmla="*/ 76726 w 229"/>
                <a:gd name="T33" fmla="*/ 65010 h 227"/>
                <a:gd name="T34" fmla="*/ 44265 w 229"/>
                <a:gd name="T35" fmla="*/ 50235 h 227"/>
                <a:gd name="T36" fmla="*/ 19182 w 229"/>
                <a:gd name="T37" fmla="*/ 85695 h 227"/>
                <a:gd name="T38" fmla="*/ 42790 w 229"/>
                <a:gd name="T39" fmla="*/ 112290 h 227"/>
                <a:gd name="T40" fmla="*/ 33937 w 229"/>
                <a:gd name="T41" fmla="*/ 138885 h 227"/>
                <a:gd name="T42" fmla="*/ 0 w 229"/>
                <a:gd name="T43" fmla="*/ 144795 h 227"/>
                <a:gd name="T44" fmla="*/ 0 w 229"/>
                <a:gd name="T45" fmla="*/ 189120 h 227"/>
                <a:gd name="T46" fmla="*/ 33937 w 229"/>
                <a:gd name="T47" fmla="*/ 196507 h 227"/>
                <a:gd name="T48" fmla="*/ 42790 w 229"/>
                <a:gd name="T49" fmla="*/ 223102 h 227"/>
                <a:gd name="T50" fmla="*/ 19182 w 229"/>
                <a:gd name="T51" fmla="*/ 249697 h 227"/>
                <a:gd name="T52" fmla="*/ 45741 w 229"/>
                <a:gd name="T53" fmla="*/ 285157 h 227"/>
                <a:gd name="T54" fmla="*/ 76726 w 229"/>
                <a:gd name="T55" fmla="*/ 270382 h 227"/>
                <a:gd name="T56" fmla="*/ 98859 w 229"/>
                <a:gd name="T57" fmla="*/ 286635 h 227"/>
                <a:gd name="T58" fmla="*/ 95908 w 229"/>
                <a:gd name="T59" fmla="*/ 322095 h 227"/>
                <a:gd name="T60" fmla="*/ 137222 w 229"/>
                <a:gd name="T61" fmla="*/ 335392 h 227"/>
                <a:gd name="T62" fmla="*/ 154928 w 229"/>
                <a:gd name="T63" fmla="*/ 304365 h 227"/>
                <a:gd name="T64" fmla="*/ 168207 w 229"/>
                <a:gd name="T65" fmla="*/ 305842 h 227"/>
                <a:gd name="T66" fmla="*/ 182962 w 229"/>
                <a:gd name="T67" fmla="*/ 304365 h 227"/>
                <a:gd name="T68" fmla="*/ 199193 w 229"/>
                <a:gd name="T69" fmla="*/ 335392 h 227"/>
                <a:gd name="T70" fmla="*/ 241982 w 229"/>
                <a:gd name="T71" fmla="*/ 320617 h 227"/>
                <a:gd name="T72" fmla="*/ 237556 w 229"/>
                <a:gd name="T73" fmla="*/ 286635 h 227"/>
                <a:gd name="T74" fmla="*/ 259688 w 229"/>
                <a:gd name="T75" fmla="*/ 270382 h 227"/>
                <a:gd name="T76" fmla="*/ 292149 w 229"/>
                <a:gd name="T77" fmla="*/ 285157 h 227"/>
                <a:gd name="T78" fmla="*/ 318708 w 229"/>
                <a:gd name="T79" fmla="*/ 248220 h 227"/>
                <a:gd name="T80" fmla="*/ 295100 w 229"/>
                <a:gd name="T81" fmla="*/ 223102 h 227"/>
                <a:gd name="T82" fmla="*/ 303953 w 229"/>
                <a:gd name="T83" fmla="*/ 196507 h 227"/>
                <a:gd name="T84" fmla="*/ 337890 w 229"/>
                <a:gd name="T85" fmla="*/ 189120 h 227"/>
                <a:gd name="T86" fmla="*/ 168207 w 229"/>
                <a:gd name="T87" fmla="*/ 265950 h 227"/>
                <a:gd name="T88" fmla="*/ 69349 w 229"/>
                <a:gd name="T89" fmla="*/ 166957 h 227"/>
                <a:gd name="T90" fmla="*/ 168207 w 229"/>
                <a:gd name="T91" fmla="*/ 67965 h 227"/>
                <a:gd name="T92" fmla="*/ 267066 w 229"/>
                <a:gd name="T93" fmla="*/ 166957 h 227"/>
                <a:gd name="T94" fmla="*/ 168207 w 229"/>
                <a:gd name="T95" fmla="*/ 265950 h 2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9"/>
                <a:gd name="T145" fmla="*/ 0 h 227"/>
                <a:gd name="T146" fmla="*/ 229 w 229"/>
                <a:gd name="T147" fmla="*/ 227 h 2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9" h="227">
                  <a:moveTo>
                    <a:pt x="229" y="128"/>
                  </a:moveTo>
                  <a:cubicBezTo>
                    <a:pt x="229" y="98"/>
                    <a:pt x="229" y="98"/>
                    <a:pt x="229" y="98"/>
                  </a:cubicBezTo>
                  <a:cubicBezTo>
                    <a:pt x="206" y="93"/>
                    <a:pt x="206" y="93"/>
                    <a:pt x="206" y="93"/>
                  </a:cubicBezTo>
                  <a:cubicBezTo>
                    <a:pt x="204" y="87"/>
                    <a:pt x="202" y="81"/>
                    <a:pt x="200" y="76"/>
                  </a:cubicBezTo>
                  <a:cubicBezTo>
                    <a:pt x="216" y="58"/>
                    <a:pt x="216" y="58"/>
                    <a:pt x="216" y="58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2" y="39"/>
                    <a:pt x="167" y="36"/>
                    <a:pt x="161" y="33"/>
                  </a:cubicBezTo>
                  <a:cubicBezTo>
                    <a:pt x="164" y="9"/>
                    <a:pt x="164" y="9"/>
                    <a:pt x="164" y="9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0" y="20"/>
                    <a:pt x="117" y="20"/>
                    <a:pt x="114" y="20"/>
                  </a:cubicBezTo>
                  <a:cubicBezTo>
                    <a:pt x="111" y="20"/>
                    <a:pt x="108" y="20"/>
                    <a:pt x="105" y="2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62" y="36"/>
                    <a:pt x="57" y="39"/>
                    <a:pt x="52" y="4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6" y="81"/>
                    <a:pt x="24" y="87"/>
                    <a:pt x="23" y="94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23" y="133"/>
                    <a:pt x="23" y="133"/>
                    <a:pt x="23" y="133"/>
                  </a:cubicBezTo>
                  <a:cubicBezTo>
                    <a:pt x="24" y="139"/>
                    <a:pt x="26" y="145"/>
                    <a:pt x="29" y="151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7" y="187"/>
                    <a:pt x="62" y="191"/>
                    <a:pt x="67" y="194"/>
                  </a:cubicBezTo>
                  <a:cubicBezTo>
                    <a:pt x="65" y="218"/>
                    <a:pt x="65" y="218"/>
                    <a:pt x="65" y="218"/>
                  </a:cubicBezTo>
                  <a:cubicBezTo>
                    <a:pt x="93" y="227"/>
                    <a:pt x="93" y="227"/>
                    <a:pt x="93" y="227"/>
                  </a:cubicBezTo>
                  <a:cubicBezTo>
                    <a:pt x="105" y="206"/>
                    <a:pt x="105" y="206"/>
                    <a:pt x="105" y="206"/>
                  </a:cubicBezTo>
                  <a:cubicBezTo>
                    <a:pt x="108" y="207"/>
                    <a:pt x="111" y="207"/>
                    <a:pt x="114" y="207"/>
                  </a:cubicBezTo>
                  <a:cubicBezTo>
                    <a:pt x="117" y="207"/>
                    <a:pt x="121" y="207"/>
                    <a:pt x="124" y="206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64" y="217"/>
                    <a:pt x="164" y="217"/>
                    <a:pt x="164" y="217"/>
                  </a:cubicBezTo>
                  <a:cubicBezTo>
                    <a:pt x="161" y="194"/>
                    <a:pt x="161" y="194"/>
                    <a:pt x="161" y="194"/>
                  </a:cubicBezTo>
                  <a:cubicBezTo>
                    <a:pt x="167" y="191"/>
                    <a:pt x="172" y="187"/>
                    <a:pt x="176" y="183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216" y="168"/>
                    <a:pt x="216" y="168"/>
                    <a:pt x="216" y="168"/>
                  </a:cubicBezTo>
                  <a:cubicBezTo>
                    <a:pt x="200" y="151"/>
                    <a:pt x="200" y="151"/>
                    <a:pt x="200" y="151"/>
                  </a:cubicBezTo>
                  <a:cubicBezTo>
                    <a:pt x="202" y="145"/>
                    <a:pt x="204" y="139"/>
                    <a:pt x="206" y="133"/>
                  </a:cubicBezTo>
                  <a:lnTo>
                    <a:pt x="229" y="128"/>
                  </a:lnTo>
                  <a:close/>
                  <a:moveTo>
                    <a:pt x="114" y="180"/>
                  </a:moveTo>
                  <a:cubicBezTo>
                    <a:pt x="77" y="180"/>
                    <a:pt x="47" y="150"/>
                    <a:pt x="47" y="113"/>
                  </a:cubicBezTo>
                  <a:cubicBezTo>
                    <a:pt x="47" y="76"/>
                    <a:pt x="77" y="46"/>
                    <a:pt x="114" y="46"/>
                  </a:cubicBezTo>
                  <a:cubicBezTo>
                    <a:pt x="151" y="46"/>
                    <a:pt x="181" y="76"/>
                    <a:pt x="181" y="113"/>
                  </a:cubicBezTo>
                  <a:cubicBezTo>
                    <a:pt x="181" y="150"/>
                    <a:pt x="151" y="180"/>
                    <a:pt x="114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Freeform 21"/>
            <p:cNvSpPr>
              <a:spLocks noEditPoints="1" noChangeArrowheads="1"/>
            </p:cNvSpPr>
            <p:nvPr/>
          </p:nvSpPr>
          <p:spPr bwMode="auto">
            <a:xfrm>
              <a:off x="309785" y="0"/>
              <a:ext cx="199861" cy="199861"/>
            </a:xfrm>
            <a:custGeom>
              <a:avLst/>
              <a:gdLst>
                <a:gd name="T0" fmla="*/ 199861 w 135"/>
                <a:gd name="T1" fmla="*/ 112514 h 135"/>
                <a:gd name="T2" fmla="*/ 199861 w 135"/>
                <a:gd name="T3" fmla="*/ 85866 h 135"/>
                <a:gd name="T4" fmla="*/ 180615 w 135"/>
                <a:gd name="T5" fmla="*/ 81425 h 135"/>
                <a:gd name="T6" fmla="*/ 174693 w 135"/>
                <a:gd name="T7" fmla="*/ 66620 h 135"/>
                <a:gd name="T8" fmla="*/ 189498 w 135"/>
                <a:gd name="T9" fmla="*/ 50335 h 135"/>
                <a:gd name="T10" fmla="*/ 173213 w 135"/>
                <a:gd name="T11" fmla="*/ 29609 h 135"/>
                <a:gd name="T12" fmla="*/ 153967 w 135"/>
                <a:gd name="T13" fmla="*/ 38492 h 135"/>
                <a:gd name="T14" fmla="*/ 142123 w 135"/>
                <a:gd name="T15" fmla="*/ 28129 h 135"/>
                <a:gd name="T16" fmla="*/ 143604 w 135"/>
                <a:gd name="T17" fmla="*/ 7402 h 135"/>
                <a:gd name="T18" fmla="*/ 118436 w 135"/>
                <a:gd name="T19" fmla="*/ 0 h 135"/>
                <a:gd name="T20" fmla="*/ 108073 w 135"/>
                <a:gd name="T21" fmla="*/ 17765 h 135"/>
                <a:gd name="T22" fmla="*/ 99190 w 135"/>
                <a:gd name="T23" fmla="*/ 17765 h 135"/>
                <a:gd name="T24" fmla="*/ 91788 w 135"/>
                <a:gd name="T25" fmla="*/ 17765 h 135"/>
                <a:gd name="T26" fmla="*/ 81425 w 135"/>
                <a:gd name="T27" fmla="*/ 0 h 135"/>
                <a:gd name="T28" fmla="*/ 56257 w 135"/>
                <a:gd name="T29" fmla="*/ 7402 h 135"/>
                <a:gd name="T30" fmla="*/ 57738 w 135"/>
                <a:gd name="T31" fmla="*/ 28129 h 135"/>
                <a:gd name="T32" fmla="*/ 44414 w 135"/>
                <a:gd name="T33" fmla="*/ 38492 h 135"/>
                <a:gd name="T34" fmla="*/ 26648 w 135"/>
                <a:gd name="T35" fmla="*/ 29609 h 135"/>
                <a:gd name="T36" fmla="*/ 10363 w 135"/>
                <a:gd name="T37" fmla="*/ 50335 h 135"/>
                <a:gd name="T38" fmla="*/ 25168 w 135"/>
                <a:gd name="T39" fmla="*/ 66620 h 135"/>
                <a:gd name="T40" fmla="*/ 19246 w 135"/>
                <a:gd name="T41" fmla="*/ 81425 h 135"/>
                <a:gd name="T42" fmla="*/ 0 w 135"/>
                <a:gd name="T43" fmla="*/ 85866 h 135"/>
                <a:gd name="T44" fmla="*/ 0 w 135"/>
                <a:gd name="T45" fmla="*/ 112514 h 135"/>
                <a:gd name="T46" fmla="*/ 19246 w 135"/>
                <a:gd name="T47" fmla="*/ 116956 h 135"/>
                <a:gd name="T48" fmla="*/ 25168 w 135"/>
                <a:gd name="T49" fmla="*/ 133241 h 135"/>
                <a:gd name="T50" fmla="*/ 10363 w 135"/>
                <a:gd name="T51" fmla="*/ 148045 h 135"/>
                <a:gd name="T52" fmla="*/ 26648 w 135"/>
                <a:gd name="T53" fmla="*/ 168772 h 135"/>
                <a:gd name="T54" fmla="*/ 45894 w 135"/>
                <a:gd name="T55" fmla="*/ 161369 h 135"/>
                <a:gd name="T56" fmla="*/ 57738 w 135"/>
                <a:gd name="T57" fmla="*/ 170252 h 135"/>
                <a:gd name="T58" fmla="*/ 56257 w 135"/>
                <a:gd name="T59" fmla="*/ 190978 h 135"/>
                <a:gd name="T60" fmla="*/ 81425 w 135"/>
                <a:gd name="T61" fmla="*/ 199861 h 135"/>
                <a:gd name="T62" fmla="*/ 91788 w 135"/>
                <a:gd name="T63" fmla="*/ 180615 h 135"/>
                <a:gd name="T64" fmla="*/ 100671 w 135"/>
                <a:gd name="T65" fmla="*/ 182096 h 135"/>
                <a:gd name="T66" fmla="*/ 108073 w 135"/>
                <a:gd name="T67" fmla="*/ 180615 h 135"/>
                <a:gd name="T68" fmla="*/ 118436 w 135"/>
                <a:gd name="T69" fmla="*/ 199861 h 135"/>
                <a:gd name="T70" fmla="*/ 143604 w 135"/>
                <a:gd name="T71" fmla="*/ 190978 h 135"/>
                <a:gd name="T72" fmla="*/ 142123 w 135"/>
                <a:gd name="T73" fmla="*/ 170252 h 135"/>
                <a:gd name="T74" fmla="*/ 153967 w 135"/>
                <a:gd name="T75" fmla="*/ 161369 h 135"/>
                <a:gd name="T76" fmla="*/ 173213 w 135"/>
                <a:gd name="T77" fmla="*/ 168772 h 135"/>
                <a:gd name="T78" fmla="*/ 189498 w 135"/>
                <a:gd name="T79" fmla="*/ 148045 h 135"/>
                <a:gd name="T80" fmla="*/ 174693 w 135"/>
                <a:gd name="T81" fmla="*/ 131760 h 135"/>
                <a:gd name="T82" fmla="*/ 180615 w 135"/>
                <a:gd name="T83" fmla="*/ 116956 h 135"/>
                <a:gd name="T84" fmla="*/ 199861 w 135"/>
                <a:gd name="T85" fmla="*/ 112514 h 135"/>
                <a:gd name="T86" fmla="*/ 99190 w 135"/>
                <a:gd name="T87" fmla="*/ 158408 h 135"/>
                <a:gd name="T88" fmla="*/ 41453 w 135"/>
                <a:gd name="T89" fmla="*/ 99190 h 135"/>
                <a:gd name="T90" fmla="*/ 99190 w 135"/>
                <a:gd name="T91" fmla="*/ 39972 h 135"/>
                <a:gd name="T92" fmla="*/ 158408 w 135"/>
                <a:gd name="T93" fmla="*/ 99190 h 135"/>
                <a:gd name="T94" fmla="*/ 99190 w 135"/>
                <a:gd name="T95" fmla="*/ 158408 h 13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5"/>
                <a:gd name="T145" fmla="*/ 0 h 135"/>
                <a:gd name="T146" fmla="*/ 135 w 135"/>
                <a:gd name="T147" fmla="*/ 135 h 13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5" h="135">
                  <a:moveTo>
                    <a:pt x="135" y="76"/>
                  </a:moveTo>
                  <a:cubicBezTo>
                    <a:pt x="135" y="58"/>
                    <a:pt x="135" y="58"/>
                    <a:pt x="135" y="58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1" y="52"/>
                    <a:pt x="120" y="48"/>
                    <a:pt x="118" y="45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2" y="23"/>
                    <a:pt x="99" y="21"/>
                    <a:pt x="96" y="19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1" y="12"/>
                    <a:pt x="69" y="12"/>
                    <a:pt x="67" y="12"/>
                  </a:cubicBezTo>
                  <a:cubicBezTo>
                    <a:pt x="66" y="12"/>
                    <a:pt x="64" y="12"/>
                    <a:pt x="62" y="1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1"/>
                    <a:pt x="33" y="23"/>
                    <a:pt x="30" y="26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5" y="48"/>
                    <a:pt x="14" y="52"/>
                    <a:pt x="13" y="55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4" y="83"/>
                    <a:pt x="15" y="86"/>
                    <a:pt x="17" y="9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3" y="111"/>
                    <a:pt x="36" y="113"/>
                    <a:pt x="39" y="115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55" y="135"/>
                    <a:pt x="55" y="135"/>
                    <a:pt x="55" y="135"/>
                  </a:cubicBezTo>
                  <a:cubicBezTo>
                    <a:pt x="62" y="122"/>
                    <a:pt x="62" y="122"/>
                    <a:pt x="62" y="122"/>
                  </a:cubicBezTo>
                  <a:cubicBezTo>
                    <a:pt x="64" y="123"/>
                    <a:pt x="66" y="123"/>
                    <a:pt x="68" y="123"/>
                  </a:cubicBezTo>
                  <a:cubicBezTo>
                    <a:pt x="69" y="123"/>
                    <a:pt x="71" y="123"/>
                    <a:pt x="73" y="122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97" y="129"/>
                    <a:pt x="97" y="129"/>
                    <a:pt x="97" y="129"/>
                  </a:cubicBezTo>
                  <a:cubicBezTo>
                    <a:pt x="96" y="115"/>
                    <a:pt x="96" y="115"/>
                    <a:pt x="96" y="115"/>
                  </a:cubicBezTo>
                  <a:cubicBezTo>
                    <a:pt x="99" y="113"/>
                    <a:pt x="102" y="111"/>
                    <a:pt x="104" y="109"/>
                  </a:cubicBezTo>
                  <a:cubicBezTo>
                    <a:pt x="117" y="114"/>
                    <a:pt x="117" y="114"/>
                    <a:pt x="117" y="114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20" y="86"/>
                    <a:pt x="121" y="83"/>
                    <a:pt x="122" y="79"/>
                  </a:cubicBezTo>
                  <a:lnTo>
                    <a:pt x="135" y="76"/>
                  </a:lnTo>
                  <a:close/>
                  <a:moveTo>
                    <a:pt x="67" y="107"/>
                  </a:moveTo>
                  <a:cubicBezTo>
                    <a:pt x="46" y="107"/>
                    <a:pt x="28" y="89"/>
                    <a:pt x="28" y="67"/>
                  </a:cubicBezTo>
                  <a:cubicBezTo>
                    <a:pt x="28" y="45"/>
                    <a:pt x="46" y="27"/>
                    <a:pt x="67" y="27"/>
                  </a:cubicBezTo>
                  <a:cubicBezTo>
                    <a:pt x="89" y="27"/>
                    <a:pt x="107" y="45"/>
                    <a:pt x="107" y="67"/>
                  </a:cubicBezTo>
                  <a:cubicBezTo>
                    <a:pt x="107" y="89"/>
                    <a:pt x="89" y="107"/>
                    <a:pt x="67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2" name="椭圆 27"/>
          <p:cNvSpPr>
            <a:spLocks noChangeArrowheads="1"/>
          </p:cNvSpPr>
          <p:nvPr/>
        </p:nvSpPr>
        <p:spPr bwMode="auto">
          <a:xfrm>
            <a:off x="9401450" y="2370590"/>
            <a:ext cx="1012825" cy="1014412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grpSp>
        <p:nvGrpSpPr>
          <p:cNvPr id="23" name="组合 95"/>
          <p:cNvGrpSpPr/>
          <p:nvPr/>
        </p:nvGrpSpPr>
        <p:grpSpPr bwMode="auto">
          <a:xfrm>
            <a:off x="9669738" y="2711902"/>
            <a:ext cx="477837" cy="455613"/>
            <a:chOff x="0" y="0"/>
            <a:chExt cx="2438400" cy="2332038"/>
          </a:xfrm>
          <a:solidFill>
            <a:sysClr val="window" lastClr="FFFFFF"/>
          </a:solidFill>
        </p:grpSpPr>
        <p:sp>
          <p:nvSpPr>
            <p:cNvPr id="24" name="Freeform 25"/>
            <p:cNvSpPr>
              <a:spLocks noChangeArrowheads="1"/>
            </p:cNvSpPr>
            <p:nvPr/>
          </p:nvSpPr>
          <p:spPr bwMode="auto">
            <a:xfrm>
              <a:off x="893763" y="1676400"/>
              <a:ext cx="655638" cy="655638"/>
            </a:xfrm>
            <a:custGeom>
              <a:avLst/>
              <a:gdLst>
                <a:gd name="T0" fmla="*/ 327025 w 413"/>
                <a:gd name="T1" fmla="*/ 655638 h 413"/>
                <a:gd name="T2" fmla="*/ 0 w 413"/>
                <a:gd name="T3" fmla="*/ 0 h 413"/>
                <a:gd name="T4" fmla="*/ 655638 w 413"/>
                <a:gd name="T5" fmla="*/ 0 h 413"/>
                <a:gd name="T6" fmla="*/ 327025 w 413"/>
                <a:gd name="T7" fmla="*/ 655638 h 4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13"/>
                <a:gd name="T13" fmla="*/ 0 h 413"/>
                <a:gd name="T14" fmla="*/ 413 w 413"/>
                <a:gd name="T15" fmla="*/ 413 h 4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13" h="413">
                  <a:moveTo>
                    <a:pt x="206" y="413"/>
                  </a:moveTo>
                  <a:lnTo>
                    <a:pt x="0" y="0"/>
                  </a:lnTo>
                  <a:lnTo>
                    <a:pt x="413" y="0"/>
                  </a:lnTo>
                  <a:lnTo>
                    <a:pt x="206" y="4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任意多边形 97"/>
            <p:cNvSpPr>
              <a:spLocks noChangeArrowheads="1"/>
            </p:cNvSpPr>
            <p:nvPr/>
          </p:nvSpPr>
          <p:spPr bwMode="auto">
            <a:xfrm>
              <a:off x="0" y="0"/>
              <a:ext cx="2438400" cy="1774825"/>
            </a:xfrm>
            <a:custGeom>
              <a:avLst/>
              <a:gdLst>
                <a:gd name="T0" fmla="*/ 290196 w 2438400"/>
                <a:gd name="T1" fmla="*/ 0 h 1774825"/>
                <a:gd name="T2" fmla="*/ 2151973 w 2438400"/>
                <a:gd name="T3" fmla="*/ 0 h 1774825"/>
                <a:gd name="T4" fmla="*/ 2438400 w 2438400"/>
                <a:gd name="T5" fmla="*/ 286384 h 1774825"/>
                <a:gd name="T6" fmla="*/ 2438400 w 2438400"/>
                <a:gd name="T7" fmla="*/ 1484673 h 1774825"/>
                <a:gd name="T8" fmla="*/ 2151973 w 2438400"/>
                <a:gd name="T9" fmla="*/ 1774825 h 1774825"/>
                <a:gd name="T10" fmla="*/ 290196 w 2438400"/>
                <a:gd name="T11" fmla="*/ 1774825 h 1774825"/>
                <a:gd name="T12" fmla="*/ 0 w 2438400"/>
                <a:gd name="T13" fmla="*/ 1484673 h 1774825"/>
                <a:gd name="T14" fmla="*/ 0 w 2438400"/>
                <a:gd name="T15" fmla="*/ 286384 h 1774825"/>
                <a:gd name="T16" fmla="*/ 290196 w 2438400"/>
                <a:gd name="T17" fmla="*/ 0 h 1774825"/>
                <a:gd name="T18" fmla="*/ 471488 w 2438400"/>
                <a:gd name="T19" fmla="*/ 425450 h 1774825"/>
                <a:gd name="T20" fmla="*/ 471488 w 2438400"/>
                <a:gd name="T21" fmla="*/ 598488 h 1774825"/>
                <a:gd name="T22" fmla="*/ 1971676 w 2438400"/>
                <a:gd name="T23" fmla="*/ 598488 h 1774825"/>
                <a:gd name="T24" fmla="*/ 1971676 w 2438400"/>
                <a:gd name="T25" fmla="*/ 425450 h 1774825"/>
                <a:gd name="T26" fmla="*/ 471488 w 2438400"/>
                <a:gd name="T27" fmla="*/ 425450 h 1774825"/>
                <a:gd name="T28" fmla="*/ 471488 w 2438400"/>
                <a:gd name="T29" fmla="*/ 801688 h 1774825"/>
                <a:gd name="T30" fmla="*/ 471488 w 2438400"/>
                <a:gd name="T31" fmla="*/ 971551 h 1774825"/>
                <a:gd name="T32" fmla="*/ 1971676 w 2438400"/>
                <a:gd name="T33" fmla="*/ 971551 h 1774825"/>
                <a:gd name="T34" fmla="*/ 1971676 w 2438400"/>
                <a:gd name="T35" fmla="*/ 801688 h 1774825"/>
                <a:gd name="T36" fmla="*/ 471488 w 2438400"/>
                <a:gd name="T37" fmla="*/ 801688 h 1774825"/>
                <a:gd name="T38" fmla="*/ 471488 w 2438400"/>
                <a:gd name="T39" fmla="*/ 1174750 h 1774825"/>
                <a:gd name="T40" fmla="*/ 471488 w 2438400"/>
                <a:gd name="T41" fmla="*/ 1347788 h 1774825"/>
                <a:gd name="T42" fmla="*/ 1971676 w 2438400"/>
                <a:gd name="T43" fmla="*/ 1347788 h 1774825"/>
                <a:gd name="T44" fmla="*/ 1971676 w 2438400"/>
                <a:gd name="T45" fmla="*/ 1174750 h 1774825"/>
                <a:gd name="T46" fmla="*/ 471488 w 2438400"/>
                <a:gd name="T47" fmla="*/ 1174750 h 17748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38400"/>
                <a:gd name="T73" fmla="*/ 0 h 1774825"/>
                <a:gd name="T74" fmla="*/ 2438400 w 2438400"/>
                <a:gd name="T75" fmla="*/ 1774825 h 17748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38400" h="1774825">
                  <a:moveTo>
                    <a:pt x="290196" y="0"/>
                  </a:moveTo>
                  <a:cubicBezTo>
                    <a:pt x="2151973" y="0"/>
                    <a:pt x="2151973" y="0"/>
                    <a:pt x="2151973" y="0"/>
                  </a:cubicBezTo>
                  <a:cubicBezTo>
                    <a:pt x="2310262" y="0"/>
                    <a:pt x="2438400" y="128119"/>
                    <a:pt x="2438400" y="286384"/>
                  </a:cubicBezTo>
                  <a:lnTo>
                    <a:pt x="2438400" y="1484673"/>
                  </a:lnTo>
                  <a:cubicBezTo>
                    <a:pt x="2438400" y="1646706"/>
                    <a:pt x="2310262" y="1774825"/>
                    <a:pt x="2151973" y="1774825"/>
                  </a:cubicBezTo>
                  <a:cubicBezTo>
                    <a:pt x="290196" y="1774825"/>
                    <a:pt x="290196" y="1774825"/>
                    <a:pt x="290196" y="1774825"/>
                  </a:cubicBezTo>
                  <a:cubicBezTo>
                    <a:pt x="131907" y="1774825"/>
                    <a:pt x="0" y="1646706"/>
                    <a:pt x="0" y="1484673"/>
                  </a:cubicBezTo>
                  <a:cubicBezTo>
                    <a:pt x="0" y="286384"/>
                    <a:pt x="0" y="286384"/>
                    <a:pt x="0" y="286384"/>
                  </a:cubicBezTo>
                  <a:cubicBezTo>
                    <a:pt x="0" y="128119"/>
                    <a:pt x="131907" y="0"/>
                    <a:pt x="290196" y="0"/>
                  </a:cubicBezTo>
                  <a:close/>
                  <a:moveTo>
                    <a:pt x="471488" y="425450"/>
                  </a:moveTo>
                  <a:lnTo>
                    <a:pt x="471488" y="598488"/>
                  </a:lnTo>
                  <a:lnTo>
                    <a:pt x="1971676" y="598488"/>
                  </a:lnTo>
                  <a:lnTo>
                    <a:pt x="1971676" y="425450"/>
                  </a:lnTo>
                  <a:lnTo>
                    <a:pt x="471488" y="425450"/>
                  </a:lnTo>
                  <a:close/>
                  <a:moveTo>
                    <a:pt x="471488" y="801688"/>
                  </a:moveTo>
                  <a:lnTo>
                    <a:pt x="471488" y="971551"/>
                  </a:lnTo>
                  <a:lnTo>
                    <a:pt x="1971676" y="971551"/>
                  </a:lnTo>
                  <a:lnTo>
                    <a:pt x="1971676" y="801688"/>
                  </a:lnTo>
                  <a:lnTo>
                    <a:pt x="471488" y="801688"/>
                  </a:lnTo>
                  <a:close/>
                  <a:moveTo>
                    <a:pt x="471488" y="1174750"/>
                  </a:moveTo>
                  <a:lnTo>
                    <a:pt x="471488" y="1347788"/>
                  </a:lnTo>
                  <a:lnTo>
                    <a:pt x="1971676" y="1347788"/>
                  </a:lnTo>
                  <a:lnTo>
                    <a:pt x="1971676" y="1174750"/>
                  </a:lnTo>
                  <a:lnTo>
                    <a:pt x="471488" y="11747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7" name="椭圆 23"/>
          <p:cNvSpPr>
            <a:spLocks noChangeArrowheads="1"/>
          </p:cNvSpPr>
          <p:nvPr/>
        </p:nvSpPr>
        <p:spPr bwMode="auto">
          <a:xfrm>
            <a:off x="3690292" y="3943560"/>
            <a:ext cx="1012825" cy="101282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grpSp>
        <p:nvGrpSpPr>
          <p:cNvPr id="29" name="组合 98"/>
          <p:cNvGrpSpPr/>
          <p:nvPr/>
        </p:nvGrpSpPr>
        <p:grpSpPr bwMode="auto">
          <a:xfrm>
            <a:off x="3979217" y="4183272"/>
            <a:ext cx="390525" cy="498475"/>
            <a:chOff x="0" y="0"/>
            <a:chExt cx="563562" cy="720725"/>
          </a:xfrm>
          <a:solidFill>
            <a:sysClr val="window" lastClr="FFFFFF"/>
          </a:solidFill>
        </p:grpSpPr>
        <p:sp>
          <p:nvSpPr>
            <p:cNvPr id="31" name="Freeform 32"/>
            <p:cNvSpPr>
              <a:spLocks noChangeArrowheads="1"/>
            </p:cNvSpPr>
            <p:nvPr/>
          </p:nvSpPr>
          <p:spPr bwMode="auto">
            <a:xfrm>
              <a:off x="209550" y="0"/>
              <a:ext cx="142875" cy="720725"/>
            </a:xfrm>
            <a:custGeom>
              <a:avLst/>
              <a:gdLst>
                <a:gd name="T0" fmla="*/ 142875 w 64"/>
                <a:gd name="T1" fmla="*/ 648877 h 321"/>
                <a:gd name="T2" fmla="*/ 71438 w 64"/>
                <a:gd name="T3" fmla="*/ 720725 h 321"/>
                <a:gd name="T4" fmla="*/ 0 w 64"/>
                <a:gd name="T5" fmla="*/ 648877 h 321"/>
                <a:gd name="T6" fmla="*/ 0 w 64"/>
                <a:gd name="T7" fmla="*/ 71848 h 321"/>
                <a:gd name="T8" fmla="*/ 71438 w 64"/>
                <a:gd name="T9" fmla="*/ 0 h 321"/>
                <a:gd name="T10" fmla="*/ 142875 w 64"/>
                <a:gd name="T11" fmla="*/ 71848 h 321"/>
                <a:gd name="T12" fmla="*/ 142875 w 64"/>
                <a:gd name="T13" fmla="*/ 648877 h 3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321"/>
                <a:gd name="T23" fmla="*/ 64 w 64"/>
                <a:gd name="T24" fmla="*/ 321 h 3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321">
                  <a:moveTo>
                    <a:pt x="64" y="289"/>
                  </a:moveTo>
                  <a:cubicBezTo>
                    <a:pt x="64" y="307"/>
                    <a:pt x="49" y="321"/>
                    <a:pt x="32" y="321"/>
                  </a:cubicBezTo>
                  <a:cubicBezTo>
                    <a:pt x="14" y="321"/>
                    <a:pt x="0" y="307"/>
                    <a:pt x="0" y="28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2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Freeform 33"/>
            <p:cNvSpPr>
              <a:spLocks noChangeArrowheads="1"/>
            </p:cNvSpPr>
            <p:nvPr/>
          </p:nvSpPr>
          <p:spPr bwMode="auto">
            <a:xfrm>
              <a:off x="0" y="439737"/>
              <a:ext cx="141288" cy="280988"/>
            </a:xfrm>
            <a:custGeom>
              <a:avLst/>
              <a:gdLst>
                <a:gd name="T0" fmla="*/ 141288 w 63"/>
                <a:gd name="T1" fmla="*/ 209055 h 125"/>
                <a:gd name="T2" fmla="*/ 71765 w 63"/>
                <a:gd name="T3" fmla="*/ 280988 h 125"/>
                <a:gd name="T4" fmla="*/ 0 w 63"/>
                <a:gd name="T5" fmla="*/ 209055 h 125"/>
                <a:gd name="T6" fmla="*/ 0 w 63"/>
                <a:gd name="T7" fmla="*/ 71933 h 125"/>
                <a:gd name="T8" fmla="*/ 71765 w 63"/>
                <a:gd name="T9" fmla="*/ 0 h 125"/>
                <a:gd name="T10" fmla="*/ 141288 w 63"/>
                <a:gd name="T11" fmla="*/ 71933 h 125"/>
                <a:gd name="T12" fmla="*/ 141288 w 63"/>
                <a:gd name="T13" fmla="*/ 209055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125"/>
                <a:gd name="T23" fmla="*/ 63 w 63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125">
                  <a:moveTo>
                    <a:pt x="63" y="93"/>
                  </a:moveTo>
                  <a:cubicBezTo>
                    <a:pt x="63" y="111"/>
                    <a:pt x="49" y="125"/>
                    <a:pt x="32" y="125"/>
                  </a:cubicBezTo>
                  <a:cubicBezTo>
                    <a:pt x="14" y="125"/>
                    <a:pt x="0" y="111"/>
                    <a:pt x="0" y="9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lnTo>
                    <a:pt x="63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Freeform 34"/>
            <p:cNvSpPr>
              <a:spLocks noChangeArrowheads="1"/>
            </p:cNvSpPr>
            <p:nvPr/>
          </p:nvSpPr>
          <p:spPr bwMode="auto">
            <a:xfrm>
              <a:off x="420687" y="231775"/>
              <a:ext cx="142875" cy="488950"/>
            </a:xfrm>
            <a:custGeom>
              <a:avLst/>
              <a:gdLst>
                <a:gd name="T0" fmla="*/ 142875 w 64"/>
                <a:gd name="T1" fmla="*/ 417178 h 218"/>
                <a:gd name="T2" fmla="*/ 71438 w 64"/>
                <a:gd name="T3" fmla="*/ 488950 h 218"/>
                <a:gd name="T4" fmla="*/ 0 w 64"/>
                <a:gd name="T5" fmla="*/ 417178 h 218"/>
                <a:gd name="T6" fmla="*/ 0 w 64"/>
                <a:gd name="T7" fmla="*/ 71772 h 218"/>
                <a:gd name="T8" fmla="*/ 71438 w 64"/>
                <a:gd name="T9" fmla="*/ 0 h 218"/>
                <a:gd name="T10" fmla="*/ 142875 w 64"/>
                <a:gd name="T11" fmla="*/ 71772 h 218"/>
                <a:gd name="T12" fmla="*/ 142875 w 64"/>
                <a:gd name="T13" fmla="*/ 417178 h 2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218"/>
                <a:gd name="T23" fmla="*/ 64 w 64"/>
                <a:gd name="T24" fmla="*/ 218 h 2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218">
                  <a:moveTo>
                    <a:pt x="64" y="186"/>
                  </a:moveTo>
                  <a:cubicBezTo>
                    <a:pt x="64" y="204"/>
                    <a:pt x="49" y="218"/>
                    <a:pt x="32" y="218"/>
                  </a:cubicBezTo>
                  <a:cubicBezTo>
                    <a:pt x="14" y="218"/>
                    <a:pt x="0" y="204"/>
                    <a:pt x="0" y="18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1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4" name="椭圆 22"/>
          <p:cNvSpPr>
            <a:spLocks noChangeArrowheads="1"/>
          </p:cNvSpPr>
          <p:nvPr/>
        </p:nvSpPr>
        <p:spPr bwMode="auto">
          <a:xfrm>
            <a:off x="1763842" y="2324552"/>
            <a:ext cx="1012825" cy="101282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grpSp>
        <p:nvGrpSpPr>
          <p:cNvPr id="35" name="组合 108"/>
          <p:cNvGrpSpPr/>
          <p:nvPr/>
        </p:nvGrpSpPr>
        <p:grpSpPr bwMode="auto">
          <a:xfrm>
            <a:off x="2055942" y="2540452"/>
            <a:ext cx="446088" cy="504825"/>
            <a:chOff x="0" y="0"/>
            <a:chExt cx="406394" cy="459644"/>
          </a:xfrm>
          <a:solidFill>
            <a:sysClr val="window" lastClr="FFFFFF"/>
          </a:solidFill>
        </p:grpSpPr>
        <p:sp>
          <p:nvSpPr>
            <p:cNvPr id="36" name="Freeform 148"/>
            <p:cNvSpPr>
              <a:spLocks noEditPoints="1" noChangeArrowheads="1"/>
            </p:cNvSpPr>
            <p:nvPr/>
          </p:nvSpPr>
          <p:spPr bwMode="auto">
            <a:xfrm>
              <a:off x="55121" y="0"/>
              <a:ext cx="351273" cy="456842"/>
            </a:xfrm>
            <a:custGeom>
              <a:avLst/>
              <a:gdLst>
                <a:gd name="T0" fmla="*/ 346854 w 159"/>
                <a:gd name="T1" fmla="*/ 408289 h 207"/>
                <a:gd name="T2" fmla="*/ 196625 w 159"/>
                <a:gd name="T3" fmla="*/ 174350 h 207"/>
                <a:gd name="T4" fmla="*/ 203252 w 159"/>
                <a:gd name="T5" fmla="*/ 52967 h 207"/>
                <a:gd name="T6" fmla="*/ 92789 w 159"/>
                <a:gd name="T7" fmla="*/ 8828 h 207"/>
                <a:gd name="T8" fmla="*/ 154648 w 159"/>
                <a:gd name="T9" fmla="*/ 105934 h 207"/>
                <a:gd name="T10" fmla="*/ 81743 w 159"/>
                <a:gd name="T11" fmla="*/ 152281 h 207"/>
                <a:gd name="T12" fmla="*/ 22093 w 159"/>
                <a:gd name="T13" fmla="*/ 59588 h 207"/>
                <a:gd name="T14" fmla="*/ 22093 w 159"/>
                <a:gd name="T15" fmla="*/ 169936 h 207"/>
                <a:gd name="T16" fmla="*/ 136974 w 159"/>
                <a:gd name="T17" fmla="*/ 211869 h 207"/>
                <a:gd name="T18" fmla="*/ 287204 w 159"/>
                <a:gd name="T19" fmla="*/ 445807 h 207"/>
                <a:gd name="T20" fmla="*/ 315925 w 159"/>
                <a:gd name="T21" fmla="*/ 452428 h 207"/>
                <a:gd name="T22" fmla="*/ 340227 w 159"/>
                <a:gd name="T23" fmla="*/ 434772 h 207"/>
                <a:gd name="T24" fmla="*/ 346854 w 159"/>
                <a:gd name="T25" fmla="*/ 408289 h 207"/>
                <a:gd name="T26" fmla="*/ 318134 w 159"/>
                <a:gd name="T27" fmla="*/ 425944 h 207"/>
                <a:gd name="T28" fmla="*/ 296041 w 159"/>
                <a:gd name="T29" fmla="*/ 421531 h 207"/>
                <a:gd name="T30" fmla="*/ 302669 w 159"/>
                <a:gd name="T31" fmla="*/ 401668 h 207"/>
                <a:gd name="T32" fmla="*/ 322553 w 159"/>
                <a:gd name="T33" fmla="*/ 406082 h 207"/>
                <a:gd name="T34" fmla="*/ 318134 w 159"/>
                <a:gd name="T35" fmla="*/ 425944 h 20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9"/>
                <a:gd name="T55" fmla="*/ 0 h 207"/>
                <a:gd name="T56" fmla="*/ 159 w 159"/>
                <a:gd name="T57" fmla="*/ 207 h 20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9" h="207">
                  <a:moveTo>
                    <a:pt x="157" y="185"/>
                  </a:moveTo>
                  <a:cubicBezTo>
                    <a:pt x="89" y="79"/>
                    <a:pt x="89" y="79"/>
                    <a:pt x="89" y="79"/>
                  </a:cubicBezTo>
                  <a:cubicBezTo>
                    <a:pt x="101" y="63"/>
                    <a:pt x="103" y="42"/>
                    <a:pt x="92" y="24"/>
                  </a:cubicBezTo>
                  <a:cubicBezTo>
                    <a:pt x="81" y="8"/>
                    <a:pt x="61" y="0"/>
                    <a:pt x="42" y="4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" y="42"/>
                    <a:pt x="0" y="61"/>
                    <a:pt x="10" y="77"/>
                  </a:cubicBezTo>
                  <a:cubicBezTo>
                    <a:pt x="21" y="95"/>
                    <a:pt x="43" y="102"/>
                    <a:pt x="62" y="96"/>
                  </a:cubicBezTo>
                  <a:cubicBezTo>
                    <a:pt x="130" y="202"/>
                    <a:pt x="130" y="202"/>
                    <a:pt x="130" y="202"/>
                  </a:cubicBezTo>
                  <a:cubicBezTo>
                    <a:pt x="133" y="206"/>
                    <a:pt x="138" y="207"/>
                    <a:pt x="143" y="205"/>
                  </a:cubicBezTo>
                  <a:cubicBezTo>
                    <a:pt x="154" y="197"/>
                    <a:pt x="154" y="197"/>
                    <a:pt x="154" y="197"/>
                  </a:cubicBezTo>
                  <a:cubicBezTo>
                    <a:pt x="158" y="195"/>
                    <a:pt x="159" y="189"/>
                    <a:pt x="157" y="185"/>
                  </a:cubicBezTo>
                  <a:close/>
                  <a:moveTo>
                    <a:pt x="144" y="193"/>
                  </a:moveTo>
                  <a:cubicBezTo>
                    <a:pt x="141" y="195"/>
                    <a:pt x="136" y="195"/>
                    <a:pt x="134" y="191"/>
                  </a:cubicBezTo>
                  <a:cubicBezTo>
                    <a:pt x="132" y="188"/>
                    <a:pt x="133" y="184"/>
                    <a:pt x="137" y="182"/>
                  </a:cubicBezTo>
                  <a:cubicBezTo>
                    <a:pt x="140" y="180"/>
                    <a:pt x="144" y="181"/>
                    <a:pt x="146" y="184"/>
                  </a:cubicBezTo>
                  <a:cubicBezTo>
                    <a:pt x="148" y="187"/>
                    <a:pt x="147" y="191"/>
                    <a:pt x="144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Freeform 149"/>
            <p:cNvSpPr>
              <a:spLocks noEditPoints="1" noChangeArrowheads="1"/>
            </p:cNvSpPr>
            <p:nvPr/>
          </p:nvSpPr>
          <p:spPr bwMode="auto">
            <a:xfrm>
              <a:off x="0" y="231690"/>
              <a:ext cx="231691" cy="227954"/>
            </a:xfrm>
            <a:custGeom>
              <a:avLst/>
              <a:gdLst>
                <a:gd name="T0" fmla="*/ 200799 w 105"/>
                <a:gd name="T1" fmla="*/ 57542 h 103"/>
                <a:gd name="T2" fmla="*/ 214038 w 105"/>
                <a:gd name="T3" fmla="*/ 44263 h 103"/>
                <a:gd name="T4" fmla="*/ 185353 w 105"/>
                <a:gd name="T5" fmla="*/ 15492 h 103"/>
                <a:gd name="T6" fmla="*/ 172113 w 105"/>
                <a:gd name="T7" fmla="*/ 28771 h 103"/>
                <a:gd name="T8" fmla="*/ 136808 w 105"/>
                <a:gd name="T9" fmla="*/ 15492 h 103"/>
                <a:gd name="T10" fmla="*/ 136808 w 105"/>
                <a:gd name="T11" fmla="*/ 0 h 103"/>
                <a:gd name="T12" fmla="*/ 94883 w 105"/>
                <a:gd name="T13" fmla="*/ 0 h 103"/>
                <a:gd name="T14" fmla="*/ 94883 w 105"/>
                <a:gd name="T15" fmla="*/ 15492 h 103"/>
                <a:gd name="T16" fmla="*/ 61784 w 105"/>
                <a:gd name="T17" fmla="*/ 28771 h 103"/>
                <a:gd name="T18" fmla="*/ 48545 w 105"/>
                <a:gd name="T19" fmla="*/ 15492 h 103"/>
                <a:gd name="T20" fmla="*/ 17653 w 105"/>
                <a:gd name="T21" fmla="*/ 44263 h 103"/>
                <a:gd name="T22" fmla="*/ 33099 w 105"/>
                <a:gd name="T23" fmla="*/ 59755 h 103"/>
                <a:gd name="T24" fmla="*/ 17653 w 105"/>
                <a:gd name="T25" fmla="*/ 92952 h 103"/>
                <a:gd name="T26" fmla="*/ 0 w 105"/>
                <a:gd name="T27" fmla="*/ 92952 h 103"/>
                <a:gd name="T28" fmla="*/ 0 w 105"/>
                <a:gd name="T29" fmla="*/ 135002 h 103"/>
                <a:gd name="T30" fmla="*/ 19859 w 105"/>
                <a:gd name="T31" fmla="*/ 135002 h 103"/>
                <a:gd name="T32" fmla="*/ 33099 w 105"/>
                <a:gd name="T33" fmla="*/ 168199 h 103"/>
                <a:gd name="T34" fmla="*/ 19859 w 105"/>
                <a:gd name="T35" fmla="*/ 181478 h 103"/>
                <a:gd name="T36" fmla="*/ 48545 w 105"/>
                <a:gd name="T37" fmla="*/ 210249 h 103"/>
                <a:gd name="T38" fmla="*/ 61784 w 105"/>
                <a:gd name="T39" fmla="*/ 196970 h 103"/>
                <a:gd name="T40" fmla="*/ 94883 w 105"/>
                <a:gd name="T41" fmla="*/ 210249 h 103"/>
                <a:gd name="T42" fmla="*/ 94883 w 105"/>
                <a:gd name="T43" fmla="*/ 227954 h 103"/>
                <a:gd name="T44" fmla="*/ 136808 w 105"/>
                <a:gd name="T45" fmla="*/ 227954 h 103"/>
                <a:gd name="T46" fmla="*/ 136808 w 105"/>
                <a:gd name="T47" fmla="*/ 210249 h 103"/>
                <a:gd name="T48" fmla="*/ 169907 w 105"/>
                <a:gd name="T49" fmla="*/ 196970 h 103"/>
                <a:gd name="T50" fmla="*/ 183146 w 105"/>
                <a:gd name="T51" fmla="*/ 210249 h 103"/>
                <a:gd name="T52" fmla="*/ 211832 w 105"/>
                <a:gd name="T53" fmla="*/ 181478 h 103"/>
                <a:gd name="T54" fmla="*/ 200799 w 105"/>
                <a:gd name="T55" fmla="*/ 168199 h 103"/>
                <a:gd name="T56" fmla="*/ 214038 w 105"/>
                <a:gd name="T57" fmla="*/ 135002 h 103"/>
                <a:gd name="T58" fmla="*/ 231691 w 105"/>
                <a:gd name="T59" fmla="*/ 135002 h 103"/>
                <a:gd name="T60" fmla="*/ 231691 w 105"/>
                <a:gd name="T61" fmla="*/ 92952 h 103"/>
                <a:gd name="T62" fmla="*/ 214038 w 105"/>
                <a:gd name="T63" fmla="*/ 92952 h 103"/>
                <a:gd name="T64" fmla="*/ 200799 w 105"/>
                <a:gd name="T65" fmla="*/ 57542 h 103"/>
                <a:gd name="T66" fmla="*/ 116949 w 105"/>
                <a:gd name="T67" fmla="*/ 183691 h 103"/>
                <a:gd name="T68" fmla="*/ 46338 w 105"/>
                <a:gd name="T69" fmla="*/ 112870 h 103"/>
                <a:gd name="T70" fmla="*/ 116949 w 105"/>
                <a:gd name="T71" fmla="*/ 42050 h 103"/>
                <a:gd name="T72" fmla="*/ 187559 w 105"/>
                <a:gd name="T73" fmla="*/ 112870 h 103"/>
                <a:gd name="T74" fmla="*/ 116949 w 105"/>
                <a:gd name="T75" fmla="*/ 183691 h 10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5"/>
                <a:gd name="T115" fmla="*/ 0 h 103"/>
                <a:gd name="T116" fmla="*/ 105 w 105"/>
                <a:gd name="T117" fmla="*/ 103 h 10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5" h="103">
                  <a:moveTo>
                    <a:pt x="91" y="26"/>
                  </a:moveTo>
                  <a:cubicBezTo>
                    <a:pt x="97" y="20"/>
                    <a:pt x="97" y="20"/>
                    <a:pt x="97" y="20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3" y="10"/>
                    <a:pt x="67" y="8"/>
                    <a:pt x="62" y="7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38" y="8"/>
                    <a:pt x="33" y="10"/>
                    <a:pt x="28" y="1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2" y="31"/>
                    <a:pt x="10" y="36"/>
                    <a:pt x="8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10" y="66"/>
                    <a:pt x="12" y="71"/>
                    <a:pt x="15" y="76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33" y="92"/>
                    <a:pt x="38" y="94"/>
                    <a:pt x="43" y="95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7" y="94"/>
                    <a:pt x="73" y="92"/>
                    <a:pt x="77" y="89"/>
                  </a:cubicBezTo>
                  <a:cubicBezTo>
                    <a:pt x="83" y="95"/>
                    <a:pt x="83" y="95"/>
                    <a:pt x="83" y="95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4" y="71"/>
                    <a:pt x="96" y="66"/>
                    <a:pt x="97" y="61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97" y="42"/>
                    <a:pt x="97" y="42"/>
                    <a:pt x="97" y="42"/>
                  </a:cubicBezTo>
                  <a:cubicBezTo>
                    <a:pt x="96" y="36"/>
                    <a:pt x="94" y="31"/>
                    <a:pt x="91" y="26"/>
                  </a:cubicBezTo>
                  <a:close/>
                  <a:moveTo>
                    <a:pt x="53" y="83"/>
                  </a:moveTo>
                  <a:cubicBezTo>
                    <a:pt x="35" y="83"/>
                    <a:pt x="21" y="69"/>
                    <a:pt x="21" y="51"/>
                  </a:cubicBezTo>
                  <a:cubicBezTo>
                    <a:pt x="21" y="33"/>
                    <a:pt x="35" y="19"/>
                    <a:pt x="53" y="19"/>
                  </a:cubicBezTo>
                  <a:cubicBezTo>
                    <a:pt x="71" y="19"/>
                    <a:pt x="85" y="33"/>
                    <a:pt x="85" y="51"/>
                  </a:cubicBezTo>
                  <a:cubicBezTo>
                    <a:pt x="85" y="69"/>
                    <a:pt x="71" y="83"/>
                    <a:pt x="53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Oval 150"/>
            <p:cNvSpPr>
              <a:spLocks noChangeArrowheads="1"/>
            </p:cNvSpPr>
            <p:nvPr/>
          </p:nvSpPr>
          <p:spPr bwMode="auto">
            <a:xfrm>
              <a:off x="97160" y="326982"/>
              <a:ext cx="37370" cy="3737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endParaRPr>
            </a:p>
          </p:txBody>
        </p:sp>
      </p:grpSp>
      <p:sp>
        <p:nvSpPr>
          <p:cNvPr id="39" name="椭圆 25"/>
          <p:cNvSpPr>
            <a:spLocks noChangeArrowheads="1"/>
          </p:cNvSpPr>
          <p:nvPr/>
        </p:nvSpPr>
        <p:spPr bwMode="auto">
          <a:xfrm>
            <a:off x="7549505" y="3873952"/>
            <a:ext cx="1012825" cy="1012825"/>
          </a:xfrm>
          <a:prstGeom prst="ellipse">
            <a:avLst/>
          </a:prstGeom>
          <a:solidFill>
            <a:srgbClr val="A6A6A6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宋体" panose="02010600030101010101" pitchFamily="2" charset="-122"/>
            </a:endParaRPr>
          </a:p>
        </p:txBody>
      </p:sp>
      <p:grpSp>
        <p:nvGrpSpPr>
          <p:cNvPr id="40" name="组合 112"/>
          <p:cNvGrpSpPr/>
          <p:nvPr/>
        </p:nvGrpSpPr>
        <p:grpSpPr bwMode="auto">
          <a:xfrm>
            <a:off x="7855892" y="4164465"/>
            <a:ext cx="400050" cy="431800"/>
            <a:chOff x="0" y="0"/>
            <a:chExt cx="466184" cy="501686"/>
          </a:xfrm>
          <a:solidFill>
            <a:sysClr val="window" lastClr="FFFFFF"/>
          </a:solidFill>
        </p:grpSpPr>
        <p:sp>
          <p:nvSpPr>
            <p:cNvPr id="41" name="Freeform 154"/>
            <p:cNvSpPr>
              <a:spLocks noChangeArrowheads="1"/>
            </p:cNvSpPr>
            <p:nvPr/>
          </p:nvSpPr>
          <p:spPr bwMode="auto">
            <a:xfrm>
              <a:off x="141070" y="426012"/>
              <a:ext cx="50449" cy="46712"/>
            </a:xfrm>
            <a:custGeom>
              <a:avLst/>
              <a:gdLst>
                <a:gd name="T0" fmla="*/ 35095 w 23"/>
                <a:gd name="T1" fmla="*/ 0 h 21"/>
                <a:gd name="T2" fmla="*/ 35095 w 23"/>
                <a:gd name="T3" fmla="*/ 8898 h 21"/>
                <a:gd name="T4" fmla="*/ 41675 w 23"/>
                <a:gd name="T5" fmla="*/ 24468 h 21"/>
                <a:gd name="T6" fmla="*/ 21934 w 23"/>
                <a:gd name="T7" fmla="*/ 37814 h 21"/>
                <a:gd name="T8" fmla="*/ 8774 w 23"/>
                <a:gd name="T9" fmla="*/ 20019 h 21"/>
                <a:gd name="T10" fmla="*/ 13161 w 23"/>
                <a:gd name="T11" fmla="*/ 11122 h 21"/>
                <a:gd name="T12" fmla="*/ 13161 w 23"/>
                <a:gd name="T13" fmla="*/ 0 h 21"/>
                <a:gd name="T14" fmla="*/ 0 w 23"/>
                <a:gd name="T15" fmla="*/ 22244 h 21"/>
                <a:gd name="T16" fmla="*/ 24128 w 23"/>
                <a:gd name="T17" fmla="*/ 46712 h 21"/>
                <a:gd name="T18" fmla="*/ 50449 w 23"/>
                <a:gd name="T19" fmla="*/ 22244 h 21"/>
                <a:gd name="T20" fmla="*/ 35095 w 23"/>
                <a:gd name="T21" fmla="*/ 0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"/>
                <a:gd name="T34" fmla="*/ 0 h 21"/>
                <a:gd name="T35" fmla="*/ 23 w 23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" h="21">
                  <a:moveTo>
                    <a:pt x="16" y="0"/>
                  </a:moveTo>
                  <a:cubicBezTo>
                    <a:pt x="16" y="4"/>
                    <a:pt x="16" y="4"/>
                    <a:pt x="16" y="4"/>
                  </a:cubicBezTo>
                  <a:cubicBezTo>
                    <a:pt x="18" y="5"/>
                    <a:pt x="19" y="8"/>
                    <a:pt x="19" y="11"/>
                  </a:cubicBezTo>
                  <a:cubicBezTo>
                    <a:pt x="18" y="15"/>
                    <a:pt x="15" y="18"/>
                    <a:pt x="10" y="17"/>
                  </a:cubicBezTo>
                  <a:cubicBezTo>
                    <a:pt x="6" y="17"/>
                    <a:pt x="3" y="13"/>
                    <a:pt x="4" y="9"/>
                  </a:cubicBezTo>
                  <a:cubicBezTo>
                    <a:pt x="4" y="7"/>
                    <a:pt x="5" y="6"/>
                    <a:pt x="6" y="5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2"/>
                    <a:pt x="0" y="6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18" y="21"/>
                    <a:pt x="23" y="16"/>
                    <a:pt x="23" y="10"/>
                  </a:cubicBezTo>
                  <a:cubicBezTo>
                    <a:pt x="23" y="5"/>
                    <a:pt x="20" y="1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" name="Rectangle 155"/>
            <p:cNvSpPr>
              <a:spLocks noChangeArrowheads="1"/>
            </p:cNvSpPr>
            <p:nvPr/>
          </p:nvSpPr>
          <p:spPr bwMode="auto">
            <a:xfrm>
              <a:off x="160689" y="419472"/>
              <a:ext cx="9342" cy="3269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endParaRPr>
            </a:p>
          </p:txBody>
        </p:sp>
        <p:sp>
          <p:nvSpPr>
            <p:cNvPr id="43" name="Freeform 156"/>
            <p:cNvSpPr>
              <a:spLocks noEditPoints="1" noChangeArrowheads="1"/>
            </p:cNvSpPr>
            <p:nvPr/>
          </p:nvSpPr>
          <p:spPr bwMode="auto">
            <a:xfrm>
              <a:off x="39238" y="81278"/>
              <a:ext cx="260652" cy="260652"/>
            </a:xfrm>
            <a:custGeom>
              <a:avLst/>
              <a:gdLst>
                <a:gd name="T0" fmla="*/ 53014 w 118"/>
                <a:gd name="T1" fmla="*/ 41969 h 118"/>
                <a:gd name="T2" fmla="*/ 41969 w 118"/>
                <a:gd name="T3" fmla="*/ 207638 h 118"/>
                <a:gd name="T4" fmla="*/ 207638 w 118"/>
                <a:gd name="T5" fmla="*/ 218683 h 118"/>
                <a:gd name="T6" fmla="*/ 218683 w 118"/>
                <a:gd name="T7" fmla="*/ 53014 h 118"/>
                <a:gd name="T8" fmla="*/ 53014 w 118"/>
                <a:gd name="T9" fmla="*/ 41969 h 118"/>
                <a:gd name="T10" fmla="*/ 141371 w 118"/>
                <a:gd name="T11" fmla="*/ 185549 h 118"/>
                <a:gd name="T12" fmla="*/ 141371 w 118"/>
                <a:gd name="T13" fmla="*/ 205429 h 118"/>
                <a:gd name="T14" fmla="*/ 123699 w 118"/>
                <a:gd name="T15" fmla="*/ 205429 h 118"/>
                <a:gd name="T16" fmla="*/ 123699 w 118"/>
                <a:gd name="T17" fmla="*/ 187758 h 118"/>
                <a:gd name="T18" fmla="*/ 90566 w 118"/>
                <a:gd name="T19" fmla="*/ 178922 h 118"/>
                <a:gd name="T20" fmla="*/ 94983 w 118"/>
                <a:gd name="T21" fmla="*/ 156833 h 118"/>
                <a:gd name="T22" fmla="*/ 128117 w 118"/>
                <a:gd name="T23" fmla="*/ 165669 h 118"/>
                <a:gd name="T24" fmla="*/ 145788 w 118"/>
                <a:gd name="T25" fmla="*/ 154624 h 118"/>
                <a:gd name="T26" fmla="*/ 125908 w 118"/>
                <a:gd name="T27" fmla="*/ 136953 h 118"/>
                <a:gd name="T28" fmla="*/ 90566 w 118"/>
                <a:gd name="T29" fmla="*/ 101610 h 118"/>
                <a:gd name="T30" fmla="*/ 123699 w 118"/>
                <a:gd name="T31" fmla="*/ 68476 h 118"/>
                <a:gd name="T32" fmla="*/ 123699 w 118"/>
                <a:gd name="T33" fmla="*/ 50805 h 118"/>
                <a:gd name="T34" fmla="*/ 141371 w 118"/>
                <a:gd name="T35" fmla="*/ 50805 h 118"/>
                <a:gd name="T36" fmla="*/ 141371 w 118"/>
                <a:gd name="T37" fmla="*/ 66267 h 118"/>
                <a:gd name="T38" fmla="*/ 170086 w 118"/>
                <a:gd name="T39" fmla="*/ 72894 h 118"/>
                <a:gd name="T40" fmla="*/ 163460 w 118"/>
                <a:gd name="T41" fmla="*/ 94983 h 118"/>
                <a:gd name="T42" fmla="*/ 136953 w 118"/>
                <a:gd name="T43" fmla="*/ 88357 h 118"/>
                <a:gd name="T44" fmla="*/ 121490 w 118"/>
                <a:gd name="T45" fmla="*/ 99401 h 118"/>
                <a:gd name="T46" fmla="*/ 143579 w 118"/>
                <a:gd name="T47" fmla="*/ 114864 h 118"/>
                <a:gd name="T48" fmla="*/ 174504 w 118"/>
                <a:gd name="T49" fmla="*/ 152415 h 118"/>
                <a:gd name="T50" fmla="*/ 141371 w 118"/>
                <a:gd name="T51" fmla="*/ 185549 h 1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8"/>
                <a:gd name="T79" fmla="*/ 0 h 118"/>
                <a:gd name="T80" fmla="*/ 118 w 118"/>
                <a:gd name="T81" fmla="*/ 118 h 11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8" h="118">
                  <a:moveTo>
                    <a:pt x="24" y="19"/>
                  </a:moveTo>
                  <a:cubicBezTo>
                    <a:pt x="2" y="39"/>
                    <a:pt x="0" y="72"/>
                    <a:pt x="19" y="94"/>
                  </a:cubicBezTo>
                  <a:cubicBezTo>
                    <a:pt x="38" y="116"/>
                    <a:pt x="72" y="118"/>
                    <a:pt x="94" y="99"/>
                  </a:cubicBezTo>
                  <a:cubicBezTo>
                    <a:pt x="115" y="79"/>
                    <a:pt x="118" y="46"/>
                    <a:pt x="99" y="24"/>
                  </a:cubicBezTo>
                  <a:cubicBezTo>
                    <a:pt x="79" y="2"/>
                    <a:pt x="46" y="0"/>
                    <a:pt x="24" y="19"/>
                  </a:cubicBezTo>
                  <a:close/>
                  <a:moveTo>
                    <a:pt x="64" y="84"/>
                  </a:moveTo>
                  <a:cubicBezTo>
                    <a:pt x="64" y="93"/>
                    <a:pt x="64" y="93"/>
                    <a:pt x="64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0" y="85"/>
                    <a:pt x="44" y="83"/>
                    <a:pt x="41" y="8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7" y="73"/>
                    <a:pt x="52" y="75"/>
                    <a:pt x="58" y="75"/>
                  </a:cubicBezTo>
                  <a:cubicBezTo>
                    <a:pt x="63" y="75"/>
                    <a:pt x="66" y="73"/>
                    <a:pt x="66" y="70"/>
                  </a:cubicBezTo>
                  <a:cubicBezTo>
                    <a:pt x="66" y="66"/>
                    <a:pt x="63" y="64"/>
                    <a:pt x="57" y="62"/>
                  </a:cubicBezTo>
                  <a:cubicBezTo>
                    <a:pt x="48" y="59"/>
                    <a:pt x="41" y="55"/>
                    <a:pt x="41" y="46"/>
                  </a:cubicBezTo>
                  <a:cubicBezTo>
                    <a:pt x="41" y="39"/>
                    <a:pt x="47" y="33"/>
                    <a:pt x="56" y="31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64" y="23"/>
                    <a:pt x="64" y="23"/>
                    <a:pt x="64" y="23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70" y="30"/>
                    <a:pt x="74" y="32"/>
                    <a:pt x="77" y="3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2" y="42"/>
                    <a:pt x="68" y="40"/>
                    <a:pt x="62" y="40"/>
                  </a:cubicBezTo>
                  <a:cubicBezTo>
                    <a:pt x="56" y="40"/>
                    <a:pt x="55" y="42"/>
                    <a:pt x="55" y="45"/>
                  </a:cubicBezTo>
                  <a:cubicBezTo>
                    <a:pt x="55" y="48"/>
                    <a:pt x="58" y="50"/>
                    <a:pt x="65" y="52"/>
                  </a:cubicBezTo>
                  <a:cubicBezTo>
                    <a:pt x="75" y="56"/>
                    <a:pt x="79" y="61"/>
                    <a:pt x="79" y="69"/>
                  </a:cubicBezTo>
                  <a:cubicBezTo>
                    <a:pt x="79" y="76"/>
                    <a:pt x="74" y="83"/>
                    <a:pt x="64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4" name="Freeform 157"/>
            <p:cNvSpPr>
              <a:spLocks noEditPoints="1" noChangeArrowheads="1"/>
            </p:cNvSpPr>
            <p:nvPr/>
          </p:nvSpPr>
          <p:spPr bwMode="auto">
            <a:xfrm>
              <a:off x="0" y="0"/>
              <a:ext cx="338194" cy="501686"/>
            </a:xfrm>
            <a:custGeom>
              <a:avLst/>
              <a:gdLst>
                <a:gd name="T0" fmla="*/ 305038 w 153"/>
                <a:gd name="T1" fmla="*/ 391182 h 227"/>
                <a:gd name="T2" fmla="*/ 35367 w 153"/>
                <a:gd name="T3" fmla="*/ 391182 h 227"/>
                <a:gd name="T4" fmla="*/ 35367 w 153"/>
                <a:gd name="T5" fmla="*/ 35361 h 227"/>
                <a:gd name="T6" fmla="*/ 305038 w 153"/>
                <a:gd name="T7" fmla="*/ 35361 h 227"/>
                <a:gd name="T8" fmla="*/ 305038 w 153"/>
                <a:gd name="T9" fmla="*/ 227637 h 227"/>
                <a:gd name="T10" fmla="*/ 307248 w 153"/>
                <a:gd name="T11" fmla="*/ 225427 h 227"/>
                <a:gd name="T12" fmla="*/ 338194 w 153"/>
                <a:gd name="T13" fmla="*/ 207747 h 227"/>
                <a:gd name="T14" fmla="*/ 338194 w 153"/>
                <a:gd name="T15" fmla="*/ 28731 h 227"/>
                <a:gd name="T16" fmla="*/ 311669 w 153"/>
                <a:gd name="T17" fmla="*/ 0 h 227"/>
                <a:gd name="T18" fmla="*/ 26525 w 153"/>
                <a:gd name="T19" fmla="*/ 0 h 227"/>
                <a:gd name="T20" fmla="*/ 0 w 153"/>
                <a:gd name="T21" fmla="*/ 28731 h 227"/>
                <a:gd name="T22" fmla="*/ 0 w 153"/>
                <a:gd name="T23" fmla="*/ 475165 h 227"/>
                <a:gd name="T24" fmla="*/ 26525 w 153"/>
                <a:gd name="T25" fmla="*/ 501686 h 227"/>
                <a:gd name="T26" fmla="*/ 311669 w 153"/>
                <a:gd name="T27" fmla="*/ 501686 h 227"/>
                <a:gd name="T28" fmla="*/ 338194 w 153"/>
                <a:gd name="T29" fmla="*/ 475165 h 227"/>
                <a:gd name="T30" fmla="*/ 338194 w 153"/>
                <a:gd name="T31" fmla="*/ 388972 h 227"/>
                <a:gd name="T32" fmla="*/ 305038 w 153"/>
                <a:gd name="T33" fmla="*/ 366872 h 227"/>
                <a:gd name="T34" fmla="*/ 305038 w 153"/>
                <a:gd name="T35" fmla="*/ 391182 h 227"/>
                <a:gd name="T36" fmla="*/ 165781 w 153"/>
                <a:gd name="T37" fmla="*/ 488426 h 227"/>
                <a:gd name="T38" fmla="*/ 123783 w 153"/>
                <a:gd name="T39" fmla="*/ 444224 h 227"/>
                <a:gd name="T40" fmla="*/ 165781 w 153"/>
                <a:gd name="T41" fmla="*/ 402233 h 227"/>
                <a:gd name="T42" fmla="*/ 209990 w 153"/>
                <a:gd name="T43" fmla="*/ 444224 h 227"/>
                <a:gd name="T44" fmla="*/ 165781 w 153"/>
                <a:gd name="T45" fmla="*/ 488426 h 22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3"/>
                <a:gd name="T70" fmla="*/ 0 h 227"/>
                <a:gd name="T71" fmla="*/ 153 w 153"/>
                <a:gd name="T72" fmla="*/ 227 h 22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3" h="227">
                  <a:moveTo>
                    <a:pt x="138" y="177"/>
                  </a:moveTo>
                  <a:cubicBezTo>
                    <a:pt x="16" y="177"/>
                    <a:pt x="16" y="177"/>
                    <a:pt x="16" y="17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9" y="102"/>
                    <a:pt x="139" y="102"/>
                  </a:cubicBezTo>
                  <a:cubicBezTo>
                    <a:pt x="144" y="98"/>
                    <a:pt x="148" y="95"/>
                    <a:pt x="153" y="94"/>
                  </a:cubicBezTo>
                  <a:cubicBezTo>
                    <a:pt x="153" y="13"/>
                    <a:pt x="153" y="13"/>
                    <a:pt x="153" y="13"/>
                  </a:cubicBezTo>
                  <a:cubicBezTo>
                    <a:pt x="153" y="6"/>
                    <a:pt x="148" y="0"/>
                    <a:pt x="14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22"/>
                    <a:pt x="6" y="227"/>
                    <a:pt x="12" y="227"/>
                  </a:cubicBezTo>
                  <a:cubicBezTo>
                    <a:pt x="141" y="227"/>
                    <a:pt x="141" y="227"/>
                    <a:pt x="141" y="227"/>
                  </a:cubicBezTo>
                  <a:cubicBezTo>
                    <a:pt x="148" y="227"/>
                    <a:pt x="153" y="222"/>
                    <a:pt x="153" y="215"/>
                  </a:cubicBezTo>
                  <a:cubicBezTo>
                    <a:pt x="153" y="176"/>
                    <a:pt x="153" y="176"/>
                    <a:pt x="153" y="176"/>
                  </a:cubicBezTo>
                  <a:cubicBezTo>
                    <a:pt x="148" y="174"/>
                    <a:pt x="142" y="170"/>
                    <a:pt x="138" y="166"/>
                  </a:cubicBezTo>
                  <a:lnTo>
                    <a:pt x="138" y="177"/>
                  </a:lnTo>
                  <a:close/>
                  <a:moveTo>
                    <a:pt x="75" y="221"/>
                  </a:moveTo>
                  <a:cubicBezTo>
                    <a:pt x="65" y="221"/>
                    <a:pt x="56" y="212"/>
                    <a:pt x="56" y="201"/>
                  </a:cubicBezTo>
                  <a:cubicBezTo>
                    <a:pt x="56" y="191"/>
                    <a:pt x="65" y="182"/>
                    <a:pt x="75" y="182"/>
                  </a:cubicBezTo>
                  <a:cubicBezTo>
                    <a:pt x="86" y="182"/>
                    <a:pt x="95" y="191"/>
                    <a:pt x="95" y="201"/>
                  </a:cubicBezTo>
                  <a:cubicBezTo>
                    <a:pt x="95" y="212"/>
                    <a:pt x="86" y="221"/>
                    <a:pt x="75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" name="Freeform 158"/>
            <p:cNvSpPr>
              <a:spLocks noEditPoints="1" noChangeArrowheads="1"/>
            </p:cNvSpPr>
            <p:nvPr/>
          </p:nvSpPr>
          <p:spPr bwMode="auto">
            <a:xfrm>
              <a:off x="275600" y="202729"/>
              <a:ext cx="190584" cy="190584"/>
            </a:xfrm>
            <a:custGeom>
              <a:avLst/>
              <a:gdLst>
                <a:gd name="T0" fmla="*/ 159559 w 86"/>
                <a:gd name="T1" fmla="*/ 37674 h 86"/>
                <a:gd name="T2" fmla="*/ 39890 w 86"/>
                <a:gd name="T3" fmla="*/ 31025 h 86"/>
                <a:gd name="T4" fmla="*/ 31025 w 86"/>
                <a:gd name="T5" fmla="*/ 150694 h 86"/>
                <a:gd name="T6" fmla="*/ 152910 w 86"/>
                <a:gd name="T7" fmla="*/ 159559 h 86"/>
                <a:gd name="T8" fmla="*/ 159559 w 86"/>
                <a:gd name="T9" fmla="*/ 37674 h 86"/>
                <a:gd name="T10" fmla="*/ 101940 w 86"/>
                <a:gd name="T11" fmla="*/ 139614 h 86"/>
                <a:gd name="T12" fmla="*/ 101940 w 86"/>
                <a:gd name="T13" fmla="*/ 155127 h 86"/>
                <a:gd name="T14" fmla="*/ 88644 w 86"/>
                <a:gd name="T15" fmla="*/ 155127 h 86"/>
                <a:gd name="T16" fmla="*/ 88644 w 86"/>
                <a:gd name="T17" fmla="*/ 141830 h 86"/>
                <a:gd name="T18" fmla="*/ 62051 w 86"/>
                <a:gd name="T19" fmla="*/ 135182 h 86"/>
                <a:gd name="T20" fmla="*/ 66483 w 86"/>
                <a:gd name="T21" fmla="*/ 117453 h 86"/>
                <a:gd name="T22" fmla="*/ 90860 w 86"/>
                <a:gd name="T23" fmla="*/ 124101 h 86"/>
                <a:gd name="T24" fmla="*/ 106372 w 86"/>
                <a:gd name="T25" fmla="*/ 115237 h 86"/>
                <a:gd name="T26" fmla="*/ 90860 w 86"/>
                <a:gd name="T27" fmla="*/ 101940 h 86"/>
                <a:gd name="T28" fmla="*/ 64267 w 86"/>
                <a:gd name="T29" fmla="*/ 75347 h 86"/>
                <a:gd name="T30" fmla="*/ 88644 w 86"/>
                <a:gd name="T31" fmla="*/ 48754 h 86"/>
                <a:gd name="T32" fmla="*/ 88644 w 86"/>
                <a:gd name="T33" fmla="*/ 33241 h 86"/>
                <a:gd name="T34" fmla="*/ 104156 w 86"/>
                <a:gd name="T35" fmla="*/ 33241 h 86"/>
                <a:gd name="T36" fmla="*/ 104156 w 86"/>
                <a:gd name="T37" fmla="*/ 46538 h 86"/>
                <a:gd name="T38" fmla="*/ 124101 w 86"/>
                <a:gd name="T39" fmla="*/ 50970 h 86"/>
                <a:gd name="T40" fmla="*/ 119669 w 86"/>
                <a:gd name="T41" fmla="*/ 68699 h 86"/>
                <a:gd name="T42" fmla="*/ 99724 w 86"/>
                <a:gd name="T43" fmla="*/ 64267 h 86"/>
                <a:gd name="T44" fmla="*/ 86428 w 86"/>
                <a:gd name="T45" fmla="*/ 70915 h 86"/>
                <a:gd name="T46" fmla="*/ 104156 w 86"/>
                <a:gd name="T47" fmla="*/ 84212 h 86"/>
                <a:gd name="T48" fmla="*/ 128533 w 86"/>
                <a:gd name="T49" fmla="*/ 113021 h 86"/>
                <a:gd name="T50" fmla="*/ 101940 w 86"/>
                <a:gd name="T51" fmla="*/ 139614 h 8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86"/>
                <a:gd name="T79" fmla="*/ 0 h 86"/>
                <a:gd name="T80" fmla="*/ 86 w 86"/>
                <a:gd name="T81" fmla="*/ 86 h 8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86" h="86">
                  <a:moveTo>
                    <a:pt x="72" y="17"/>
                  </a:moveTo>
                  <a:cubicBezTo>
                    <a:pt x="58" y="1"/>
                    <a:pt x="34" y="0"/>
                    <a:pt x="18" y="14"/>
                  </a:cubicBezTo>
                  <a:cubicBezTo>
                    <a:pt x="2" y="28"/>
                    <a:pt x="0" y="52"/>
                    <a:pt x="14" y="68"/>
                  </a:cubicBezTo>
                  <a:cubicBezTo>
                    <a:pt x="28" y="84"/>
                    <a:pt x="53" y="86"/>
                    <a:pt x="69" y="72"/>
                  </a:cubicBezTo>
                  <a:cubicBezTo>
                    <a:pt x="85" y="58"/>
                    <a:pt x="86" y="33"/>
                    <a:pt x="72" y="17"/>
                  </a:cubicBezTo>
                  <a:close/>
                  <a:moveTo>
                    <a:pt x="46" y="63"/>
                  </a:moveTo>
                  <a:cubicBezTo>
                    <a:pt x="46" y="70"/>
                    <a:pt x="46" y="70"/>
                    <a:pt x="46" y="70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5" y="64"/>
                    <a:pt x="31" y="62"/>
                    <a:pt x="28" y="61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3" y="55"/>
                    <a:pt x="37" y="56"/>
                    <a:pt x="41" y="56"/>
                  </a:cubicBezTo>
                  <a:cubicBezTo>
                    <a:pt x="45" y="56"/>
                    <a:pt x="48" y="54"/>
                    <a:pt x="48" y="52"/>
                  </a:cubicBezTo>
                  <a:cubicBezTo>
                    <a:pt x="48" y="49"/>
                    <a:pt x="46" y="48"/>
                    <a:pt x="41" y="46"/>
                  </a:cubicBezTo>
                  <a:cubicBezTo>
                    <a:pt x="34" y="44"/>
                    <a:pt x="29" y="40"/>
                    <a:pt x="29" y="34"/>
                  </a:cubicBezTo>
                  <a:cubicBezTo>
                    <a:pt x="29" y="28"/>
                    <a:pt x="33" y="23"/>
                    <a:pt x="40" y="22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1" y="21"/>
                    <a:pt x="54" y="22"/>
                    <a:pt x="56" y="23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30"/>
                    <a:pt x="50" y="29"/>
                    <a:pt x="45" y="29"/>
                  </a:cubicBezTo>
                  <a:cubicBezTo>
                    <a:pt x="40" y="29"/>
                    <a:pt x="39" y="31"/>
                    <a:pt x="39" y="32"/>
                  </a:cubicBezTo>
                  <a:cubicBezTo>
                    <a:pt x="39" y="35"/>
                    <a:pt x="41" y="36"/>
                    <a:pt x="47" y="38"/>
                  </a:cubicBezTo>
                  <a:cubicBezTo>
                    <a:pt x="55" y="41"/>
                    <a:pt x="58" y="45"/>
                    <a:pt x="58" y="51"/>
                  </a:cubicBezTo>
                  <a:cubicBezTo>
                    <a:pt x="58" y="57"/>
                    <a:pt x="54" y="62"/>
                    <a:pt x="46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6" name="文本框1"/>
          <p:cNvSpPr txBox="1"/>
          <p:nvPr/>
        </p:nvSpPr>
        <p:spPr>
          <a:xfrm>
            <a:off x="3528105" y="2415075"/>
            <a:ext cx="140970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" name="文本框2"/>
          <p:cNvSpPr/>
          <p:nvPr/>
        </p:nvSpPr>
        <p:spPr>
          <a:xfrm>
            <a:off x="3088513" y="2638877"/>
            <a:ext cx="2288884" cy="85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此处添加详细文本描述，建议与标题相关并符合整体语言风格此处添加详细文本描述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48" name="文本框1"/>
          <p:cNvSpPr txBox="1"/>
          <p:nvPr/>
        </p:nvSpPr>
        <p:spPr>
          <a:xfrm>
            <a:off x="7335866" y="2415075"/>
            <a:ext cx="140970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2"/>
          <p:cNvSpPr/>
          <p:nvPr/>
        </p:nvSpPr>
        <p:spPr>
          <a:xfrm>
            <a:off x="6896274" y="2638877"/>
            <a:ext cx="2288884" cy="85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此处添加详细文本描述，建议与标题相关并符合整体语言风格此处添加详细文本描述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50" name="文本框1"/>
          <p:cNvSpPr txBox="1"/>
          <p:nvPr/>
        </p:nvSpPr>
        <p:spPr>
          <a:xfrm>
            <a:off x="5398523" y="3779614"/>
            <a:ext cx="140970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2"/>
          <p:cNvSpPr/>
          <p:nvPr/>
        </p:nvSpPr>
        <p:spPr>
          <a:xfrm>
            <a:off x="4958931" y="4003416"/>
            <a:ext cx="2288884" cy="85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此处添加详细文本描述，建议与标题相关并符合整体语言风格此处添加详细文本描述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52" name="文本框1"/>
          <p:cNvSpPr txBox="1"/>
          <p:nvPr/>
        </p:nvSpPr>
        <p:spPr>
          <a:xfrm>
            <a:off x="1570349" y="3779614"/>
            <a:ext cx="140970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文本框2"/>
          <p:cNvSpPr/>
          <p:nvPr/>
        </p:nvSpPr>
        <p:spPr>
          <a:xfrm>
            <a:off x="1130757" y="4003416"/>
            <a:ext cx="2288884" cy="85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此处添加详细文本描述，建议与标题相关并符合整体语言风格此处添加详细文本描述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54" name="文本框1"/>
          <p:cNvSpPr txBox="1"/>
          <p:nvPr/>
        </p:nvSpPr>
        <p:spPr>
          <a:xfrm>
            <a:off x="9220200" y="3779614"/>
            <a:ext cx="140970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点击添加标题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2"/>
          <p:cNvSpPr/>
          <p:nvPr/>
        </p:nvSpPr>
        <p:spPr>
          <a:xfrm>
            <a:off x="8780608" y="4003416"/>
            <a:ext cx="2288884" cy="85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此处添加详细文本描述，建议与标题相关并符合整体语言风格此处添加详细文本描述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318031" y="11906"/>
            <a:ext cx="523875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-810682" y="5674517"/>
            <a:ext cx="1471613" cy="14716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191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6" name="椭圆 55"/>
          <p:cNvSpPr/>
          <p:nvPr/>
        </p:nvSpPr>
        <p:spPr>
          <a:xfrm>
            <a:off x="10953750" y="-1526380"/>
            <a:ext cx="2476500" cy="2476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椭圆 56"/>
          <p:cNvSpPr/>
          <p:nvPr/>
        </p:nvSpPr>
        <p:spPr>
          <a:xfrm>
            <a:off x="8636794" y="6296024"/>
            <a:ext cx="1700211" cy="17002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715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4794495" y="466824"/>
            <a:ext cx="2603009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输入标题文字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59" name="直接连接符 58"/>
          <p:cNvCxnSpPr/>
          <p:nvPr/>
        </p:nvCxnSpPr>
        <p:spPr>
          <a:xfrm>
            <a:off x="5276850" y="999569"/>
            <a:ext cx="173355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PP_MARK_KEY" val="1224e988-72de-4fc4-bc03-804186b52e38"/>
  <p:tag name="COMMONDATA" val="eyJjb3VudCI6MSwiaGRpZCI6ImMzMTNiY2VhY2UwYTMwNDEyN2NiZmYyNjAzNDJhM2E1IiwidXNlckNvdW50IjoxfQ=="/>
  <p:tag name="commondata" val="eyJjb3VudCI6MiwiaGRpZCI6ImY3Yzc0ZjJkNjEzMWI5N2UzM2UxMGI2NDYwNzQ1OTkwIiwidXNlckNvdW50Ijox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licmk53">
      <a:majorFont>
        <a:latin typeface=""/>
        <a:ea typeface="宋体"/>
        <a:cs typeface=""/>
      </a:majorFont>
      <a:minorFont>
        <a:latin typeface="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2966</Words>
  <Application>WPS 演示</Application>
  <PresentationFormat>宽屏</PresentationFormat>
  <Paragraphs>270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Arial</vt:lpstr>
      <vt:lpstr>宋体</vt:lpstr>
      <vt:lpstr>Wingdings</vt:lpstr>
      <vt:lpstr>等线</vt:lpstr>
      <vt:lpstr>微软雅黑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Lin 清野</cp:lastModifiedBy>
  <cp:revision>4</cp:revision>
  <dcterms:created xsi:type="dcterms:W3CDTF">2021-12-25T11:51:00Z</dcterms:created>
  <dcterms:modified xsi:type="dcterms:W3CDTF">2024-11-05T06:47:50Z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2052-12.1.0.18608</vt:lpwstr>
  </property>
  <property fmtid="{D5CDD505-2E9C-101B-9397-08002B2CF9AE}" pid="3" name="KSOTemplateUUID">
    <vt:lpwstr>v1.0_mb_K5ZxUxJy2qGz4htlm1aI5w==</vt:lpwstr>
  </property>
  <property fmtid="{D5CDD505-2E9C-101B-9397-08002B2CF9AE}" pid="4" name="ICV">
    <vt:lpwstr>AB91D024B7B1429188D92CFB41BB8ADA_13</vt:lpwstr>
  </property>
</Properties>
</file>