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56" r:id="rId3"/>
    <p:sldId id="258" r:id="rId5"/>
    <p:sldId id="259" r:id="rId6"/>
    <p:sldId id="257" r:id="rId7"/>
    <p:sldId id="263" r:id="rId8"/>
    <p:sldId id="264" r:id="rId9"/>
    <p:sldId id="271" r:id="rId10"/>
    <p:sldId id="260" r:id="rId11"/>
    <p:sldId id="265" r:id="rId12"/>
    <p:sldId id="266" r:id="rId13"/>
    <p:sldId id="268" r:id="rId14"/>
    <p:sldId id="261" r:id="rId15"/>
    <p:sldId id="267" r:id="rId16"/>
    <p:sldId id="269" r:id="rId17"/>
    <p:sldId id="270" r:id="rId18"/>
    <p:sldId id="262" r:id="rId19"/>
    <p:sldId id="272" r:id="rId20"/>
    <p:sldId id="273" r:id="rId21"/>
    <p:sldId id="274" r:id="rId22"/>
    <p:sldId id="275" r:id="rId23"/>
    <p:sldId id="276" r:id="rId24"/>
    <p:sldId id="286" r:id="rId25"/>
  </p:sldIdLst>
  <p:sldSz cx="12192000" cy="6858000"/>
  <p:notesSz cx="6858000" cy="9144000"/>
  <p:embeddedFontLst>
    <p:embeddedFont>
      <p:font typeface="Calibri" panose="020F0502020204030204" pitchFamily="34" charset="0"/>
      <p:regular r:id="rId30"/>
      <p:italic r:id="rId31"/>
      <p:boldItalic r:id="rId32"/>
    </p:embeddedFont>
    <p:embeddedFont>
      <p:font typeface="黑体" panose="02010609060101010101" pitchFamily="49" charset="-122"/>
      <p:regular r:id="rId33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2F56"/>
    <a:srgbClr val="BA87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gs" Target="tags/tag1.xml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宋体" panose="02010600030101010101" pitchFamily="2" charset="-122"/>
              </a:rPr>
            </a:fld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宋体" panose="02010600030101010101" pitchFamily="2" charset="-122"/>
              </a:rPr>
            </a:fld>
            <a:endParaRPr lang="zh-CN" altLang="en-US">
              <a:latin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1C02D897-CD94-4189-B2D6-CF5A5AF22D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14EE2-B794-47CF-8502-39B7F9ABBF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1D5F9-8161-4750-BA9C-50706E47DF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E5165-BFEC-4878-A89A-D5B54D1332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37A1D5F9-8161-4750-BA9C-50706E47DF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323E5165-BFEC-4878-A89A-D5B54D1332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199258" y="2370989"/>
            <a:ext cx="5793485" cy="2116022"/>
            <a:chOff x="1769918" y="2385536"/>
            <a:chExt cx="8652164" cy="2086928"/>
          </a:xfrm>
        </p:grpSpPr>
        <p:sp>
          <p:nvSpPr>
            <p:cNvPr id="6" name="矩形 5"/>
            <p:cNvSpPr/>
            <p:nvPr/>
          </p:nvSpPr>
          <p:spPr>
            <a:xfrm>
              <a:off x="2488770" y="2385536"/>
              <a:ext cx="7214461" cy="2086928"/>
            </a:xfrm>
            <a:prstGeom prst="rect">
              <a:avLst/>
            </a:prstGeom>
            <a:noFill/>
            <a:ln w="38100"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21" name="矩形 20"/>
            <p:cNvSpPr/>
            <p:nvPr/>
          </p:nvSpPr>
          <p:spPr>
            <a:xfrm>
              <a:off x="1769918" y="2812473"/>
              <a:ext cx="8652164" cy="1233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46623" y="2904667"/>
            <a:ext cx="709875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极简时尚风通用</a:t>
            </a:r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PPT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模板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054" y="373646"/>
            <a:ext cx="11463892" cy="6110709"/>
          </a:xfrm>
          <a:prstGeom prst="rect">
            <a:avLst/>
          </a:prstGeom>
          <a:noFill/>
          <a:ln w="381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09334" y="200086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1647560" y="6347404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645699" y="3713341"/>
            <a:ext cx="257035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/>
              <a:t>汇报人：</a:t>
            </a:r>
            <a:r>
              <a:rPr lang="zh-CN" altLang="en-US" sz="2000" b="1" dirty="0"/>
              <a:t>某某某</a:t>
            </a:r>
            <a:endParaRPr lang="zh-CN" altLang="en-US" sz="2000" b="1" dirty="0"/>
          </a:p>
        </p:txBody>
      </p:sp>
      <p:sp>
        <p:nvSpPr>
          <p:cNvPr id="29" name="Freeform 513"/>
          <p:cNvSpPr/>
          <p:nvPr/>
        </p:nvSpPr>
        <p:spPr bwMode="auto">
          <a:xfrm>
            <a:off x="2572793" y="3097212"/>
            <a:ext cx="177800" cy="331788"/>
          </a:xfrm>
          <a:custGeom>
            <a:avLst/>
            <a:gdLst>
              <a:gd name="T0" fmla="*/ 149 w 153"/>
              <a:gd name="T1" fmla="*/ 137 h 286"/>
              <a:gd name="T2" fmla="*/ 16 w 153"/>
              <a:gd name="T3" fmla="*/ 3 h 286"/>
              <a:gd name="T4" fmla="*/ 9 w 153"/>
              <a:gd name="T5" fmla="*/ 0 h 286"/>
              <a:gd name="T6" fmla="*/ 3 w 153"/>
              <a:gd name="T7" fmla="*/ 3 h 286"/>
              <a:gd name="T8" fmla="*/ 2 w 153"/>
              <a:gd name="T9" fmla="*/ 3 h 286"/>
              <a:gd name="T10" fmla="*/ 0 w 153"/>
              <a:gd name="T11" fmla="*/ 10 h 286"/>
              <a:gd name="T12" fmla="*/ 0 w 153"/>
              <a:gd name="T13" fmla="*/ 75 h 286"/>
              <a:gd name="T14" fmla="*/ 2 w 153"/>
              <a:gd name="T15" fmla="*/ 81 h 286"/>
              <a:gd name="T16" fmla="*/ 64 w 153"/>
              <a:gd name="T17" fmla="*/ 143 h 286"/>
              <a:gd name="T18" fmla="*/ 2 w 153"/>
              <a:gd name="T19" fmla="*/ 205 h 286"/>
              <a:gd name="T20" fmla="*/ 0 w 153"/>
              <a:gd name="T21" fmla="*/ 212 h 286"/>
              <a:gd name="T22" fmla="*/ 0 w 153"/>
              <a:gd name="T23" fmla="*/ 277 h 286"/>
              <a:gd name="T24" fmla="*/ 2 w 153"/>
              <a:gd name="T25" fmla="*/ 283 h 286"/>
              <a:gd name="T26" fmla="*/ 3 w 153"/>
              <a:gd name="T27" fmla="*/ 283 h 286"/>
              <a:gd name="T28" fmla="*/ 9 w 153"/>
              <a:gd name="T29" fmla="*/ 286 h 286"/>
              <a:gd name="T30" fmla="*/ 16 w 153"/>
              <a:gd name="T31" fmla="*/ 283 h 286"/>
              <a:gd name="T32" fmla="*/ 149 w 153"/>
              <a:gd name="T33" fmla="*/ 150 h 286"/>
              <a:gd name="T34" fmla="*/ 149 w 153"/>
              <a:gd name="T35" fmla="*/ 137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3" h="286">
                <a:moveTo>
                  <a:pt x="149" y="137"/>
                </a:moveTo>
                <a:cubicBezTo>
                  <a:pt x="16" y="3"/>
                  <a:pt x="16" y="3"/>
                  <a:pt x="16" y="3"/>
                </a:cubicBezTo>
                <a:cubicBezTo>
                  <a:pt x="14" y="1"/>
                  <a:pt x="11" y="0"/>
                  <a:pt x="9" y="0"/>
                </a:cubicBezTo>
                <a:cubicBezTo>
                  <a:pt x="7" y="0"/>
                  <a:pt x="4" y="1"/>
                  <a:pt x="3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7"/>
                  <a:pt x="1" y="79"/>
                  <a:pt x="2" y="81"/>
                </a:cubicBezTo>
                <a:cubicBezTo>
                  <a:pt x="64" y="143"/>
                  <a:pt x="64" y="143"/>
                  <a:pt x="64" y="143"/>
                </a:cubicBezTo>
                <a:cubicBezTo>
                  <a:pt x="2" y="205"/>
                  <a:pt x="2" y="205"/>
                  <a:pt x="2" y="205"/>
                </a:cubicBezTo>
                <a:cubicBezTo>
                  <a:pt x="1" y="207"/>
                  <a:pt x="0" y="209"/>
                  <a:pt x="0" y="212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79"/>
                  <a:pt x="1" y="281"/>
                  <a:pt x="2" y="283"/>
                </a:cubicBezTo>
                <a:cubicBezTo>
                  <a:pt x="3" y="283"/>
                  <a:pt x="3" y="283"/>
                  <a:pt x="3" y="283"/>
                </a:cubicBezTo>
                <a:cubicBezTo>
                  <a:pt x="4" y="285"/>
                  <a:pt x="7" y="286"/>
                  <a:pt x="9" y="286"/>
                </a:cubicBezTo>
                <a:cubicBezTo>
                  <a:pt x="12" y="286"/>
                  <a:pt x="14" y="285"/>
                  <a:pt x="16" y="283"/>
                </a:cubicBezTo>
                <a:cubicBezTo>
                  <a:pt x="149" y="150"/>
                  <a:pt x="149" y="150"/>
                  <a:pt x="149" y="150"/>
                </a:cubicBezTo>
                <a:cubicBezTo>
                  <a:pt x="153" y="146"/>
                  <a:pt x="153" y="140"/>
                  <a:pt x="149" y="137"/>
                </a:cubicBezTo>
                <a:close/>
              </a:path>
            </a:pathLst>
          </a:custGeom>
          <a:solidFill>
            <a:srgbClr val="0F2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Freeform 513"/>
          <p:cNvSpPr/>
          <p:nvPr/>
        </p:nvSpPr>
        <p:spPr bwMode="auto">
          <a:xfrm flipH="1">
            <a:off x="9400606" y="3097212"/>
            <a:ext cx="177800" cy="331788"/>
          </a:xfrm>
          <a:custGeom>
            <a:avLst/>
            <a:gdLst>
              <a:gd name="T0" fmla="*/ 149 w 153"/>
              <a:gd name="T1" fmla="*/ 137 h 286"/>
              <a:gd name="T2" fmla="*/ 16 w 153"/>
              <a:gd name="T3" fmla="*/ 3 h 286"/>
              <a:gd name="T4" fmla="*/ 9 w 153"/>
              <a:gd name="T5" fmla="*/ 0 h 286"/>
              <a:gd name="T6" fmla="*/ 3 w 153"/>
              <a:gd name="T7" fmla="*/ 3 h 286"/>
              <a:gd name="T8" fmla="*/ 2 w 153"/>
              <a:gd name="T9" fmla="*/ 3 h 286"/>
              <a:gd name="T10" fmla="*/ 0 w 153"/>
              <a:gd name="T11" fmla="*/ 10 h 286"/>
              <a:gd name="T12" fmla="*/ 0 w 153"/>
              <a:gd name="T13" fmla="*/ 75 h 286"/>
              <a:gd name="T14" fmla="*/ 2 w 153"/>
              <a:gd name="T15" fmla="*/ 81 h 286"/>
              <a:gd name="T16" fmla="*/ 64 w 153"/>
              <a:gd name="T17" fmla="*/ 143 h 286"/>
              <a:gd name="T18" fmla="*/ 2 w 153"/>
              <a:gd name="T19" fmla="*/ 205 h 286"/>
              <a:gd name="T20" fmla="*/ 0 w 153"/>
              <a:gd name="T21" fmla="*/ 212 h 286"/>
              <a:gd name="T22" fmla="*/ 0 w 153"/>
              <a:gd name="T23" fmla="*/ 277 h 286"/>
              <a:gd name="T24" fmla="*/ 2 w 153"/>
              <a:gd name="T25" fmla="*/ 283 h 286"/>
              <a:gd name="T26" fmla="*/ 3 w 153"/>
              <a:gd name="T27" fmla="*/ 283 h 286"/>
              <a:gd name="T28" fmla="*/ 9 w 153"/>
              <a:gd name="T29" fmla="*/ 286 h 286"/>
              <a:gd name="T30" fmla="*/ 16 w 153"/>
              <a:gd name="T31" fmla="*/ 283 h 286"/>
              <a:gd name="T32" fmla="*/ 149 w 153"/>
              <a:gd name="T33" fmla="*/ 150 h 286"/>
              <a:gd name="T34" fmla="*/ 149 w 153"/>
              <a:gd name="T35" fmla="*/ 137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3" h="286">
                <a:moveTo>
                  <a:pt x="149" y="137"/>
                </a:moveTo>
                <a:cubicBezTo>
                  <a:pt x="16" y="3"/>
                  <a:pt x="16" y="3"/>
                  <a:pt x="16" y="3"/>
                </a:cubicBezTo>
                <a:cubicBezTo>
                  <a:pt x="14" y="1"/>
                  <a:pt x="11" y="0"/>
                  <a:pt x="9" y="0"/>
                </a:cubicBezTo>
                <a:cubicBezTo>
                  <a:pt x="7" y="0"/>
                  <a:pt x="4" y="1"/>
                  <a:pt x="3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7"/>
                  <a:pt x="1" y="79"/>
                  <a:pt x="2" y="81"/>
                </a:cubicBezTo>
                <a:cubicBezTo>
                  <a:pt x="64" y="143"/>
                  <a:pt x="64" y="143"/>
                  <a:pt x="64" y="143"/>
                </a:cubicBezTo>
                <a:cubicBezTo>
                  <a:pt x="2" y="205"/>
                  <a:pt x="2" y="205"/>
                  <a:pt x="2" y="205"/>
                </a:cubicBezTo>
                <a:cubicBezTo>
                  <a:pt x="1" y="207"/>
                  <a:pt x="0" y="209"/>
                  <a:pt x="0" y="212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79"/>
                  <a:pt x="1" y="281"/>
                  <a:pt x="2" y="283"/>
                </a:cubicBezTo>
                <a:cubicBezTo>
                  <a:pt x="3" y="283"/>
                  <a:pt x="3" y="283"/>
                  <a:pt x="3" y="283"/>
                </a:cubicBezTo>
                <a:cubicBezTo>
                  <a:pt x="4" y="285"/>
                  <a:pt x="7" y="286"/>
                  <a:pt x="9" y="286"/>
                </a:cubicBezTo>
                <a:cubicBezTo>
                  <a:pt x="12" y="286"/>
                  <a:pt x="14" y="285"/>
                  <a:pt x="16" y="283"/>
                </a:cubicBezTo>
                <a:cubicBezTo>
                  <a:pt x="149" y="150"/>
                  <a:pt x="149" y="150"/>
                  <a:pt x="149" y="150"/>
                </a:cubicBezTo>
                <a:cubicBezTo>
                  <a:pt x="153" y="146"/>
                  <a:pt x="153" y="140"/>
                  <a:pt x="149" y="137"/>
                </a:cubicBezTo>
                <a:close/>
              </a:path>
            </a:pathLst>
          </a:custGeom>
          <a:solidFill>
            <a:srgbClr val="0F2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8" grpId="0"/>
      <p:bldP spid="29" grpId="0" animBg="1"/>
      <p:bldP spid="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285225" y="265257"/>
            <a:ext cx="3621550" cy="821325"/>
            <a:chOff x="3154807" y="2363478"/>
            <a:chExt cx="4377199" cy="992697"/>
          </a:xfrm>
        </p:grpSpPr>
        <p:grpSp>
          <p:nvGrpSpPr>
            <p:cNvPr id="2" name="组合 1"/>
            <p:cNvGrpSpPr/>
            <p:nvPr/>
          </p:nvGrpSpPr>
          <p:grpSpPr>
            <a:xfrm>
              <a:off x="3154807" y="2363478"/>
              <a:ext cx="4377199" cy="992697"/>
              <a:chOff x="1769918" y="2385536"/>
              <a:chExt cx="8652164" cy="2086928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3810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 useBgFill="1">
            <p:nvSpPr>
              <p:cNvPr id="4" name="矩形 3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4074382" y="2505884"/>
              <a:ext cx="2538050" cy="705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CONTENTS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Freeform 513"/>
            <p:cNvSpPr/>
            <p:nvPr/>
          </p:nvSpPr>
          <p:spPr bwMode="auto">
            <a:xfrm>
              <a:off x="4029932" y="2707023"/>
              <a:ext cx="177800" cy="331788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Freeform 513"/>
            <p:cNvSpPr/>
            <p:nvPr/>
          </p:nvSpPr>
          <p:spPr bwMode="auto">
            <a:xfrm flipH="1">
              <a:off x="6479082" y="2693933"/>
              <a:ext cx="177800" cy="331788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00377" y="2391431"/>
            <a:ext cx="3136111" cy="523220"/>
            <a:chOff x="1900377" y="2391431"/>
            <a:chExt cx="3136111" cy="523220"/>
          </a:xfrm>
        </p:grpSpPr>
        <p:sp>
          <p:nvSpPr>
            <p:cNvPr id="10" name="文本框 9"/>
            <p:cNvSpPr txBox="1"/>
            <p:nvPr/>
          </p:nvSpPr>
          <p:spPr>
            <a:xfrm>
              <a:off x="1900377" y="2391431"/>
              <a:ext cx="313611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01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、请输入标题文字</a:t>
              </a:r>
              <a:endPara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994779" y="2914651"/>
              <a:ext cx="2947306" cy="0"/>
            </a:xfrm>
            <a:prstGeom prst="line">
              <a:avLst/>
            </a:prstGeom>
            <a:ln w="19050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7182726" y="2391431"/>
            <a:ext cx="3136111" cy="523220"/>
            <a:chOff x="7182726" y="2391431"/>
            <a:chExt cx="3136111" cy="523220"/>
          </a:xfrm>
        </p:grpSpPr>
        <p:sp>
          <p:nvSpPr>
            <p:cNvPr id="18" name="文本框 17"/>
            <p:cNvSpPr txBox="1"/>
            <p:nvPr/>
          </p:nvSpPr>
          <p:spPr>
            <a:xfrm>
              <a:off x="7182726" y="2391431"/>
              <a:ext cx="313611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02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、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请输入标题文字</a:t>
              </a:r>
              <a:endPara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7277128" y="2914651"/>
              <a:ext cx="2947306" cy="0"/>
            </a:xfrm>
            <a:prstGeom prst="line">
              <a:avLst/>
            </a:prstGeom>
            <a:ln w="19050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863601" y="4125914"/>
            <a:ext cx="3136111" cy="523220"/>
            <a:chOff x="1863601" y="4125914"/>
            <a:chExt cx="3136111" cy="523220"/>
          </a:xfrm>
        </p:grpSpPr>
        <p:sp>
          <p:nvSpPr>
            <p:cNvPr id="21" name="文本框 20"/>
            <p:cNvSpPr txBox="1"/>
            <p:nvPr/>
          </p:nvSpPr>
          <p:spPr>
            <a:xfrm>
              <a:off x="1863601" y="4125914"/>
              <a:ext cx="313611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03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、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请输入标题文字</a:t>
              </a:r>
              <a:endPara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958003" y="4649134"/>
              <a:ext cx="2947306" cy="0"/>
            </a:xfrm>
            <a:prstGeom prst="line">
              <a:avLst/>
            </a:prstGeom>
            <a:ln w="19050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7145950" y="4125914"/>
            <a:ext cx="3136111" cy="523220"/>
            <a:chOff x="7145950" y="4125914"/>
            <a:chExt cx="3136111" cy="523220"/>
          </a:xfrm>
        </p:grpSpPr>
        <p:sp>
          <p:nvSpPr>
            <p:cNvPr id="24" name="文本框 23"/>
            <p:cNvSpPr txBox="1"/>
            <p:nvPr/>
          </p:nvSpPr>
          <p:spPr>
            <a:xfrm>
              <a:off x="7145950" y="4125914"/>
              <a:ext cx="313611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04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、</a:t>
              </a:r>
              <a:r>
                <a:rPr lang="zh-CN" altLang="en-US" sz="24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请输入标题文字</a:t>
              </a:r>
              <a:endPara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7240352" y="4649134"/>
              <a:ext cx="2947306" cy="0"/>
            </a:xfrm>
            <a:prstGeom prst="line">
              <a:avLst/>
            </a:prstGeom>
            <a:ln w="19050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199258" y="2370989"/>
            <a:ext cx="5793485" cy="2116022"/>
            <a:chOff x="1769918" y="2385536"/>
            <a:chExt cx="8652164" cy="2086928"/>
          </a:xfrm>
        </p:grpSpPr>
        <p:sp>
          <p:nvSpPr>
            <p:cNvPr id="6" name="矩形 5"/>
            <p:cNvSpPr/>
            <p:nvPr/>
          </p:nvSpPr>
          <p:spPr>
            <a:xfrm>
              <a:off x="2488770" y="2385536"/>
              <a:ext cx="7214461" cy="2086928"/>
            </a:xfrm>
            <a:prstGeom prst="rect">
              <a:avLst/>
            </a:prstGeom>
            <a:noFill/>
            <a:ln w="38100"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21" name="矩形 20"/>
            <p:cNvSpPr/>
            <p:nvPr/>
          </p:nvSpPr>
          <p:spPr>
            <a:xfrm>
              <a:off x="1769918" y="2812473"/>
              <a:ext cx="8652164" cy="1233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479652" y="2767280"/>
            <a:ext cx="709875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PART 01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请输入标题文字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054" y="373646"/>
            <a:ext cx="11463892" cy="6110709"/>
          </a:xfrm>
          <a:prstGeom prst="rect">
            <a:avLst/>
          </a:prstGeom>
          <a:noFill/>
          <a:ln w="381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09334" y="200086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1647560" y="6347404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311137" y="3188663"/>
            <a:ext cx="5569726" cy="480671"/>
            <a:chOff x="3261223" y="1131982"/>
            <a:chExt cx="5569726" cy="480671"/>
          </a:xfrm>
        </p:grpSpPr>
        <p:sp>
          <p:nvSpPr>
            <p:cNvPr id="13" name="Freeform 513"/>
            <p:cNvSpPr/>
            <p:nvPr/>
          </p:nvSpPr>
          <p:spPr bwMode="auto">
            <a:xfrm>
              <a:off x="3261223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Freeform 513"/>
            <p:cNvSpPr/>
            <p:nvPr/>
          </p:nvSpPr>
          <p:spPr bwMode="auto">
            <a:xfrm flipH="1">
              <a:off x="8573365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6300" y="2374989"/>
            <a:ext cx="1878013" cy="2698311"/>
            <a:chOff x="876300" y="2374989"/>
            <a:chExt cx="1878013" cy="2698311"/>
          </a:xfrm>
        </p:grpSpPr>
        <p:sp>
          <p:nvSpPr>
            <p:cNvPr id="13" name="任意多边形 2"/>
            <p:cNvSpPr/>
            <p:nvPr/>
          </p:nvSpPr>
          <p:spPr bwMode="auto">
            <a:xfrm>
              <a:off x="876300" y="2374989"/>
              <a:ext cx="1878013" cy="971550"/>
            </a:xfrm>
            <a:custGeom>
              <a:avLst/>
              <a:gdLst>
                <a:gd name="T0" fmla="*/ 0 w 1877785"/>
                <a:gd name="T1" fmla="*/ 0 h 751114"/>
                <a:gd name="T2" fmla="*/ 1877785 w 1877785"/>
                <a:gd name="T3" fmla="*/ 0 h 751114"/>
                <a:gd name="T4" fmla="*/ 1877785 w 1877785"/>
                <a:gd name="T5" fmla="*/ 1624826 h 751114"/>
                <a:gd name="T6" fmla="*/ 0 w 1877785"/>
                <a:gd name="T7" fmla="*/ 1624826 h 751114"/>
                <a:gd name="T8" fmla="*/ 0 w 1877785"/>
                <a:gd name="T9" fmla="*/ 0 h 751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751114"/>
                <a:gd name="T17" fmla="*/ 1877785 w 1877785"/>
                <a:gd name="T18" fmla="*/ 751114 h 751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751114">
                  <a:moveTo>
                    <a:pt x="0" y="0"/>
                  </a:moveTo>
                  <a:lnTo>
                    <a:pt x="1877785" y="0"/>
                  </a:lnTo>
                  <a:lnTo>
                    <a:pt x="1877785" y="751114"/>
                  </a:lnTo>
                  <a:lnTo>
                    <a:pt x="0" y="75111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    </a:t>
              </a:r>
              <a:endPara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4" name="任意多边形 3"/>
            <p:cNvSpPr/>
            <p:nvPr/>
          </p:nvSpPr>
          <p:spPr bwMode="auto">
            <a:xfrm>
              <a:off x="876300" y="3346540"/>
              <a:ext cx="1878013" cy="1726760"/>
            </a:xfrm>
            <a:custGeom>
              <a:avLst/>
              <a:gdLst>
                <a:gd name="T0" fmla="*/ 0 w 1877785"/>
                <a:gd name="T1" fmla="*/ 0 h 1405440"/>
                <a:gd name="T2" fmla="*/ 1877785 w 1877785"/>
                <a:gd name="T3" fmla="*/ 0 h 1405440"/>
                <a:gd name="T4" fmla="*/ 1877785 w 1877785"/>
                <a:gd name="T5" fmla="*/ 6589968 h 1405440"/>
                <a:gd name="T6" fmla="*/ 0 w 1877785"/>
                <a:gd name="T7" fmla="*/ 6589968 h 1405440"/>
                <a:gd name="T8" fmla="*/ 0 w 1877785"/>
                <a:gd name="T9" fmla="*/ 0 h 1405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1405440"/>
                <a:gd name="T17" fmla="*/ 1877785 w 1877785"/>
                <a:gd name="T18" fmla="*/ 1405440 h 1405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1405440">
                  <a:moveTo>
                    <a:pt x="0" y="0"/>
                  </a:moveTo>
                  <a:lnTo>
                    <a:pt x="1877785" y="0"/>
                  </a:lnTo>
                  <a:lnTo>
                    <a:pt x="1877785" y="1405440"/>
                  </a:lnTo>
                  <a:lnTo>
                    <a:pt x="0" y="14054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  <a:p>
              <a:pPr lvl="1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5" name="Freeform 287"/>
            <p:cNvSpPr/>
            <p:nvPr/>
          </p:nvSpPr>
          <p:spPr bwMode="auto">
            <a:xfrm>
              <a:off x="1632799" y="2552472"/>
              <a:ext cx="365014" cy="367246"/>
            </a:xfrm>
            <a:custGeom>
              <a:avLst/>
              <a:gdLst>
                <a:gd name="T0" fmla="*/ 230858 w 260350"/>
                <a:gd name="T1" fmla="*/ 230858 h 261938"/>
                <a:gd name="T2" fmla="*/ 180943 w 260350"/>
                <a:gd name="T3" fmla="*/ 330688 h 261938"/>
                <a:gd name="T4" fmla="*/ 280772 w 260350"/>
                <a:gd name="T5" fmla="*/ 280772 h 261938"/>
                <a:gd name="T6" fmla="*/ 230858 w 260350"/>
                <a:gd name="T7" fmla="*/ 230858 h 261938"/>
                <a:gd name="T8" fmla="*/ 380603 w 260350"/>
                <a:gd name="T9" fmla="*/ 131027 h 261938"/>
                <a:gd name="T10" fmla="*/ 296372 w 260350"/>
                <a:gd name="T11" fmla="*/ 293252 h 261938"/>
                <a:gd name="T12" fmla="*/ 296372 w 260350"/>
                <a:gd name="T13" fmla="*/ 296372 h 261938"/>
                <a:gd name="T14" fmla="*/ 131028 w 260350"/>
                <a:gd name="T15" fmla="*/ 380603 h 261938"/>
                <a:gd name="T16" fmla="*/ 218379 w 260350"/>
                <a:gd name="T17" fmla="*/ 215260 h 261938"/>
                <a:gd name="T18" fmla="*/ 380603 w 260350"/>
                <a:gd name="T19" fmla="*/ 131027 h 261938"/>
                <a:gd name="T20" fmla="*/ 255815 w 260350"/>
                <a:gd name="T21" fmla="*/ 56155 h 261938"/>
                <a:gd name="T22" fmla="*/ 56155 w 260350"/>
                <a:gd name="T23" fmla="*/ 255815 h 261938"/>
                <a:gd name="T24" fmla="*/ 255815 w 260350"/>
                <a:gd name="T25" fmla="*/ 455476 h 261938"/>
                <a:gd name="T26" fmla="*/ 455476 w 260350"/>
                <a:gd name="T27" fmla="*/ 255815 h 261938"/>
                <a:gd name="T28" fmla="*/ 255815 w 260350"/>
                <a:gd name="T29" fmla="*/ 56155 h 261938"/>
                <a:gd name="T30" fmla="*/ 255815 w 260350"/>
                <a:gd name="T31" fmla="*/ 0 h 261938"/>
                <a:gd name="T32" fmla="*/ 511631 w 260350"/>
                <a:gd name="T33" fmla="*/ 257376 h 261938"/>
                <a:gd name="T34" fmla="*/ 255815 w 260350"/>
                <a:gd name="T35" fmla="*/ 514751 h 261938"/>
                <a:gd name="T36" fmla="*/ 0 w 260350"/>
                <a:gd name="T37" fmla="*/ 257376 h 261938"/>
                <a:gd name="T38" fmla="*/ 255815 w 260350"/>
                <a:gd name="T39" fmla="*/ 0 h 26193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60350"/>
                <a:gd name="T61" fmla="*/ 0 h 261938"/>
                <a:gd name="T62" fmla="*/ 260350 w 260350"/>
                <a:gd name="T63" fmla="*/ 261938 h 26193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60350" h="261938">
                  <a:moveTo>
                    <a:pt x="117475" y="117475"/>
                  </a:moveTo>
                  <a:lnTo>
                    <a:pt x="92075" y="168275"/>
                  </a:lnTo>
                  <a:lnTo>
                    <a:pt x="142875" y="142875"/>
                  </a:lnTo>
                  <a:lnTo>
                    <a:pt x="117475" y="117475"/>
                  </a:lnTo>
                  <a:close/>
                  <a:moveTo>
                    <a:pt x="193675" y="66675"/>
                  </a:moveTo>
                  <a:lnTo>
                    <a:pt x="150813" y="149225"/>
                  </a:lnTo>
                  <a:lnTo>
                    <a:pt x="150813" y="150813"/>
                  </a:lnTo>
                  <a:lnTo>
                    <a:pt x="66675" y="193675"/>
                  </a:lnTo>
                  <a:lnTo>
                    <a:pt x="111125" y="109538"/>
                  </a:lnTo>
                  <a:lnTo>
                    <a:pt x="193675" y="66675"/>
                  </a:lnTo>
                  <a:close/>
                  <a:moveTo>
                    <a:pt x="130175" y="28575"/>
                  </a:moveTo>
                  <a:cubicBezTo>
                    <a:pt x="74063" y="28575"/>
                    <a:pt x="28575" y="74063"/>
                    <a:pt x="28575" y="130175"/>
                  </a:cubicBezTo>
                  <a:cubicBezTo>
                    <a:pt x="28575" y="186287"/>
                    <a:pt x="74063" y="231775"/>
                    <a:pt x="130175" y="231775"/>
                  </a:cubicBezTo>
                  <a:cubicBezTo>
                    <a:pt x="186287" y="231775"/>
                    <a:pt x="231775" y="186287"/>
                    <a:pt x="231775" y="130175"/>
                  </a:cubicBezTo>
                  <a:cubicBezTo>
                    <a:pt x="231775" y="74063"/>
                    <a:pt x="186287" y="28575"/>
                    <a:pt x="130175" y="28575"/>
                  </a:cubicBezTo>
                  <a:close/>
                  <a:moveTo>
                    <a:pt x="130175" y="0"/>
                  </a:moveTo>
                  <a:cubicBezTo>
                    <a:pt x="202069" y="0"/>
                    <a:pt x="260350" y="58637"/>
                    <a:pt x="260350" y="130969"/>
                  </a:cubicBezTo>
                  <a:cubicBezTo>
                    <a:pt x="260350" y="203301"/>
                    <a:pt x="202069" y="261938"/>
                    <a:pt x="130175" y="261938"/>
                  </a:cubicBezTo>
                  <a:cubicBezTo>
                    <a:pt x="58281" y="261938"/>
                    <a:pt x="0" y="203301"/>
                    <a:pt x="0" y="130969"/>
                  </a:cubicBezTo>
                  <a:cubicBezTo>
                    <a:pt x="0" y="58637"/>
                    <a:pt x="58281" y="0"/>
                    <a:pt x="130175" y="0"/>
                  </a:cubicBezTo>
                  <a:close/>
                </a:path>
              </a:pathLst>
            </a:custGeom>
            <a:solidFill>
              <a:srgbClr val="0F2F56"/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6" name="文本框 56"/>
            <p:cNvSpPr txBox="1">
              <a:spLocks noChangeArrowheads="1"/>
            </p:cNvSpPr>
            <p:nvPr/>
          </p:nvSpPr>
          <p:spPr bwMode="auto">
            <a:xfrm>
              <a:off x="876300" y="2937787"/>
              <a:ext cx="1878013" cy="333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1216660" eaLnBrk="1" hangingPunct="1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单击编辑标题</a:t>
              </a:r>
              <a:endPara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6" name="TextBox 13"/>
            <p:cNvSpPr txBox="1"/>
            <p:nvPr/>
          </p:nvSpPr>
          <p:spPr>
            <a:xfrm>
              <a:off x="1172754" y="3628974"/>
              <a:ext cx="1285104" cy="8569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16250" y="2374989"/>
            <a:ext cx="1878013" cy="2698311"/>
            <a:chOff x="3016250" y="2374989"/>
            <a:chExt cx="1878013" cy="2698311"/>
          </a:xfrm>
        </p:grpSpPr>
        <p:sp>
          <p:nvSpPr>
            <p:cNvPr id="11" name="任意多边形 8"/>
            <p:cNvSpPr/>
            <p:nvPr/>
          </p:nvSpPr>
          <p:spPr bwMode="auto">
            <a:xfrm>
              <a:off x="3016250" y="2374989"/>
              <a:ext cx="1878013" cy="971550"/>
            </a:xfrm>
            <a:custGeom>
              <a:avLst/>
              <a:gdLst>
                <a:gd name="T0" fmla="*/ 0 w 1877785"/>
                <a:gd name="T1" fmla="*/ 0 h 751114"/>
                <a:gd name="T2" fmla="*/ 1877785 w 1877785"/>
                <a:gd name="T3" fmla="*/ 0 h 751114"/>
                <a:gd name="T4" fmla="*/ 1877785 w 1877785"/>
                <a:gd name="T5" fmla="*/ 1256338 h 751114"/>
                <a:gd name="T6" fmla="*/ 0 w 1877785"/>
                <a:gd name="T7" fmla="*/ 1256338 h 751114"/>
                <a:gd name="T8" fmla="*/ 0 w 1877785"/>
                <a:gd name="T9" fmla="*/ 0 h 751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751114"/>
                <a:gd name="T17" fmla="*/ 1877785 w 1877785"/>
                <a:gd name="T18" fmla="*/ 751114 h 751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751114">
                  <a:moveTo>
                    <a:pt x="0" y="0"/>
                  </a:moveTo>
                  <a:lnTo>
                    <a:pt x="1877785" y="0"/>
                  </a:lnTo>
                  <a:lnTo>
                    <a:pt x="1877785" y="751114"/>
                  </a:lnTo>
                  <a:lnTo>
                    <a:pt x="0" y="75111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8" name="任意多边形 9"/>
            <p:cNvSpPr/>
            <p:nvPr/>
          </p:nvSpPr>
          <p:spPr bwMode="auto">
            <a:xfrm>
              <a:off x="3016250" y="3346540"/>
              <a:ext cx="1878013" cy="1726760"/>
            </a:xfrm>
            <a:custGeom>
              <a:avLst/>
              <a:gdLst>
                <a:gd name="T0" fmla="*/ 0 w 1877785"/>
                <a:gd name="T1" fmla="*/ 0 h 1405440"/>
                <a:gd name="T2" fmla="*/ 1877785 w 1877785"/>
                <a:gd name="T3" fmla="*/ 0 h 1405440"/>
                <a:gd name="T4" fmla="*/ 1877785 w 1877785"/>
                <a:gd name="T5" fmla="*/ 6589968 h 1405440"/>
                <a:gd name="T6" fmla="*/ 0 w 1877785"/>
                <a:gd name="T7" fmla="*/ 6589968 h 1405440"/>
                <a:gd name="T8" fmla="*/ 0 w 1877785"/>
                <a:gd name="T9" fmla="*/ 0 h 1405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1405440"/>
                <a:gd name="T17" fmla="*/ 1877785 w 1877785"/>
                <a:gd name="T18" fmla="*/ 1405440 h 1405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1405440">
                  <a:moveTo>
                    <a:pt x="0" y="0"/>
                  </a:moveTo>
                  <a:lnTo>
                    <a:pt x="1877785" y="0"/>
                  </a:lnTo>
                  <a:lnTo>
                    <a:pt x="1877785" y="1405440"/>
                  </a:lnTo>
                  <a:lnTo>
                    <a:pt x="0" y="14054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  <a:p>
              <a:pPr lvl="1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" name="Freeform 266"/>
            <p:cNvSpPr/>
            <p:nvPr/>
          </p:nvSpPr>
          <p:spPr bwMode="auto">
            <a:xfrm>
              <a:off x="3771639" y="2585140"/>
              <a:ext cx="367237" cy="301911"/>
            </a:xfrm>
            <a:custGeom>
              <a:avLst/>
              <a:gdLst>
                <a:gd name="T0" fmla="*/ 384608 w 261937"/>
                <a:gd name="T1" fmla="*/ 136192 h 215338"/>
                <a:gd name="T2" fmla="*/ 500481 w 261937"/>
                <a:gd name="T3" fmla="*/ 258426 h 215338"/>
                <a:gd name="T4" fmla="*/ 514742 w 261937"/>
                <a:gd name="T5" fmla="*/ 308027 h 215338"/>
                <a:gd name="T6" fmla="*/ 482655 w 261937"/>
                <a:gd name="T7" fmla="*/ 382428 h 215338"/>
                <a:gd name="T8" fmla="*/ 291909 w 261937"/>
                <a:gd name="T9" fmla="*/ 423174 h 215338"/>
                <a:gd name="T10" fmla="*/ 241994 w 261937"/>
                <a:gd name="T11" fmla="*/ 371801 h 215338"/>
                <a:gd name="T12" fmla="*/ 214366 w 261937"/>
                <a:gd name="T13" fmla="*/ 344342 h 215338"/>
                <a:gd name="T14" fmla="*/ 167124 w 261937"/>
                <a:gd name="T15" fmla="*/ 270825 h 215338"/>
                <a:gd name="T16" fmla="*/ 167124 w 261937"/>
                <a:gd name="T17" fmla="*/ 230082 h 215338"/>
                <a:gd name="T18" fmla="*/ 181386 w 261937"/>
                <a:gd name="T19" fmla="*/ 194651 h 215338"/>
                <a:gd name="T20" fmla="*/ 190298 w 261937"/>
                <a:gd name="T21" fmla="*/ 184021 h 215338"/>
                <a:gd name="T22" fmla="*/ 197876 w 261937"/>
                <a:gd name="T23" fmla="*/ 174723 h 215338"/>
                <a:gd name="T24" fmla="*/ 219712 w 261937"/>
                <a:gd name="T25" fmla="*/ 165422 h 215338"/>
                <a:gd name="T26" fmla="*/ 252692 w 261937"/>
                <a:gd name="T27" fmla="*/ 199966 h 215338"/>
                <a:gd name="T28" fmla="*/ 252692 w 261937"/>
                <a:gd name="T29" fmla="*/ 207052 h 215338"/>
                <a:gd name="T30" fmla="*/ 234866 w 261937"/>
                <a:gd name="T31" fmla="*/ 224767 h 215338"/>
                <a:gd name="T32" fmla="*/ 229517 w 261937"/>
                <a:gd name="T33" fmla="*/ 235395 h 215338"/>
                <a:gd name="T34" fmla="*/ 231301 w 261937"/>
                <a:gd name="T35" fmla="*/ 270825 h 215338"/>
                <a:gd name="T36" fmla="*/ 244448 w 261937"/>
                <a:gd name="T37" fmla="*/ 287655 h 215338"/>
                <a:gd name="T38" fmla="*/ 277203 w 261937"/>
                <a:gd name="T39" fmla="*/ 321534 h 215338"/>
                <a:gd name="T40" fmla="*/ 303720 w 261937"/>
                <a:gd name="T41" fmla="*/ 346335 h 215338"/>
                <a:gd name="T42" fmla="*/ 368566 w 261937"/>
                <a:gd name="T43" fmla="*/ 393059 h 215338"/>
                <a:gd name="T44" fmla="*/ 405555 w 261937"/>
                <a:gd name="T45" fmla="*/ 374016 h 215338"/>
                <a:gd name="T46" fmla="*/ 450566 w 261937"/>
                <a:gd name="T47" fmla="*/ 322198 h 215338"/>
                <a:gd name="T48" fmla="*/ 450566 w 261937"/>
                <a:gd name="T49" fmla="*/ 295628 h 215338"/>
                <a:gd name="T50" fmla="*/ 379259 w 261937"/>
                <a:gd name="T51" fmla="*/ 215909 h 215338"/>
                <a:gd name="T52" fmla="*/ 377477 w 261937"/>
                <a:gd name="T53" fmla="*/ 182251 h 215338"/>
                <a:gd name="T54" fmla="*/ 146032 w 261937"/>
                <a:gd name="T55" fmla="*/ 0 h 215338"/>
                <a:gd name="T56" fmla="*/ 268769 w 261937"/>
                <a:gd name="T57" fmla="*/ 79082 h 215338"/>
                <a:gd name="T58" fmla="*/ 299231 w 261937"/>
                <a:gd name="T59" fmla="*/ 107677 h 215338"/>
                <a:gd name="T60" fmla="*/ 318942 w 261937"/>
                <a:gd name="T61" fmla="*/ 129122 h 215338"/>
                <a:gd name="T62" fmla="*/ 349401 w 261937"/>
                <a:gd name="T63" fmla="*/ 204184 h 215338"/>
                <a:gd name="T64" fmla="*/ 338651 w 261937"/>
                <a:gd name="T65" fmla="*/ 254226 h 215338"/>
                <a:gd name="T66" fmla="*/ 329692 w 261937"/>
                <a:gd name="T67" fmla="*/ 266734 h 215338"/>
                <a:gd name="T68" fmla="*/ 318942 w 261937"/>
                <a:gd name="T69" fmla="*/ 279244 h 215338"/>
                <a:gd name="T70" fmla="*/ 301024 w 261937"/>
                <a:gd name="T71" fmla="*/ 297116 h 215338"/>
                <a:gd name="T72" fmla="*/ 263395 w 261937"/>
                <a:gd name="T73" fmla="*/ 259586 h 215338"/>
                <a:gd name="T74" fmla="*/ 259810 w 261937"/>
                <a:gd name="T75" fmla="*/ 250651 h 215338"/>
                <a:gd name="T76" fmla="*/ 275938 w 261937"/>
                <a:gd name="T77" fmla="*/ 236352 h 215338"/>
                <a:gd name="T78" fmla="*/ 283106 w 261937"/>
                <a:gd name="T79" fmla="*/ 225631 h 215338"/>
                <a:gd name="T80" fmla="*/ 288480 w 261937"/>
                <a:gd name="T81" fmla="*/ 204184 h 215338"/>
                <a:gd name="T82" fmla="*/ 275938 w 261937"/>
                <a:gd name="T83" fmla="*/ 172015 h 215338"/>
                <a:gd name="T84" fmla="*/ 240102 w 261937"/>
                <a:gd name="T85" fmla="*/ 136272 h 215338"/>
                <a:gd name="T86" fmla="*/ 215017 w 261937"/>
                <a:gd name="T87" fmla="*/ 113038 h 215338"/>
                <a:gd name="T88" fmla="*/ 177389 w 261937"/>
                <a:gd name="T89" fmla="*/ 75507 h 215338"/>
                <a:gd name="T90" fmla="*/ 73463 w 261937"/>
                <a:gd name="T91" fmla="*/ 114826 h 215338"/>
                <a:gd name="T92" fmla="*/ 60921 w 261937"/>
                <a:gd name="T93" fmla="*/ 146994 h 215338"/>
                <a:gd name="T94" fmla="*/ 73463 w 261937"/>
                <a:gd name="T95" fmla="*/ 179164 h 215338"/>
                <a:gd name="T96" fmla="*/ 134384 w 261937"/>
                <a:gd name="T97" fmla="*/ 248862 h 215338"/>
                <a:gd name="T98" fmla="*/ 172015 w 261937"/>
                <a:gd name="T99" fmla="*/ 345369 h 215338"/>
                <a:gd name="T100" fmla="*/ 30459 w 261937"/>
                <a:gd name="T101" fmla="*/ 222056 h 215338"/>
                <a:gd name="T102" fmla="*/ 10751 w 261937"/>
                <a:gd name="T103" fmla="*/ 195249 h 215338"/>
                <a:gd name="T104" fmla="*/ 3583 w 261937"/>
                <a:gd name="T105" fmla="*/ 120187 h 215338"/>
                <a:gd name="T106" fmla="*/ 69880 w 261937"/>
                <a:gd name="T107" fmla="*/ 30829 h 21533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1937"/>
                <a:gd name="T163" fmla="*/ 0 h 215338"/>
                <a:gd name="T164" fmla="*/ 261937 w 261937"/>
                <a:gd name="T165" fmla="*/ 215338 h 21533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1937" h="215338">
                  <a:moveTo>
                    <a:pt x="173944" y="56683"/>
                  </a:moveTo>
                  <a:cubicBezTo>
                    <a:pt x="182109" y="58486"/>
                    <a:pt x="189366" y="62993"/>
                    <a:pt x="195716" y="69303"/>
                  </a:cubicBezTo>
                  <a:cubicBezTo>
                    <a:pt x="196623" y="70205"/>
                    <a:pt x="196623" y="70205"/>
                    <a:pt x="245609" y="118883"/>
                  </a:cubicBezTo>
                  <a:cubicBezTo>
                    <a:pt x="249237" y="122489"/>
                    <a:pt x="251959" y="126094"/>
                    <a:pt x="254680" y="131503"/>
                  </a:cubicBezTo>
                  <a:cubicBezTo>
                    <a:pt x="255519" y="131503"/>
                    <a:pt x="255582" y="131503"/>
                    <a:pt x="255587" y="131503"/>
                  </a:cubicBezTo>
                  <a:cubicBezTo>
                    <a:pt x="259216" y="139616"/>
                    <a:pt x="261937" y="148631"/>
                    <a:pt x="261937" y="156744"/>
                  </a:cubicBezTo>
                  <a:cubicBezTo>
                    <a:pt x="261937" y="161251"/>
                    <a:pt x="261030" y="165758"/>
                    <a:pt x="260123" y="170265"/>
                  </a:cubicBezTo>
                  <a:cubicBezTo>
                    <a:pt x="257402" y="179280"/>
                    <a:pt x="252866" y="188294"/>
                    <a:pt x="245609" y="194604"/>
                  </a:cubicBezTo>
                  <a:cubicBezTo>
                    <a:pt x="245609" y="194604"/>
                    <a:pt x="245609" y="194604"/>
                    <a:pt x="225652" y="215338"/>
                  </a:cubicBezTo>
                  <a:cubicBezTo>
                    <a:pt x="204787" y="236071"/>
                    <a:pt x="170316" y="236071"/>
                    <a:pt x="148544" y="215338"/>
                  </a:cubicBezTo>
                  <a:cubicBezTo>
                    <a:pt x="148544" y="215338"/>
                    <a:pt x="148544" y="215338"/>
                    <a:pt x="124959" y="190999"/>
                  </a:cubicBezTo>
                  <a:cubicBezTo>
                    <a:pt x="124959" y="190999"/>
                    <a:pt x="124959" y="190999"/>
                    <a:pt x="123144" y="189196"/>
                  </a:cubicBezTo>
                  <a:lnTo>
                    <a:pt x="110444" y="176576"/>
                  </a:lnTo>
                  <a:cubicBezTo>
                    <a:pt x="110444" y="176576"/>
                    <a:pt x="110444" y="176576"/>
                    <a:pt x="109084" y="175223"/>
                  </a:cubicBezTo>
                  <a:lnTo>
                    <a:pt x="99559" y="165758"/>
                  </a:lnTo>
                  <a:cubicBezTo>
                    <a:pt x="92302" y="158547"/>
                    <a:pt x="86859" y="148631"/>
                    <a:pt x="85044" y="137813"/>
                  </a:cubicBezTo>
                  <a:cubicBezTo>
                    <a:pt x="84137" y="134208"/>
                    <a:pt x="84137" y="131503"/>
                    <a:pt x="84137" y="127897"/>
                  </a:cubicBezTo>
                  <a:cubicBezTo>
                    <a:pt x="84137" y="124292"/>
                    <a:pt x="84137" y="120686"/>
                    <a:pt x="85044" y="117080"/>
                  </a:cubicBezTo>
                  <a:cubicBezTo>
                    <a:pt x="86859" y="109868"/>
                    <a:pt x="88673" y="106263"/>
                    <a:pt x="90487" y="102657"/>
                  </a:cubicBezTo>
                  <a:cubicBezTo>
                    <a:pt x="90487" y="101755"/>
                    <a:pt x="91394" y="100854"/>
                    <a:pt x="92302" y="99051"/>
                  </a:cubicBezTo>
                  <a:cubicBezTo>
                    <a:pt x="93209" y="98150"/>
                    <a:pt x="93209" y="97248"/>
                    <a:pt x="94116" y="96347"/>
                  </a:cubicBezTo>
                  <a:cubicBezTo>
                    <a:pt x="95023" y="94544"/>
                    <a:pt x="95930" y="93642"/>
                    <a:pt x="96837" y="93642"/>
                  </a:cubicBezTo>
                  <a:cubicBezTo>
                    <a:pt x="97744" y="91839"/>
                    <a:pt x="98652" y="90938"/>
                    <a:pt x="99559" y="90037"/>
                  </a:cubicBezTo>
                  <a:cubicBezTo>
                    <a:pt x="99559" y="90037"/>
                    <a:pt x="99559" y="90037"/>
                    <a:pt x="100693" y="88910"/>
                  </a:cubicBezTo>
                  <a:lnTo>
                    <a:pt x="108630" y="81022"/>
                  </a:lnTo>
                  <a:cubicBezTo>
                    <a:pt x="109537" y="81924"/>
                    <a:pt x="109537" y="81924"/>
                    <a:pt x="111805" y="84177"/>
                  </a:cubicBezTo>
                  <a:lnTo>
                    <a:pt x="127680" y="99953"/>
                  </a:lnTo>
                  <a:cubicBezTo>
                    <a:pt x="127680" y="100854"/>
                    <a:pt x="128587" y="100854"/>
                    <a:pt x="128587" y="101755"/>
                  </a:cubicBezTo>
                  <a:cubicBezTo>
                    <a:pt x="129494" y="102657"/>
                    <a:pt x="129494" y="103558"/>
                    <a:pt x="129494" y="104460"/>
                  </a:cubicBezTo>
                  <a:cubicBezTo>
                    <a:pt x="129494" y="104460"/>
                    <a:pt x="129494" y="104460"/>
                    <a:pt x="128587" y="105361"/>
                  </a:cubicBezTo>
                  <a:lnTo>
                    <a:pt x="122237" y="111671"/>
                  </a:lnTo>
                  <a:cubicBezTo>
                    <a:pt x="121330" y="112573"/>
                    <a:pt x="120423" y="113474"/>
                    <a:pt x="119516" y="114376"/>
                  </a:cubicBezTo>
                  <a:cubicBezTo>
                    <a:pt x="118609" y="116179"/>
                    <a:pt x="118609" y="116179"/>
                    <a:pt x="117702" y="117080"/>
                  </a:cubicBezTo>
                  <a:cubicBezTo>
                    <a:pt x="116794" y="118883"/>
                    <a:pt x="116794" y="118883"/>
                    <a:pt x="116794" y="119784"/>
                  </a:cubicBezTo>
                  <a:cubicBezTo>
                    <a:pt x="115887" y="123390"/>
                    <a:pt x="114980" y="125193"/>
                    <a:pt x="114980" y="127897"/>
                  </a:cubicBezTo>
                  <a:cubicBezTo>
                    <a:pt x="114980" y="131503"/>
                    <a:pt x="115887" y="135109"/>
                    <a:pt x="117702" y="137813"/>
                  </a:cubicBezTo>
                  <a:cubicBezTo>
                    <a:pt x="118609" y="140518"/>
                    <a:pt x="120423" y="142321"/>
                    <a:pt x="122237" y="144123"/>
                  </a:cubicBezTo>
                  <a:cubicBezTo>
                    <a:pt x="122237" y="144123"/>
                    <a:pt x="122237" y="144123"/>
                    <a:pt x="124392" y="146377"/>
                  </a:cubicBezTo>
                  <a:lnTo>
                    <a:pt x="139473" y="162152"/>
                  </a:lnTo>
                  <a:cubicBezTo>
                    <a:pt x="139473" y="162152"/>
                    <a:pt x="139473" y="162152"/>
                    <a:pt x="141060" y="163617"/>
                  </a:cubicBezTo>
                  <a:lnTo>
                    <a:pt x="152173" y="173871"/>
                  </a:lnTo>
                  <a:cubicBezTo>
                    <a:pt x="152173" y="173871"/>
                    <a:pt x="152173" y="173871"/>
                    <a:pt x="154554" y="176237"/>
                  </a:cubicBezTo>
                  <a:lnTo>
                    <a:pt x="171223" y="192802"/>
                  </a:lnTo>
                  <a:cubicBezTo>
                    <a:pt x="174852" y="197309"/>
                    <a:pt x="181202" y="200013"/>
                    <a:pt x="187552" y="200013"/>
                  </a:cubicBezTo>
                  <a:cubicBezTo>
                    <a:pt x="193902" y="200013"/>
                    <a:pt x="199344" y="197309"/>
                    <a:pt x="203880" y="192802"/>
                  </a:cubicBezTo>
                  <a:cubicBezTo>
                    <a:pt x="203880" y="192802"/>
                    <a:pt x="203880" y="192802"/>
                    <a:pt x="206375" y="190323"/>
                  </a:cubicBezTo>
                  <a:lnTo>
                    <a:pt x="223837" y="172970"/>
                  </a:lnTo>
                  <a:cubicBezTo>
                    <a:pt x="226559" y="170265"/>
                    <a:pt x="228373" y="167561"/>
                    <a:pt x="229280" y="163955"/>
                  </a:cubicBezTo>
                  <a:cubicBezTo>
                    <a:pt x="230187" y="162152"/>
                    <a:pt x="230187" y="159448"/>
                    <a:pt x="230187" y="156744"/>
                  </a:cubicBezTo>
                  <a:cubicBezTo>
                    <a:pt x="230187" y="154941"/>
                    <a:pt x="230187" y="152236"/>
                    <a:pt x="229280" y="150434"/>
                  </a:cubicBezTo>
                  <a:cubicBezTo>
                    <a:pt x="228373" y="146828"/>
                    <a:pt x="226559" y="143222"/>
                    <a:pt x="223837" y="140518"/>
                  </a:cubicBezTo>
                  <a:cubicBezTo>
                    <a:pt x="223837" y="140518"/>
                    <a:pt x="223837" y="140518"/>
                    <a:pt x="192994" y="109868"/>
                  </a:cubicBezTo>
                  <a:cubicBezTo>
                    <a:pt x="192994" y="108066"/>
                    <a:pt x="192994" y="106263"/>
                    <a:pt x="192994" y="104460"/>
                  </a:cubicBezTo>
                  <a:cubicBezTo>
                    <a:pt x="192994" y="100854"/>
                    <a:pt x="192994" y="96347"/>
                    <a:pt x="192087" y="92741"/>
                  </a:cubicBezTo>
                  <a:cubicBezTo>
                    <a:pt x="189366" y="79219"/>
                    <a:pt x="183016" y="66599"/>
                    <a:pt x="173944" y="56683"/>
                  </a:cubicBezTo>
                  <a:close/>
                  <a:moveTo>
                    <a:pt x="74311" y="0"/>
                  </a:moveTo>
                  <a:cubicBezTo>
                    <a:pt x="88216" y="0"/>
                    <a:pt x="102121" y="5229"/>
                    <a:pt x="113063" y="15688"/>
                  </a:cubicBezTo>
                  <a:cubicBezTo>
                    <a:pt x="113063" y="15688"/>
                    <a:pt x="113063" y="15688"/>
                    <a:pt x="136769" y="40242"/>
                  </a:cubicBezTo>
                  <a:cubicBezTo>
                    <a:pt x="136769" y="40242"/>
                    <a:pt x="136769" y="40242"/>
                    <a:pt x="138707" y="42061"/>
                  </a:cubicBezTo>
                  <a:lnTo>
                    <a:pt x="152270" y="54793"/>
                  </a:lnTo>
                  <a:cubicBezTo>
                    <a:pt x="152270" y="54793"/>
                    <a:pt x="152270" y="54793"/>
                    <a:pt x="153523" y="56157"/>
                  </a:cubicBezTo>
                  <a:lnTo>
                    <a:pt x="162300" y="65706"/>
                  </a:lnTo>
                  <a:cubicBezTo>
                    <a:pt x="170506" y="72981"/>
                    <a:pt x="175065" y="82985"/>
                    <a:pt x="176888" y="93898"/>
                  </a:cubicBezTo>
                  <a:cubicBezTo>
                    <a:pt x="177800" y="97536"/>
                    <a:pt x="177800" y="100264"/>
                    <a:pt x="177800" y="103902"/>
                  </a:cubicBezTo>
                  <a:cubicBezTo>
                    <a:pt x="177800" y="107539"/>
                    <a:pt x="177800" y="111177"/>
                    <a:pt x="176888" y="114815"/>
                  </a:cubicBezTo>
                  <a:cubicBezTo>
                    <a:pt x="175065" y="122090"/>
                    <a:pt x="173241" y="125728"/>
                    <a:pt x="172329" y="129366"/>
                  </a:cubicBezTo>
                  <a:cubicBezTo>
                    <a:pt x="171418" y="130275"/>
                    <a:pt x="170506" y="131184"/>
                    <a:pt x="170506" y="132094"/>
                  </a:cubicBezTo>
                  <a:cubicBezTo>
                    <a:pt x="168682" y="133913"/>
                    <a:pt x="168682" y="134822"/>
                    <a:pt x="167770" y="135731"/>
                  </a:cubicBezTo>
                  <a:cubicBezTo>
                    <a:pt x="166859" y="137550"/>
                    <a:pt x="165947" y="137550"/>
                    <a:pt x="165947" y="138460"/>
                  </a:cubicBezTo>
                  <a:cubicBezTo>
                    <a:pt x="164123" y="140279"/>
                    <a:pt x="163212" y="141188"/>
                    <a:pt x="162300" y="142097"/>
                  </a:cubicBezTo>
                  <a:cubicBezTo>
                    <a:pt x="162300" y="142097"/>
                    <a:pt x="162300" y="142097"/>
                    <a:pt x="161160" y="143234"/>
                  </a:cubicBezTo>
                  <a:lnTo>
                    <a:pt x="153182" y="151192"/>
                  </a:lnTo>
                  <a:cubicBezTo>
                    <a:pt x="152270" y="149373"/>
                    <a:pt x="152270" y="149373"/>
                    <a:pt x="149990" y="147213"/>
                  </a:cubicBezTo>
                  <a:lnTo>
                    <a:pt x="134034" y="132094"/>
                  </a:lnTo>
                  <a:cubicBezTo>
                    <a:pt x="134034" y="131184"/>
                    <a:pt x="133122" y="131184"/>
                    <a:pt x="133122" y="130275"/>
                  </a:cubicBezTo>
                  <a:cubicBezTo>
                    <a:pt x="133122" y="129366"/>
                    <a:pt x="132210" y="128456"/>
                    <a:pt x="132210" y="127547"/>
                  </a:cubicBezTo>
                  <a:cubicBezTo>
                    <a:pt x="132210" y="127547"/>
                    <a:pt x="132210" y="127547"/>
                    <a:pt x="133236" y="126637"/>
                  </a:cubicBezTo>
                  <a:lnTo>
                    <a:pt x="140417" y="120271"/>
                  </a:lnTo>
                  <a:cubicBezTo>
                    <a:pt x="140417" y="119362"/>
                    <a:pt x="141328" y="118452"/>
                    <a:pt x="142240" y="117543"/>
                  </a:cubicBezTo>
                  <a:cubicBezTo>
                    <a:pt x="143152" y="115724"/>
                    <a:pt x="144064" y="115724"/>
                    <a:pt x="144064" y="114815"/>
                  </a:cubicBezTo>
                  <a:cubicBezTo>
                    <a:pt x="144976" y="112996"/>
                    <a:pt x="144976" y="112086"/>
                    <a:pt x="144976" y="111177"/>
                  </a:cubicBezTo>
                  <a:cubicBezTo>
                    <a:pt x="146799" y="108449"/>
                    <a:pt x="146799" y="105721"/>
                    <a:pt x="146799" y="103902"/>
                  </a:cubicBezTo>
                  <a:cubicBezTo>
                    <a:pt x="146799" y="100264"/>
                    <a:pt x="145887" y="96626"/>
                    <a:pt x="144064" y="93898"/>
                  </a:cubicBezTo>
                  <a:cubicBezTo>
                    <a:pt x="143152" y="91170"/>
                    <a:pt x="142240" y="89351"/>
                    <a:pt x="140417" y="87532"/>
                  </a:cubicBezTo>
                  <a:cubicBezTo>
                    <a:pt x="140417" y="87532"/>
                    <a:pt x="140417" y="87532"/>
                    <a:pt x="138137" y="85259"/>
                  </a:cubicBezTo>
                  <a:lnTo>
                    <a:pt x="122181" y="69344"/>
                  </a:lnTo>
                  <a:cubicBezTo>
                    <a:pt x="122181" y="69344"/>
                    <a:pt x="122181" y="69344"/>
                    <a:pt x="120585" y="67866"/>
                  </a:cubicBezTo>
                  <a:lnTo>
                    <a:pt x="109416" y="57521"/>
                  </a:lnTo>
                  <a:cubicBezTo>
                    <a:pt x="109416" y="57521"/>
                    <a:pt x="109416" y="57521"/>
                    <a:pt x="107022" y="55134"/>
                  </a:cubicBezTo>
                  <a:lnTo>
                    <a:pt x="90268" y="38423"/>
                  </a:lnTo>
                  <a:cubicBezTo>
                    <a:pt x="82061" y="29329"/>
                    <a:pt x="66561" y="29329"/>
                    <a:pt x="57443" y="38423"/>
                  </a:cubicBezTo>
                  <a:cubicBezTo>
                    <a:pt x="57443" y="38423"/>
                    <a:pt x="57443" y="38423"/>
                    <a:pt x="37383" y="58431"/>
                  </a:cubicBezTo>
                  <a:cubicBezTo>
                    <a:pt x="35560" y="60249"/>
                    <a:pt x="33736" y="63887"/>
                    <a:pt x="31913" y="67525"/>
                  </a:cubicBezTo>
                  <a:cubicBezTo>
                    <a:pt x="31913" y="69344"/>
                    <a:pt x="31001" y="72072"/>
                    <a:pt x="31001" y="74800"/>
                  </a:cubicBezTo>
                  <a:cubicBezTo>
                    <a:pt x="31001" y="76619"/>
                    <a:pt x="31001" y="79347"/>
                    <a:pt x="31913" y="81166"/>
                  </a:cubicBezTo>
                  <a:cubicBezTo>
                    <a:pt x="32824" y="84804"/>
                    <a:pt x="35560" y="88442"/>
                    <a:pt x="37383" y="91170"/>
                  </a:cubicBezTo>
                  <a:cubicBezTo>
                    <a:pt x="37383" y="91170"/>
                    <a:pt x="37383" y="91170"/>
                    <a:pt x="68384" y="121181"/>
                  </a:cubicBezTo>
                  <a:cubicBezTo>
                    <a:pt x="68384" y="123909"/>
                    <a:pt x="68384" y="125728"/>
                    <a:pt x="68384" y="126637"/>
                  </a:cubicBezTo>
                  <a:cubicBezTo>
                    <a:pt x="68384" y="131184"/>
                    <a:pt x="68384" y="135731"/>
                    <a:pt x="69296" y="139369"/>
                  </a:cubicBezTo>
                  <a:cubicBezTo>
                    <a:pt x="72032" y="153010"/>
                    <a:pt x="78414" y="165742"/>
                    <a:pt x="87533" y="175746"/>
                  </a:cubicBezTo>
                  <a:cubicBezTo>
                    <a:pt x="79326" y="173018"/>
                    <a:pt x="72032" y="168471"/>
                    <a:pt x="65649" y="163014"/>
                  </a:cubicBezTo>
                  <a:cubicBezTo>
                    <a:pt x="64737" y="162105"/>
                    <a:pt x="64737" y="162105"/>
                    <a:pt x="15500" y="112996"/>
                  </a:cubicBezTo>
                  <a:cubicBezTo>
                    <a:pt x="11853" y="109358"/>
                    <a:pt x="9118" y="104811"/>
                    <a:pt x="6382" y="100264"/>
                  </a:cubicBezTo>
                  <a:cubicBezTo>
                    <a:pt x="5522" y="99406"/>
                    <a:pt x="5474" y="99357"/>
                    <a:pt x="5471" y="99355"/>
                  </a:cubicBezTo>
                  <a:cubicBezTo>
                    <a:pt x="1823" y="92079"/>
                    <a:pt x="0" y="82985"/>
                    <a:pt x="0" y="74800"/>
                  </a:cubicBezTo>
                  <a:cubicBezTo>
                    <a:pt x="0" y="70253"/>
                    <a:pt x="0" y="65706"/>
                    <a:pt x="1823" y="61159"/>
                  </a:cubicBezTo>
                  <a:cubicBezTo>
                    <a:pt x="3647" y="51155"/>
                    <a:pt x="9118" y="42970"/>
                    <a:pt x="15500" y="35695"/>
                  </a:cubicBezTo>
                  <a:cubicBezTo>
                    <a:pt x="15500" y="35695"/>
                    <a:pt x="15500" y="35695"/>
                    <a:pt x="35560" y="15688"/>
                  </a:cubicBezTo>
                  <a:cubicBezTo>
                    <a:pt x="46501" y="5229"/>
                    <a:pt x="60406" y="0"/>
                    <a:pt x="74311" y="0"/>
                  </a:cubicBezTo>
                  <a:close/>
                </a:path>
              </a:pathLst>
            </a:custGeom>
            <a:solidFill>
              <a:srgbClr val="0F2F56"/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0" name="文本框 56"/>
            <p:cNvSpPr txBox="1">
              <a:spLocks noChangeArrowheads="1"/>
            </p:cNvSpPr>
            <p:nvPr/>
          </p:nvSpPr>
          <p:spPr bwMode="auto">
            <a:xfrm>
              <a:off x="3016250" y="2937787"/>
              <a:ext cx="1878013" cy="333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1216660" eaLnBrk="1" hangingPunct="1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单击编辑标题</a:t>
              </a:r>
              <a:endPara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7" name="TextBox 13"/>
            <p:cNvSpPr txBox="1"/>
            <p:nvPr/>
          </p:nvSpPr>
          <p:spPr>
            <a:xfrm>
              <a:off x="3313101" y="3628974"/>
              <a:ext cx="1285104" cy="8569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57788" y="2374989"/>
            <a:ext cx="1876425" cy="2698311"/>
            <a:chOff x="5157788" y="2374989"/>
            <a:chExt cx="1876425" cy="2698311"/>
          </a:xfrm>
        </p:grpSpPr>
        <p:sp>
          <p:nvSpPr>
            <p:cNvPr id="22" name="任意多边形 14"/>
            <p:cNvSpPr/>
            <p:nvPr/>
          </p:nvSpPr>
          <p:spPr bwMode="auto">
            <a:xfrm>
              <a:off x="5157788" y="2374989"/>
              <a:ext cx="1876425" cy="971550"/>
            </a:xfrm>
            <a:custGeom>
              <a:avLst/>
              <a:gdLst>
                <a:gd name="T0" fmla="*/ 0 w 1877785"/>
                <a:gd name="T1" fmla="*/ 0 h 751114"/>
                <a:gd name="T2" fmla="*/ 1877785 w 1877785"/>
                <a:gd name="T3" fmla="*/ 0 h 751114"/>
                <a:gd name="T4" fmla="*/ 1877785 w 1877785"/>
                <a:gd name="T5" fmla="*/ 1256338 h 751114"/>
                <a:gd name="T6" fmla="*/ 0 w 1877785"/>
                <a:gd name="T7" fmla="*/ 1256338 h 751114"/>
                <a:gd name="T8" fmla="*/ 0 w 1877785"/>
                <a:gd name="T9" fmla="*/ 0 h 751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751114"/>
                <a:gd name="T17" fmla="*/ 1877785 w 1877785"/>
                <a:gd name="T18" fmla="*/ 751114 h 751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751114">
                  <a:moveTo>
                    <a:pt x="0" y="0"/>
                  </a:moveTo>
                  <a:lnTo>
                    <a:pt x="1877785" y="0"/>
                  </a:lnTo>
                  <a:lnTo>
                    <a:pt x="1877785" y="751114"/>
                  </a:lnTo>
                  <a:lnTo>
                    <a:pt x="0" y="75111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3" name="任意多边形 15"/>
            <p:cNvSpPr/>
            <p:nvPr/>
          </p:nvSpPr>
          <p:spPr bwMode="auto">
            <a:xfrm>
              <a:off x="5157788" y="3346540"/>
              <a:ext cx="1876425" cy="1726760"/>
            </a:xfrm>
            <a:custGeom>
              <a:avLst/>
              <a:gdLst>
                <a:gd name="T0" fmla="*/ 0 w 1877785"/>
                <a:gd name="T1" fmla="*/ 0 h 1405440"/>
                <a:gd name="T2" fmla="*/ 1877785 w 1877785"/>
                <a:gd name="T3" fmla="*/ 0 h 1405440"/>
                <a:gd name="T4" fmla="*/ 1877785 w 1877785"/>
                <a:gd name="T5" fmla="*/ 6589968 h 1405440"/>
                <a:gd name="T6" fmla="*/ 0 w 1877785"/>
                <a:gd name="T7" fmla="*/ 6589968 h 1405440"/>
                <a:gd name="T8" fmla="*/ 0 w 1877785"/>
                <a:gd name="T9" fmla="*/ 0 h 1405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1405440"/>
                <a:gd name="T17" fmla="*/ 1877785 w 1877785"/>
                <a:gd name="T18" fmla="*/ 1405440 h 1405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1405440">
                  <a:moveTo>
                    <a:pt x="0" y="0"/>
                  </a:moveTo>
                  <a:lnTo>
                    <a:pt x="1877785" y="0"/>
                  </a:lnTo>
                  <a:lnTo>
                    <a:pt x="1877785" y="1405440"/>
                  </a:lnTo>
                  <a:lnTo>
                    <a:pt x="0" y="140544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  <a:p>
              <a:pPr lvl="1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4" name="Freeform 252"/>
            <p:cNvSpPr/>
            <p:nvPr/>
          </p:nvSpPr>
          <p:spPr bwMode="auto">
            <a:xfrm>
              <a:off x="5988145" y="2553585"/>
              <a:ext cx="215710" cy="365018"/>
            </a:xfrm>
            <a:custGeom>
              <a:avLst/>
              <a:gdLst>
                <a:gd name="T0" fmla="*/ 121667 w 153988"/>
                <a:gd name="T1" fmla="*/ 477308 h 260350"/>
                <a:gd name="T2" fmla="*/ 184060 w 153988"/>
                <a:gd name="T3" fmla="*/ 477308 h 260350"/>
                <a:gd name="T4" fmla="*/ 184060 w 153988"/>
                <a:gd name="T5" fmla="*/ 511625 h 260350"/>
                <a:gd name="T6" fmla="*/ 121667 w 153988"/>
                <a:gd name="T7" fmla="*/ 511625 h 260350"/>
                <a:gd name="T8" fmla="*/ 121667 w 153988"/>
                <a:gd name="T9" fmla="*/ 477308 h 260350"/>
                <a:gd name="T10" fmla="*/ 87351 w 153988"/>
                <a:gd name="T11" fmla="*/ 427393 h 260350"/>
                <a:gd name="T12" fmla="*/ 212137 w 153988"/>
                <a:gd name="T13" fmla="*/ 427393 h 260350"/>
                <a:gd name="T14" fmla="*/ 212137 w 153988"/>
                <a:gd name="T15" fmla="*/ 461710 h 260350"/>
                <a:gd name="T16" fmla="*/ 87351 w 153988"/>
                <a:gd name="T17" fmla="*/ 461710 h 260350"/>
                <a:gd name="T18" fmla="*/ 87351 w 153988"/>
                <a:gd name="T19" fmla="*/ 427393 h 260350"/>
                <a:gd name="T20" fmla="*/ 149504 w 153988"/>
                <a:gd name="T21" fmla="*/ 34316 h 260350"/>
                <a:gd name="T22" fmla="*/ 86510 w 153988"/>
                <a:gd name="T23" fmla="*/ 52211 h 260350"/>
                <a:gd name="T24" fmla="*/ 34316 w 153988"/>
                <a:gd name="T25" fmla="*/ 170333 h 260350"/>
                <a:gd name="T26" fmla="*/ 86510 w 153988"/>
                <a:gd name="T27" fmla="*/ 313509 h 260350"/>
                <a:gd name="T28" fmla="*/ 115307 w 153988"/>
                <a:gd name="T29" fmla="*/ 374360 h 260350"/>
                <a:gd name="T30" fmla="*/ 117107 w 153988"/>
                <a:gd name="T31" fmla="*/ 374360 h 260350"/>
                <a:gd name="T32" fmla="*/ 129705 w 153988"/>
                <a:gd name="T33" fmla="*/ 374360 h 260350"/>
                <a:gd name="T34" fmla="*/ 129705 w 153988"/>
                <a:gd name="T35" fmla="*/ 283085 h 260350"/>
                <a:gd name="T36" fmla="*/ 172901 w 153988"/>
                <a:gd name="T37" fmla="*/ 283085 h 260350"/>
                <a:gd name="T38" fmla="*/ 172901 w 153988"/>
                <a:gd name="T39" fmla="*/ 374360 h 260350"/>
                <a:gd name="T40" fmla="*/ 174701 w 153988"/>
                <a:gd name="T41" fmla="*/ 374360 h 260350"/>
                <a:gd name="T42" fmla="*/ 187299 w 153988"/>
                <a:gd name="T43" fmla="*/ 374360 h 260350"/>
                <a:gd name="T44" fmla="*/ 216097 w 153988"/>
                <a:gd name="T45" fmla="*/ 313509 h 260350"/>
                <a:gd name="T46" fmla="*/ 268292 w 153988"/>
                <a:gd name="T47" fmla="*/ 170333 h 260350"/>
                <a:gd name="T48" fmla="*/ 216097 w 153988"/>
                <a:gd name="T49" fmla="*/ 52211 h 260350"/>
                <a:gd name="T50" fmla="*/ 153104 w 153988"/>
                <a:gd name="T51" fmla="*/ 34316 h 260350"/>
                <a:gd name="T52" fmla="*/ 149504 w 153988"/>
                <a:gd name="T53" fmla="*/ 34316 h 260350"/>
                <a:gd name="T54" fmla="*/ 149524 w 153988"/>
                <a:gd name="T55" fmla="*/ 0 h 260350"/>
                <a:gd name="T56" fmla="*/ 302609 w 153988"/>
                <a:gd name="T57" fmla="*/ 170578 h 260350"/>
                <a:gd name="T58" fmla="*/ 213608 w 153988"/>
                <a:gd name="T59" fmla="*/ 408677 h 260350"/>
                <a:gd name="T60" fmla="*/ 89004 w 153988"/>
                <a:gd name="T61" fmla="*/ 408677 h 260350"/>
                <a:gd name="T62" fmla="*/ 0 w 153988"/>
                <a:gd name="T63" fmla="*/ 170578 h 260350"/>
                <a:gd name="T64" fmla="*/ 149524 w 153988"/>
                <a:gd name="T65" fmla="*/ 0 h 2603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3988"/>
                <a:gd name="T100" fmla="*/ 0 h 260350"/>
                <a:gd name="T101" fmla="*/ 153988 w 153988"/>
                <a:gd name="T102" fmla="*/ 260350 h 2603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3988" h="260350">
                  <a:moveTo>
                    <a:pt x="61912" y="242887"/>
                  </a:moveTo>
                  <a:lnTo>
                    <a:pt x="93662" y="242887"/>
                  </a:lnTo>
                  <a:lnTo>
                    <a:pt x="93662" y="260350"/>
                  </a:lnTo>
                  <a:lnTo>
                    <a:pt x="61912" y="260350"/>
                  </a:lnTo>
                  <a:lnTo>
                    <a:pt x="61912" y="242887"/>
                  </a:lnTo>
                  <a:close/>
                  <a:moveTo>
                    <a:pt x="44450" y="217487"/>
                  </a:moveTo>
                  <a:lnTo>
                    <a:pt x="107950" y="217487"/>
                  </a:lnTo>
                  <a:lnTo>
                    <a:pt x="107950" y="234950"/>
                  </a:lnTo>
                  <a:lnTo>
                    <a:pt x="44450" y="234950"/>
                  </a:lnTo>
                  <a:lnTo>
                    <a:pt x="44450" y="217487"/>
                  </a:lnTo>
                  <a:close/>
                  <a:moveTo>
                    <a:pt x="76078" y="17462"/>
                  </a:moveTo>
                  <a:cubicBezTo>
                    <a:pt x="74246" y="17462"/>
                    <a:pt x="58676" y="17462"/>
                    <a:pt x="44022" y="26569"/>
                  </a:cubicBezTo>
                  <a:cubicBezTo>
                    <a:pt x="26621" y="37498"/>
                    <a:pt x="17462" y="57534"/>
                    <a:pt x="17462" y="86677"/>
                  </a:cubicBezTo>
                  <a:cubicBezTo>
                    <a:pt x="17462" y="103981"/>
                    <a:pt x="33032" y="135857"/>
                    <a:pt x="44022" y="159535"/>
                  </a:cubicBezTo>
                  <a:cubicBezTo>
                    <a:pt x="50434" y="172286"/>
                    <a:pt x="55929" y="182304"/>
                    <a:pt x="58676" y="190500"/>
                  </a:cubicBezTo>
                  <a:cubicBezTo>
                    <a:pt x="58683" y="190500"/>
                    <a:pt x="58757" y="190500"/>
                    <a:pt x="59592" y="190500"/>
                  </a:cubicBezTo>
                  <a:lnTo>
                    <a:pt x="66003" y="190500"/>
                  </a:lnTo>
                  <a:cubicBezTo>
                    <a:pt x="66003" y="190487"/>
                    <a:pt x="66003" y="189715"/>
                    <a:pt x="66003" y="144053"/>
                  </a:cubicBezTo>
                  <a:cubicBezTo>
                    <a:pt x="66017" y="144053"/>
                    <a:pt x="66552" y="144053"/>
                    <a:pt x="87984" y="144053"/>
                  </a:cubicBezTo>
                  <a:cubicBezTo>
                    <a:pt x="87984" y="144066"/>
                    <a:pt x="87984" y="144838"/>
                    <a:pt x="87984" y="190500"/>
                  </a:cubicBezTo>
                  <a:cubicBezTo>
                    <a:pt x="87991" y="190500"/>
                    <a:pt x="88065" y="190500"/>
                    <a:pt x="88900" y="190500"/>
                  </a:cubicBezTo>
                  <a:lnTo>
                    <a:pt x="95311" y="190500"/>
                  </a:lnTo>
                  <a:lnTo>
                    <a:pt x="109965" y="159535"/>
                  </a:lnTo>
                  <a:cubicBezTo>
                    <a:pt x="120955" y="135857"/>
                    <a:pt x="136525" y="103981"/>
                    <a:pt x="136525" y="86677"/>
                  </a:cubicBezTo>
                  <a:cubicBezTo>
                    <a:pt x="136525" y="57534"/>
                    <a:pt x="127367" y="37498"/>
                    <a:pt x="109965" y="26569"/>
                  </a:cubicBezTo>
                  <a:cubicBezTo>
                    <a:pt x="95311" y="17462"/>
                    <a:pt x="79741" y="17462"/>
                    <a:pt x="77910" y="17462"/>
                  </a:cubicBezTo>
                  <a:lnTo>
                    <a:pt x="76078" y="17462"/>
                  </a:lnTo>
                  <a:close/>
                  <a:moveTo>
                    <a:pt x="76088" y="0"/>
                  </a:moveTo>
                  <a:cubicBezTo>
                    <a:pt x="86958" y="0"/>
                    <a:pt x="153988" y="2713"/>
                    <a:pt x="153988" y="86802"/>
                  </a:cubicBezTo>
                  <a:cubicBezTo>
                    <a:pt x="153988" y="122970"/>
                    <a:pt x="108698" y="189879"/>
                    <a:pt x="108698" y="207963"/>
                  </a:cubicBezTo>
                  <a:cubicBezTo>
                    <a:pt x="108680" y="207963"/>
                    <a:pt x="107625" y="207963"/>
                    <a:pt x="45291" y="207963"/>
                  </a:cubicBezTo>
                  <a:cubicBezTo>
                    <a:pt x="45291" y="189879"/>
                    <a:pt x="0" y="122970"/>
                    <a:pt x="0" y="86802"/>
                  </a:cubicBezTo>
                  <a:cubicBezTo>
                    <a:pt x="0" y="2713"/>
                    <a:pt x="67030" y="0"/>
                    <a:pt x="76088" y="0"/>
                  </a:cubicBezTo>
                  <a:close/>
                </a:path>
              </a:pathLst>
            </a:custGeom>
            <a:solidFill>
              <a:srgbClr val="0F2F56"/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5" name="文本框 56"/>
            <p:cNvSpPr txBox="1">
              <a:spLocks noChangeArrowheads="1"/>
            </p:cNvSpPr>
            <p:nvPr/>
          </p:nvSpPr>
          <p:spPr bwMode="auto">
            <a:xfrm>
              <a:off x="5157788" y="2937787"/>
              <a:ext cx="1876425" cy="333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1216660" eaLnBrk="1" hangingPunct="1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单击编辑标题</a:t>
              </a:r>
              <a:endPara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5453448" y="3628974"/>
              <a:ext cx="1285104" cy="8569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297738" y="2374989"/>
            <a:ext cx="1878012" cy="2698311"/>
            <a:chOff x="7297738" y="2374989"/>
            <a:chExt cx="1878012" cy="2698311"/>
          </a:xfrm>
        </p:grpSpPr>
        <p:sp>
          <p:nvSpPr>
            <p:cNvPr id="12" name="任意多边形 20"/>
            <p:cNvSpPr/>
            <p:nvPr/>
          </p:nvSpPr>
          <p:spPr bwMode="auto">
            <a:xfrm>
              <a:off x="7297738" y="2374989"/>
              <a:ext cx="1878012" cy="971550"/>
            </a:xfrm>
            <a:custGeom>
              <a:avLst/>
              <a:gdLst>
                <a:gd name="T0" fmla="*/ 0 w 1877785"/>
                <a:gd name="T1" fmla="*/ 0 h 751114"/>
                <a:gd name="T2" fmla="*/ 1877787 w 1877785"/>
                <a:gd name="T3" fmla="*/ 0 h 751114"/>
                <a:gd name="T4" fmla="*/ 1877787 w 1877785"/>
                <a:gd name="T5" fmla="*/ 1256338 h 751114"/>
                <a:gd name="T6" fmla="*/ 0 w 1877785"/>
                <a:gd name="T7" fmla="*/ 1256338 h 751114"/>
                <a:gd name="T8" fmla="*/ 0 w 1877785"/>
                <a:gd name="T9" fmla="*/ 0 h 751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751114"/>
                <a:gd name="T17" fmla="*/ 1877785 w 1877785"/>
                <a:gd name="T18" fmla="*/ 751114 h 751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751114">
                  <a:moveTo>
                    <a:pt x="0" y="0"/>
                  </a:moveTo>
                  <a:lnTo>
                    <a:pt x="1877785" y="0"/>
                  </a:lnTo>
                  <a:lnTo>
                    <a:pt x="1877785" y="751114"/>
                  </a:lnTo>
                  <a:lnTo>
                    <a:pt x="0" y="75111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7297738" y="3346540"/>
              <a:ext cx="1878012" cy="1726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8" name="Freeform 142"/>
            <p:cNvSpPr/>
            <p:nvPr/>
          </p:nvSpPr>
          <p:spPr bwMode="auto">
            <a:xfrm>
              <a:off x="8053126" y="2586971"/>
              <a:ext cx="367238" cy="298247"/>
            </a:xfrm>
            <a:custGeom>
              <a:avLst/>
              <a:gdLst>
                <a:gd name="T0" fmla="*/ 372133 w 261938"/>
                <a:gd name="T1" fmla="*/ 224617 h 212725"/>
                <a:gd name="T2" fmla="*/ 376366 w 261938"/>
                <a:gd name="T3" fmla="*/ 224617 h 212725"/>
                <a:gd name="T4" fmla="*/ 406004 w 261938"/>
                <a:gd name="T5" fmla="*/ 224617 h 212725"/>
                <a:gd name="T6" fmla="*/ 427394 w 261938"/>
                <a:gd name="T7" fmla="*/ 246108 h 212725"/>
                <a:gd name="T8" fmla="*/ 427394 w 261938"/>
                <a:gd name="T9" fmla="*/ 396545 h 212725"/>
                <a:gd name="T10" fmla="*/ 406004 w 261938"/>
                <a:gd name="T11" fmla="*/ 418037 h 212725"/>
                <a:gd name="T12" fmla="*/ 401769 w 261938"/>
                <a:gd name="T13" fmla="*/ 418037 h 212725"/>
                <a:gd name="T14" fmla="*/ 372133 w 261938"/>
                <a:gd name="T15" fmla="*/ 418037 h 212725"/>
                <a:gd name="T16" fmla="*/ 352522 w 261938"/>
                <a:gd name="T17" fmla="*/ 396545 h 212725"/>
                <a:gd name="T18" fmla="*/ 352522 w 261938"/>
                <a:gd name="T19" fmla="*/ 246108 h 212725"/>
                <a:gd name="T20" fmla="*/ 372133 w 261938"/>
                <a:gd name="T21" fmla="*/ 224617 h 212725"/>
                <a:gd name="T22" fmla="*/ 108743 w 261938"/>
                <a:gd name="T23" fmla="*/ 224617 h 212725"/>
                <a:gd name="T24" fmla="*/ 112754 w 261938"/>
                <a:gd name="T25" fmla="*/ 224617 h 212725"/>
                <a:gd name="T26" fmla="*/ 140833 w 261938"/>
                <a:gd name="T27" fmla="*/ 224617 h 212725"/>
                <a:gd name="T28" fmla="*/ 162223 w 261938"/>
                <a:gd name="T29" fmla="*/ 246108 h 212725"/>
                <a:gd name="T30" fmla="*/ 162223 w 261938"/>
                <a:gd name="T31" fmla="*/ 396545 h 212725"/>
                <a:gd name="T32" fmla="*/ 140833 w 261938"/>
                <a:gd name="T33" fmla="*/ 418037 h 212725"/>
                <a:gd name="T34" fmla="*/ 136821 w 261938"/>
                <a:gd name="T35" fmla="*/ 418037 h 212725"/>
                <a:gd name="T36" fmla="*/ 108743 w 261938"/>
                <a:gd name="T37" fmla="*/ 418037 h 212725"/>
                <a:gd name="T38" fmla="*/ 87351 w 261938"/>
                <a:gd name="T39" fmla="*/ 396545 h 212725"/>
                <a:gd name="T40" fmla="*/ 87351 w 261938"/>
                <a:gd name="T41" fmla="*/ 246108 h 212725"/>
                <a:gd name="T42" fmla="*/ 108743 w 261938"/>
                <a:gd name="T43" fmla="*/ 224617 h 212725"/>
                <a:gd name="T44" fmla="*/ 257373 w 261938"/>
                <a:gd name="T45" fmla="*/ 0 h 212725"/>
                <a:gd name="T46" fmla="*/ 514746 w 261938"/>
                <a:gd name="T47" fmla="*/ 255278 h 212725"/>
                <a:gd name="T48" fmla="*/ 514746 w 261938"/>
                <a:gd name="T49" fmla="*/ 321328 h 212725"/>
                <a:gd name="T50" fmla="*/ 462916 w 261938"/>
                <a:gd name="T51" fmla="*/ 321328 h 212725"/>
                <a:gd name="T52" fmla="*/ 462916 w 261938"/>
                <a:gd name="T53" fmla="*/ 255278 h 212725"/>
                <a:gd name="T54" fmla="*/ 257373 w 261938"/>
                <a:gd name="T55" fmla="*/ 51770 h 212725"/>
                <a:gd name="T56" fmla="*/ 51833 w 261938"/>
                <a:gd name="T57" fmla="*/ 255278 h 212725"/>
                <a:gd name="T58" fmla="*/ 51833 w 261938"/>
                <a:gd name="T59" fmla="*/ 321328 h 212725"/>
                <a:gd name="T60" fmla="*/ 0 w 261938"/>
                <a:gd name="T61" fmla="*/ 321328 h 212725"/>
                <a:gd name="T62" fmla="*/ 0 w 261938"/>
                <a:gd name="T63" fmla="*/ 255278 h 212725"/>
                <a:gd name="T64" fmla="*/ 257373 w 261938"/>
                <a:gd name="T65" fmla="*/ 0 h 21272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1938"/>
                <a:gd name="T100" fmla="*/ 0 h 212725"/>
                <a:gd name="T101" fmla="*/ 261938 w 261938"/>
                <a:gd name="T102" fmla="*/ 212725 h 21272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1938" h="212725">
                  <a:moveTo>
                    <a:pt x="189367" y="114300"/>
                  </a:moveTo>
                  <a:cubicBezTo>
                    <a:pt x="189367" y="114300"/>
                    <a:pt x="189367" y="114300"/>
                    <a:pt x="191521" y="114300"/>
                  </a:cubicBezTo>
                  <a:lnTo>
                    <a:pt x="206603" y="114300"/>
                  </a:lnTo>
                  <a:cubicBezTo>
                    <a:pt x="212045" y="114300"/>
                    <a:pt x="217488" y="119768"/>
                    <a:pt x="217488" y="125236"/>
                  </a:cubicBezTo>
                  <a:cubicBezTo>
                    <a:pt x="217488" y="125236"/>
                    <a:pt x="217488" y="125236"/>
                    <a:pt x="217488" y="201789"/>
                  </a:cubicBezTo>
                  <a:cubicBezTo>
                    <a:pt x="217488" y="208168"/>
                    <a:pt x="212045" y="212725"/>
                    <a:pt x="206603" y="212725"/>
                  </a:cubicBezTo>
                  <a:cubicBezTo>
                    <a:pt x="206603" y="212725"/>
                    <a:pt x="206603" y="212725"/>
                    <a:pt x="204448" y="212725"/>
                  </a:cubicBezTo>
                  <a:lnTo>
                    <a:pt x="189367" y="212725"/>
                  </a:lnTo>
                  <a:cubicBezTo>
                    <a:pt x="183924" y="212725"/>
                    <a:pt x="179388" y="208168"/>
                    <a:pt x="179388" y="201789"/>
                  </a:cubicBezTo>
                  <a:cubicBezTo>
                    <a:pt x="179388" y="201789"/>
                    <a:pt x="179388" y="201789"/>
                    <a:pt x="179388" y="125236"/>
                  </a:cubicBezTo>
                  <a:cubicBezTo>
                    <a:pt x="179388" y="119768"/>
                    <a:pt x="183924" y="114300"/>
                    <a:pt x="189367" y="114300"/>
                  </a:cubicBezTo>
                  <a:close/>
                  <a:moveTo>
                    <a:pt x="55336" y="114300"/>
                  </a:moveTo>
                  <a:cubicBezTo>
                    <a:pt x="55339" y="114300"/>
                    <a:pt x="55422" y="114300"/>
                    <a:pt x="57377" y="114300"/>
                  </a:cubicBezTo>
                  <a:lnTo>
                    <a:pt x="71665" y="114300"/>
                  </a:lnTo>
                  <a:cubicBezTo>
                    <a:pt x="77107" y="114300"/>
                    <a:pt x="82550" y="119768"/>
                    <a:pt x="82550" y="125236"/>
                  </a:cubicBezTo>
                  <a:cubicBezTo>
                    <a:pt x="82550" y="125245"/>
                    <a:pt x="82550" y="126046"/>
                    <a:pt x="82550" y="201789"/>
                  </a:cubicBezTo>
                  <a:cubicBezTo>
                    <a:pt x="82550" y="208168"/>
                    <a:pt x="77107" y="212725"/>
                    <a:pt x="71665" y="212725"/>
                  </a:cubicBezTo>
                  <a:cubicBezTo>
                    <a:pt x="71661" y="212725"/>
                    <a:pt x="71578" y="212725"/>
                    <a:pt x="69624" y="212725"/>
                  </a:cubicBezTo>
                  <a:lnTo>
                    <a:pt x="55336" y="212725"/>
                  </a:lnTo>
                  <a:cubicBezTo>
                    <a:pt x="48986" y="212725"/>
                    <a:pt x="44450" y="208168"/>
                    <a:pt x="44450" y="201789"/>
                  </a:cubicBezTo>
                  <a:cubicBezTo>
                    <a:pt x="44450" y="201781"/>
                    <a:pt x="44450" y="200979"/>
                    <a:pt x="44450" y="125236"/>
                  </a:cubicBezTo>
                  <a:cubicBezTo>
                    <a:pt x="44450" y="119768"/>
                    <a:pt x="48986" y="114300"/>
                    <a:pt x="55336" y="114300"/>
                  </a:cubicBezTo>
                  <a:close/>
                  <a:moveTo>
                    <a:pt x="130969" y="0"/>
                  </a:moveTo>
                  <a:cubicBezTo>
                    <a:pt x="202820" y="0"/>
                    <a:pt x="261029" y="58138"/>
                    <a:pt x="261938" y="129902"/>
                  </a:cubicBezTo>
                  <a:cubicBezTo>
                    <a:pt x="261938" y="129939"/>
                    <a:pt x="261938" y="154436"/>
                    <a:pt x="261938" y="163513"/>
                  </a:cubicBezTo>
                  <a:cubicBezTo>
                    <a:pt x="261932" y="163513"/>
                    <a:pt x="261521" y="163513"/>
                    <a:pt x="235563" y="163513"/>
                  </a:cubicBezTo>
                  <a:cubicBezTo>
                    <a:pt x="235563" y="154436"/>
                    <a:pt x="235563" y="129939"/>
                    <a:pt x="235563" y="129902"/>
                  </a:cubicBezTo>
                  <a:cubicBezTo>
                    <a:pt x="234653" y="72673"/>
                    <a:pt x="188268" y="26344"/>
                    <a:pt x="130969" y="26344"/>
                  </a:cubicBezTo>
                  <a:cubicBezTo>
                    <a:pt x="73670" y="26344"/>
                    <a:pt x="27285" y="72673"/>
                    <a:pt x="26376" y="129902"/>
                  </a:cubicBezTo>
                  <a:cubicBezTo>
                    <a:pt x="26376" y="129939"/>
                    <a:pt x="26376" y="154436"/>
                    <a:pt x="26376" y="163513"/>
                  </a:cubicBezTo>
                  <a:cubicBezTo>
                    <a:pt x="26369" y="163513"/>
                    <a:pt x="25957" y="163513"/>
                    <a:pt x="0" y="163513"/>
                  </a:cubicBezTo>
                  <a:cubicBezTo>
                    <a:pt x="0" y="154436"/>
                    <a:pt x="0" y="129939"/>
                    <a:pt x="0" y="129902"/>
                  </a:cubicBezTo>
                  <a:cubicBezTo>
                    <a:pt x="910" y="58138"/>
                    <a:pt x="59118" y="0"/>
                    <a:pt x="130969" y="0"/>
                  </a:cubicBezTo>
                  <a:close/>
                </a:path>
              </a:pathLst>
            </a:custGeom>
            <a:solidFill>
              <a:srgbClr val="0F2F56"/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9" name="文本框 56"/>
            <p:cNvSpPr txBox="1">
              <a:spLocks noChangeArrowheads="1"/>
            </p:cNvSpPr>
            <p:nvPr/>
          </p:nvSpPr>
          <p:spPr bwMode="auto">
            <a:xfrm>
              <a:off x="7297738" y="2937787"/>
              <a:ext cx="1878011" cy="333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1216660" eaLnBrk="1" hangingPunct="1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单击编辑标题</a:t>
              </a:r>
              <a:endPara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7593795" y="3628974"/>
              <a:ext cx="1285104" cy="8569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437688" y="2374989"/>
            <a:ext cx="1878012" cy="2698311"/>
            <a:chOff x="9437688" y="2374989"/>
            <a:chExt cx="1878012" cy="2698311"/>
          </a:xfrm>
        </p:grpSpPr>
        <p:sp>
          <p:nvSpPr>
            <p:cNvPr id="31" name="任意多边形 25"/>
            <p:cNvSpPr/>
            <p:nvPr/>
          </p:nvSpPr>
          <p:spPr bwMode="auto">
            <a:xfrm>
              <a:off x="9437688" y="2374989"/>
              <a:ext cx="1878012" cy="971550"/>
            </a:xfrm>
            <a:custGeom>
              <a:avLst/>
              <a:gdLst>
                <a:gd name="T0" fmla="*/ 0 w 1877785"/>
                <a:gd name="T1" fmla="*/ 0 h 751114"/>
                <a:gd name="T2" fmla="*/ 1877785 w 1877785"/>
                <a:gd name="T3" fmla="*/ 0 h 751114"/>
                <a:gd name="T4" fmla="*/ 1877785 w 1877785"/>
                <a:gd name="T5" fmla="*/ 1256338 h 751114"/>
                <a:gd name="T6" fmla="*/ 0 w 1877785"/>
                <a:gd name="T7" fmla="*/ 1256338 h 751114"/>
                <a:gd name="T8" fmla="*/ 0 w 1877785"/>
                <a:gd name="T9" fmla="*/ 0 h 751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7785"/>
                <a:gd name="T16" fmla="*/ 0 h 751114"/>
                <a:gd name="T17" fmla="*/ 1877785 w 1877785"/>
                <a:gd name="T18" fmla="*/ 751114 h 751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7785" h="751114">
                  <a:moveTo>
                    <a:pt x="0" y="0"/>
                  </a:moveTo>
                  <a:lnTo>
                    <a:pt x="1877785" y="0"/>
                  </a:lnTo>
                  <a:lnTo>
                    <a:pt x="1877785" y="751114"/>
                  </a:lnTo>
                  <a:lnTo>
                    <a:pt x="0" y="75111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9437688" y="3346540"/>
              <a:ext cx="1878012" cy="1726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3" name="Freeform 419"/>
            <p:cNvSpPr/>
            <p:nvPr/>
          </p:nvSpPr>
          <p:spPr bwMode="auto">
            <a:xfrm>
              <a:off x="10210880" y="2553586"/>
              <a:ext cx="331628" cy="365016"/>
            </a:xfrm>
            <a:custGeom>
              <a:avLst/>
              <a:gdLst>
                <a:gd name="T0" fmla="*/ 105257 w 236538"/>
                <a:gd name="T1" fmla="*/ 97148 h 260350"/>
                <a:gd name="T2" fmla="*/ 130511 w 236538"/>
                <a:gd name="T3" fmla="*/ 109599 h 260350"/>
                <a:gd name="T4" fmla="*/ 128724 w 236538"/>
                <a:gd name="T5" fmla="*/ 162964 h 260350"/>
                <a:gd name="T6" fmla="*/ 75088 w 236538"/>
                <a:gd name="T7" fmla="*/ 280368 h 260350"/>
                <a:gd name="T8" fmla="*/ 232416 w 236538"/>
                <a:gd name="T9" fmla="*/ 436908 h 260350"/>
                <a:gd name="T10" fmla="*/ 389745 w 236538"/>
                <a:gd name="T11" fmla="*/ 280368 h 260350"/>
                <a:gd name="T12" fmla="*/ 336109 w 236538"/>
                <a:gd name="T13" fmla="*/ 162964 h 260350"/>
                <a:gd name="T14" fmla="*/ 334322 w 236538"/>
                <a:gd name="T15" fmla="*/ 109599 h 260350"/>
                <a:gd name="T16" fmla="*/ 387956 w 236538"/>
                <a:gd name="T17" fmla="*/ 107820 h 260350"/>
                <a:gd name="T18" fmla="*/ 464833 w 236538"/>
                <a:gd name="T19" fmla="*/ 280368 h 260350"/>
                <a:gd name="T20" fmla="*/ 232416 w 236538"/>
                <a:gd name="T21" fmla="*/ 511620 h 260350"/>
                <a:gd name="T22" fmla="*/ 0 w 236538"/>
                <a:gd name="T23" fmla="*/ 280368 h 260350"/>
                <a:gd name="T24" fmla="*/ 78666 w 236538"/>
                <a:gd name="T25" fmla="*/ 106041 h 260350"/>
                <a:gd name="T26" fmla="*/ 105257 w 236538"/>
                <a:gd name="T27" fmla="*/ 97148 h 260350"/>
                <a:gd name="T28" fmla="*/ 230856 w 236538"/>
                <a:gd name="T29" fmla="*/ 0 h 260350"/>
                <a:gd name="T30" fmla="*/ 268292 w 236538"/>
                <a:gd name="T31" fmla="*/ 39108 h 260350"/>
                <a:gd name="T32" fmla="*/ 268292 w 236538"/>
                <a:gd name="T33" fmla="*/ 280872 h 260350"/>
                <a:gd name="T34" fmla="*/ 230856 w 236538"/>
                <a:gd name="T35" fmla="*/ 318202 h 260350"/>
                <a:gd name="T36" fmla="*/ 193420 w 236538"/>
                <a:gd name="T37" fmla="*/ 280872 h 260350"/>
                <a:gd name="T38" fmla="*/ 193420 w 236538"/>
                <a:gd name="T39" fmla="*/ 39108 h 260350"/>
                <a:gd name="T40" fmla="*/ 230856 w 236538"/>
                <a:gd name="T41" fmla="*/ 0 h 2603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36538"/>
                <a:gd name="T64" fmla="*/ 0 h 260350"/>
                <a:gd name="T65" fmla="*/ 236538 w 236538"/>
                <a:gd name="T66" fmla="*/ 260350 h 26035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36538" h="260350">
                  <a:moveTo>
                    <a:pt x="53562" y="49436"/>
                  </a:moveTo>
                  <a:cubicBezTo>
                    <a:pt x="58452" y="49662"/>
                    <a:pt x="63228" y="51699"/>
                    <a:pt x="66413" y="55772"/>
                  </a:cubicBezTo>
                  <a:cubicBezTo>
                    <a:pt x="73691" y="63919"/>
                    <a:pt x="72781" y="75687"/>
                    <a:pt x="65503" y="82928"/>
                  </a:cubicBezTo>
                  <a:cubicBezTo>
                    <a:pt x="48217" y="97412"/>
                    <a:pt x="38210" y="119137"/>
                    <a:pt x="38210" y="142672"/>
                  </a:cubicBezTo>
                  <a:cubicBezTo>
                    <a:pt x="38210" y="186123"/>
                    <a:pt x="73691" y="222331"/>
                    <a:pt x="118269" y="222331"/>
                  </a:cubicBezTo>
                  <a:cubicBezTo>
                    <a:pt x="161938" y="222331"/>
                    <a:pt x="198328" y="186123"/>
                    <a:pt x="198328" y="142672"/>
                  </a:cubicBezTo>
                  <a:cubicBezTo>
                    <a:pt x="198328" y="119137"/>
                    <a:pt x="187411" y="97412"/>
                    <a:pt x="171035" y="82928"/>
                  </a:cubicBezTo>
                  <a:cubicBezTo>
                    <a:pt x="163757" y="75687"/>
                    <a:pt x="162847" y="63919"/>
                    <a:pt x="170125" y="55772"/>
                  </a:cubicBezTo>
                  <a:cubicBezTo>
                    <a:pt x="176494" y="48530"/>
                    <a:pt x="189230" y="47625"/>
                    <a:pt x="197418" y="54867"/>
                  </a:cubicBezTo>
                  <a:cubicBezTo>
                    <a:pt x="221072" y="75687"/>
                    <a:pt x="236538" y="107369"/>
                    <a:pt x="236538" y="142672"/>
                  </a:cubicBezTo>
                  <a:cubicBezTo>
                    <a:pt x="236538" y="207848"/>
                    <a:pt x="183772" y="260350"/>
                    <a:pt x="118269" y="260350"/>
                  </a:cubicBezTo>
                  <a:cubicBezTo>
                    <a:pt x="52766" y="260350"/>
                    <a:pt x="0" y="207848"/>
                    <a:pt x="0" y="142672"/>
                  </a:cubicBezTo>
                  <a:cubicBezTo>
                    <a:pt x="0" y="107369"/>
                    <a:pt x="15466" y="75687"/>
                    <a:pt x="40030" y="53962"/>
                  </a:cubicBezTo>
                  <a:cubicBezTo>
                    <a:pt x="43669" y="50793"/>
                    <a:pt x="48672" y="49209"/>
                    <a:pt x="53562" y="49436"/>
                  </a:cubicBezTo>
                  <a:close/>
                  <a:moveTo>
                    <a:pt x="117475" y="0"/>
                  </a:moveTo>
                  <a:cubicBezTo>
                    <a:pt x="128361" y="0"/>
                    <a:pt x="136525" y="9046"/>
                    <a:pt x="136525" y="19901"/>
                  </a:cubicBezTo>
                  <a:cubicBezTo>
                    <a:pt x="136525" y="19901"/>
                    <a:pt x="136525" y="19901"/>
                    <a:pt x="136525" y="142928"/>
                  </a:cubicBezTo>
                  <a:cubicBezTo>
                    <a:pt x="136525" y="153784"/>
                    <a:pt x="128361" y="161925"/>
                    <a:pt x="117475" y="161925"/>
                  </a:cubicBezTo>
                  <a:cubicBezTo>
                    <a:pt x="106589" y="161925"/>
                    <a:pt x="98425" y="153784"/>
                    <a:pt x="98425" y="142928"/>
                  </a:cubicBezTo>
                  <a:cubicBezTo>
                    <a:pt x="98425" y="142928"/>
                    <a:pt x="98425" y="142928"/>
                    <a:pt x="98425" y="19901"/>
                  </a:cubicBezTo>
                  <a:cubicBezTo>
                    <a:pt x="98425" y="9046"/>
                    <a:pt x="106589" y="0"/>
                    <a:pt x="117475" y="0"/>
                  </a:cubicBezTo>
                  <a:close/>
                </a:path>
              </a:pathLst>
            </a:custGeom>
            <a:solidFill>
              <a:srgbClr val="0F2F56"/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4" name="文本框 56"/>
            <p:cNvSpPr txBox="1">
              <a:spLocks noChangeArrowheads="1"/>
            </p:cNvSpPr>
            <p:nvPr/>
          </p:nvSpPr>
          <p:spPr bwMode="auto">
            <a:xfrm>
              <a:off x="9437688" y="2937787"/>
              <a:ext cx="1878012" cy="33336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1216660" eaLnBrk="1" hangingPunct="1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单击编辑标题</a:t>
              </a:r>
              <a:endParaRPr lang="en-US" altLang="zh-CN" sz="14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9734142" y="3628974"/>
              <a:ext cx="1285104" cy="8569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340644" y="2161115"/>
            <a:ext cx="3146425" cy="1993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5400"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7704931" y="2161115"/>
            <a:ext cx="3146425" cy="1993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>
              <a:latin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005257" y="2545189"/>
            <a:ext cx="1548379" cy="1282942"/>
            <a:chOff x="1325735" y="6550347"/>
            <a:chExt cx="333375" cy="276225"/>
          </a:xfrm>
          <a:solidFill>
            <a:srgbClr val="0F2F56"/>
          </a:solidFill>
        </p:grpSpPr>
        <p:sp>
          <p:nvSpPr>
            <p:cNvPr id="38" name="Freeform 790"/>
            <p:cNvSpPr/>
            <p:nvPr/>
          </p:nvSpPr>
          <p:spPr bwMode="auto">
            <a:xfrm>
              <a:off x="1376535" y="6599559"/>
              <a:ext cx="231775" cy="177800"/>
            </a:xfrm>
            <a:custGeom>
              <a:avLst/>
              <a:gdLst>
                <a:gd name="T0" fmla="*/ 11 w 146"/>
                <a:gd name="T1" fmla="*/ 69 h 112"/>
                <a:gd name="T2" fmla="*/ 26 w 146"/>
                <a:gd name="T3" fmla="*/ 58 h 112"/>
                <a:gd name="T4" fmla="*/ 48 w 146"/>
                <a:gd name="T5" fmla="*/ 85 h 112"/>
                <a:gd name="T6" fmla="*/ 73 w 146"/>
                <a:gd name="T7" fmla="*/ 29 h 112"/>
                <a:gd name="T8" fmla="*/ 101 w 146"/>
                <a:gd name="T9" fmla="*/ 112 h 112"/>
                <a:gd name="T10" fmla="*/ 125 w 146"/>
                <a:gd name="T11" fmla="*/ 54 h 112"/>
                <a:gd name="T12" fmla="*/ 135 w 146"/>
                <a:gd name="T13" fmla="*/ 78 h 112"/>
                <a:gd name="T14" fmla="*/ 146 w 146"/>
                <a:gd name="T15" fmla="*/ 76 h 112"/>
                <a:gd name="T16" fmla="*/ 125 w 146"/>
                <a:gd name="T17" fmla="*/ 26 h 112"/>
                <a:gd name="T18" fmla="*/ 102 w 146"/>
                <a:gd name="T19" fmla="*/ 82 h 112"/>
                <a:gd name="T20" fmla="*/ 75 w 146"/>
                <a:gd name="T21" fmla="*/ 0 h 112"/>
                <a:gd name="T22" fmla="*/ 45 w 146"/>
                <a:gd name="T23" fmla="*/ 66 h 112"/>
                <a:gd name="T24" fmla="*/ 28 w 146"/>
                <a:gd name="T25" fmla="*/ 45 h 112"/>
                <a:gd name="T26" fmla="*/ 0 w 146"/>
                <a:gd name="T27" fmla="*/ 66 h 112"/>
                <a:gd name="T28" fmla="*/ 8 w 146"/>
                <a:gd name="T29" fmla="*/ 71 h 112"/>
                <a:gd name="T30" fmla="*/ 11 w 146"/>
                <a:gd name="T31" fmla="*/ 6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" h="112">
                  <a:moveTo>
                    <a:pt x="11" y="69"/>
                  </a:moveTo>
                  <a:lnTo>
                    <a:pt x="26" y="58"/>
                  </a:lnTo>
                  <a:lnTo>
                    <a:pt x="48" y="85"/>
                  </a:lnTo>
                  <a:lnTo>
                    <a:pt x="73" y="29"/>
                  </a:lnTo>
                  <a:lnTo>
                    <a:pt x="101" y="112"/>
                  </a:lnTo>
                  <a:lnTo>
                    <a:pt x="125" y="54"/>
                  </a:lnTo>
                  <a:lnTo>
                    <a:pt x="135" y="78"/>
                  </a:lnTo>
                  <a:lnTo>
                    <a:pt x="146" y="76"/>
                  </a:lnTo>
                  <a:lnTo>
                    <a:pt x="125" y="26"/>
                  </a:lnTo>
                  <a:lnTo>
                    <a:pt x="102" y="82"/>
                  </a:lnTo>
                  <a:lnTo>
                    <a:pt x="75" y="0"/>
                  </a:lnTo>
                  <a:lnTo>
                    <a:pt x="45" y="66"/>
                  </a:lnTo>
                  <a:lnTo>
                    <a:pt x="28" y="45"/>
                  </a:lnTo>
                  <a:lnTo>
                    <a:pt x="0" y="66"/>
                  </a:lnTo>
                  <a:lnTo>
                    <a:pt x="8" y="71"/>
                  </a:lnTo>
                  <a:lnTo>
                    <a:pt x="11" y="69"/>
                  </a:lnTo>
                  <a:close/>
                </a:path>
              </a:pathLst>
            </a:custGeom>
            <a:grp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9" name="Freeform 791"/>
            <p:cNvSpPr>
              <a:spLocks noEditPoints="1"/>
            </p:cNvSpPr>
            <p:nvPr/>
          </p:nvSpPr>
          <p:spPr bwMode="auto">
            <a:xfrm>
              <a:off x="1325735" y="6550347"/>
              <a:ext cx="333375" cy="276225"/>
            </a:xfrm>
            <a:custGeom>
              <a:avLst/>
              <a:gdLst>
                <a:gd name="T0" fmla="*/ 0 w 210"/>
                <a:gd name="T1" fmla="*/ 0 h 174"/>
                <a:gd name="T2" fmla="*/ 0 w 210"/>
                <a:gd name="T3" fmla="*/ 174 h 174"/>
                <a:gd name="T4" fmla="*/ 210 w 210"/>
                <a:gd name="T5" fmla="*/ 174 h 174"/>
                <a:gd name="T6" fmla="*/ 210 w 210"/>
                <a:gd name="T7" fmla="*/ 0 h 174"/>
                <a:gd name="T8" fmla="*/ 0 w 210"/>
                <a:gd name="T9" fmla="*/ 0 h 174"/>
                <a:gd name="T10" fmla="*/ 189 w 210"/>
                <a:gd name="T11" fmla="*/ 154 h 174"/>
                <a:gd name="T12" fmla="*/ 21 w 210"/>
                <a:gd name="T13" fmla="*/ 154 h 174"/>
                <a:gd name="T14" fmla="*/ 21 w 210"/>
                <a:gd name="T15" fmla="*/ 21 h 174"/>
                <a:gd name="T16" fmla="*/ 189 w 210"/>
                <a:gd name="T17" fmla="*/ 21 h 174"/>
                <a:gd name="T18" fmla="*/ 189 w 210"/>
                <a:gd name="T1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74">
                  <a:moveTo>
                    <a:pt x="0" y="0"/>
                  </a:moveTo>
                  <a:lnTo>
                    <a:pt x="0" y="174"/>
                  </a:lnTo>
                  <a:lnTo>
                    <a:pt x="210" y="174"/>
                  </a:lnTo>
                  <a:lnTo>
                    <a:pt x="210" y="0"/>
                  </a:lnTo>
                  <a:lnTo>
                    <a:pt x="0" y="0"/>
                  </a:lnTo>
                  <a:close/>
                  <a:moveTo>
                    <a:pt x="189" y="154"/>
                  </a:moveTo>
                  <a:lnTo>
                    <a:pt x="21" y="154"/>
                  </a:lnTo>
                  <a:lnTo>
                    <a:pt x="21" y="21"/>
                  </a:lnTo>
                  <a:lnTo>
                    <a:pt x="189" y="21"/>
                  </a:lnTo>
                  <a:lnTo>
                    <a:pt x="189" y="154"/>
                  </a:lnTo>
                  <a:close/>
                </a:path>
              </a:pathLst>
            </a:custGeom>
            <a:grp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591186" y="2444269"/>
            <a:ext cx="1243404" cy="1359369"/>
            <a:chOff x="1340022" y="7191697"/>
            <a:chExt cx="306388" cy="334963"/>
          </a:xfrm>
          <a:solidFill>
            <a:srgbClr val="0F2F56"/>
          </a:solidFill>
        </p:grpSpPr>
        <p:sp>
          <p:nvSpPr>
            <p:cNvPr id="41" name="Freeform 665"/>
            <p:cNvSpPr/>
            <p:nvPr/>
          </p:nvSpPr>
          <p:spPr bwMode="auto">
            <a:xfrm>
              <a:off x="1340022" y="7191697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2" name="Rectangle 666"/>
            <p:cNvSpPr>
              <a:spLocks noChangeArrowheads="1"/>
            </p:cNvSpPr>
            <p:nvPr/>
          </p:nvSpPr>
          <p:spPr bwMode="auto">
            <a:xfrm>
              <a:off x="1367010" y="7445697"/>
              <a:ext cx="44450" cy="80963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3" name="Rectangle 667"/>
            <p:cNvSpPr>
              <a:spLocks noChangeArrowheads="1"/>
            </p:cNvSpPr>
            <p:nvPr/>
          </p:nvSpPr>
          <p:spPr bwMode="auto">
            <a:xfrm>
              <a:off x="1440035" y="7406009"/>
              <a:ext cx="44450" cy="12065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4" name="Rectangle 668"/>
            <p:cNvSpPr>
              <a:spLocks noChangeArrowheads="1"/>
            </p:cNvSpPr>
            <p:nvPr/>
          </p:nvSpPr>
          <p:spPr bwMode="auto">
            <a:xfrm>
              <a:off x="1514647" y="7366322"/>
              <a:ext cx="44450" cy="160338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5" name="Rectangle 669"/>
            <p:cNvSpPr>
              <a:spLocks noChangeArrowheads="1"/>
            </p:cNvSpPr>
            <p:nvPr/>
          </p:nvSpPr>
          <p:spPr bwMode="auto">
            <a:xfrm>
              <a:off x="1587672" y="7326634"/>
              <a:ext cx="44450" cy="200025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40644" y="4486802"/>
            <a:ext cx="2365942" cy="1096924"/>
            <a:chOff x="1340644" y="4486802"/>
            <a:chExt cx="2365942" cy="1096924"/>
          </a:xfrm>
        </p:grpSpPr>
        <p:sp>
          <p:nvSpPr>
            <p:cNvPr id="21" name="Oval 22"/>
            <p:cNvSpPr>
              <a:spLocks noChangeArrowheads="1"/>
            </p:cNvSpPr>
            <p:nvPr/>
          </p:nvSpPr>
          <p:spPr bwMode="auto">
            <a:xfrm>
              <a:off x="1340644" y="4486802"/>
              <a:ext cx="585787" cy="5857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AU" altLang="en-US" sz="1600">
                <a:latin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2" name="TextBox 15"/>
            <p:cNvSpPr txBox="1">
              <a:spLocks noChangeArrowheads="1"/>
            </p:cNvSpPr>
            <p:nvPr/>
          </p:nvSpPr>
          <p:spPr bwMode="auto">
            <a:xfrm>
              <a:off x="1346994" y="4595546"/>
              <a:ext cx="5730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latin typeface="宋体" panose="02010600030101010101" pitchFamily="2" charset="-122"/>
                  <a:cs typeface="+mn-ea"/>
                  <a:sym typeface="宋体" panose="02010600030101010101" pitchFamily="2" charset="-122"/>
                </a:rPr>
                <a:t>01</a:t>
              </a:r>
              <a:endParaRPr lang="zh-CN" altLang="en-US" b="1">
                <a:latin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2005257" y="4644691"/>
              <a:ext cx="913984" cy="27546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关键词</a:t>
              </a:r>
              <a:endParaRPr 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2005257" y="4920151"/>
              <a:ext cx="1701329" cy="66357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08106" y="4486802"/>
            <a:ext cx="2444147" cy="1068716"/>
            <a:chOff x="7708106" y="4486802"/>
            <a:chExt cx="2444147" cy="1068716"/>
          </a:xfrm>
        </p:grpSpPr>
        <p:sp>
          <p:nvSpPr>
            <p:cNvPr id="25" name="Oval 36"/>
            <p:cNvSpPr>
              <a:spLocks noChangeArrowheads="1"/>
            </p:cNvSpPr>
            <p:nvPr/>
          </p:nvSpPr>
          <p:spPr bwMode="auto">
            <a:xfrm>
              <a:off x="7708106" y="4486802"/>
              <a:ext cx="585788" cy="5857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1600">
                <a:latin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7716044" y="4594752"/>
              <a:ext cx="5715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latin typeface="宋体" panose="02010600030101010101" pitchFamily="2" charset="-122"/>
                  <a:cs typeface="+mn-ea"/>
                  <a:sym typeface="宋体" panose="02010600030101010101" pitchFamily="2" charset="-122"/>
                </a:rPr>
                <a:t>03</a:t>
              </a:r>
              <a:endParaRPr lang="zh-CN" altLang="en-US" b="1">
                <a:latin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8407054" y="4644691"/>
              <a:ext cx="913984" cy="27546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关键词</a:t>
              </a:r>
              <a:endParaRPr 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8450924" y="4920151"/>
              <a:ext cx="1701329" cy="63536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23581" y="4486802"/>
            <a:ext cx="2402404" cy="1068716"/>
            <a:chOff x="4523581" y="4486802"/>
            <a:chExt cx="2402404" cy="1068716"/>
          </a:xfrm>
        </p:grpSpPr>
        <p:sp>
          <p:nvSpPr>
            <p:cNvPr id="23" name="Oval 33"/>
            <p:cNvSpPr>
              <a:spLocks noChangeArrowheads="1"/>
            </p:cNvSpPr>
            <p:nvPr/>
          </p:nvSpPr>
          <p:spPr bwMode="auto">
            <a:xfrm>
              <a:off x="4523581" y="4486802"/>
              <a:ext cx="585788" cy="5857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1600">
                <a:latin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4" name="TextBox 15"/>
            <p:cNvSpPr txBox="1">
              <a:spLocks noChangeArrowheads="1"/>
            </p:cNvSpPr>
            <p:nvPr/>
          </p:nvSpPr>
          <p:spPr bwMode="auto">
            <a:xfrm>
              <a:off x="4531519" y="4594752"/>
              <a:ext cx="5715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latin typeface="宋体" panose="02010600030101010101" pitchFamily="2" charset="-122"/>
                  <a:cs typeface="+mn-ea"/>
                  <a:sym typeface="宋体" panose="02010600030101010101" pitchFamily="2" charset="-122"/>
                </a:rPr>
                <a:t>02</a:t>
              </a:r>
              <a:endParaRPr lang="zh-CN" altLang="en-US" b="1">
                <a:latin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0" name="TextBox 13"/>
            <p:cNvSpPr txBox="1"/>
            <p:nvPr/>
          </p:nvSpPr>
          <p:spPr>
            <a:xfrm>
              <a:off x="5206156" y="4644691"/>
              <a:ext cx="913984" cy="27546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关键词</a:t>
              </a:r>
              <a:endParaRPr 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5224656" y="4920151"/>
              <a:ext cx="1701329" cy="63536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cxnSp>
        <p:nvCxnSpPr>
          <p:cNvPr id="10" name="Straight Connector 56"/>
          <p:cNvCxnSpPr/>
          <p:nvPr/>
        </p:nvCxnSpPr>
        <p:spPr>
          <a:xfrm>
            <a:off x="6096000" y="1882307"/>
            <a:ext cx="0" cy="3771981"/>
          </a:xfrm>
          <a:prstGeom prst="line">
            <a:avLst/>
          </a:prstGeom>
          <a:ln w="1905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30"/>
          <p:cNvSpPr/>
          <p:nvPr/>
        </p:nvSpPr>
        <p:spPr>
          <a:xfrm>
            <a:off x="6389270" y="1999395"/>
            <a:ext cx="923827" cy="9238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42102" y="2285942"/>
            <a:ext cx="447696" cy="350733"/>
            <a:chOff x="6642102" y="2285942"/>
            <a:chExt cx="447696" cy="350733"/>
          </a:xfrm>
          <a:solidFill>
            <a:schemeClr val="tx1"/>
          </a:solidFill>
        </p:grpSpPr>
        <p:sp>
          <p:nvSpPr>
            <p:cNvPr id="12" name="AutoShape 43"/>
            <p:cNvSpPr/>
            <p:nvPr/>
          </p:nvSpPr>
          <p:spPr bwMode="auto">
            <a:xfrm>
              <a:off x="6642102" y="2285942"/>
              <a:ext cx="433628" cy="3115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3" name="AutoShape 44"/>
            <p:cNvSpPr/>
            <p:nvPr/>
          </p:nvSpPr>
          <p:spPr bwMode="auto">
            <a:xfrm>
              <a:off x="7049098" y="2393222"/>
              <a:ext cx="26639" cy="1487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4" name="AutoShape 45"/>
            <p:cNvSpPr/>
            <p:nvPr/>
          </p:nvSpPr>
          <p:spPr bwMode="auto">
            <a:xfrm>
              <a:off x="7035039" y="2555277"/>
              <a:ext cx="54759" cy="813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sp>
        <p:nvSpPr>
          <p:cNvPr id="15" name="Oval 52"/>
          <p:cNvSpPr/>
          <p:nvPr/>
        </p:nvSpPr>
        <p:spPr>
          <a:xfrm>
            <a:off x="4866027" y="1999395"/>
            <a:ext cx="923827" cy="9238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4899" y="2273730"/>
            <a:ext cx="427811" cy="375157"/>
            <a:chOff x="5114899" y="2273730"/>
            <a:chExt cx="427811" cy="375157"/>
          </a:xfrm>
          <a:solidFill>
            <a:schemeClr val="tx1"/>
          </a:solidFill>
        </p:grpSpPr>
        <p:sp>
          <p:nvSpPr>
            <p:cNvPr id="16" name="AutoShape 147"/>
            <p:cNvSpPr/>
            <p:nvPr/>
          </p:nvSpPr>
          <p:spPr bwMode="auto">
            <a:xfrm>
              <a:off x="5114899" y="2273730"/>
              <a:ext cx="427811" cy="375157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7" name="AutoShape 148"/>
            <p:cNvSpPr/>
            <p:nvPr/>
          </p:nvSpPr>
          <p:spPr bwMode="auto">
            <a:xfrm>
              <a:off x="5181447" y="2341010"/>
              <a:ext cx="63623" cy="636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sp>
        <p:nvSpPr>
          <p:cNvPr id="18" name="TextBox 13"/>
          <p:cNvSpPr txBox="1"/>
          <p:nvPr/>
        </p:nvSpPr>
        <p:spPr>
          <a:xfrm>
            <a:off x="7720104" y="2073607"/>
            <a:ext cx="1400062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720104" y="2382662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071835" y="2083161"/>
            <a:ext cx="1400062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137898" y="2392216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2" name="Oval 44"/>
          <p:cNvSpPr/>
          <p:nvPr/>
        </p:nvSpPr>
        <p:spPr>
          <a:xfrm>
            <a:off x="4866027" y="3306384"/>
            <a:ext cx="923827" cy="9238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13669" y="3567555"/>
            <a:ext cx="428542" cy="401484"/>
            <a:chOff x="5113669" y="3567555"/>
            <a:chExt cx="428542" cy="401484"/>
          </a:xfrm>
          <a:solidFill>
            <a:schemeClr val="tx1"/>
          </a:solidFill>
        </p:grpSpPr>
        <p:sp>
          <p:nvSpPr>
            <p:cNvPr id="23" name="AutoShape 110"/>
            <p:cNvSpPr/>
            <p:nvPr/>
          </p:nvSpPr>
          <p:spPr bwMode="auto">
            <a:xfrm>
              <a:off x="5167785" y="3620940"/>
              <a:ext cx="320310" cy="2142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4" name="AutoShape 111"/>
            <p:cNvSpPr/>
            <p:nvPr/>
          </p:nvSpPr>
          <p:spPr bwMode="auto">
            <a:xfrm>
              <a:off x="5113669" y="3567555"/>
              <a:ext cx="428542" cy="401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sp>
        <p:nvSpPr>
          <p:cNvPr id="25" name="Oval 49"/>
          <p:cNvSpPr/>
          <p:nvPr/>
        </p:nvSpPr>
        <p:spPr>
          <a:xfrm>
            <a:off x="6411067" y="3306384"/>
            <a:ext cx="923827" cy="9238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6" name="AutoShape 139"/>
          <p:cNvSpPr/>
          <p:nvPr/>
        </p:nvSpPr>
        <p:spPr bwMode="auto">
          <a:xfrm>
            <a:off x="6682815" y="3560973"/>
            <a:ext cx="427811" cy="41464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effectLst>
                <a:outerShdw blurRad="38100" dist="38100" dir="2700000" algn="tl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720104" y="3380596"/>
            <a:ext cx="1400062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720104" y="3689651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071835" y="3390150"/>
            <a:ext cx="1400062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137898" y="3699205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1" name="Oval 36"/>
          <p:cNvSpPr/>
          <p:nvPr/>
        </p:nvSpPr>
        <p:spPr>
          <a:xfrm>
            <a:off x="6411067" y="4613373"/>
            <a:ext cx="923827" cy="9238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729667" y="4858472"/>
            <a:ext cx="297472" cy="433628"/>
            <a:chOff x="6729667" y="4858472"/>
            <a:chExt cx="297472" cy="433628"/>
          </a:xfrm>
          <a:solidFill>
            <a:schemeClr val="tx1"/>
          </a:solidFill>
        </p:grpSpPr>
        <p:sp>
          <p:nvSpPr>
            <p:cNvPr id="32" name="AutoShape 113"/>
            <p:cNvSpPr/>
            <p:nvPr/>
          </p:nvSpPr>
          <p:spPr bwMode="auto">
            <a:xfrm>
              <a:off x="6729667" y="4858472"/>
              <a:ext cx="297472" cy="4336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3" name="AutoShape 114"/>
            <p:cNvSpPr/>
            <p:nvPr/>
          </p:nvSpPr>
          <p:spPr bwMode="auto">
            <a:xfrm>
              <a:off x="6797005" y="4926550"/>
              <a:ext cx="88057" cy="88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solidFill>
                <a:schemeClr val="tx1"/>
              </a:solidFill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sp>
        <p:nvSpPr>
          <p:cNvPr id="34" name="Oval 41"/>
          <p:cNvSpPr/>
          <p:nvPr/>
        </p:nvSpPr>
        <p:spPr>
          <a:xfrm>
            <a:off x="4866027" y="4613373"/>
            <a:ext cx="923827" cy="9238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5" name="AutoShape 32"/>
          <p:cNvSpPr/>
          <p:nvPr/>
        </p:nvSpPr>
        <p:spPr bwMode="auto">
          <a:xfrm>
            <a:off x="5113669" y="4888074"/>
            <a:ext cx="427810" cy="374425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effectLst>
                <a:outerShdw blurRad="38100" dist="38100" dir="2700000" algn="tl">
                  <a:srgbClr val="00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720104" y="4687585"/>
            <a:ext cx="1400062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720104" y="4996640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3071835" y="4697139"/>
            <a:ext cx="1400062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137898" y="5006194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17"/>
          <p:cNvGrpSpPr/>
          <p:nvPr/>
        </p:nvGrpSpPr>
        <p:grpSpPr>
          <a:xfrm>
            <a:off x="1720504" y="2399333"/>
            <a:ext cx="1437264" cy="3638224"/>
            <a:chOff x="1320238" y="1568149"/>
            <a:chExt cx="1185245" cy="3001360"/>
          </a:xfrm>
          <a:solidFill>
            <a:srgbClr val="31B8B4"/>
          </a:solidFill>
        </p:grpSpPr>
        <p:sp>
          <p:nvSpPr>
            <p:cNvPr id="11" name="椭圆 10"/>
            <p:cNvSpPr/>
            <p:nvPr/>
          </p:nvSpPr>
          <p:spPr bwMode="auto">
            <a:xfrm>
              <a:off x="1504231" y="2600325"/>
              <a:ext cx="804014" cy="804014"/>
            </a:xfrm>
            <a:prstGeom prst="ellipse">
              <a:avLst/>
            </a:prstGeom>
            <a:solidFill>
              <a:srgbClr val="0F2F56"/>
            </a:solidFill>
            <a:ln w="9525" cap="flat" cmpd="sng" algn="ctr">
              <a:solidFill>
                <a:srgbClr val="0F2F5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04" tIns="60952" rIns="121904" bIns="60952" numCol="1" rtlCol="0" anchor="t" anchorCtr="0" compatLnSpc="1"/>
            <a:lstStyle/>
            <a:p>
              <a:pPr defTabSz="914400"/>
              <a:endParaRPr lang="zh-CN" altLang="en-US" sz="1865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633020" y="2781939"/>
              <a:ext cx="558630" cy="52465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" name="圆角矩形 31"/>
            <p:cNvSpPr>
              <a:spLocks noChangeArrowheads="1"/>
            </p:cNvSpPr>
            <p:nvPr/>
          </p:nvSpPr>
          <p:spPr bwMode="auto">
            <a:xfrm>
              <a:off x="1851645" y="4468329"/>
              <a:ext cx="102340" cy="101180"/>
            </a:xfrm>
            <a:prstGeom prst="roundRect">
              <a:avLst>
                <a:gd name="adj" fmla="val 50000"/>
              </a:avLst>
            </a:prstGeom>
            <a:solidFill>
              <a:srgbClr val="0F2F56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14" name="直接连接符 32"/>
            <p:cNvCxnSpPr>
              <a:cxnSpLocks noChangeShapeType="1"/>
            </p:cNvCxnSpPr>
            <p:nvPr/>
          </p:nvCxnSpPr>
          <p:spPr bwMode="auto">
            <a:xfrm flipH="1">
              <a:off x="1896865" y="3450580"/>
              <a:ext cx="11900" cy="1011797"/>
            </a:xfrm>
            <a:prstGeom prst="line">
              <a:avLst/>
            </a:prstGeom>
            <a:solidFill>
              <a:srgbClr val="0F2F56"/>
            </a:solidFill>
            <a:ln w="19050" cmpd="sng">
              <a:solidFill>
                <a:srgbClr val="0F2F56"/>
              </a:solidFill>
              <a:round/>
            </a:ln>
          </p:spPr>
        </p:cxnSp>
        <p:sp>
          <p:nvSpPr>
            <p:cNvPr id="15" name="TextBox 53"/>
            <p:cNvSpPr txBox="1">
              <a:spLocks noChangeArrowheads="1"/>
            </p:cNvSpPr>
            <p:nvPr/>
          </p:nvSpPr>
          <p:spPr bwMode="auto">
            <a:xfrm>
              <a:off x="1320238" y="1568149"/>
              <a:ext cx="1185245" cy="9586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78" tIns="45690" rIns="91378" bIns="456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335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23"/>
          <p:cNvGrpSpPr/>
          <p:nvPr/>
        </p:nvGrpSpPr>
        <p:grpSpPr>
          <a:xfrm>
            <a:off x="3276060" y="1395885"/>
            <a:ext cx="1440152" cy="4641672"/>
            <a:chOff x="2331219" y="740353"/>
            <a:chExt cx="1187625" cy="3829157"/>
          </a:xfrm>
        </p:grpSpPr>
        <p:sp>
          <p:nvSpPr>
            <p:cNvPr id="17" name="椭圆 16"/>
            <p:cNvSpPr/>
            <p:nvPr/>
          </p:nvSpPr>
          <p:spPr bwMode="auto">
            <a:xfrm>
              <a:off x="2523022" y="1704761"/>
              <a:ext cx="804014" cy="804014"/>
            </a:xfrm>
            <a:prstGeom prst="ellipse">
              <a:avLst/>
            </a:prstGeom>
            <a:noFill/>
            <a:ln w="28575" cap="flat" cmpd="sng" algn="ctr">
              <a:solidFill>
                <a:srgbClr val="0F2F5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04" tIns="60952" rIns="121904" bIns="60952" numCol="1" rtlCol="0" anchor="t" anchorCtr="0" compatLnSpc="1"/>
            <a:lstStyle/>
            <a:p>
              <a:pPr defTabSz="914400"/>
              <a:endParaRPr lang="zh-CN" altLang="en-US" sz="1865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18" name="直接连接符 26"/>
            <p:cNvCxnSpPr>
              <a:cxnSpLocks noChangeShapeType="1"/>
            </p:cNvCxnSpPr>
            <p:nvPr/>
          </p:nvCxnSpPr>
          <p:spPr bwMode="auto">
            <a:xfrm>
              <a:off x="2925032" y="2508537"/>
              <a:ext cx="0" cy="1940270"/>
            </a:xfrm>
            <a:prstGeom prst="line">
              <a:avLst/>
            </a:prstGeom>
            <a:noFill/>
            <a:ln w="19050" cmpd="sng">
              <a:solidFill>
                <a:srgbClr val="0F2F56"/>
              </a:solidFill>
              <a:round/>
            </a:ln>
          </p:spPr>
        </p:cxn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2650485" y="1841574"/>
              <a:ext cx="549092" cy="5246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02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圆角矩形 28"/>
            <p:cNvSpPr>
              <a:spLocks noChangeArrowheads="1"/>
            </p:cNvSpPr>
            <p:nvPr/>
          </p:nvSpPr>
          <p:spPr bwMode="auto">
            <a:xfrm>
              <a:off x="2873861" y="4468330"/>
              <a:ext cx="102340" cy="101180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0F2F56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1" name="TextBox 53"/>
            <p:cNvSpPr txBox="1">
              <a:spLocks noChangeArrowheads="1"/>
            </p:cNvSpPr>
            <p:nvPr/>
          </p:nvSpPr>
          <p:spPr bwMode="auto">
            <a:xfrm>
              <a:off x="2331219" y="740353"/>
              <a:ext cx="1187625" cy="958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78" tIns="45690" rIns="91378" bIns="456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335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6" name="组合 17"/>
          <p:cNvGrpSpPr/>
          <p:nvPr/>
        </p:nvGrpSpPr>
        <p:grpSpPr>
          <a:xfrm>
            <a:off x="4779138" y="2432988"/>
            <a:ext cx="1437264" cy="3604569"/>
            <a:chOff x="1366843" y="1595913"/>
            <a:chExt cx="1185245" cy="2973596"/>
          </a:xfrm>
          <a:solidFill>
            <a:srgbClr val="31B8B4"/>
          </a:solidFill>
        </p:grpSpPr>
        <p:sp>
          <p:nvSpPr>
            <p:cNvPr id="47" name="椭圆 46"/>
            <p:cNvSpPr/>
            <p:nvPr/>
          </p:nvSpPr>
          <p:spPr bwMode="auto">
            <a:xfrm>
              <a:off x="1504231" y="2600325"/>
              <a:ext cx="804014" cy="804014"/>
            </a:xfrm>
            <a:prstGeom prst="ellipse">
              <a:avLst/>
            </a:prstGeom>
            <a:solidFill>
              <a:srgbClr val="0F2F56"/>
            </a:solidFill>
            <a:ln w="9525" cap="flat" cmpd="sng" algn="ctr">
              <a:solidFill>
                <a:srgbClr val="0F2F5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04" tIns="60952" rIns="121904" bIns="60952" numCol="1" rtlCol="0" anchor="t" anchorCtr="0" compatLnSpc="1"/>
            <a:lstStyle/>
            <a:p>
              <a:pPr defTabSz="914400"/>
              <a:endParaRPr lang="zh-CN" altLang="en-US" sz="1865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8" name="Text Box 7"/>
            <p:cNvSpPr txBox="1">
              <a:spLocks noChangeArrowheads="1"/>
            </p:cNvSpPr>
            <p:nvPr/>
          </p:nvSpPr>
          <p:spPr bwMode="auto">
            <a:xfrm>
              <a:off x="1633020" y="2781939"/>
              <a:ext cx="558630" cy="52465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9" name="圆角矩形 31"/>
            <p:cNvSpPr>
              <a:spLocks noChangeArrowheads="1"/>
            </p:cNvSpPr>
            <p:nvPr/>
          </p:nvSpPr>
          <p:spPr bwMode="auto">
            <a:xfrm>
              <a:off x="1851645" y="4468329"/>
              <a:ext cx="102340" cy="101180"/>
            </a:xfrm>
            <a:prstGeom prst="roundRect">
              <a:avLst>
                <a:gd name="adj" fmla="val 50000"/>
              </a:avLst>
            </a:prstGeom>
            <a:solidFill>
              <a:srgbClr val="0F2F56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50" name="直接连接符 32"/>
            <p:cNvCxnSpPr>
              <a:cxnSpLocks noChangeShapeType="1"/>
            </p:cNvCxnSpPr>
            <p:nvPr/>
          </p:nvCxnSpPr>
          <p:spPr bwMode="auto">
            <a:xfrm flipH="1">
              <a:off x="1896865" y="3450580"/>
              <a:ext cx="11900" cy="1011797"/>
            </a:xfrm>
            <a:prstGeom prst="line">
              <a:avLst/>
            </a:prstGeom>
            <a:solidFill>
              <a:srgbClr val="0F2F56"/>
            </a:solidFill>
            <a:ln w="19050" cmpd="sng">
              <a:solidFill>
                <a:srgbClr val="0F2F56"/>
              </a:solidFill>
              <a:round/>
            </a:ln>
          </p:spPr>
        </p:cxnSp>
        <p:sp>
          <p:nvSpPr>
            <p:cNvPr id="51" name="TextBox 53"/>
            <p:cNvSpPr txBox="1">
              <a:spLocks noChangeArrowheads="1"/>
            </p:cNvSpPr>
            <p:nvPr/>
          </p:nvSpPr>
          <p:spPr bwMode="auto">
            <a:xfrm>
              <a:off x="1366843" y="1595913"/>
              <a:ext cx="1185245" cy="9586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78" tIns="45690" rIns="91378" bIns="456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335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2" name="组合 23"/>
          <p:cNvGrpSpPr/>
          <p:nvPr/>
        </p:nvGrpSpPr>
        <p:grpSpPr>
          <a:xfrm>
            <a:off x="6278179" y="1395885"/>
            <a:ext cx="1440152" cy="4641672"/>
            <a:chOff x="2331219" y="740353"/>
            <a:chExt cx="1187625" cy="3829157"/>
          </a:xfrm>
        </p:grpSpPr>
        <p:sp>
          <p:nvSpPr>
            <p:cNvPr id="53" name="椭圆 52"/>
            <p:cNvSpPr/>
            <p:nvPr/>
          </p:nvSpPr>
          <p:spPr bwMode="auto">
            <a:xfrm>
              <a:off x="2523022" y="1704761"/>
              <a:ext cx="804014" cy="804014"/>
            </a:xfrm>
            <a:prstGeom prst="ellipse">
              <a:avLst/>
            </a:prstGeom>
            <a:noFill/>
            <a:ln w="28575" cap="flat" cmpd="sng" algn="ctr">
              <a:solidFill>
                <a:srgbClr val="0F2F5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04" tIns="60952" rIns="121904" bIns="60952" numCol="1" rtlCol="0" anchor="t" anchorCtr="0" compatLnSpc="1"/>
            <a:lstStyle/>
            <a:p>
              <a:pPr defTabSz="914400"/>
              <a:endParaRPr lang="zh-CN" altLang="en-US" sz="1865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54" name="直接连接符 26"/>
            <p:cNvCxnSpPr>
              <a:cxnSpLocks noChangeShapeType="1"/>
            </p:cNvCxnSpPr>
            <p:nvPr/>
          </p:nvCxnSpPr>
          <p:spPr bwMode="auto">
            <a:xfrm>
              <a:off x="2925032" y="2508537"/>
              <a:ext cx="0" cy="1940270"/>
            </a:xfrm>
            <a:prstGeom prst="line">
              <a:avLst/>
            </a:prstGeom>
            <a:noFill/>
            <a:ln w="19050" cmpd="sng">
              <a:solidFill>
                <a:srgbClr val="0F2F56"/>
              </a:solidFill>
              <a:round/>
            </a:ln>
          </p:spPr>
        </p:cxnSp>
        <p:sp>
          <p:nvSpPr>
            <p:cNvPr id="55" name="Text Box 15"/>
            <p:cNvSpPr txBox="1">
              <a:spLocks noChangeArrowheads="1"/>
            </p:cNvSpPr>
            <p:nvPr/>
          </p:nvSpPr>
          <p:spPr bwMode="auto">
            <a:xfrm>
              <a:off x="2650485" y="1841574"/>
              <a:ext cx="549092" cy="5246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04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6" name="圆角矩形 28"/>
            <p:cNvSpPr>
              <a:spLocks noChangeArrowheads="1"/>
            </p:cNvSpPr>
            <p:nvPr/>
          </p:nvSpPr>
          <p:spPr bwMode="auto">
            <a:xfrm>
              <a:off x="2873861" y="4468330"/>
              <a:ext cx="102340" cy="101180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0F2F56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7" name="TextBox 53"/>
            <p:cNvSpPr txBox="1">
              <a:spLocks noChangeArrowheads="1"/>
            </p:cNvSpPr>
            <p:nvPr/>
          </p:nvSpPr>
          <p:spPr bwMode="auto">
            <a:xfrm>
              <a:off x="2331219" y="740353"/>
              <a:ext cx="1187625" cy="958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78" tIns="45690" rIns="91378" bIns="456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335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8" name="组合 17"/>
          <p:cNvGrpSpPr/>
          <p:nvPr/>
        </p:nvGrpSpPr>
        <p:grpSpPr>
          <a:xfrm>
            <a:off x="7975116" y="2432987"/>
            <a:ext cx="1437264" cy="3604570"/>
            <a:chOff x="1334900" y="1595912"/>
            <a:chExt cx="1185245" cy="2973597"/>
          </a:xfrm>
          <a:solidFill>
            <a:srgbClr val="31B8B4"/>
          </a:solidFill>
        </p:grpSpPr>
        <p:sp>
          <p:nvSpPr>
            <p:cNvPr id="59" name="椭圆 58"/>
            <p:cNvSpPr/>
            <p:nvPr/>
          </p:nvSpPr>
          <p:spPr bwMode="auto">
            <a:xfrm>
              <a:off x="1504231" y="2600325"/>
              <a:ext cx="804014" cy="804014"/>
            </a:xfrm>
            <a:prstGeom prst="ellipse">
              <a:avLst/>
            </a:prstGeom>
            <a:solidFill>
              <a:srgbClr val="0F2F56"/>
            </a:solidFill>
            <a:ln w="9525" cap="flat" cmpd="sng" algn="ctr">
              <a:solidFill>
                <a:srgbClr val="0F2F5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04" tIns="60952" rIns="121904" bIns="60952" numCol="1" rtlCol="0" anchor="t" anchorCtr="0" compatLnSpc="1"/>
            <a:lstStyle/>
            <a:p>
              <a:pPr defTabSz="914400"/>
              <a:endParaRPr lang="zh-CN" altLang="en-US" sz="1865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0" name="Text Box 7"/>
            <p:cNvSpPr txBox="1">
              <a:spLocks noChangeArrowheads="1"/>
            </p:cNvSpPr>
            <p:nvPr/>
          </p:nvSpPr>
          <p:spPr bwMode="auto">
            <a:xfrm>
              <a:off x="1633020" y="2781939"/>
              <a:ext cx="558630" cy="52465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05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1" name="圆角矩形 31"/>
            <p:cNvSpPr>
              <a:spLocks noChangeArrowheads="1"/>
            </p:cNvSpPr>
            <p:nvPr/>
          </p:nvSpPr>
          <p:spPr bwMode="auto">
            <a:xfrm>
              <a:off x="1851645" y="4468329"/>
              <a:ext cx="102340" cy="101180"/>
            </a:xfrm>
            <a:prstGeom prst="roundRect">
              <a:avLst>
                <a:gd name="adj" fmla="val 50000"/>
              </a:avLst>
            </a:prstGeom>
            <a:solidFill>
              <a:srgbClr val="0F2F56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62" name="直接连接符 32"/>
            <p:cNvCxnSpPr>
              <a:cxnSpLocks noChangeShapeType="1"/>
            </p:cNvCxnSpPr>
            <p:nvPr/>
          </p:nvCxnSpPr>
          <p:spPr bwMode="auto">
            <a:xfrm flipH="1">
              <a:off x="1896865" y="3450580"/>
              <a:ext cx="11900" cy="1011797"/>
            </a:xfrm>
            <a:prstGeom prst="line">
              <a:avLst/>
            </a:prstGeom>
            <a:solidFill>
              <a:srgbClr val="0F2F56"/>
            </a:solidFill>
            <a:ln w="19050" cmpd="sng">
              <a:solidFill>
                <a:srgbClr val="0F2F56"/>
              </a:solidFill>
              <a:round/>
            </a:ln>
          </p:spPr>
        </p:cxnSp>
        <p:sp>
          <p:nvSpPr>
            <p:cNvPr id="63" name="TextBox 53"/>
            <p:cNvSpPr txBox="1">
              <a:spLocks noChangeArrowheads="1"/>
            </p:cNvSpPr>
            <p:nvPr/>
          </p:nvSpPr>
          <p:spPr bwMode="auto">
            <a:xfrm>
              <a:off x="1334900" y="1595912"/>
              <a:ext cx="1185245" cy="9586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78" tIns="45690" rIns="91378" bIns="456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335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64" name="组合 23"/>
          <p:cNvGrpSpPr/>
          <p:nvPr/>
        </p:nvGrpSpPr>
        <p:grpSpPr>
          <a:xfrm>
            <a:off x="9512892" y="1395885"/>
            <a:ext cx="1440152" cy="4641672"/>
            <a:chOff x="2331219" y="740353"/>
            <a:chExt cx="1187625" cy="3829157"/>
          </a:xfrm>
        </p:grpSpPr>
        <p:sp>
          <p:nvSpPr>
            <p:cNvPr id="65" name="椭圆 64"/>
            <p:cNvSpPr/>
            <p:nvPr/>
          </p:nvSpPr>
          <p:spPr bwMode="auto">
            <a:xfrm>
              <a:off x="2523022" y="1704761"/>
              <a:ext cx="804014" cy="804014"/>
            </a:xfrm>
            <a:prstGeom prst="ellipse">
              <a:avLst/>
            </a:prstGeom>
            <a:noFill/>
            <a:ln w="28575" cap="flat" cmpd="sng" algn="ctr">
              <a:solidFill>
                <a:srgbClr val="0F2F5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04" tIns="60952" rIns="121904" bIns="60952" numCol="1" rtlCol="0" anchor="t" anchorCtr="0" compatLnSpc="1"/>
            <a:lstStyle/>
            <a:p>
              <a:pPr defTabSz="914400"/>
              <a:endParaRPr lang="zh-CN" altLang="en-US" sz="1865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cxnSp>
          <p:nvCxnSpPr>
            <p:cNvPr id="66" name="直接连接符 26"/>
            <p:cNvCxnSpPr>
              <a:cxnSpLocks noChangeShapeType="1"/>
            </p:cNvCxnSpPr>
            <p:nvPr/>
          </p:nvCxnSpPr>
          <p:spPr bwMode="auto">
            <a:xfrm>
              <a:off x="2925032" y="2508537"/>
              <a:ext cx="0" cy="1940270"/>
            </a:xfrm>
            <a:prstGeom prst="line">
              <a:avLst/>
            </a:prstGeom>
            <a:noFill/>
            <a:ln w="19050" cmpd="sng">
              <a:solidFill>
                <a:srgbClr val="0F2F56"/>
              </a:solidFill>
              <a:round/>
            </a:ln>
          </p:spPr>
        </p:cxnSp>
        <p:sp>
          <p:nvSpPr>
            <p:cNvPr id="67" name="Text Box 15"/>
            <p:cNvSpPr txBox="1">
              <a:spLocks noChangeArrowheads="1"/>
            </p:cNvSpPr>
            <p:nvPr/>
          </p:nvSpPr>
          <p:spPr bwMode="auto">
            <a:xfrm>
              <a:off x="2650485" y="1841574"/>
              <a:ext cx="549092" cy="5246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3200" b="1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+mn-lt"/>
                </a:rPr>
                <a:t>06</a:t>
              </a:r>
              <a:endPara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8" name="圆角矩形 28"/>
            <p:cNvSpPr>
              <a:spLocks noChangeArrowheads="1"/>
            </p:cNvSpPr>
            <p:nvPr/>
          </p:nvSpPr>
          <p:spPr bwMode="auto">
            <a:xfrm>
              <a:off x="2873861" y="4468330"/>
              <a:ext cx="102340" cy="101180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0F2F56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69" name="TextBox 53"/>
            <p:cNvSpPr txBox="1">
              <a:spLocks noChangeArrowheads="1"/>
            </p:cNvSpPr>
            <p:nvPr/>
          </p:nvSpPr>
          <p:spPr bwMode="auto">
            <a:xfrm>
              <a:off x="2331219" y="740353"/>
              <a:ext cx="1187625" cy="958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378" tIns="45690" rIns="91378" bIns="456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335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</a:t>
              </a:r>
              <a:endParaRPr lang="en-US" altLang="zh-CN" sz="1335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199258" y="2370989"/>
            <a:ext cx="5793485" cy="2116022"/>
            <a:chOff x="1769918" y="2385536"/>
            <a:chExt cx="8652164" cy="2086928"/>
          </a:xfrm>
        </p:grpSpPr>
        <p:sp>
          <p:nvSpPr>
            <p:cNvPr id="6" name="矩形 5"/>
            <p:cNvSpPr/>
            <p:nvPr/>
          </p:nvSpPr>
          <p:spPr>
            <a:xfrm>
              <a:off x="2488770" y="2385536"/>
              <a:ext cx="7214461" cy="2086928"/>
            </a:xfrm>
            <a:prstGeom prst="rect">
              <a:avLst/>
            </a:prstGeom>
            <a:noFill/>
            <a:ln w="38100"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21" name="矩形 20"/>
            <p:cNvSpPr/>
            <p:nvPr/>
          </p:nvSpPr>
          <p:spPr>
            <a:xfrm>
              <a:off x="1769918" y="2812473"/>
              <a:ext cx="8652164" cy="1233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479652" y="2767280"/>
            <a:ext cx="709875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PART 02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请输入标题文字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054" y="373646"/>
            <a:ext cx="11463892" cy="6110709"/>
          </a:xfrm>
          <a:prstGeom prst="rect">
            <a:avLst/>
          </a:prstGeom>
          <a:noFill/>
          <a:ln w="381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09334" y="200086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1647560" y="6347404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11137" y="3188663"/>
            <a:ext cx="5569726" cy="480671"/>
            <a:chOff x="3261223" y="1131982"/>
            <a:chExt cx="5569726" cy="480671"/>
          </a:xfrm>
        </p:grpSpPr>
        <p:sp>
          <p:nvSpPr>
            <p:cNvPr id="29" name="Freeform 513"/>
            <p:cNvSpPr/>
            <p:nvPr/>
          </p:nvSpPr>
          <p:spPr bwMode="auto">
            <a:xfrm>
              <a:off x="3261223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Freeform 513"/>
            <p:cNvSpPr/>
            <p:nvPr/>
          </p:nvSpPr>
          <p:spPr bwMode="auto">
            <a:xfrm flipH="1">
              <a:off x="8573365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51225" y="2323342"/>
            <a:ext cx="2305949" cy="2521011"/>
            <a:chOff x="1340022" y="7191697"/>
            <a:chExt cx="306388" cy="334963"/>
          </a:xfrm>
          <a:solidFill>
            <a:srgbClr val="0F2F56"/>
          </a:solidFill>
        </p:grpSpPr>
        <p:sp>
          <p:nvSpPr>
            <p:cNvPr id="11" name="Freeform 665"/>
            <p:cNvSpPr/>
            <p:nvPr/>
          </p:nvSpPr>
          <p:spPr bwMode="auto">
            <a:xfrm>
              <a:off x="1340022" y="7191697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Rectangle 666"/>
            <p:cNvSpPr>
              <a:spLocks noChangeArrowheads="1"/>
            </p:cNvSpPr>
            <p:nvPr/>
          </p:nvSpPr>
          <p:spPr bwMode="auto">
            <a:xfrm>
              <a:off x="1367010" y="7445697"/>
              <a:ext cx="44450" cy="809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Rectangle 667"/>
            <p:cNvSpPr>
              <a:spLocks noChangeArrowheads="1"/>
            </p:cNvSpPr>
            <p:nvPr/>
          </p:nvSpPr>
          <p:spPr bwMode="auto">
            <a:xfrm>
              <a:off x="1440035" y="7406009"/>
              <a:ext cx="44450" cy="1206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Rectangle 668"/>
            <p:cNvSpPr>
              <a:spLocks noChangeArrowheads="1"/>
            </p:cNvSpPr>
            <p:nvPr/>
          </p:nvSpPr>
          <p:spPr bwMode="auto">
            <a:xfrm>
              <a:off x="1514647" y="7366322"/>
              <a:ext cx="44450" cy="1603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Rectangle 669"/>
            <p:cNvSpPr>
              <a:spLocks noChangeArrowheads="1"/>
            </p:cNvSpPr>
            <p:nvPr/>
          </p:nvSpPr>
          <p:spPr bwMode="auto">
            <a:xfrm>
              <a:off x="1587672" y="7326634"/>
              <a:ext cx="44450" cy="2000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6" name="Oval 3"/>
          <p:cNvSpPr/>
          <p:nvPr/>
        </p:nvSpPr>
        <p:spPr>
          <a:xfrm>
            <a:off x="7250769" y="2167538"/>
            <a:ext cx="296248" cy="2962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1</a:t>
            </a:r>
            <a:endParaRPr lang="en-US" sz="1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677785" y="2192552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8" name="Oval 5"/>
          <p:cNvSpPr/>
          <p:nvPr/>
        </p:nvSpPr>
        <p:spPr>
          <a:xfrm>
            <a:off x="7250769" y="3145066"/>
            <a:ext cx="296248" cy="2962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2</a:t>
            </a:r>
            <a:endParaRPr lang="en-US" sz="1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677291" y="3170080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0" name="Oval 7"/>
          <p:cNvSpPr/>
          <p:nvPr/>
        </p:nvSpPr>
        <p:spPr>
          <a:xfrm>
            <a:off x="7250769" y="4122594"/>
            <a:ext cx="296248" cy="2962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3</a:t>
            </a:r>
            <a:endParaRPr lang="en-US" sz="1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677291" y="4147608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2" name="Oval 9"/>
          <p:cNvSpPr/>
          <p:nvPr/>
        </p:nvSpPr>
        <p:spPr>
          <a:xfrm>
            <a:off x="7250769" y="5100123"/>
            <a:ext cx="296248" cy="2962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4</a:t>
            </a:r>
            <a:endParaRPr lang="en-US" sz="1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677291" y="5125137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719937" y="2216276"/>
            <a:ext cx="2333999" cy="4419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719937" y="3170080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719937" y="4160411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719937" y="5132674"/>
            <a:ext cx="2333999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" name="TextBox 13"/>
          <p:cNvSpPr txBox="1"/>
          <p:nvPr/>
        </p:nvSpPr>
        <p:spPr>
          <a:xfrm>
            <a:off x="8374510" y="3335693"/>
            <a:ext cx="1836541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8374510" y="3633231"/>
            <a:ext cx="2064890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3462239" y="5109589"/>
            <a:ext cx="1836541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9913" y="5407128"/>
            <a:ext cx="2118867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8443" y="1850551"/>
            <a:ext cx="1836541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898443" y="2148090"/>
            <a:ext cx="2064890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984126" y="3501487"/>
            <a:ext cx="1836541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单击编辑标题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701800" y="3799025"/>
            <a:ext cx="2118867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3484" y="1947884"/>
            <a:ext cx="3778490" cy="3778495"/>
            <a:chOff x="4213484" y="1947884"/>
            <a:chExt cx="3778490" cy="3778495"/>
          </a:xfrm>
        </p:grpSpPr>
        <p:sp>
          <p:nvSpPr>
            <p:cNvPr id="18" name="Shape 1274"/>
            <p:cNvSpPr/>
            <p:nvPr/>
          </p:nvSpPr>
          <p:spPr>
            <a:xfrm>
              <a:off x="6294029" y="2884738"/>
              <a:ext cx="1691372" cy="1363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38" extrusionOk="0">
                  <a:moveTo>
                    <a:pt x="0" y="0"/>
                  </a:moveTo>
                  <a:cubicBezTo>
                    <a:pt x="1343" y="384"/>
                    <a:pt x="2635" y="1028"/>
                    <a:pt x="3797" y="1931"/>
                  </a:cubicBezTo>
                  <a:cubicBezTo>
                    <a:pt x="4964" y="2825"/>
                    <a:pt x="6009" y="3956"/>
                    <a:pt x="6873" y="5272"/>
                  </a:cubicBezTo>
                  <a:cubicBezTo>
                    <a:pt x="7736" y="6589"/>
                    <a:pt x="8427" y="8077"/>
                    <a:pt x="8902" y="9665"/>
                  </a:cubicBezTo>
                  <a:cubicBezTo>
                    <a:pt x="9374" y="11254"/>
                    <a:pt x="9639" y="12939"/>
                    <a:pt x="9667" y="14633"/>
                  </a:cubicBezTo>
                  <a:lnTo>
                    <a:pt x="9667" y="14638"/>
                  </a:lnTo>
                  <a:lnTo>
                    <a:pt x="9667" y="14648"/>
                  </a:lnTo>
                  <a:cubicBezTo>
                    <a:pt x="9697" y="15129"/>
                    <a:pt x="9759" y="15623"/>
                    <a:pt x="9865" y="16097"/>
                  </a:cubicBezTo>
                  <a:cubicBezTo>
                    <a:pt x="9970" y="16572"/>
                    <a:pt x="10113" y="17033"/>
                    <a:pt x="10292" y="17472"/>
                  </a:cubicBezTo>
                  <a:cubicBezTo>
                    <a:pt x="10648" y="18351"/>
                    <a:pt x="11146" y="19140"/>
                    <a:pt x="11746" y="19778"/>
                  </a:cubicBezTo>
                  <a:cubicBezTo>
                    <a:pt x="12346" y="20419"/>
                    <a:pt x="13052" y="20901"/>
                    <a:pt x="13804" y="21196"/>
                  </a:cubicBezTo>
                  <a:cubicBezTo>
                    <a:pt x="14556" y="21489"/>
                    <a:pt x="15354" y="21600"/>
                    <a:pt x="16136" y="21504"/>
                  </a:cubicBezTo>
                  <a:cubicBezTo>
                    <a:pt x="16919" y="21411"/>
                    <a:pt x="17684" y="21121"/>
                    <a:pt x="18373" y="20657"/>
                  </a:cubicBezTo>
                  <a:cubicBezTo>
                    <a:pt x="19062" y="20194"/>
                    <a:pt x="19675" y="19561"/>
                    <a:pt x="20165" y="18806"/>
                  </a:cubicBezTo>
                  <a:cubicBezTo>
                    <a:pt x="21147" y="17294"/>
                    <a:pt x="21600" y="15287"/>
                    <a:pt x="21399" y="13386"/>
                  </a:cubicBezTo>
                  <a:cubicBezTo>
                    <a:pt x="21429" y="13863"/>
                    <a:pt x="21420" y="14342"/>
                    <a:pt x="21374" y="14815"/>
                  </a:cubicBezTo>
                  <a:cubicBezTo>
                    <a:pt x="21332" y="15289"/>
                    <a:pt x="21252" y="15756"/>
                    <a:pt x="21135" y="16208"/>
                  </a:cubicBezTo>
                  <a:cubicBezTo>
                    <a:pt x="20904" y="17112"/>
                    <a:pt x="20523" y="17952"/>
                    <a:pt x="20032" y="18668"/>
                  </a:cubicBezTo>
                  <a:cubicBezTo>
                    <a:pt x="19543" y="19388"/>
                    <a:pt x="18940" y="19983"/>
                    <a:pt x="18269" y="20411"/>
                  </a:cubicBezTo>
                  <a:cubicBezTo>
                    <a:pt x="17599" y="20840"/>
                    <a:pt x="16861" y="21097"/>
                    <a:pt x="16113" y="21166"/>
                  </a:cubicBezTo>
                  <a:cubicBezTo>
                    <a:pt x="15366" y="21233"/>
                    <a:pt x="14608" y="21123"/>
                    <a:pt x="13897" y="20834"/>
                  </a:cubicBezTo>
                  <a:cubicBezTo>
                    <a:pt x="13186" y="20545"/>
                    <a:pt x="12524" y="20076"/>
                    <a:pt x="11960" y="19468"/>
                  </a:cubicBezTo>
                  <a:cubicBezTo>
                    <a:pt x="11394" y="18862"/>
                    <a:pt x="10926" y="18115"/>
                    <a:pt x="10592" y="17284"/>
                  </a:cubicBezTo>
                  <a:cubicBezTo>
                    <a:pt x="10256" y="16451"/>
                    <a:pt x="10060" y="15546"/>
                    <a:pt x="10003" y="14608"/>
                  </a:cubicBezTo>
                  <a:lnTo>
                    <a:pt x="10004" y="14623"/>
                  </a:lnTo>
                  <a:cubicBezTo>
                    <a:pt x="9968" y="12884"/>
                    <a:pt x="9700" y="11149"/>
                    <a:pt x="9195" y="9527"/>
                  </a:cubicBezTo>
                  <a:cubicBezTo>
                    <a:pt x="8696" y="7903"/>
                    <a:pt x="7974" y="6387"/>
                    <a:pt x="7066" y="5072"/>
                  </a:cubicBezTo>
                  <a:cubicBezTo>
                    <a:pt x="6160" y="3754"/>
                    <a:pt x="5080" y="2626"/>
                    <a:pt x="3879" y="1762"/>
                  </a:cubicBezTo>
                  <a:cubicBezTo>
                    <a:pt x="2675" y="904"/>
                    <a:pt x="1358" y="295"/>
                    <a:pt x="0" y="0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" name="Shape 1288"/>
            <p:cNvSpPr/>
            <p:nvPr/>
          </p:nvSpPr>
          <p:spPr>
            <a:xfrm>
              <a:off x="7279550" y="3432250"/>
              <a:ext cx="712424" cy="712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2" h="19023" extrusionOk="0">
                  <a:moveTo>
                    <a:pt x="14987" y="1735"/>
                  </a:moveTo>
                  <a:cubicBezTo>
                    <a:pt x="19282" y="4759"/>
                    <a:pt x="20311" y="10693"/>
                    <a:pt x="17287" y="14988"/>
                  </a:cubicBezTo>
                  <a:cubicBezTo>
                    <a:pt x="14263" y="19282"/>
                    <a:pt x="8330" y="20311"/>
                    <a:pt x="4035" y="17287"/>
                  </a:cubicBezTo>
                  <a:cubicBezTo>
                    <a:pt x="-260" y="14263"/>
                    <a:pt x="-1289" y="8330"/>
                    <a:pt x="1735" y="4035"/>
                  </a:cubicBezTo>
                  <a:cubicBezTo>
                    <a:pt x="4759" y="-259"/>
                    <a:pt x="10693" y="-1289"/>
                    <a:pt x="14987" y="1735"/>
                  </a:cubicBezTo>
                  <a:close/>
                </a:path>
              </a:pathLst>
            </a:custGeom>
            <a:noFill/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0" name="Freeform 71"/>
            <p:cNvSpPr>
              <a:spLocks noEditPoints="1"/>
            </p:cNvSpPr>
            <p:nvPr/>
          </p:nvSpPr>
          <p:spPr bwMode="auto">
            <a:xfrm>
              <a:off x="7541628" y="3645612"/>
              <a:ext cx="188268" cy="285705"/>
            </a:xfrm>
            <a:custGeom>
              <a:avLst/>
              <a:gdLst>
                <a:gd name="T0" fmla="*/ 13 w 48"/>
                <a:gd name="T1" fmla="*/ 59 h 73"/>
                <a:gd name="T2" fmla="*/ 36 w 48"/>
                <a:gd name="T3" fmla="*/ 59 h 73"/>
                <a:gd name="T4" fmla="*/ 36 w 48"/>
                <a:gd name="T5" fmla="*/ 59 h 73"/>
                <a:gd name="T6" fmla="*/ 37 w 48"/>
                <a:gd name="T7" fmla="*/ 59 h 73"/>
                <a:gd name="T8" fmla="*/ 38 w 48"/>
                <a:gd name="T9" fmla="*/ 57 h 73"/>
                <a:gd name="T10" fmla="*/ 24 w 48"/>
                <a:gd name="T11" fmla="*/ 41 h 73"/>
                <a:gd name="T12" fmla="*/ 11 w 48"/>
                <a:gd name="T13" fmla="*/ 57 h 73"/>
                <a:gd name="T14" fmla="*/ 11 w 48"/>
                <a:gd name="T15" fmla="*/ 59 h 73"/>
                <a:gd name="T16" fmla="*/ 13 w 48"/>
                <a:gd name="T17" fmla="*/ 59 h 73"/>
                <a:gd name="T18" fmla="*/ 13 w 48"/>
                <a:gd name="T19" fmla="*/ 59 h 73"/>
                <a:gd name="T20" fmla="*/ 44 w 48"/>
                <a:gd name="T21" fmla="*/ 11 h 73"/>
                <a:gd name="T22" fmla="*/ 48 w 48"/>
                <a:gd name="T23" fmla="*/ 7 h 73"/>
                <a:gd name="T24" fmla="*/ 48 w 48"/>
                <a:gd name="T25" fmla="*/ 5 h 73"/>
                <a:gd name="T26" fmla="*/ 44 w 48"/>
                <a:gd name="T27" fmla="*/ 0 h 73"/>
                <a:gd name="T28" fmla="*/ 5 w 48"/>
                <a:gd name="T29" fmla="*/ 0 h 73"/>
                <a:gd name="T30" fmla="*/ 0 w 48"/>
                <a:gd name="T31" fmla="*/ 5 h 73"/>
                <a:gd name="T32" fmla="*/ 0 w 48"/>
                <a:gd name="T33" fmla="*/ 7 h 73"/>
                <a:gd name="T34" fmla="*/ 4 w 48"/>
                <a:gd name="T35" fmla="*/ 11 h 73"/>
                <a:gd name="T36" fmla="*/ 44 w 48"/>
                <a:gd name="T37" fmla="*/ 11 h 73"/>
                <a:gd name="T38" fmla="*/ 40 w 48"/>
                <a:gd name="T39" fmla="*/ 13 h 73"/>
                <a:gd name="T40" fmla="*/ 44 w 48"/>
                <a:gd name="T41" fmla="*/ 13 h 73"/>
                <a:gd name="T42" fmla="*/ 31 w 48"/>
                <a:gd name="T43" fmla="*/ 36 h 73"/>
                <a:gd name="T44" fmla="*/ 44 w 48"/>
                <a:gd name="T45" fmla="*/ 59 h 73"/>
                <a:gd name="T46" fmla="*/ 40 w 48"/>
                <a:gd name="T47" fmla="*/ 59 h 73"/>
                <a:gd name="T48" fmla="*/ 26 w 48"/>
                <a:gd name="T49" fmla="*/ 38 h 73"/>
                <a:gd name="T50" fmla="*/ 25 w 48"/>
                <a:gd name="T51" fmla="*/ 36 h 73"/>
                <a:gd name="T52" fmla="*/ 26 w 48"/>
                <a:gd name="T53" fmla="*/ 35 h 73"/>
                <a:gd name="T54" fmla="*/ 26 w 48"/>
                <a:gd name="T55" fmla="*/ 35 h 73"/>
                <a:gd name="T56" fmla="*/ 40 w 48"/>
                <a:gd name="T57" fmla="*/ 13 h 73"/>
                <a:gd name="T58" fmla="*/ 4 w 48"/>
                <a:gd name="T59" fmla="*/ 61 h 73"/>
                <a:gd name="T60" fmla="*/ 0 w 48"/>
                <a:gd name="T61" fmla="*/ 66 h 73"/>
                <a:gd name="T62" fmla="*/ 0 w 48"/>
                <a:gd name="T63" fmla="*/ 68 h 73"/>
                <a:gd name="T64" fmla="*/ 5 w 48"/>
                <a:gd name="T65" fmla="*/ 73 h 73"/>
                <a:gd name="T66" fmla="*/ 44 w 48"/>
                <a:gd name="T67" fmla="*/ 73 h 73"/>
                <a:gd name="T68" fmla="*/ 48 w 48"/>
                <a:gd name="T69" fmla="*/ 68 h 73"/>
                <a:gd name="T70" fmla="*/ 48 w 48"/>
                <a:gd name="T71" fmla="*/ 66 h 73"/>
                <a:gd name="T72" fmla="*/ 44 w 48"/>
                <a:gd name="T73" fmla="*/ 61 h 73"/>
                <a:gd name="T74" fmla="*/ 4 w 48"/>
                <a:gd name="T75" fmla="*/ 61 h 73"/>
                <a:gd name="T76" fmla="*/ 8 w 48"/>
                <a:gd name="T77" fmla="*/ 59 h 73"/>
                <a:gd name="T78" fmla="*/ 4 w 48"/>
                <a:gd name="T79" fmla="*/ 59 h 73"/>
                <a:gd name="T80" fmla="*/ 18 w 48"/>
                <a:gd name="T81" fmla="*/ 36 h 73"/>
                <a:gd name="T82" fmla="*/ 4 w 48"/>
                <a:gd name="T83" fmla="*/ 13 h 73"/>
                <a:gd name="T84" fmla="*/ 8 w 48"/>
                <a:gd name="T85" fmla="*/ 13 h 73"/>
                <a:gd name="T86" fmla="*/ 22 w 48"/>
                <a:gd name="T87" fmla="*/ 35 h 73"/>
                <a:gd name="T88" fmla="*/ 24 w 48"/>
                <a:gd name="T89" fmla="*/ 37 h 73"/>
                <a:gd name="T90" fmla="*/ 22 w 48"/>
                <a:gd name="T91" fmla="*/ 38 h 73"/>
                <a:gd name="T92" fmla="*/ 8 w 48"/>
                <a:gd name="T9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73">
                  <a:moveTo>
                    <a:pt x="13" y="59"/>
                  </a:move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8" y="58"/>
                    <a:pt x="38" y="57"/>
                    <a:pt x="38" y="57"/>
                  </a:cubicBezTo>
                  <a:cubicBezTo>
                    <a:pt x="36" y="49"/>
                    <a:pt x="31" y="41"/>
                    <a:pt x="24" y="41"/>
                  </a:cubicBezTo>
                  <a:cubicBezTo>
                    <a:pt x="17" y="41"/>
                    <a:pt x="12" y="49"/>
                    <a:pt x="11" y="57"/>
                  </a:cubicBezTo>
                  <a:cubicBezTo>
                    <a:pt x="11" y="57"/>
                    <a:pt x="11" y="58"/>
                    <a:pt x="11" y="59"/>
                  </a:cubicBezTo>
                  <a:cubicBezTo>
                    <a:pt x="12" y="59"/>
                    <a:pt x="12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44" y="11"/>
                  </a:moveTo>
                  <a:cubicBezTo>
                    <a:pt x="47" y="11"/>
                    <a:pt x="48" y="9"/>
                    <a:pt x="48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1"/>
                    <a:pt x="4" y="11"/>
                  </a:cubicBezTo>
                  <a:cubicBezTo>
                    <a:pt x="44" y="11"/>
                    <a:pt x="44" y="11"/>
                    <a:pt x="44" y="11"/>
                  </a:cubicBezTo>
                  <a:close/>
                  <a:moveTo>
                    <a:pt x="40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22"/>
                    <a:pt x="39" y="31"/>
                    <a:pt x="31" y="36"/>
                  </a:cubicBezTo>
                  <a:cubicBezTo>
                    <a:pt x="39" y="42"/>
                    <a:pt x="43" y="50"/>
                    <a:pt x="44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9" y="51"/>
                    <a:pt x="35" y="41"/>
                    <a:pt x="26" y="38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4" y="32"/>
                    <a:pt x="39" y="21"/>
                    <a:pt x="40" y="13"/>
                  </a:cubicBezTo>
                  <a:close/>
                  <a:moveTo>
                    <a:pt x="4" y="61"/>
                  </a:moveTo>
                  <a:cubicBezTo>
                    <a:pt x="2" y="62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3"/>
                    <a:pt x="48" y="70"/>
                    <a:pt x="48" y="6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7" y="62"/>
                    <a:pt x="44" y="61"/>
                  </a:cubicBezTo>
                  <a:cubicBezTo>
                    <a:pt x="4" y="61"/>
                    <a:pt x="4" y="61"/>
                    <a:pt x="4" y="61"/>
                  </a:cubicBezTo>
                  <a:close/>
                  <a:moveTo>
                    <a:pt x="8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5" y="50"/>
                    <a:pt x="10" y="42"/>
                    <a:pt x="18" y="36"/>
                  </a:cubicBezTo>
                  <a:cubicBezTo>
                    <a:pt x="10" y="31"/>
                    <a:pt x="5" y="22"/>
                    <a:pt x="4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21"/>
                    <a:pt x="14" y="32"/>
                    <a:pt x="22" y="35"/>
                  </a:cubicBezTo>
                  <a:cubicBezTo>
                    <a:pt x="23" y="35"/>
                    <a:pt x="24" y="36"/>
                    <a:pt x="24" y="37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14" y="41"/>
                    <a:pt x="9" y="51"/>
                    <a:pt x="8" y="59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1" name="Shape 1276"/>
            <p:cNvSpPr/>
            <p:nvPr/>
          </p:nvSpPr>
          <p:spPr>
            <a:xfrm>
              <a:off x="4213484" y="3420083"/>
              <a:ext cx="1691380" cy="136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538" extrusionOk="0">
                  <a:moveTo>
                    <a:pt x="21445" y="21538"/>
                  </a:moveTo>
                  <a:cubicBezTo>
                    <a:pt x="20102" y="21155"/>
                    <a:pt x="18810" y="20510"/>
                    <a:pt x="17648" y="19607"/>
                  </a:cubicBezTo>
                  <a:cubicBezTo>
                    <a:pt x="16482" y="18713"/>
                    <a:pt x="15436" y="17582"/>
                    <a:pt x="14572" y="16266"/>
                  </a:cubicBezTo>
                  <a:cubicBezTo>
                    <a:pt x="13709" y="14949"/>
                    <a:pt x="13019" y="13462"/>
                    <a:pt x="12544" y="11873"/>
                  </a:cubicBezTo>
                  <a:cubicBezTo>
                    <a:pt x="12071" y="10283"/>
                    <a:pt x="11806" y="8599"/>
                    <a:pt x="11779" y="6905"/>
                  </a:cubicBezTo>
                  <a:lnTo>
                    <a:pt x="11779" y="6900"/>
                  </a:lnTo>
                  <a:lnTo>
                    <a:pt x="11778" y="6890"/>
                  </a:lnTo>
                  <a:cubicBezTo>
                    <a:pt x="11748" y="6409"/>
                    <a:pt x="11686" y="5915"/>
                    <a:pt x="11580" y="5441"/>
                  </a:cubicBezTo>
                  <a:cubicBezTo>
                    <a:pt x="11475" y="4966"/>
                    <a:pt x="11332" y="4505"/>
                    <a:pt x="11154" y="4066"/>
                  </a:cubicBezTo>
                  <a:cubicBezTo>
                    <a:pt x="10797" y="3187"/>
                    <a:pt x="10300" y="2399"/>
                    <a:pt x="9699" y="1760"/>
                  </a:cubicBezTo>
                  <a:cubicBezTo>
                    <a:pt x="9099" y="1120"/>
                    <a:pt x="8393" y="638"/>
                    <a:pt x="7642" y="342"/>
                  </a:cubicBezTo>
                  <a:cubicBezTo>
                    <a:pt x="6890" y="49"/>
                    <a:pt x="6092" y="-62"/>
                    <a:pt x="5309" y="34"/>
                  </a:cubicBezTo>
                  <a:cubicBezTo>
                    <a:pt x="4527" y="127"/>
                    <a:pt x="3761" y="417"/>
                    <a:pt x="3072" y="881"/>
                  </a:cubicBezTo>
                  <a:cubicBezTo>
                    <a:pt x="2383" y="1344"/>
                    <a:pt x="1771" y="1977"/>
                    <a:pt x="1280" y="2732"/>
                  </a:cubicBezTo>
                  <a:cubicBezTo>
                    <a:pt x="299" y="4244"/>
                    <a:pt x="-155" y="6251"/>
                    <a:pt x="47" y="8152"/>
                  </a:cubicBezTo>
                  <a:cubicBezTo>
                    <a:pt x="17" y="7675"/>
                    <a:pt x="25" y="7196"/>
                    <a:pt x="71" y="6722"/>
                  </a:cubicBezTo>
                  <a:cubicBezTo>
                    <a:pt x="113" y="6249"/>
                    <a:pt x="194" y="5782"/>
                    <a:pt x="310" y="5331"/>
                  </a:cubicBezTo>
                  <a:cubicBezTo>
                    <a:pt x="542" y="4426"/>
                    <a:pt x="922" y="3586"/>
                    <a:pt x="1414" y="2870"/>
                  </a:cubicBezTo>
                  <a:cubicBezTo>
                    <a:pt x="1903" y="2150"/>
                    <a:pt x="2506" y="1555"/>
                    <a:pt x="3177" y="1127"/>
                  </a:cubicBezTo>
                  <a:cubicBezTo>
                    <a:pt x="3846" y="699"/>
                    <a:pt x="4584" y="441"/>
                    <a:pt x="5332" y="372"/>
                  </a:cubicBezTo>
                  <a:cubicBezTo>
                    <a:pt x="6080" y="305"/>
                    <a:pt x="6838" y="415"/>
                    <a:pt x="7548" y="704"/>
                  </a:cubicBezTo>
                  <a:cubicBezTo>
                    <a:pt x="8259" y="993"/>
                    <a:pt x="8921" y="1462"/>
                    <a:pt x="9486" y="2070"/>
                  </a:cubicBezTo>
                  <a:cubicBezTo>
                    <a:pt x="10051" y="2676"/>
                    <a:pt x="10520" y="3423"/>
                    <a:pt x="10853" y="4254"/>
                  </a:cubicBezTo>
                  <a:cubicBezTo>
                    <a:pt x="11189" y="5088"/>
                    <a:pt x="11385" y="5992"/>
                    <a:pt x="11442" y="6930"/>
                  </a:cubicBezTo>
                  <a:lnTo>
                    <a:pt x="11441" y="6915"/>
                  </a:lnTo>
                  <a:cubicBezTo>
                    <a:pt x="11478" y="8654"/>
                    <a:pt x="11746" y="10389"/>
                    <a:pt x="12250" y="12011"/>
                  </a:cubicBezTo>
                  <a:cubicBezTo>
                    <a:pt x="12750" y="13635"/>
                    <a:pt x="13472" y="15151"/>
                    <a:pt x="14380" y="16466"/>
                  </a:cubicBezTo>
                  <a:cubicBezTo>
                    <a:pt x="15285" y="17784"/>
                    <a:pt x="16365" y="18912"/>
                    <a:pt x="17567" y="19777"/>
                  </a:cubicBezTo>
                  <a:cubicBezTo>
                    <a:pt x="18770" y="20634"/>
                    <a:pt x="20087" y="21243"/>
                    <a:pt x="21445" y="21538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2" name="Shape 1294"/>
            <p:cNvSpPr/>
            <p:nvPr/>
          </p:nvSpPr>
          <p:spPr>
            <a:xfrm>
              <a:off x="4213484" y="3541752"/>
              <a:ext cx="712427" cy="712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3" h="19022" extrusionOk="0">
                  <a:moveTo>
                    <a:pt x="14987" y="1735"/>
                  </a:moveTo>
                  <a:cubicBezTo>
                    <a:pt x="19282" y="4760"/>
                    <a:pt x="20311" y="10694"/>
                    <a:pt x="17286" y="14987"/>
                  </a:cubicBezTo>
                  <a:cubicBezTo>
                    <a:pt x="14262" y="19282"/>
                    <a:pt x="8329" y="20311"/>
                    <a:pt x="4035" y="17287"/>
                  </a:cubicBezTo>
                  <a:cubicBezTo>
                    <a:pt x="-260" y="14263"/>
                    <a:pt x="-1289" y="8330"/>
                    <a:pt x="1735" y="4035"/>
                  </a:cubicBezTo>
                  <a:cubicBezTo>
                    <a:pt x="4759" y="-259"/>
                    <a:pt x="10693" y="-1289"/>
                    <a:pt x="14987" y="1735"/>
                  </a:cubicBezTo>
                  <a:close/>
                </a:path>
              </a:pathLst>
            </a:custGeom>
            <a:noFill/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3" name="AutoShape 60"/>
            <p:cNvSpPr/>
            <p:nvPr/>
          </p:nvSpPr>
          <p:spPr bwMode="auto">
            <a:xfrm>
              <a:off x="4425937" y="3766909"/>
              <a:ext cx="267517" cy="267516"/>
            </a:xfrm>
            <a:custGeom>
              <a:avLst/>
              <a:gdLst>
                <a:gd name="T0" fmla="*/ 197644 w 21600"/>
                <a:gd name="T1" fmla="*/ 197644 h 21592"/>
                <a:gd name="T2" fmla="*/ 197644 w 21600"/>
                <a:gd name="T3" fmla="*/ 197644 h 21592"/>
                <a:gd name="T4" fmla="*/ 197644 w 21600"/>
                <a:gd name="T5" fmla="*/ 197644 h 21592"/>
                <a:gd name="T6" fmla="*/ 197644 w 21600"/>
                <a:gd name="T7" fmla="*/ 197644 h 215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92">
                  <a:moveTo>
                    <a:pt x="16719" y="11484"/>
                  </a:moveTo>
                  <a:cubicBezTo>
                    <a:pt x="16972" y="11823"/>
                    <a:pt x="17102" y="12217"/>
                    <a:pt x="17111" y="12666"/>
                  </a:cubicBezTo>
                  <a:cubicBezTo>
                    <a:pt x="17118" y="13118"/>
                    <a:pt x="16986" y="13503"/>
                    <a:pt x="16719" y="13825"/>
                  </a:cubicBezTo>
                  <a:lnTo>
                    <a:pt x="10660" y="21039"/>
                  </a:lnTo>
                  <a:cubicBezTo>
                    <a:pt x="10393" y="21361"/>
                    <a:pt x="10061" y="21530"/>
                    <a:pt x="9664" y="21548"/>
                  </a:cubicBezTo>
                  <a:cubicBezTo>
                    <a:pt x="9270" y="21568"/>
                    <a:pt x="8950" y="21398"/>
                    <a:pt x="8704" y="21039"/>
                  </a:cubicBezTo>
                  <a:lnTo>
                    <a:pt x="991" y="10768"/>
                  </a:lnTo>
                  <a:cubicBezTo>
                    <a:pt x="721" y="10408"/>
                    <a:pt x="488" y="9960"/>
                    <a:pt x="293" y="9416"/>
                  </a:cubicBezTo>
                  <a:cubicBezTo>
                    <a:pt x="98" y="8878"/>
                    <a:pt x="0" y="8375"/>
                    <a:pt x="0" y="7918"/>
                  </a:cubicBezTo>
                  <a:lnTo>
                    <a:pt x="0" y="1668"/>
                  </a:lnTo>
                  <a:cubicBezTo>
                    <a:pt x="0" y="1216"/>
                    <a:pt x="134" y="825"/>
                    <a:pt x="401" y="497"/>
                  </a:cubicBezTo>
                  <a:cubicBezTo>
                    <a:pt x="671" y="166"/>
                    <a:pt x="1003" y="0"/>
                    <a:pt x="1392" y="0"/>
                  </a:cubicBezTo>
                  <a:lnTo>
                    <a:pt x="6619" y="0"/>
                  </a:lnTo>
                  <a:cubicBezTo>
                    <a:pt x="6811" y="0"/>
                    <a:pt x="7016" y="28"/>
                    <a:pt x="7237" y="83"/>
                  </a:cubicBezTo>
                  <a:cubicBezTo>
                    <a:pt x="7456" y="138"/>
                    <a:pt x="7677" y="224"/>
                    <a:pt x="7899" y="336"/>
                  </a:cubicBezTo>
                  <a:cubicBezTo>
                    <a:pt x="8120" y="451"/>
                    <a:pt x="8332" y="580"/>
                    <a:pt x="8524" y="724"/>
                  </a:cubicBezTo>
                  <a:cubicBezTo>
                    <a:pt x="8719" y="865"/>
                    <a:pt x="8880" y="1021"/>
                    <a:pt x="9005" y="1185"/>
                  </a:cubicBezTo>
                  <a:lnTo>
                    <a:pt x="16719" y="11484"/>
                  </a:lnTo>
                  <a:close/>
                  <a:moveTo>
                    <a:pt x="3603" y="5922"/>
                  </a:moveTo>
                  <a:cubicBezTo>
                    <a:pt x="3964" y="5922"/>
                    <a:pt x="4279" y="5761"/>
                    <a:pt x="4548" y="5441"/>
                  </a:cubicBezTo>
                  <a:cubicBezTo>
                    <a:pt x="4815" y="5116"/>
                    <a:pt x="4952" y="4740"/>
                    <a:pt x="4952" y="4311"/>
                  </a:cubicBezTo>
                  <a:cubicBezTo>
                    <a:pt x="4952" y="3862"/>
                    <a:pt x="4815" y="3477"/>
                    <a:pt x="4548" y="3160"/>
                  </a:cubicBezTo>
                  <a:cubicBezTo>
                    <a:pt x="4281" y="2844"/>
                    <a:pt x="3966" y="2686"/>
                    <a:pt x="3603" y="2686"/>
                  </a:cubicBezTo>
                  <a:cubicBezTo>
                    <a:pt x="3227" y="2686"/>
                    <a:pt x="2908" y="2844"/>
                    <a:pt x="2643" y="3160"/>
                  </a:cubicBezTo>
                  <a:cubicBezTo>
                    <a:pt x="2378" y="3477"/>
                    <a:pt x="2246" y="3862"/>
                    <a:pt x="2246" y="4311"/>
                  </a:cubicBezTo>
                  <a:cubicBezTo>
                    <a:pt x="2246" y="4739"/>
                    <a:pt x="2378" y="5116"/>
                    <a:pt x="2643" y="5441"/>
                  </a:cubicBezTo>
                  <a:cubicBezTo>
                    <a:pt x="2905" y="5761"/>
                    <a:pt x="3225" y="5922"/>
                    <a:pt x="3603" y="5922"/>
                  </a:cubicBezTo>
                  <a:moveTo>
                    <a:pt x="21198" y="11510"/>
                  </a:moveTo>
                  <a:cubicBezTo>
                    <a:pt x="21465" y="11852"/>
                    <a:pt x="21599" y="12252"/>
                    <a:pt x="21599" y="12709"/>
                  </a:cubicBezTo>
                  <a:cubicBezTo>
                    <a:pt x="21599" y="13167"/>
                    <a:pt x="21465" y="13558"/>
                    <a:pt x="21198" y="13880"/>
                  </a:cubicBezTo>
                  <a:lnTo>
                    <a:pt x="15163" y="21093"/>
                  </a:lnTo>
                  <a:cubicBezTo>
                    <a:pt x="14896" y="21415"/>
                    <a:pt x="14564" y="21582"/>
                    <a:pt x="14174" y="21591"/>
                  </a:cubicBezTo>
                  <a:cubicBezTo>
                    <a:pt x="13782" y="21600"/>
                    <a:pt x="13450" y="21433"/>
                    <a:pt x="13183" y="21093"/>
                  </a:cubicBezTo>
                  <a:lnTo>
                    <a:pt x="13044" y="20903"/>
                  </a:lnTo>
                  <a:lnTo>
                    <a:pt x="18963" y="13825"/>
                  </a:lnTo>
                  <a:cubicBezTo>
                    <a:pt x="19230" y="13503"/>
                    <a:pt x="19365" y="13118"/>
                    <a:pt x="19360" y="12660"/>
                  </a:cubicBezTo>
                  <a:cubicBezTo>
                    <a:pt x="19355" y="12206"/>
                    <a:pt x="19223" y="11812"/>
                    <a:pt x="18963" y="11484"/>
                  </a:cubicBezTo>
                  <a:lnTo>
                    <a:pt x="11247" y="1185"/>
                  </a:lnTo>
                  <a:cubicBezTo>
                    <a:pt x="11009" y="865"/>
                    <a:pt x="10689" y="604"/>
                    <a:pt x="10282" y="408"/>
                  </a:cubicBezTo>
                  <a:cubicBezTo>
                    <a:pt x="9873" y="210"/>
                    <a:pt x="9484" y="83"/>
                    <a:pt x="9109" y="28"/>
                  </a:cubicBezTo>
                  <a:lnTo>
                    <a:pt x="11112" y="28"/>
                  </a:lnTo>
                  <a:cubicBezTo>
                    <a:pt x="11502" y="28"/>
                    <a:pt x="11935" y="141"/>
                    <a:pt x="12406" y="365"/>
                  </a:cubicBezTo>
                  <a:cubicBezTo>
                    <a:pt x="12878" y="589"/>
                    <a:pt x="13236" y="874"/>
                    <a:pt x="13481" y="1213"/>
                  </a:cubicBezTo>
                  <a:lnTo>
                    <a:pt x="21198" y="11510"/>
                  </a:ln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4" name="Shape 1275"/>
            <p:cNvSpPr/>
            <p:nvPr/>
          </p:nvSpPr>
          <p:spPr>
            <a:xfrm>
              <a:off x="5685682" y="4028429"/>
              <a:ext cx="1363156" cy="1691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45" extrusionOk="0">
                  <a:moveTo>
                    <a:pt x="21538" y="0"/>
                  </a:moveTo>
                  <a:cubicBezTo>
                    <a:pt x="21154" y="1343"/>
                    <a:pt x="20510" y="2635"/>
                    <a:pt x="19608" y="3798"/>
                  </a:cubicBezTo>
                  <a:cubicBezTo>
                    <a:pt x="18714" y="4963"/>
                    <a:pt x="17582" y="6009"/>
                    <a:pt x="16266" y="6873"/>
                  </a:cubicBezTo>
                  <a:cubicBezTo>
                    <a:pt x="14949" y="7736"/>
                    <a:pt x="13462" y="8427"/>
                    <a:pt x="11873" y="8902"/>
                  </a:cubicBezTo>
                  <a:cubicBezTo>
                    <a:pt x="10283" y="9374"/>
                    <a:pt x="8599" y="9639"/>
                    <a:pt x="6905" y="9666"/>
                  </a:cubicBezTo>
                  <a:lnTo>
                    <a:pt x="6900" y="9667"/>
                  </a:lnTo>
                  <a:lnTo>
                    <a:pt x="6889" y="9667"/>
                  </a:lnTo>
                  <a:cubicBezTo>
                    <a:pt x="6409" y="9697"/>
                    <a:pt x="5914" y="9759"/>
                    <a:pt x="5441" y="9865"/>
                  </a:cubicBezTo>
                  <a:cubicBezTo>
                    <a:pt x="4966" y="9970"/>
                    <a:pt x="4505" y="10113"/>
                    <a:pt x="4066" y="10292"/>
                  </a:cubicBezTo>
                  <a:cubicBezTo>
                    <a:pt x="3187" y="10647"/>
                    <a:pt x="2398" y="11146"/>
                    <a:pt x="1759" y="11746"/>
                  </a:cubicBezTo>
                  <a:cubicBezTo>
                    <a:pt x="1119" y="12346"/>
                    <a:pt x="637" y="13052"/>
                    <a:pt x="342" y="13804"/>
                  </a:cubicBezTo>
                  <a:cubicBezTo>
                    <a:pt x="48" y="14556"/>
                    <a:pt x="-62" y="15353"/>
                    <a:pt x="34" y="16136"/>
                  </a:cubicBezTo>
                  <a:cubicBezTo>
                    <a:pt x="126" y="16918"/>
                    <a:pt x="417" y="17684"/>
                    <a:pt x="881" y="18373"/>
                  </a:cubicBezTo>
                  <a:cubicBezTo>
                    <a:pt x="1343" y="19062"/>
                    <a:pt x="1977" y="19674"/>
                    <a:pt x="2732" y="20165"/>
                  </a:cubicBezTo>
                  <a:cubicBezTo>
                    <a:pt x="4244" y="21146"/>
                    <a:pt x="6252" y="21600"/>
                    <a:pt x="8152" y="21398"/>
                  </a:cubicBezTo>
                  <a:cubicBezTo>
                    <a:pt x="7675" y="21428"/>
                    <a:pt x="7196" y="21420"/>
                    <a:pt x="6722" y="21375"/>
                  </a:cubicBezTo>
                  <a:cubicBezTo>
                    <a:pt x="6249" y="21331"/>
                    <a:pt x="5782" y="21252"/>
                    <a:pt x="5330" y="21135"/>
                  </a:cubicBezTo>
                  <a:cubicBezTo>
                    <a:pt x="4426" y="20903"/>
                    <a:pt x="3586" y="20523"/>
                    <a:pt x="2869" y="20031"/>
                  </a:cubicBezTo>
                  <a:cubicBezTo>
                    <a:pt x="2150" y="19543"/>
                    <a:pt x="1554" y="18939"/>
                    <a:pt x="1127" y="18269"/>
                  </a:cubicBezTo>
                  <a:cubicBezTo>
                    <a:pt x="698" y="17599"/>
                    <a:pt x="441" y="16861"/>
                    <a:pt x="372" y="16113"/>
                  </a:cubicBezTo>
                  <a:cubicBezTo>
                    <a:pt x="305" y="15365"/>
                    <a:pt x="414" y="14607"/>
                    <a:pt x="704" y="13897"/>
                  </a:cubicBezTo>
                  <a:cubicBezTo>
                    <a:pt x="993" y="13185"/>
                    <a:pt x="1462" y="12525"/>
                    <a:pt x="2070" y="11960"/>
                  </a:cubicBezTo>
                  <a:cubicBezTo>
                    <a:pt x="2676" y="11394"/>
                    <a:pt x="3423" y="10926"/>
                    <a:pt x="4254" y="10592"/>
                  </a:cubicBezTo>
                  <a:cubicBezTo>
                    <a:pt x="5087" y="10256"/>
                    <a:pt x="5992" y="10060"/>
                    <a:pt x="6930" y="10003"/>
                  </a:cubicBezTo>
                  <a:lnTo>
                    <a:pt x="6915" y="10004"/>
                  </a:lnTo>
                  <a:cubicBezTo>
                    <a:pt x="8654" y="9968"/>
                    <a:pt x="10389" y="9699"/>
                    <a:pt x="12011" y="9195"/>
                  </a:cubicBezTo>
                  <a:cubicBezTo>
                    <a:pt x="13635" y="8696"/>
                    <a:pt x="15151" y="7973"/>
                    <a:pt x="16467" y="7066"/>
                  </a:cubicBezTo>
                  <a:cubicBezTo>
                    <a:pt x="17783" y="6160"/>
                    <a:pt x="18913" y="5080"/>
                    <a:pt x="19777" y="3878"/>
                  </a:cubicBezTo>
                  <a:cubicBezTo>
                    <a:pt x="20634" y="2675"/>
                    <a:pt x="21243" y="1359"/>
                    <a:pt x="21538" y="0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5" name="Shape 1291"/>
            <p:cNvSpPr/>
            <p:nvPr/>
          </p:nvSpPr>
          <p:spPr>
            <a:xfrm>
              <a:off x="5807352" y="5013950"/>
              <a:ext cx="712426" cy="712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2" h="19023" extrusionOk="0">
                  <a:moveTo>
                    <a:pt x="14987" y="1735"/>
                  </a:moveTo>
                  <a:cubicBezTo>
                    <a:pt x="19282" y="4759"/>
                    <a:pt x="20311" y="10693"/>
                    <a:pt x="17287" y="14987"/>
                  </a:cubicBezTo>
                  <a:cubicBezTo>
                    <a:pt x="14262" y="19282"/>
                    <a:pt x="8329" y="20311"/>
                    <a:pt x="4035" y="17287"/>
                  </a:cubicBezTo>
                  <a:cubicBezTo>
                    <a:pt x="-260" y="14262"/>
                    <a:pt x="-1289" y="8330"/>
                    <a:pt x="1735" y="4035"/>
                  </a:cubicBezTo>
                  <a:cubicBezTo>
                    <a:pt x="4759" y="-259"/>
                    <a:pt x="10692" y="-1289"/>
                    <a:pt x="14987" y="1735"/>
                  </a:cubicBezTo>
                  <a:close/>
                </a:path>
              </a:pathLst>
            </a:custGeom>
            <a:noFill/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6" name="Freeform 61"/>
            <p:cNvSpPr>
              <a:spLocks noEditPoints="1"/>
            </p:cNvSpPr>
            <p:nvPr/>
          </p:nvSpPr>
          <p:spPr bwMode="auto">
            <a:xfrm>
              <a:off x="6009282" y="5264467"/>
              <a:ext cx="302841" cy="237688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7" name="Shape 1273"/>
            <p:cNvSpPr/>
            <p:nvPr/>
          </p:nvSpPr>
          <p:spPr>
            <a:xfrm>
              <a:off x="5187989" y="1947884"/>
              <a:ext cx="1363161" cy="1691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45" extrusionOk="0">
                  <a:moveTo>
                    <a:pt x="0" y="21445"/>
                  </a:moveTo>
                  <a:cubicBezTo>
                    <a:pt x="383" y="20102"/>
                    <a:pt x="1027" y="18810"/>
                    <a:pt x="1930" y="17647"/>
                  </a:cubicBezTo>
                  <a:cubicBezTo>
                    <a:pt x="2825" y="16481"/>
                    <a:pt x="3956" y="15436"/>
                    <a:pt x="5272" y="14572"/>
                  </a:cubicBezTo>
                  <a:cubicBezTo>
                    <a:pt x="6589" y="13709"/>
                    <a:pt x="8076" y="13018"/>
                    <a:pt x="9665" y="12543"/>
                  </a:cubicBezTo>
                  <a:cubicBezTo>
                    <a:pt x="11255" y="12071"/>
                    <a:pt x="12939" y="11806"/>
                    <a:pt x="14633" y="11779"/>
                  </a:cubicBezTo>
                  <a:lnTo>
                    <a:pt x="14637" y="11778"/>
                  </a:lnTo>
                  <a:lnTo>
                    <a:pt x="14648" y="11778"/>
                  </a:lnTo>
                  <a:cubicBezTo>
                    <a:pt x="15129" y="11748"/>
                    <a:pt x="15623" y="11687"/>
                    <a:pt x="16097" y="11580"/>
                  </a:cubicBezTo>
                  <a:cubicBezTo>
                    <a:pt x="16571" y="11475"/>
                    <a:pt x="17033" y="11332"/>
                    <a:pt x="17472" y="11154"/>
                  </a:cubicBezTo>
                  <a:cubicBezTo>
                    <a:pt x="18351" y="10797"/>
                    <a:pt x="19139" y="10299"/>
                    <a:pt x="19778" y="9699"/>
                  </a:cubicBezTo>
                  <a:cubicBezTo>
                    <a:pt x="20418" y="9099"/>
                    <a:pt x="20901" y="8393"/>
                    <a:pt x="21196" y="7641"/>
                  </a:cubicBezTo>
                  <a:cubicBezTo>
                    <a:pt x="21489" y="6889"/>
                    <a:pt x="21600" y="6092"/>
                    <a:pt x="21504" y="5309"/>
                  </a:cubicBezTo>
                  <a:cubicBezTo>
                    <a:pt x="21411" y="4526"/>
                    <a:pt x="21120" y="3761"/>
                    <a:pt x="20657" y="3072"/>
                  </a:cubicBezTo>
                  <a:cubicBezTo>
                    <a:pt x="20194" y="2383"/>
                    <a:pt x="19561" y="1770"/>
                    <a:pt x="18806" y="1280"/>
                  </a:cubicBezTo>
                  <a:cubicBezTo>
                    <a:pt x="17294" y="299"/>
                    <a:pt x="15287" y="-155"/>
                    <a:pt x="13386" y="47"/>
                  </a:cubicBezTo>
                  <a:cubicBezTo>
                    <a:pt x="13863" y="16"/>
                    <a:pt x="14342" y="25"/>
                    <a:pt x="14815" y="70"/>
                  </a:cubicBezTo>
                  <a:cubicBezTo>
                    <a:pt x="15289" y="113"/>
                    <a:pt x="15756" y="193"/>
                    <a:pt x="16208" y="310"/>
                  </a:cubicBezTo>
                  <a:cubicBezTo>
                    <a:pt x="17112" y="542"/>
                    <a:pt x="17952" y="922"/>
                    <a:pt x="18668" y="1414"/>
                  </a:cubicBezTo>
                  <a:cubicBezTo>
                    <a:pt x="19388" y="1902"/>
                    <a:pt x="19983" y="2506"/>
                    <a:pt x="20411" y="3176"/>
                  </a:cubicBezTo>
                  <a:cubicBezTo>
                    <a:pt x="20840" y="3846"/>
                    <a:pt x="21097" y="4584"/>
                    <a:pt x="21166" y="5332"/>
                  </a:cubicBezTo>
                  <a:cubicBezTo>
                    <a:pt x="21233" y="6080"/>
                    <a:pt x="21123" y="6838"/>
                    <a:pt x="20834" y="7548"/>
                  </a:cubicBezTo>
                  <a:cubicBezTo>
                    <a:pt x="20545" y="8259"/>
                    <a:pt x="20076" y="8921"/>
                    <a:pt x="19468" y="9485"/>
                  </a:cubicBezTo>
                  <a:cubicBezTo>
                    <a:pt x="18862" y="10051"/>
                    <a:pt x="18115" y="10519"/>
                    <a:pt x="17284" y="10853"/>
                  </a:cubicBezTo>
                  <a:cubicBezTo>
                    <a:pt x="16450" y="11189"/>
                    <a:pt x="15546" y="11385"/>
                    <a:pt x="14608" y="11442"/>
                  </a:cubicBezTo>
                  <a:lnTo>
                    <a:pt x="14623" y="11441"/>
                  </a:lnTo>
                  <a:cubicBezTo>
                    <a:pt x="12884" y="11477"/>
                    <a:pt x="11149" y="11746"/>
                    <a:pt x="9527" y="12250"/>
                  </a:cubicBezTo>
                  <a:cubicBezTo>
                    <a:pt x="7903" y="12749"/>
                    <a:pt x="6387" y="13472"/>
                    <a:pt x="5071" y="14379"/>
                  </a:cubicBezTo>
                  <a:cubicBezTo>
                    <a:pt x="3755" y="15285"/>
                    <a:pt x="2626" y="16365"/>
                    <a:pt x="1761" y="17566"/>
                  </a:cubicBezTo>
                  <a:cubicBezTo>
                    <a:pt x="904" y="18770"/>
                    <a:pt x="295" y="20086"/>
                    <a:pt x="0" y="21445"/>
                  </a:cubicBez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8" name="Shape 1285"/>
            <p:cNvSpPr/>
            <p:nvPr/>
          </p:nvSpPr>
          <p:spPr>
            <a:xfrm>
              <a:off x="5685683" y="1947884"/>
              <a:ext cx="712439" cy="712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3" h="19022" extrusionOk="0">
                  <a:moveTo>
                    <a:pt x="14987" y="1735"/>
                  </a:moveTo>
                  <a:cubicBezTo>
                    <a:pt x="19282" y="4760"/>
                    <a:pt x="20311" y="10693"/>
                    <a:pt x="17287" y="14987"/>
                  </a:cubicBezTo>
                  <a:cubicBezTo>
                    <a:pt x="14262" y="19282"/>
                    <a:pt x="8329" y="20311"/>
                    <a:pt x="4035" y="17287"/>
                  </a:cubicBezTo>
                  <a:cubicBezTo>
                    <a:pt x="-260" y="14263"/>
                    <a:pt x="-1289" y="8330"/>
                    <a:pt x="1735" y="4035"/>
                  </a:cubicBezTo>
                  <a:cubicBezTo>
                    <a:pt x="4759" y="-258"/>
                    <a:pt x="10693" y="-1289"/>
                    <a:pt x="14987" y="1735"/>
                  </a:cubicBezTo>
                  <a:close/>
                </a:path>
              </a:pathLst>
            </a:custGeom>
            <a:noFill/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9" name="AutoShape 91"/>
            <p:cNvSpPr>
              <a:spLocks noChangeAspect="1"/>
            </p:cNvSpPr>
            <p:nvPr/>
          </p:nvSpPr>
          <p:spPr bwMode="auto">
            <a:xfrm>
              <a:off x="5904865" y="2145392"/>
              <a:ext cx="261104" cy="287289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solidFill>
              <a:srgbClr val="0F2F56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6600" dirty="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0" name="Shape 1267"/>
            <p:cNvSpPr/>
            <p:nvPr/>
          </p:nvSpPr>
          <p:spPr>
            <a:xfrm>
              <a:off x="5138170" y="2872571"/>
              <a:ext cx="1933661" cy="1933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0" h="20660" extrusionOk="0">
                  <a:moveTo>
                    <a:pt x="43" y="9402"/>
                  </a:moveTo>
                  <a:cubicBezTo>
                    <a:pt x="-470" y="15083"/>
                    <a:pt x="3720" y="20105"/>
                    <a:pt x="9402" y="20618"/>
                  </a:cubicBezTo>
                  <a:cubicBezTo>
                    <a:pt x="15083" y="21130"/>
                    <a:pt x="20105" y="16940"/>
                    <a:pt x="20617" y="11258"/>
                  </a:cubicBezTo>
                  <a:cubicBezTo>
                    <a:pt x="21130" y="5576"/>
                    <a:pt x="16939" y="555"/>
                    <a:pt x="11258" y="42"/>
                  </a:cubicBezTo>
                  <a:cubicBezTo>
                    <a:pt x="5576" y="-470"/>
                    <a:pt x="555" y="3720"/>
                    <a:pt x="43" y="9402"/>
                  </a:cubicBezTo>
                  <a:close/>
                </a:path>
              </a:pathLst>
            </a:custGeom>
            <a:noFill/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31" name="Freeform 5"/>
            <p:cNvSpPr>
              <a:spLocks noEditPoints="1"/>
            </p:cNvSpPr>
            <p:nvPr/>
          </p:nvSpPr>
          <p:spPr bwMode="auto">
            <a:xfrm flipH="1">
              <a:off x="5733718" y="3467155"/>
              <a:ext cx="730178" cy="719621"/>
            </a:xfrm>
            <a:custGeom>
              <a:avLst/>
              <a:gdLst>
                <a:gd name="T0" fmla="*/ 194 w 998"/>
                <a:gd name="T1" fmla="*/ 196 h 1124"/>
                <a:gd name="T2" fmla="*/ 16 w 998"/>
                <a:gd name="T3" fmla="*/ 329 h 1124"/>
                <a:gd name="T4" fmla="*/ 30 w 998"/>
                <a:gd name="T5" fmla="*/ 558 h 1124"/>
                <a:gd name="T6" fmla="*/ 517 w 998"/>
                <a:gd name="T7" fmla="*/ 646 h 1124"/>
                <a:gd name="T8" fmla="*/ 625 w 998"/>
                <a:gd name="T9" fmla="*/ 919 h 1124"/>
                <a:gd name="T10" fmla="*/ 153 w 998"/>
                <a:gd name="T11" fmla="*/ 915 h 1124"/>
                <a:gd name="T12" fmla="*/ 156 w 998"/>
                <a:gd name="T13" fmla="*/ 1124 h 1124"/>
                <a:gd name="T14" fmla="*/ 663 w 998"/>
                <a:gd name="T15" fmla="*/ 965 h 1124"/>
                <a:gd name="T16" fmla="*/ 863 w 998"/>
                <a:gd name="T17" fmla="*/ 842 h 1124"/>
                <a:gd name="T18" fmla="*/ 709 w 998"/>
                <a:gd name="T19" fmla="*/ 619 h 1124"/>
                <a:gd name="T20" fmla="*/ 883 w 998"/>
                <a:gd name="T21" fmla="*/ 205 h 1124"/>
                <a:gd name="T22" fmla="*/ 950 w 998"/>
                <a:gd name="T23" fmla="*/ 69 h 1124"/>
                <a:gd name="T24" fmla="*/ 635 w 998"/>
                <a:gd name="T25" fmla="*/ 970 h 1124"/>
                <a:gd name="T26" fmla="*/ 848 w 998"/>
                <a:gd name="T27" fmla="*/ 910 h 1124"/>
                <a:gd name="T28" fmla="*/ 637 w 998"/>
                <a:gd name="T29" fmla="*/ 930 h 1124"/>
                <a:gd name="T30" fmla="*/ 503 w 998"/>
                <a:gd name="T31" fmla="*/ 666 h 1124"/>
                <a:gd name="T32" fmla="*/ 860 w 998"/>
                <a:gd name="T33" fmla="*/ 137 h 1124"/>
                <a:gd name="T34" fmla="*/ 198 w 998"/>
                <a:gd name="T35" fmla="*/ 554 h 1124"/>
                <a:gd name="T36" fmla="*/ 326 w 998"/>
                <a:gd name="T37" fmla="*/ 232 h 1124"/>
                <a:gd name="T38" fmla="*/ 518 w 998"/>
                <a:gd name="T39" fmla="*/ 179 h 1124"/>
                <a:gd name="T40" fmla="*/ 728 w 998"/>
                <a:gd name="T41" fmla="*/ 200 h 1124"/>
                <a:gd name="T42" fmla="*/ 160 w 998"/>
                <a:gd name="T43" fmla="*/ 450 h 1124"/>
                <a:gd name="T44" fmla="*/ 310 w 998"/>
                <a:gd name="T45" fmla="*/ 335 h 1124"/>
                <a:gd name="T46" fmla="*/ 370 w 998"/>
                <a:gd name="T47" fmla="*/ 335 h 1124"/>
                <a:gd name="T48" fmla="*/ 476 w 998"/>
                <a:gd name="T49" fmla="*/ 470 h 1124"/>
                <a:gd name="T50" fmla="*/ 636 w 998"/>
                <a:gd name="T51" fmla="*/ 481 h 1124"/>
                <a:gd name="T52" fmla="*/ 542 w 998"/>
                <a:gd name="T53" fmla="*/ 336 h 1124"/>
                <a:gd name="T54" fmla="*/ 475 w 998"/>
                <a:gd name="T55" fmla="*/ 588 h 1124"/>
                <a:gd name="T56" fmla="*/ 547 w 998"/>
                <a:gd name="T57" fmla="*/ 596 h 1124"/>
                <a:gd name="T58" fmla="*/ 661 w 998"/>
                <a:gd name="T59" fmla="*/ 489 h 1124"/>
                <a:gd name="T60" fmla="*/ 688 w 998"/>
                <a:gd name="T61" fmla="*/ 491 h 1124"/>
                <a:gd name="T62" fmla="*/ 751 w 998"/>
                <a:gd name="T63" fmla="*/ 328 h 1124"/>
                <a:gd name="T64" fmla="*/ 732 w 998"/>
                <a:gd name="T65" fmla="*/ 328 h 1124"/>
                <a:gd name="T66" fmla="*/ 631 w 998"/>
                <a:gd name="T67" fmla="*/ 326 h 1124"/>
                <a:gd name="T68" fmla="*/ 569 w 998"/>
                <a:gd name="T69" fmla="*/ 219 h 1124"/>
                <a:gd name="T70" fmla="*/ 478 w 998"/>
                <a:gd name="T71" fmla="*/ 226 h 1124"/>
                <a:gd name="T72" fmla="*/ 314 w 998"/>
                <a:gd name="T73" fmla="*/ 325 h 1124"/>
                <a:gd name="T74" fmla="*/ 262 w 998"/>
                <a:gd name="T75" fmla="*/ 243 h 1124"/>
                <a:gd name="T76" fmla="*/ 145 w 998"/>
                <a:gd name="T77" fmla="*/ 212 h 1124"/>
                <a:gd name="T78" fmla="*/ 85 w 998"/>
                <a:gd name="T79" fmla="*/ 333 h 1124"/>
                <a:gd name="T80" fmla="*/ 103 w 998"/>
                <a:gd name="T81" fmla="*/ 452 h 1124"/>
                <a:gd name="T82" fmla="*/ 160 w 998"/>
                <a:gd name="T83" fmla="*/ 456 h 1124"/>
                <a:gd name="T84" fmla="*/ 297 w 998"/>
                <a:gd name="T85" fmla="*/ 566 h 1124"/>
                <a:gd name="T86" fmla="*/ 398 w 998"/>
                <a:gd name="T87" fmla="*/ 472 h 1124"/>
                <a:gd name="T88" fmla="*/ 499 w 998"/>
                <a:gd name="T89" fmla="*/ 599 h 1124"/>
                <a:gd name="T90" fmla="*/ 649 w 998"/>
                <a:gd name="T91" fmla="*/ 615 h 1124"/>
                <a:gd name="T92" fmla="*/ 727 w 998"/>
                <a:gd name="T93" fmla="*/ 487 h 1124"/>
                <a:gd name="T94" fmla="*/ 635 w 998"/>
                <a:gd name="T95" fmla="*/ 208 h 1124"/>
                <a:gd name="T96" fmla="*/ 479 w 998"/>
                <a:gd name="T97" fmla="*/ 220 h 1124"/>
                <a:gd name="T98" fmla="*/ 210 w 998"/>
                <a:gd name="T99" fmla="*/ 208 h 1124"/>
                <a:gd name="T100" fmla="*/ 65 w 998"/>
                <a:gd name="T101" fmla="*/ 222 h 1124"/>
                <a:gd name="T102" fmla="*/ 50 w 998"/>
                <a:gd name="T103" fmla="*/ 333 h 1124"/>
                <a:gd name="T104" fmla="*/ 49 w 998"/>
                <a:gd name="T105" fmla="*/ 560 h 1124"/>
                <a:gd name="T106" fmla="*/ 148 w 998"/>
                <a:gd name="T107" fmla="*/ 555 h 1124"/>
                <a:gd name="T108" fmla="*/ 200 w 998"/>
                <a:gd name="T109" fmla="*/ 561 h 1124"/>
                <a:gd name="T110" fmla="*/ 321 w 998"/>
                <a:gd name="T111" fmla="*/ 576 h 1124"/>
                <a:gd name="T112" fmla="*/ 375 w 998"/>
                <a:gd name="T113" fmla="*/ 582 h 1124"/>
                <a:gd name="T114" fmla="*/ 670 w 998"/>
                <a:gd name="T115" fmla="*/ 618 h 1124"/>
                <a:gd name="T116" fmla="*/ 793 w 998"/>
                <a:gd name="T117" fmla="*/ 335 h 1124"/>
                <a:gd name="T118" fmla="*/ 850 w 998"/>
                <a:gd name="T119" fmla="*/ 198 h 1124"/>
                <a:gd name="T120" fmla="*/ 875 w 998"/>
                <a:gd name="T121" fmla="*/ 7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8" h="1124">
                  <a:moveTo>
                    <a:pt x="988" y="15"/>
                  </a:moveTo>
                  <a:cubicBezTo>
                    <a:pt x="979" y="0"/>
                    <a:pt x="962" y="9"/>
                    <a:pt x="956" y="12"/>
                  </a:cubicBezTo>
                  <a:cubicBezTo>
                    <a:pt x="950" y="16"/>
                    <a:pt x="893" y="52"/>
                    <a:pt x="893" y="52"/>
                  </a:cubicBezTo>
                  <a:cubicBezTo>
                    <a:pt x="893" y="52"/>
                    <a:pt x="889" y="51"/>
                    <a:pt x="888" y="53"/>
                  </a:cubicBezTo>
                  <a:cubicBezTo>
                    <a:pt x="887" y="55"/>
                    <a:pt x="889" y="56"/>
                    <a:pt x="889" y="56"/>
                  </a:cubicBezTo>
                  <a:cubicBezTo>
                    <a:pt x="891" y="57"/>
                    <a:pt x="891" y="57"/>
                    <a:pt x="891" y="57"/>
                  </a:cubicBezTo>
                  <a:cubicBezTo>
                    <a:pt x="886" y="60"/>
                    <a:pt x="881" y="64"/>
                    <a:pt x="877" y="67"/>
                  </a:cubicBezTo>
                  <a:cubicBezTo>
                    <a:pt x="874" y="68"/>
                    <a:pt x="872" y="69"/>
                    <a:pt x="871" y="71"/>
                  </a:cubicBezTo>
                  <a:cubicBezTo>
                    <a:pt x="870" y="71"/>
                    <a:pt x="870" y="72"/>
                    <a:pt x="869" y="72"/>
                  </a:cubicBezTo>
                  <a:cubicBezTo>
                    <a:pt x="869" y="72"/>
                    <a:pt x="869" y="72"/>
                    <a:pt x="868" y="73"/>
                  </a:cubicBezTo>
                  <a:cubicBezTo>
                    <a:pt x="868" y="73"/>
                    <a:pt x="868" y="73"/>
                    <a:pt x="868" y="74"/>
                  </a:cubicBezTo>
                  <a:cubicBezTo>
                    <a:pt x="867" y="74"/>
                    <a:pt x="867" y="74"/>
                    <a:pt x="867" y="74"/>
                  </a:cubicBezTo>
                  <a:cubicBezTo>
                    <a:pt x="867" y="74"/>
                    <a:pt x="867" y="74"/>
                    <a:pt x="867" y="75"/>
                  </a:cubicBezTo>
                  <a:cubicBezTo>
                    <a:pt x="866" y="78"/>
                    <a:pt x="860" y="88"/>
                    <a:pt x="852" y="104"/>
                  </a:cubicBezTo>
                  <a:cubicBezTo>
                    <a:pt x="848" y="114"/>
                    <a:pt x="842" y="125"/>
                    <a:pt x="835" y="139"/>
                  </a:cubicBezTo>
                  <a:cubicBezTo>
                    <a:pt x="813" y="141"/>
                    <a:pt x="813" y="141"/>
                    <a:pt x="813" y="141"/>
                  </a:cubicBezTo>
                  <a:cubicBezTo>
                    <a:pt x="813" y="139"/>
                    <a:pt x="813" y="139"/>
                    <a:pt x="813" y="139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08"/>
                    <a:pt x="48" y="208"/>
                    <a:pt x="46" y="208"/>
                  </a:cubicBezTo>
                  <a:cubicBezTo>
                    <a:pt x="43" y="208"/>
                    <a:pt x="43" y="206"/>
                    <a:pt x="41" y="205"/>
                  </a:cubicBezTo>
                  <a:cubicBezTo>
                    <a:pt x="39" y="205"/>
                    <a:pt x="29" y="206"/>
                    <a:pt x="27" y="207"/>
                  </a:cubicBezTo>
                  <a:cubicBezTo>
                    <a:pt x="25" y="207"/>
                    <a:pt x="18" y="207"/>
                    <a:pt x="15" y="207"/>
                  </a:cubicBezTo>
                  <a:cubicBezTo>
                    <a:pt x="11" y="208"/>
                    <a:pt x="8" y="211"/>
                    <a:pt x="8" y="215"/>
                  </a:cubicBezTo>
                  <a:cubicBezTo>
                    <a:pt x="7" y="219"/>
                    <a:pt x="12" y="251"/>
                    <a:pt x="12" y="252"/>
                  </a:cubicBezTo>
                  <a:cubicBezTo>
                    <a:pt x="13" y="252"/>
                    <a:pt x="16" y="252"/>
                    <a:pt x="20" y="252"/>
                  </a:cubicBezTo>
                  <a:cubicBezTo>
                    <a:pt x="20" y="253"/>
                    <a:pt x="20" y="254"/>
                    <a:pt x="20" y="255"/>
                  </a:cubicBezTo>
                  <a:cubicBezTo>
                    <a:pt x="17" y="255"/>
                    <a:pt x="17" y="255"/>
                    <a:pt x="17" y="255"/>
                  </a:cubicBezTo>
                  <a:cubicBezTo>
                    <a:pt x="15" y="255"/>
                    <a:pt x="14" y="257"/>
                    <a:pt x="14" y="259"/>
                  </a:cubicBezTo>
                  <a:cubicBezTo>
                    <a:pt x="14" y="261"/>
                    <a:pt x="16" y="262"/>
                    <a:pt x="17" y="262"/>
                  </a:cubicBezTo>
                  <a:cubicBezTo>
                    <a:pt x="20" y="262"/>
                    <a:pt x="20" y="262"/>
                    <a:pt x="20" y="262"/>
                  </a:cubicBezTo>
                  <a:cubicBezTo>
                    <a:pt x="21" y="278"/>
                    <a:pt x="21" y="300"/>
                    <a:pt x="22" y="326"/>
                  </a:cubicBezTo>
                  <a:cubicBezTo>
                    <a:pt x="19" y="326"/>
                    <a:pt x="19" y="326"/>
                    <a:pt x="19" y="326"/>
                  </a:cubicBezTo>
                  <a:cubicBezTo>
                    <a:pt x="17" y="326"/>
                    <a:pt x="16" y="328"/>
                    <a:pt x="16" y="329"/>
                  </a:cubicBezTo>
                  <a:cubicBezTo>
                    <a:pt x="16" y="331"/>
                    <a:pt x="17" y="333"/>
                    <a:pt x="19" y="333"/>
                  </a:cubicBezTo>
                  <a:cubicBezTo>
                    <a:pt x="22" y="333"/>
                    <a:pt x="22" y="333"/>
                    <a:pt x="22" y="333"/>
                  </a:cubicBezTo>
                  <a:cubicBezTo>
                    <a:pt x="23" y="353"/>
                    <a:pt x="23" y="374"/>
                    <a:pt x="24" y="396"/>
                  </a:cubicBezTo>
                  <a:cubicBezTo>
                    <a:pt x="24" y="411"/>
                    <a:pt x="25" y="426"/>
                    <a:pt x="25" y="441"/>
                  </a:cubicBezTo>
                  <a:cubicBezTo>
                    <a:pt x="22" y="441"/>
                    <a:pt x="22" y="441"/>
                    <a:pt x="22" y="441"/>
                  </a:cubicBezTo>
                  <a:cubicBezTo>
                    <a:pt x="20" y="440"/>
                    <a:pt x="18" y="442"/>
                    <a:pt x="18" y="444"/>
                  </a:cubicBezTo>
                  <a:cubicBezTo>
                    <a:pt x="18" y="445"/>
                    <a:pt x="19" y="447"/>
                    <a:pt x="21" y="447"/>
                  </a:cubicBezTo>
                  <a:cubicBezTo>
                    <a:pt x="25" y="447"/>
                    <a:pt x="25" y="447"/>
                    <a:pt x="25" y="447"/>
                  </a:cubicBezTo>
                  <a:cubicBezTo>
                    <a:pt x="26" y="469"/>
                    <a:pt x="27" y="489"/>
                    <a:pt x="27" y="507"/>
                  </a:cubicBezTo>
                  <a:cubicBezTo>
                    <a:pt x="28" y="517"/>
                    <a:pt x="28" y="526"/>
                    <a:pt x="28" y="534"/>
                  </a:cubicBezTo>
                  <a:cubicBezTo>
                    <a:pt x="26" y="534"/>
                    <a:pt x="26" y="534"/>
                    <a:pt x="26" y="534"/>
                  </a:cubicBezTo>
                  <a:cubicBezTo>
                    <a:pt x="24" y="534"/>
                    <a:pt x="23" y="535"/>
                    <a:pt x="22" y="537"/>
                  </a:cubicBezTo>
                  <a:cubicBezTo>
                    <a:pt x="22" y="538"/>
                    <a:pt x="23" y="540"/>
                    <a:pt x="25" y="540"/>
                  </a:cubicBezTo>
                  <a:cubicBezTo>
                    <a:pt x="29" y="541"/>
                    <a:pt x="29" y="541"/>
                    <a:pt x="29" y="541"/>
                  </a:cubicBezTo>
                  <a:cubicBezTo>
                    <a:pt x="29" y="542"/>
                    <a:pt x="29" y="543"/>
                    <a:pt x="29" y="544"/>
                  </a:cubicBezTo>
                  <a:cubicBezTo>
                    <a:pt x="29" y="548"/>
                    <a:pt x="29" y="552"/>
                    <a:pt x="30" y="554"/>
                  </a:cubicBezTo>
                  <a:cubicBezTo>
                    <a:pt x="30" y="555"/>
                    <a:pt x="30" y="556"/>
                    <a:pt x="30" y="557"/>
                  </a:cubicBezTo>
                  <a:cubicBezTo>
                    <a:pt x="30" y="558"/>
                    <a:pt x="30" y="558"/>
                    <a:pt x="30" y="558"/>
                  </a:cubicBezTo>
                  <a:cubicBezTo>
                    <a:pt x="30" y="558"/>
                    <a:pt x="30" y="559"/>
                    <a:pt x="30" y="559"/>
                  </a:cubicBezTo>
                  <a:cubicBezTo>
                    <a:pt x="30" y="559"/>
                    <a:pt x="30" y="559"/>
                    <a:pt x="31" y="559"/>
                  </a:cubicBezTo>
                  <a:cubicBezTo>
                    <a:pt x="31" y="560"/>
                    <a:pt x="31" y="560"/>
                    <a:pt x="31" y="560"/>
                  </a:cubicBezTo>
                  <a:cubicBezTo>
                    <a:pt x="31" y="560"/>
                    <a:pt x="32" y="560"/>
                    <a:pt x="32" y="560"/>
                  </a:cubicBezTo>
                  <a:cubicBezTo>
                    <a:pt x="32" y="560"/>
                    <a:pt x="33" y="560"/>
                    <a:pt x="34" y="560"/>
                  </a:cubicBezTo>
                  <a:cubicBezTo>
                    <a:pt x="39" y="561"/>
                    <a:pt x="49" y="563"/>
                    <a:pt x="63" y="565"/>
                  </a:cubicBezTo>
                  <a:cubicBezTo>
                    <a:pt x="147" y="577"/>
                    <a:pt x="371" y="605"/>
                    <a:pt x="441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7" y="615"/>
                    <a:pt x="451" y="616"/>
                    <a:pt x="454" y="616"/>
                  </a:cubicBezTo>
                  <a:cubicBezTo>
                    <a:pt x="456" y="618"/>
                    <a:pt x="457" y="619"/>
                    <a:pt x="457" y="619"/>
                  </a:cubicBezTo>
                  <a:cubicBezTo>
                    <a:pt x="337" y="611"/>
                    <a:pt x="337" y="611"/>
                    <a:pt x="337" y="611"/>
                  </a:cubicBezTo>
                  <a:cubicBezTo>
                    <a:pt x="335" y="611"/>
                    <a:pt x="333" y="612"/>
                    <a:pt x="332" y="615"/>
                  </a:cubicBezTo>
                  <a:cubicBezTo>
                    <a:pt x="332" y="617"/>
                    <a:pt x="334" y="619"/>
                    <a:pt x="336" y="619"/>
                  </a:cubicBezTo>
                  <a:cubicBezTo>
                    <a:pt x="502" y="630"/>
                    <a:pt x="502" y="630"/>
                    <a:pt x="502" y="630"/>
                  </a:cubicBezTo>
                  <a:cubicBezTo>
                    <a:pt x="504" y="634"/>
                    <a:pt x="501" y="641"/>
                    <a:pt x="503" y="643"/>
                  </a:cubicBezTo>
                  <a:cubicBezTo>
                    <a:pt x="503" y="644"/>
                    <a:pt x="510" y="645"/>
                    <a:pt x="520" y="646"/>
                  </a:cubicBezTo>
                  <a:cubicBezTo>
                    <a:pt x="519" y="646"/>
                    <a:pt x="518" y="646"/>
                    <a:pt x="517" y="646"/>
                  </a:cubicBezTo>
                  <a:cubicBezTo>
                    <a:pt x="516" y="646"/>
                    <a:pt x="516" y="646"/>
                    <a:pt x="515" y="646"/>
                  </a:cubicBezTo>
                  <a:cubicBezTo>
                    <a:pt x="510" y="646"/>
                    <a:pt x="507" y="646"/>
                    <a:pt x="503" y="648"/>
                  </a:cubicBezTo>
                  <a:cubicBezTo>
                    <a:pt x="500" y="649"/>
                    <a:pt x="498" y="650"/>
                    <a:pt x="496" y="651"/>
                  </a:cubicBezTo>
                  <a:cubicBezTo>
                    <a:pt x="493" y="654"/>
                    <a:pt x="491" y="657"/>
                    <a:pt x="489" y="660"/>
                  </a:cubicBezTo>
                  <a:cubicBezTo>
                    <a:pt x="488" y="663"/>
                    <a:pt x="487" y="667"/>
                    <a:pt x="487" y="670"/>
                  </a:cubicBezTo>
                  <a:cubicBezTo>
                    <a:pt x="487" y="674"/>
                    <a:pt x="488" y="679"/>
                    <a:pt x="490" y="683"/>
                  </a:cubicBezTo>
                  <a:cubicBezTo>
                    <a:pt x="492" y="687"/>
                    <a:pt x="494" y="690"/>
                    <a:pt x="497" y="693"/>
                  </a:cubicBezTo>
                  <a:cubicBezTo>
                    <a:pt x="498" y="694"/>
                    <a:pt x="499" y="694"/>
                    <a:pt x="501" y="696"/>
                  </a:cubicBezTo>
                  <a:cubicBezTo>
                    <a:pt x="506" y="700"/>
                    <a:pt x="517" y="709"/>
                    <a:pt x="530" y="719"/>
                  </a:cubicBezTo>
                  <a:cubicBezTo>
                    <a:pt x="549" y="735"/>
                    <a:pt x="574" y="755"/>
                    <a:pt x="594" y="772"/>
                  </a:cubicBezTo>
                  <a:cubicBezTo>
                    <a:pt x="604" y="781"/>
                    <a:pt x="613" y="788"/>
                    <a:pt x="619" y="794"/>
                  </a:cubicBezTo>
                  <a:cubicBezTo>
                    <a:pt x="622" y="797"/>
                    <a:pt x="624" y="800"/>
                    <a:pt x="625" y="802"/>
                  </a:cubicBezTo>
                  <a:cubicBezTo>
                    <a:pt x="626" y="802"/>
                    <a:pt x="626" y="802"/>
                    <a:pt x="626" y="803"/>
                  </a:cubicBezTo>
                  <a:cubicBezTo>
                    <a:pt x="626" y="806"/>
                    <a:pt x="626" y="813"/>
                    <a:pt x="626" y="822"/>
                  </a:cubicBezTo>
                  <a:cubicBezTo>
                    <a:pt x="626" y="838"/>
                    <a:pt x="626" y="859"/>
                    <a:pt x="626" y="878"/>
                  </a:cubicBezTo>
                  <a:cubicBezTo>
                    <a:pt x="626" y="887"/>
                    <a:pt x="625" y="895"/>
                    <a:pt x="625" y="902"/>
                  </a:cubicBezTo>
                  <a:cubicBezTo>
                    <a:pt x="625" y="908"/>
                    <a:pt x="625" y="913"/>
                    <a:pt x="625" y="914"/>
                  </a:cubicBezTo>
                  <a:cubicBezTo>
                    <a:pt x="625" y="916"/>
                    <a:pt x="625" y="918"/>
                    <a:pt x="625" y="919"/>
                  </a:cubicBezTo>
                  <a:cubicBezTo>
                    <a:pt x="625" y="920"/>
                    <a:pt x="625" y="922"/>
                    <a:pt x="625" y="922"/>
                  </a:cubicBezTo>
                  <a:cubicBezTo>
                    <a:pt x="624" y="923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2" y="924"/>
                    <a:pt x="621" y="924"/>
                    <a:pt x="618" y="924"/>
                  </a:cubicBezTo>
                  <a:cubicBezTo>
                    <a:pt x="616" y="924"/>
                    <a:pt x="614" y="924"/>
                    <a:pt x="612" y="924"/>
                  </a:cubicBezTo>
                  <a:cubicBezTo>
                    <a:pt x="604" y="924"/>
                    <a:pt x="595" y="924"/>
                    <a:pt x="587" y="924"/>
                  </a:cubicBezTo>
                  <a:cubicBezTo>
                    <a:pt x="580" y="925"/>
                    <a:pt x="574" y="925"/>
                    <a:pt x="574" y="925"/>
                  </a:cubicBezTo>
                  <a:cubicBezTo>
                    <a:pt x="570" y="925"/>
                    <a:pt x="567" y="928"/>
                    <a:pt x="567" y="933"/>
                  </a:cubicBezTo>
                  <a:cubicBezTo>
                    <a:pt x="567" y="935"/>
                    <a:pt x="568" y="936"/>
                    <a:pt x="570" y="938"/>
                  </a:cubicBezTo>
                  <a:cubicBezTo>
                    <a:pt x="337" y="934"/>
                    <a:pt x="337" y="934"/>
                    <a:pt x="337" y="934"/>
                  </a:cubicBezTo>
                  <a:cubicBezTo>
                    <a:pt x="299" y="929"/>
                    <a:pt x="263" y="925"/>
                    <a:pt x="233" y="922"/>
                  </a:cubicBezTo>
                  <a:cubicBezTo>
                    <a:pt x="213" y="920"/>
                    <a:pt x="196" y="918"/>
                    <a:pt x="182" y="917"/>
                  </a:cubicBezTo>
                  <a:cubicBezTo>
                    <a:pt x="176" y="916"/>
                    <a:pt x="170" y="915"/>
                    <a:pt x="166" y="915"/>
                  </a:cubicBezTo>
                  <a:cubicBezTo>
                    <a:pt x="161" y="915"/>
                    <a:pt x="158" y="915"/>
                    <a:pt x="156" y="915"/>
                  </a:cubicBezTo>
                  <a:cubicBezTo>
                    <a:pt x="156" y="915"/>
                    <a:pt x="155" y="915"/>
                    <a:pt x="155" y="915"/>
                  </a:cubicBezTo>
                  <a:cubicBezTo>
                    <a:pt x="155" y="915"/>
                    <a:pt x="154" y="915"/>
                    <a:pt x="154" y="915"/>
                  </a:cubicBezTo>
                  <a:cubicBezTo>
                    <a:pt x="154" y="915"/>
                    <a:pt x="154" y="915"/>
                    <a:pt x="153" y="915"/>
                  </a:cubicBezTo>
                  <a:cubicBezTo>
                    <a:pt x="153" y="915"/>
                    <a:pt x="153" y="915"/>
                    <a:pt x="152" y="916"/>
                  </a:cubicBezTo>
                  <a:cubicBezTo>
                    <a:pt x="151" y="916"/>
                    <a:pt x="150" y="917"/>
                    <a:pt x="149" y="918"/>
                  </a:cubicBezTo>
                  <a:cubicBezTo>
                    <a:pt x="148" y="920"/>
                    <a:pt x="145" y="922"/>
                    <a:pt x="143" y="924"/>
                  </a:cubicBezTo>
                  <a:cubicBezTo>
                    <a:pt x="140" y="926"/>
                    <a:pt x="138" y="929"/>
                    <a:pt x="136" y="931"/>
                  </a:cubicBezTo>
                  <a:cubicBezTo>
                    <a:pt x="20" y="929"/>
                    <a:pt x="20" y="929"/>
                    <a:pt x="20" y="929"/>
                  </a:cubicBezTo>
                  <a:cubicBezTo>
                    <a:pt x="20" y="929"/>
                    <a:pt x="19" y="929"/>
                    <a:pt x="19" y="929"/>
                  </a:cubicBezTo>
                  <a:cubicBezTo>
                    <a:pt x="17" y="927"/>
                    <a:pt x="14" y="926"/>
                    <a:pt x="11" y="926"/>
                  </a:cubicBezTo>
                  <a:cubicBezTo>
                    <a:pt x="5" y="926"/>
                    <a:pt x="0" y="930"/>
                    <a:pt x="0" y="934"/>
                  </a:cubicBezTo>
                  <a:cubicBezTo>
                    <a:pt x="0" y="951"/>
                    <a:pt x="0" y="951"/>
                    <a:pt x="0" y="951"/>
                  </a:cubicBezTo>
                  <a:cubicBezTo>
                    <a:pt x="0" y="956"/>
                    <a:pt x="5" y="960"/>
                    <a:pt x="11" y="960"/>
                  </a:cubicBezTo>
                  <a:cubicBezTo>
                    <a:pt x="15" y="960"/>
                    <a:pt x="18" y="958"/>
                    <a:pt x="20" y="955"/>
                  </a:cubicBezTo>
                  <a:cubicBezTo>
                    <a:pt x="20" y="955"/>
                    <a:pt x="20" y="955"/>
                    <a:pt x="20" y="955"/>
                  </a:cubicBezTo>
                  <a:cubicBezTo>
                    <a:pt x="72" y="956"/>
                    <a:pt x="72" y="956"/>
                    <a:pt x="72" y="956"/>
                  </a:cubicBezTo>
                  <a:cubicBezTo>
                    <a:pt x="73" y="957"/>
                    <a:pt x="73" y="957"/>
                    <a:pt x="74" y="958"/>
                  </a:cubicBezTo>
                  <a:cubicBezTo>
                    <a:pt x="79" y="965"/>
                    <a:pt x="94" y="968"/>
                    <a:pt x="103" y="973"/>
                  </a:cubicBezTo>
                  <a:cubicBezTo>
                    <a:pt x="111" y="977"/>
                    <a:pt x="118" y="1004"/>
                    <a:pt x="121" y="1017"/>
                  </a:cubicBezTo>
                  <a:cubicBezTo>
                    <a:pt x="106" y="1028"/>
                    <a:pt x="97" y="1045"/>
                    <a:pt x="97" y="1065"/>
                  </a:cubicBezTo>
                  <a:cubicBezTo>
                    <a:pt x="97" y="1097"/>
                    <a:pt x="123" y="1124"/>
                    <a:pt x="156" y="1124"/>
                  </a:cubicBezTo>
                  <a:cubicBezTo>
                    <a:pt x="188" y="1124"/>
                    <a:pt x="214" y="1097"/>
                    <a:pt x="214" y="1065"/>
                  </a:cubicBezTo>
                  <a:cubicBezTo>
                    <a:pt x="214" y="1039"/>
                    <a:pt x="197" y="1016"/>
                    <a:pt x="174" y="1009"/>
                  </a:cubicBezTo>
                  <a:cubicBezTo>
                    <a:pt x="165" y="994"/>
                    <a:pt x="153" y="971"/>
                    <a:pt x="151" y="968"/>
                  </a:cubicBezTo>
                  <a:cubicBezTo>
                    <a:pt x="149" y="965"/>
                    <a:pt x="150" y="961"/>
                    <a:pt x="151" y="957"/>
                  </a:cubicBezTo>
                  <a:cubicBezTo>
                    <a:pt x="495" y="963"/>
                    <a:pt x="495" y="963"/>
                    <a:pt x="495" y="963"/>
                  </a:cubicBezTo>
                  <a:cubicBezTo>
                    <a:pt x="530" y="967"/>
                    <a:pt x="561" y="971"/>
                    <a:pt x="586" y="974"/>
                  </a:cubicBezTo>
                  <a:cubicBezTo>
                    <a:pt x="603" y="976"/>
                    <a:pt x="617" y="978"/>
                    <a:pt x="626" y="979"/>
                  </a:cubicBezTo>
                  <a:cubicBezTo>
                    <a:pt x="631" y="980"/>
                    <a:pt x="635" y="980"/>
                    <a:pt x="638" y="981"/>
                  </a:cubicBezTo>
                  <a:cubicBezTo>
                    <a:pt x="639" y="981"/>
                    <a:pt x="641" y="981"/>
                    <a:pt x="641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2"/>
                    <a:pt x="644" y="982"/>
                    <a:pt x="644" y="982"/>
                  </a:cubicBezTo>
                  <a:cubicBezTo>
                    <a:pt x="645" y="982"/>
                    <a:pt x="646" y="981"/>
                    <a:pt x="647" y="981"/>
                  </a:cubicBezTo>
                  <a:cubicBezTo>
                    <a:pt x="648" y="980"/>
                    <a:pt x="650" y="979"/>
                    <a:pt x="651" y="978"/>
                  </a:cubicBezTo>
                  <a:cubicBezTo>
                    <a:pt x="653" y="977"/>
                    <a:pt x="656" y="974"/>
                    <a:pt x="659" y="971"/>
                  </a:cubicBezTo>
                  <a:cubicBezTo>
                    <a:pt x="660" y="969"/>
                    <a:pt x="661" y="967"/>
                    <a:pt x="663" y="965"/>
                  </a:cubicBezTo>
                  <a:cubicBezTo>
                    <a:pt x="773" y="967"/>
                    <a:pt x="773" y="967"/>
                    <a:pt x="773" y="967"/>
                  </a:cubicBezTo>
                  <a:cubicBezTo>
                    <a:pt x="780" y="973"/>
                    <a:pt x="797" y="987"/>
                    <a:pt x="804" y="995"/>
                  </a:cubicBezTo>
                  <a:cubicBezTo>
                    <a:pt x="811" y="1004"/>
                    <a:pt x="820" y="1019"/>
                    <a:pt x="823" y="1024"/>
                  </a:cubicBezTo>
                  <a:cubicBezTo>
                    <a:pt x="813" y="1034"/>
                    <a:pt x="807" y="1049"/>
                    <a:pt x="807" y="1065"/>
                  </a:cubicBezTo>
                  <a:cubicBezTo>
                    <a:pt x="807" y="1097"/>
                    <a:pt x="833" y="1124"/>
                    <a:pt x="866" y="1124"/>
                  </a:cubicBezTo>
                  <a:cubicBezTo>
                    <a:pt x="898" y="1124"/>
                    <a:pt x="925" y="1097"/>
                    <a:pt x="925" y="1065"/>
                  </a:cubicBezTo>
                  <a:cubicBezTo>
                    <a:pt x="925" y="1034"/>
                    <a:pt x="900" y="1008"/>
                    <a:pt x="870" y="1006"/>
                  </a:cubicBezTo>
                  <a:cubicBezTo>
                    <a:pt x="868" y="1000"/>
                    <a:pt x="866" y="990"/>
                    <a:pt x="867" y="988"/>
                  </a:cubicBezTo>
                  <a:cubicBezTo>
                    <a:pt x="869" y="984"/>
                    <a:pt x="880" y="982"/>
                    <a:pt x="880" y="978"/>
                  </a:cubicBezTo>
                  <a:cubicBezTo>
                    <a:pt x="880" y="973"/>
                    <a:pt x="871" y="973"/>
                    <a:pt x="864" y="973"/>
                  </a:cubicBezTo>
                  <a:cubicBezTo>
                    <a:pt x="857" y="973"/>
                    <a:pt x="852" y="978"/>
                    <a:pt x="852" y="978"/>
                  </a:cubicBezTo>
                  <a:cubicBezTo>
                    <a:pt x="848" y="968"/>
                    <a:pt x="848" y="968"/>
                    <a:pt x="848" y="968"/>
                  </a:cubicBezTo>
                  <a:cubicBezTo>
                    <a:pt x="849" y="968"/>
                    <a:pt x="849" y="968"/>
                    <a:pt x="849" y="968"/>
                  </a:cubicBezTo>
                  <a:cubicBezTo>
                    <a:pt x="851" y="971"/>
                    <a:pt x="853" y="973"/>
                    <a:pt x="856" y="973"/>
                  </a:cubicBezTo>
                  <a:cubicBezTo>
                    <a:pt x="860" y="973"/>
                    <a:pt x="864" y="970"/>
                    <a:pt x="864" y="966"/>
                  </a:cubicBezTo>
                  <a:cubicBezTo>
                    <a:pt x="864" y="966"/>
                    <a:pt x="864" y="964"/>
                    <a:pt x="864" y="961"/>
                  </a:cubicBezTo>
                  <a:cubicBezTo>
                    <a:pt x="864" y="951"/>
                    <a:pt x="863" y="925"/>
                    <a:pt x="863" y="899"/>
                  </a:cubicBezTo>
                  <a:cubicBezTo>
                    <a:pt x="863" y="874"/>
                    <a:pt x="863" y="849"/>
                    <a:pt x="863" y="842"/>
                  </a:cubicBezTo>
                  <a:cubicBezTo>
                    <a:pt x="863" y="841"/>
                    <a:pt x="862" y="840"/>
                    <a:pt x="862" y="839"/>
                  </a:cubicBezTo>
                  <a:cubicBezTo>
                    <a:pt x="862" y="837"/>
                    <a:pt x="861" y="836"/>
                    <a:pt x="860" y="835"/>
                  </a:cubicBezTo>
                  <a:cubicBezTo>
                    <a:pt x="859" y="833"/>
                    <a:pt x="858" y="831"/>
                    <a:pt x="856" y="828"/>
                  </a:cubicBezTo>
                  <a:cubicBezTo>
                    <a:pt x="852" y="824"/>
                    <a:pt x="847" y="819"/>
                    <a:pt x="841" y="813"/>
                  </a:cubicBezTo>
                  <a:cubicBezTo>
                    <a:pt x="832" y="804"/>
                    <a:pt x="820" y="792"/>
                    <a:pt x="806" y="779"/>
                  </a:cubicBezTo>
                  <a:cubicBezTo>
                    <a:pt x="792" y="766"/>
                    <a:pt x="776" y="752"/>
                    <a:pt x="759" y="736"/>
                  </a:cubicBezTo>
                  <a:cubicBezTo>
                    <a:pt x="755" y="731"/>
                    <a:pt x="748" y="725"/>
                    <a:pt x="740" y="718"/>
                  </a:cubicBezTo>
                  <a:cubicBezTo>
                    <a:pt x="729" y="707"/>
                    <a:pt x="714" y="694"/>
                    <a:pt x="701" y="683"/>
                  </a:cubicBezTo>
                  <a:cubicBezTo>
                    <a:pt x="695" y="678"/>
                    <a:pt x="688" y="674"/>
                    <a:pt x="683" y="670"/>
                  </a:cubicBezTo>
                  <a:cubicBezTo>
                    <a:pt x="680" y="668"/>
                    <a:pt x="677" y="666"/>
                    <a:pt x="675" y="665"/>
                  </a:cubicBezTo>
                  <a:cubicBezTo>
                    <a:pt x="673" y="664"/>
                    <a:pt x="671" y="664"/>
                    <a:pt x="670" y="663"/>
                  </a:cubicBezTo>
                  <a:cubicBezTo>
                    <a:pt x="680" y="664"/>
                    <a:pt x="686" y="665"/>
                    <a:pt x="686" y="664"/>
                  </a:cubicBezTo>
                  <a:cubicBezTo>
                    <a:pt x="688" y="662"/>
                    <a:pt x="689" y="646"/>
                    <a:pt x="689" y="643"/>
                  </a:cubicBezTo>
                  <a:cubicBezTo>
                    <a:pt x="689" y="643"/>
                    <a:pt x="689" y="643"/>
                    <a:pt x="689" y="643"/>
                  </a:cubicBezTo>
                  <a:cubicBezTo>
                    <a:pt x="689" y="644"/>
                    <a:pt x="690" y="646"/>
                    <a:pt x="692" y="647"/>
                  </a:cubicBezTo>
                  <a:cubicBezTo>
                    <a:pt x="695" y="648"/>
                    <a:pt x="697" y="646"/>
                    <a:pt x="698" y="644"/>
                  </a:cubicBezTo>
                  <a:cubicBezTo>
                    <a:pt x="706" y="622"/>
                    <a:pt x="706" y="622"/>
                    <a:pt x="706" y="622"/>
                  </a:cubicBezTo>
                  <a:cubicBezTo>
                    <a:pt x="707" y="622"/>
                    <a:pt x="708" y="620"/>
                    <a:pt x="709" y="619"/>
                  </a:cubicBezTo>
                  <a:cubicBezTo>
                    <a:pt x="709" y="618"/>
                    <a:pt x="708" y="617"/>
                    <a:pt x="708" y="616"/>
                  </a:cubicBezTo>
                  <a:cubicBezTo>
                    <a:pt x="749" y="495"/>
                    <a:pt x="749" y="495"/>
                    <a:pt x="749" y="495"/>
                  </a:cubicBezTo>
                  <a:cubicBezTo>
                    <a:pt x="750" y="494"/>
                    <a:pt x="751" y="493"/>
                    <a:pt x="752" y="492"/>
                  </a:cubicBezTo>
                  <a:cubicBezTo>
                    <a:pt x="752" y="491"/>
                    <a:pt x="751" y="490"/>
                    <a:pt x="751" y="489"/>
                  </a:cubicBezTo>
                  <a:cubicBezTo>
                    <a:pt x="803" y="335"/>
                    <a:pt x="803" y="335"/>
                    <a:pt x="803" y="335"/>
                  </a:cubicBezTo>
                  <a:cubicBezTo>
                    <a:pt x="805" y="334"/>
                    <a:pt x="806" y="333"/>
                    <a:pt x="806" y="332"/>
                  </a:cubicBezTo>
                  <a:cubicBezTo>
                    <a:pt x="806" y="331"/>
                    <a:pt x="805" y="330"/>
                    <a:pt x="805" y="330"/>
                  </a:cubicBezTo>
                  <a:cubicBezTo>
                    <a:pt x="843" y="217"/>
                    <a:pt x="843" y="217"/>
                    <a:pt x="843" y="217"/>
                  </a:cubicBezTo>
                  <a:cubicBezTo>
                    <a:pt x="843" y="217"/>
                    <a:pt x="843" y="217"/>
                    <a:pt x="844" y="217"/>
                  </a:cubicBezTo>
                  <a:cubicBezTo>
                    <a:pt x="845" y="217"/>
                    <a:pt x="846" y="217"/>
                    <a:pt x="847" y="218"/>
                  </a:cubicBezTo>
                  <a:cubicBezTo>
                    <a:pt x="848" y="218"/>
                    <a:pt x="848" y="218"/>
                    <a:pt x="849" y="218"/>
                  </a:cubicBezTo>
                  <a:cubicBezTo>
                    <a:pt x="849" y="218"/>
                    <a:pt x="850" y="218"/>
                    <a:pt x="851" y="218"/>
                  </a:cubicBezTo>
                  <a:cubicBezTo>
                    <a:pt x="851" y="218"/>
                    <a:pt x="851" y="218"/>
                    <a:pt x="851" y="218"/>
                  </a:cubicBezTo>
                  <a:cubicBezTo>
                    <a:pt x="852" y="218"/>
                    <a:pt x="852" y="218"/>
                    <a:pt x="853" y="218"/>
                  </a:cubicBezTo>
                  <a:cubicBezTo>
                    <a:pt x="854" y="217"/>
                    <a:pt x="857" y="217"/>
                    <a:pt x="860" y="216"/>
                  </a:cubicBezTo>
                  <a:cubicBezTo>
                    <a:pt x="865" y="214"/>
                    <a:pt x="870" y="212"/>
                    <a:pt x="875" y="210"/>
                  </a:cubicBezTo>
                  <a:cubicBezTo>
                    <a:pt x="877" y="209"/>
                    <a:pt x="879" y="208"/>
                    <a:pt x="881" y="207"/>
                  </a:cubicBezTo>
                  <a:cubicBezTo>
                    <a:pt x="882" y="206"/>
                    <a:pt x="882" y="206"/>
                    <a:pt x="883" y="205"/>
                  </a:cubicBezTo>
                  <a:cubicBezTo>
                    <a:pt x="883" y="205"/>
                    <a:pt x="884" y="204"/>
                    <a:pt x="884" y="204"/>
                  </a:cubicBezTo>
                  <a:cubicBezTo>
                    <a:pt x="884" y="203"/>
                    <a:pt x="885" y="202"/>
                    <a:pt x="885" y="202"/>
                  </a:cubicBezTo>
                  <a:cubicBezTo>
                    <a:pt x="885" y="202"/>
                    <a:pt x="885" y="202"/>
                    <a:pt x="885" y="202"/>
                  </a:cubicBezTo>
                  <a:cubicBezTo>
                    <a:pt x="885" y="201"/>
                    <a:pt x="885" y="201"/>
                    <a:pt x="885" y="200"/>
                  </a:cubicBezTo>
                  <a:cubicBezTo>
                    <a:pt x="887" y="192"/>
                    <a:pt x="894" y="167"/>
                    <a:pt x="901" y="143"/>
                  </a:cubicBezTo>
                  <a:cubicBezTo>
                    <a:pt x="903" y="142"/>
                    <a:pt x="905" y="140"/>
                    <a:pt x="905" y="137"/>
                  </a:cubicBezTo>
                  <a:cubicBezTo>
                    <a:pt x="904" y="136"/>
                    <a:pt x="904" y="136"/>
                    <a:pt x="903" y="135"/>
                  </a:cubicBezTo>
                  <a:cubicBezTo>
                    <a:pt x="907" y="124"/>
                    <a:pt x="910" y="113"/>
                    <a:pt x="912" y="105"/>
                  </a:cubicBezTo>
                  <a:cubicBezTo>
                    <a:pt x="913" y="101"/>
                    <a:pt x="914" y="97"/>
                    <a:pt x="915" y="94"/>
                  </a:cubicBezTo>
                  <a:cubicBezTo>
                    <a:pt x="916" y="93"/>
                    <a:pt x="916" y="92"/>
                    <a:pt x="916" y="91"/>
                  </a:cubicBezTo>
                  <a:cubicBezTo>
                    <a:pt x="916" y="91"/>
                    <a:pt x="916" y="91"/>
                    <a:pt x="916" y="90"/>
                  </a:cubicBezTo>
                  <a:cubicBezTo>
                    <a:pt x="917" y="90"/>
                    <a:pt x="917" y="90"/>
                    <a:pt x="917" y="90"/>
                  </a:cubicBezTo>
                  <a:cubicBezTo>
                    <a:pt x="918" y="89"/>
                    <a:pt x="919" y="89"/>
                    <a:pt x="920" y="87"/>
                  </a:cubicBezTo>
                  <a:cubicBezTo>
                    <a:pt x="925" y="84"/>
                    <a:pt x="934" y="78"/>
                    <a:pt x="941" y="73"/>
                  </a:cubicBezTo>
                  <a:cubicBezTo>
                    <a:pt x="942" y="72"/>
                    <a:pt x="942" y="72"/>
                    <a:pt x="943" y="72"/>
                  </a:cubicBezTo>
                  <a:cubicBezTo>
                    <a:pt x="944" y="72"/>
                    <a:pt x="946" y="73"/>
                    <a:pt x="946" y="73"/>
                  </a:cubicBezTo>
                  <a:cubicBezTo>
                    <a:pt x="947" y="73"/>
                    <a:pt x="950" y="73"/>
                    <a:pt x="951" y="72"/>
                  </a:cubicBezTo>
                  <a:cubicBezTo>
                    <a:pt x="951" y="70"/>
                    <a:pt x="950" y="69"/>
                    <a:pt x="950" y="69"/>
                  </a:cubicBezTo>
                  <a:cubicBezTo>
                    <a:pt x="950" y="69"/>
                    <a:pt x="984" y="43"/>
                    <a:pt x="985" y="42"/>
                  </a:cubicBezTo>
                  <a:cubicBezTo>
                    <a:pt x="987" y="40"/>
                    <a:pt x="998" y="29"/>
                    <a:pt x="988" y="15"/>
                  </a:cubicBezTo>
                  <a:close/>
                  <a:moveTo>
                    <a:pt x="156" y="1094"/>
                  </a:moveTo>
                  <a:cubicBezTo>
                    <a:pt x="140" y="1094"/>
                    <a:pt x="127" y="1081"/>
                    <a:pt x="127" y="1065"/>
                  </a:cubicBezTo>
                  <a:cubicBezTo>
                    <a:pt x="127" y="1049"/>
                    <a:pt x="140" y="1036"/>
                    <a:pt x="156" y="1036"/>
                  </a:cubicBezTo>
                  <a:cubicBezTo>
                    <a:pt x="171" y="1036"/>
                    <a:pt x="184" y="1049"/>
                    <a:pt x="184" y="1065"/>
                  </a:cubicBezTo>
                  <a:cubicBezTo>
                    <a:pt x="184" y="1081"/>
                    <a:pt x="171" y="1094"/>
                    <a:pt x="156" y="1094"/>
                  </a:cubicBezTo>
                  <a:close/>
                  <a:moveTo>
                    <a:pt x="150" y="931"/>
                  </a:moveTo>
                  <a:cubicBezTo>
                    <a:pt x="151" y="930"/>
                    <a:pt x="152" y="929"/>
                    <a:pt x="153" y="927"/>
                  </a:cubicBezTo>
                  <a:cubicBezTo>
                    <a:pt x="155" y="927"/>
                    <a:pt x="155" y="926"/>
                    <a:pt x="156" y="925"/>
                  </a:cubicBezTo>
                  <a:cubicBezTo>
                    <a:pt x="156" y="925"/>
                    <a:pt x="157" y="925"/>
                    <a:pt x="157" y="924"/>
                  </a:cubicBezTo>
                  <a:cubicBezTo>
                    <a:pt x="158" y="924"/>
                    <a:pt x="159" y="924"/>
                    <a:pt x="160" y="925"/>
                  </a:cubicBezTo>
                  <a:cubicBezTo>
                    <a:pt x="166" y="925"/>
                    <a:pt x="179" y="926"/>
                    <a:pt x="195" y="928"/>
                  </a:cubicBezTo>
                  <a:cubicBezTo>
                    <a:pt x="207" y="929"/>
                    <a:pt x="221" y="931"/>
                    <a:pt x="237" y="932"/>
                  </a:cubicBezTo>
                  <a:lnTo>
                    <a:pt x="150" y="931"/>
                  </a:lnTo>
                  <a:close/>
                  <a:moveTo>
                    <a:pt x="646" y="970"/>
                  </a:moveTo>
                  <a:cubicBezTo>
                    <a:pt x="645" y="971"/>
                    <a:pt x="644" y="971"/>
                    <a:pt x="644" y="972"/>
                  </a:cubicBezTo>
                  <a:cubicBezTo>
                    <a:pt x="642" y="971"/>
                    <a:pt x="639" y="971"/>
                    <a:pt x="635" y="970"/>
                  </a:cubicBezTo>
                  <a:cubicBezTo>
                    <a:pt x="625" y="969"/>
                    <a:pt x="609" y="967"/>
                    <a:pt x="587" y="964"/>
                  </a:cubicBezTo>
                  <a:cubicBezTo>
                    <a:pt x="650" y="965"/>
                    <a:pt x="650" y="965"/>
                    <a:pt x="650" y="965"/>
                  </a:cubicBezTo>
                  <a:cubicBezTo>
                    <a:pt x="649" y="967"/>
                    <a:pt x="647" y="969"/>
                    <a:pt x="646" y="970"/>
                  </a:cubicBezTo>
                  <a:close/>
                  <a:moveTo>
                    <a:pt x="894" y="1065"/>
                  </a:moveTo>
                  <a:cubicBezTo>
                    <a:pt x="894" y="1081"/>
                    <a:pt x="882" y="1094"/>
                    <a:pt x="866" y="1094"/>
                  </a:cubicBezTo>
                  <a:cubicBezTo>
                    <a:pt x="850" y="1094"/>
                    <a:pt x="837" y="1081"/>
                    <a:pt x="837" y="1065"/>
                  </a:cubicBezTo>
                  <a:cubicBezTo>
                    <a:pt x="837" y="1049"/>
                    <a:pt x="850" y="1036"/>
                    <a:pt x="866" y="1036"/>
                  </a:cubicBezTo>
                  <a:cubicBezTo>
                    <a:pt x="882" y="1036"/>
                    <a:pt x="894" y="1049"/>
                    <a:pt x="894" y="1065"/>
                  </a:cubicBezTo>
                  <a:close/>
                  <a:moveTo>
                    <a:pt x="674" y="682"/>
                  </a:moveTo>
                  <a:cubicBezTo>
                    <a:pt x="679" y="685"/>
                    <a:pt x="686" y="690"/>
                    <a:pt x="693" y="696"/>
                  </a:cubicBezTo>
                  <a:cubicBezTo>
                    <a:pt x="703" y="704"/>
                    <a:pt x="715" y="714"/>
                    <a:pt x="725" y="723"/>
                  </a:cubicBezTo>
                  <a:cubicBezTo>
                    <a:pt x="735" y="733"/>
                    <a:pt x="744" y="741"/>
                    <a:pt x="749" y="746"/>
                  </a:cubicBezTo>
                  <a:cubicBezTo>
                    <a:pt x="778" y="773"/>
                    <a:pt x="803" y="797"/>
                    <a:pt x="821" y="814"/>
                  </a:cubicBezTo>
                  <a:cubicBezTo>
                    <a:pt x="829" y="822"/>
                    <a:pt x="836" y="829"/>
                    <a:pt x="841" y="834"/>
                  </a:cubicBezTo>
                  <a:cubicBezTo>
                    <a:pt x="836" y="834"/>
                    <a:pt x="832" y="838"/>
                    <a:pt x="832" y="843"/>
                  </a:cubicBezTo>
                  <a:cubicBezTo>
                    <a:pt x="832" y="848"/>
                    <a:pt x="836" y="852"/>
                    <a:pt x="841" y="852"/>
                  </a:cubicBezTo>
                  <a:cubicBezTo>
                    <a:pt x="844" y="852"/>
                    <a:pt x="846" y="850"/>
                    <a:pt x="848" y="848"/>
                  </a:cubicBezTo>
                  <a:cubicBezTo>
                    <a:pt x="848" y="862"/>
                    <a:pt x="848" y="887"/>
                    <a:pt x="848" y="910"/>
                  </a:cubicBezTo>
                  <a:cubicBezTo>
                    <a:pt x="848" y="922"/>
                    <a:pt x="849" y="933"/>
                    <a:pt x="849" y="942"/>
                  </a:cubicBezTo>
                  <a:cubicBezTo>
                    <a:pt x="688" y="940"/>
                    <a:pt x="688" y="940"/>
                    <a:pt x="688" y="940"/>
                  </a:cubicBezTo>
                  <a:cubicBezTo>
                    <a:pt x="693" y="938"/>
                    <a:pt x="696" y="934"/>
                    <a:pt x="696" y="928"/>
                  </a:cubicBezTo>
                  <a:cubicBezTo>
                    <a:pt x="696" y="926"/>
                    <a:pt x="695" y="924"/>
                    <a:pt x="694" y="922"/>
                  </a:cubicBezTo>
                  <a:cubicBezTo>
                    <a:pt x="705" y="907"/>
                    <a:pt x="712" y="895"/>
                    <a:pt x="712" y="895"/>
                  </a:cubicBezTo>
                  <a:cubicBezTo>
                    <a:pt x="714" y="893"/>
                    <a:pt x="713" y="890"/>
                    <a:pt x="711" y="888"/>
                  </a:cubicBezTo>
                  <a:cubicBezTo>
                    <a:pt x="709" y="887"/>
                    <a:pt x="706" y="887"/>
                    <a:pt x="704" y="890"/>
                  </a:cubicBezTo>
                  <a:cubicBezTo>
                    <a:pt x="704" y="890"/>
                    <a:pt x="704" y="890"/>
                    <a:pt x="704" y="890"/>
                  </a:cubicBezTo>
                  <a:cubicBezTo>
                    <a:pt x="702" y="894"/>
                    <a:pt x="695" y="904"/>
                    <a:pt x="686" y="917"/>
                  </a:cubicBezTo>
                  <a:cubicBezTo>
                    <a:pt x="685" y="917"/>
                    <a:pt x="685" y="917"/>
                    <a:pt x="684" y="917"/>
                  </a:cubicBezTo>
                  <a:cubicBezTo>
                    <a:pt x="678" y="917"/>
                    <a:pt x="672" y="922"/>
                    <a:pt x="672" y="928"/>
                  </a:cubicBezTo>
                  <a:cubicBezTo>
                    <a:pt x="672" y="931"/>
                    <a:pt x="673" y="932"/>
                    <a:pt x="674" y="934"/>
                  </a:cubicBezTo>
                  <a:cubicBezTo>
                    <a:pt x="674" y="935"/>
                    <a:pt x="673" y="935"/>
                    <a:pt x="673" y="936"/>
                  </a:cubicBezTo>
                  <a:cubicBezTo>
                    <a:pt x="672" y="937"/>
                    <a:pt x="671" y="938"/>
                    <a:pt x="670" y="939"/>
                  </a:cubicBezTo>
                  <a:cubicBezTo>
                    <a:pt x="628" y="939"/>
                    <a:pt x="628" y="939"/>
                    <a:pt x="628" y="939"/>
                  </a:cubicBezTo>
                  <a:cubicBezTo>
                    <a:pt x="629" y="938"/>
                    <a:pt x="629" y="938"/>
                    <a:pt x="629" y="938"/>
                  </a:cubicBezTo>
                  <a:cubicBezTo>
                    <a:pt x="631" y="938"/>
                    <a:pt x="632" y="937"/>
                    <a:pt x="633" y="936"/>
                  </a:cubicBezTo>
                  <a:cubicBezTo>
                    <a:pt x="635" y="934"/>
                    <a:pt x="636" y="932"/>
                    <a:pt x="637" y="930"/>
                  </a:cubicBezTo>
                  <a:cubicBezTo>
                    <a:pt x="639" y="927"/>
                    <a:pt x="639" y="925"/>
                    <a:pt x="640" y="922"/>
                  </a:cubicBezTo>
                  <a:cubicBezTo>
                    <a:pt x="640" y="919"/>
                    <a:pt x="640" y="916"/>
                    <a:pt x="640" y="914"/>
                  </a:cubicBezTo>
                  <a:cubicBezTo>
                    <a:pt x="640" y="913"/>
                    <a:pt x="640" y="911"/>
                    <a:pt x="640" y="908"/>
                  </a:cubicBezTo>
                  <a:cubicBezTo>
                    <a:pt x="640" y="896"/>
                    <a:pt x="641" y="871"/>
                    <a:pt x="641" y="849"/>
                  </a:cubicBezTo>
                  <a:cubicBezTo>
                    <a:pt x="641" y="838"/>
                    <a:pt x="641" y="827"/>
                    <a:pt x="641" y="818"/>
                  </a:cubicBezTo>
                  <a:cubicBezTo>
                    <a:pt x="641" y="810"/>
                    <a:pt x="641" y="804"/>
                    <a:pt x="641" y="801"/>
                  </a:cubicBezTo>
                  <a:cubicBezTo>
                    <a:pt x="641" y="800"/>
                    <a:pt x="641" y="799"/>
                    <a:pt x="641" y="799"/>
                  </a:cubicBezTo>
                  <a:cubicBezTo>
                    <a:pt x="640" y="797"/>
                    <a:pt x="640" y="796"/>
                    <a:pt x="639" y="795"/>
                  </a:cubicBezTo>
                  <a:cubicBezTo>
                    <a:pt x="638" y="794"/>
                    <a:pt x="637" y="792"/>
                    <a:pt x="636" y="791"/>
                  </a:cubicBezTo>
                  <a:cubicBezTo>
                    <a:pt x="633" y="787"/>
                    <a:pt x="629" y="783"/>
                    <a:pt x="624" y="779"/>
                  </a:cubicBezTo>
                  <a:cubicBezTo>
                    <a:pt x="616" y="771"/>
                    <a:pt x="605" y="762"/>
                    <a:pt x="593" y="752"/>
                  </a:cubicBezTo>
                  <a:cubicBezTo>
                    <a:pt x="575" y="737"/>
                    <a:pt x="555" y="720"/>
                    <a:pt x="539" y="707"/>
                  </a:cubicBezTo>
                  <a:cubicBezTo>
                    <a:pt x="530" y="701"/>
                    <a:pt x="523" y="695"/>
                    <a:pt x="518" y="690"/>
                  </a:cubicBezTo>
                  <a:cubicBezTo>
                    <a:pt x="515" y="688"/>
                    <a:pt x="513" y="686"/>
                    <a:pt x="511" y="685"/>
                  </a:cubicBezTo>
                  <a:cubicBezTo>
                    <a:pt x="509" y="683"/>
                    <a:pt x="508" y="682"/>
                    <a:pt x="507" y="682"/>
                  </a:cubicBezTo>
                  <a:cubicBezTo>
                    <a:pt x="506" y="681"/>
                    <a:pt x="505" y="679"/>
                    <a:pt x="504" y="677"/>
                  </a:cubicBezTo>
                  <a:cubicBezTo>
                    <a:pt x="503" y="674"/>
                    <a:pt x="502" y="672"/>
                    <a:pt x="502" y="670"/>
                  </a:cubicBezTo>
                  <a:cubicBezTo>
                    <a:pt x="502" y="668"/>
                    <a:pt x="502" y="667"/>
                    <a:pt x="503" y="666"/>
                  </a:cubicBezTo>
                  <a:cubicBezTo>
                    <a:pt x="503" y="665"/>
                    <a:pt x="503" y="665"/>
                    <a:pt x="504" y="664"/>
                  </a:cubicBezTo>
                  <a:cubicBezTo>
                    <a:pt x="505" y="663"/>
                    <a:pt x="506" y="663"/>
                    <a:pt x="507" y="662"/>
                  </a:cubicBezTo>
                  <a:cubicBezTo>
                    <a:pt x="509" y="661"/>
                    <a:pt x="511" y="661"/>
                    <a:pt x="515" y="661"/>
                  </a:cubicBezTo>
                  <a:cubicBezTo>
                    <a:pt x="515" y="661"/>
                    <a:pt x="516" y="661"/>
                    <a:pt x="516" y="661"/>
                  </a:cubicBezTo>
                  <a:cubicBezTo>
                    <a:pt x="523" y="661"/>
                    <a:pt x="535" y="662"/>
                    <a:pt x="549" y="663"/>
                  </a:cubicBezTo>
                  <a:cubicBezTo>
                    <a:pt x="570" y="665"/>
                    <a:pt x="595" y="668"/>
                    <a:pt x="617" y="671"/>
                  </a:cubicBezTo>
                  <a:cubicBezTo>
                    <a:pt x="628" y="672"/>
                    <a:pt x="639" y="673"/>
                    <a:pt x="647" y="674"/>
                  </a:cubicBezTo>
                  <a:cubicBezTo>
                    <a:pt x="651" y="675"/>
                    <a:pt x="654" y="676"/>
                    <a:pt x="657" y="676"/>
                  </a:cubicBezTo>
                  <a:cubicBezTo>
                    <a:pt x="660" y="676"/>
                    <a:pt x="663" y="677"/>
                    <a:pt x="664" y="677"/>
                  </a:cubicBezTo>
                  <a:cubicBezTo>
                    <a:pt x="665" y="677"/>
                    <a:pt x="665" y="677"/>
                    <a:pt x="666" y="678"/>
                  </a:cubicBezTo>
                  <a:cubicBezTo>
                    <a:pt x="668" y="679"/>
                    <a:pt x="671" y="680"/>
                    <a:pt x="674" y="682"/>
                  </a:cubicBezTo>
                  <a:close/>
                  <a:moveTo>
                    <a:pt x="855" y="118"/>
                  </a:moveTo>
                  <a:cubicBezTo>
                    <a:pt x="901" y="114"/>
                    <a:pt x="901" y="114"/>
                    <a:pt x="901" y="114"/>
                  </a:cubicBezTo>
                  <a:cubicBezTo>
                    <a:pt x="899" y="120"/>
                    <a:pt x="897" y="126"/>
                    <a:pt x="895" y="133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4"/>
                    <a:pt x="869" y="133"/>
                    <a:pt x="867" y="132"/>
                  </a:cubicBezTo>
                  <a:cubicBezTo>
                    <a:pt x="864" y="131"/>
                    <a:pt x="862" y="133"/>
                    <a:pt x="861" y="135"/>
                  </a:cubicBezTo>
                  <a:cubicBezTo>
                    <a:pt x="860" y="137"/>
                    <a:pt x="860" y="137"/>
                    <a:pt x="860" y="137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1"/>
                    <a:pt x="852" y="124"/>
                    <a:pt x="855" y="118"/>
                  </a:cubicBezTo>
                  <a:close/>
                  <a:moveTo>
                    <a:pt x="841" y="192"/>
                  </a:moveTo>
                  <a:cubicBezTo>
                    <a:pt x="841" y="191"/>
                    <a:pt x="841" y="191"/>
                    <a:pt x="841" y="191"/>
                  </a:cubicBezTo>
                  <a:cubicBezTo>
                    <a:pt x="842" y="189"/>
                    <a:pt x="841" y="187"/>
                    <a:pt x="839" y="186"/>
                  </a:cubicBezTo>
                  <a:cubicBezTo>
                    <a:pt x="837" y="185"/>
                    <a:pt x="834" y="187"/>
                    <a:pt x="833" y="189"/>
                  </a:cubicBezTo>
                  <a:cubicBezTo>
                    <a:pt x="832" y="192"/>
                    <a:pt x="832" y="192"/>
                    <a:pt x="832" y="192"/>
                  </a:cubicBezTo>
                  <a:cubicBezTo>
                    <a:pt x="822" y="193"/>
                    <a:pt x="822" y="193"/>
                    <a:pt x="822" y="19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5" y="158"/>
                    <a:pt x="837" y="153"/>
                    <a:pt x="840" y="148"/>
                  </a:cubicBezTo>
                  <a:cubicBezTo>
                    <a:pt x="857" y="147"/>
                    <a:pt x="857" y="147"/>
                    <a:pt x="857" y="147"/>
                  </a:cubicBezTo>
                  <a:cubicBezTo>
                    <a:pt x="841" y="192"/>
                    <a:pt x="841" y="192"/>
                    <a:pt x="841" y="192"/>
                  </a:cubicBezTo>
                  <a:close/>
                  <a:moveTo>
                    <a:pt x="449" y="593"/>
                  </a:moveTo>
                  <a:cubicBezTo>
                    <a:pt x="449" y="591"/>
                    <a:pt x="449" y="591"/>
                    <a:pt x="449" y="591"/>
                  </a:cubicBezTo>
                  <a:cubicBezTo>
                    <a:pt x="470" y="594"/>
                    <a:pt x="470" y="594"/>
                    <a:pt x="470" y="594"/>
                  </a:cubicBezTo>
                  <a:cubicBezTo>
                    <a:pt x="469" y="596"/>
                    <a:pt x="469" y="596"/>
                    <a:pt x="469" y="596"/>
                  </a:cubicBezTo>
                  <a:cubicBezTo>
                    <a:pt x="461" y="595"/>
                    <a:pt x="454" y="594"/>
                    <a:pt x="449" y="593"/>
                  </a:cubicBezTo>
                  <a:close/>
                  <a:moveTo>
                    <a:pt x="198" y="554"/>
                  </a:moveTo>
                  <a:cubicBezTo>
                    <a:pt x="177" y="552"/>
                    <a:pt x="177" y="552"/>
                    <a:pt x="177" y="552"/>
                  </a:cubicBezTo>
                  <a:cubicBezTo>
                    <a:pt x="186" y="458"/>
                    <a:pt x="186" y="458"/>
                    <a:pt x="186" y="458"/>
                  </a:cubicBezTo>
                  <a:cubicBezTo>
                    <a:pt x="209" y="459"/>
                    <a:pt x="209" y="459"/>
                    <a:pt x="209" y="459"/>
                  </a:cubicBezTo>
                  <a:lnTo>
                    <a:pt x="198" y="554"/>
                  </a:lnTo>
                  <a:close/>
                  <a:moveTo>
                    <a:pt x="179" y="208"/>
                  </a:moveTo>
                  <a:cubicBezTo>
                    <a:pt x="195" y="207"/>
                    <a:pt x="195" y="207"/>
                    <a:pt x="195" y="207"/>
                  </a:cubicBezTo>
                  <a:cubicBezTo>
                    <a:pt x="195" y="209"/>
                    <a:pt x="195" y="209"/>
                    <a:pt x="195" y="209"/>
                  </a:cubicBezTo>
                  <a:cubicBezTo>
                    <a:pt x="207" y="208"/>
                    <a:pt x="207" y="208"/>
                    <a:pt x="207" y="208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177" y="243"/>
                    <a:pt x="177" y="243"/>
                    <a:pt x="177" y="243"/>
                  </a:cubicBezTo>
                  <a:lnTo>
                    <a:pt x="179" y="208"/>
                  </a:lnTo>
                  <a:close/>
                  <a:moveTo>
                    <a:pt x="268" y="202"/>
                  </a:moveTo>
                  <a:cubicBezTo>
                    <a:pt x="263" y="236"/>
                    <a:pt x="263" y="236"/>
                    <a:pt x="263" y="236"/>
                  </a:cubicBezTo>
                  <a:cubicBezTo>
                    <a:pt x="238" y="238"/>
                    <a:pt x="238" y="238"/>
                    <a:pt x="238" y="238"/>
                  </a:cubicBezTo>
                  <a:cubicBezTo>
                    <a:pt x="242" y="205"/>
                    <a:pt x="242" y="205"/>
                    <a:pt x="242" y="205"/>
                  </a:cubicBezTo>
                  <a:lnTo>
                    <a:pt x="268" y="202"/>
                  </a:lnTo>
                  <a:close/>
                  <a:moveTo>
                    <a:pt x="331" y="197"/>
                  </a:moveTo>
                  <a:cubicBezTo>
                    <a:pt x="326" y="232"/>
                    <a:pt x="326" y="232"/>
                    <a:pt x="326" y="232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3" y="199"/>
                    <a:pt x="303" y="199"/>
                    <a:pt x="303" y="199"/>
                  </a:cubicBezTo>
                  <a:lnTo>
                    <a:pt x="331" y="197"/>
                  </a:lnTo>
                  <a:close/>
                  <a:moveTo>
                    <a:pt x="394" y="191"/>
                  </a:moveTo>
                  <a:cubicBezTo>
                    <a:pt x="387" y="227"/>
                    <a:pt x="387" y="227"/>
                    <a:pt x="387" y="227"/>
                  </a:cubicBezTo>
                  <a:cubicBezTo>
                    <a:pt x="359" y="229"/>
                    <a:pt x="359" y="229"/>
                    <a:pt x="359" y="229"/>
                  </a:cubicBezTo>
                  <a:cubicBezTo>
                    <a:pt x="365" y="193"/>
                    <a:pt x="365" y="193"/>
                    <a:pt x="365" y="193"/>
                  </a:cubicBezTo>
                  <a:lnTo>
                    <a:pt x="394" y="191"/>
                  </a:lnTo>
                  <a:close/>
                  <a:moveTo>
                    <a:pt x="456" y="185"/>
                  </a:moveTo>
                  <a:cubicBezTo>
                    <a:pt x="448" y="222"/>
                    <a:pt x="448" y="222"/>
                    <a:pt x="448" y="222"/>
                  </a:cubicBezTo>
                  <a:cubicBezTo>
                    <a:pt x="420" y="224"/>
                    <a:pt x="420" y="224"/>
                    <a:pt x="420" y="224"/>
                  </a:cubicBezTo>
                  <a:cubicBezTo>
                    <a:pt x="427" y="188"/>
                    <a:pt x="427" y="188"/>
                    <a:pt x="427" y="188"/>
                  </a:cubicBezTo>
                  <a:lnTo>
                    <a:pt x="456" y="185"/>
                  </a:lnTo>
                  <a:close/>
                  <a:moveTo>
                    <a:pt x="518" y="179"/>
                  </a:moveTo>
                  <a:cubicBezTo>
                    <a:pt x="509" y="217"/>
                    <a:pt x="509" y="217"/>
                    <a:pt x="509" y="217"/>
                  </a:cubicBezTo>
                  <a:cubicBezTo>
                    <a:pt x="483" y="219"/>
                    <a:pt x="483" y="219"/>
                    <a:pt x="483" y="219"/>
                  </a:cubicBezTo>
                  <a:cubicBezTo>
                    <a:pt x="491" y="182"/>
                    <a:pt x="491" y="182"/>
                    <a:pt x="491" y="182"/>
                  </a:cubicBezTo>
                  <a:lnTo>
                    <a:pt x="518" y="179"/>
                  </a:lnTo>
                  <a:close/>
                  <a:moveTo>
                    <a:pt x="581" y="174"/>
                  </a:moveTo>
                  <a:cubicBezTo>
                    <a:pt x="571" y="213"/>
                    <a:pt x="571" y="213"/>
                    <a:pt x="571" y="213"/>
                  </a:cubicBezTo>
                  <a:cubicBezTo>
                    <a:pt x="543" y="215"/>
                    <a:pt x="543" y="215"/>
                    <a:pt x="543" y="215"/>
                  </a:cubicBezTo>
                  <a:cubicBezTo>
                    <a:pt x="552" y="176"/>
                    <a:pt x="552" y="176"/>
                    <a:pt x="552" y="176"/>
                  </a:cubicBezTo>
                  <a:lnTo>
                    <a:pt x="581" y="174"/>
                  </a:lnTo>
                  <a:close/>
                  <a:moveTo>
                    <a:pt x="643" y="168"/>
                  </a:moveTo>
                  <a:cubicBezTo>
                    <a:pt x="632" y="208"/>
                    <a:pt x="632" y="208"/>
                    <a:pt x="632" y="208"/>
                  </a:cubicBezTo>
                  <a:cubicBezTo>
                    <a:pt x="604" y="210"/>
                    <a:pt x="604" y="210"/>
                    <a:pt x="604" y="210"/>
                  </a:cubicBezTo>
                  <a:cubicBezTo>
                    <a:pt x="614" y="171"/>
                    <a:pt x="614" y="171"/>
                    <a:pt x="614" y="171"/>
                  </a:cubicBezTo>
                  <a:lnTo>
                    <a:pt x="643" y="168"/>
                  </a:lnTo>
                  <a:close/>
                  <a:moveTo>
                    <a:pt x="706" y="162"/>
                  </a:moveTo>
                  <a:cubicBezTo>
                    <a:pt x="693" y="203"/>
                    <a:pt x="693" y="203"/>
                    <a:pt x="693" y="203"/>
                  </a:cubicBezTo>
                  <a:cubicBezTo>
                    <a:pt x="667" y="205"/>
                    <a:pt x="667" y="205"/>
                    <a:pt x="667" y="205"/>
                  </a:cubicBezTo>
                  <a:cubicBezTo>
                    <a:pt x="680" y="165"/>
                    <a:pt x="680" y="165"/>
                    <a:pt x="680" y="165"/>
                  </a:cubicBezTo>
                  <a:lnTo>
                    <a:pt x="706" y="162"/>
                  </a:lnTo>
                  <a:close/>
                  <a:moveTo>
                    <a:pt x="772" y="156"/>
                  </a:moveTo>
                  <a:cubicBezTo>
                    <a:pt x="758" y="198"/>
                    <a:pt x="758" y="198"/>
                    <a:pt x="758" y="198"/>
                  </a:cubicBezTo>
                  <a:cubicBezTo>
                    <a:pt x="728" y="200"/>
                    <a:pt x="728" y="200"/>
                    <a:pt x="728" y="200"/>
                  </a:cubicBezTo>
                  <a:cubicBezTo>
                    <a:pt x="742" y="159"/>
                    <a:pt x="742" y="159"/>
                    <a:pt x="742" y="159"/>
                  </a:cubicBezTo>
                  <a:lnTo>
                    <a:pt x="772" y="156"/>
                  </a:lnTo>
                  <a:close/>
                  <a:moveTo>
                    <a:pt x="141" y="333"/>
                  </a:moveTo>
                  <a:cubicBezTo>
                    <a:pt x="164" y="333"/>
                    <a:pt x="164" y="333"/>
                    <a:pt x="164" y="333"/>
                  </a:cubicBezTo>
                  <a:cubicBezTo>
                    <a:pt x="164" y="334"/>
                    <a:pt x="164" y="334"/>
                    <a:pt x="164" y="334"/>
                  </a:cubicBezTo>
                  <a:cubicBezTo>
                    <a:pt x="166" y="334"/>
                    <a:pt x="166" y="334"/>
                    <a:pt x="166" y="334"/>
                  </a:cubicBezTo>
                  <a:cubicBezTo>
                    <a:pt x="157" y="449"/>
                    <a:pt x="157" y="449"/>
                    <a:pt x="157" y="449"/>
                  </a:cubicBezTo>
                  <a:cubicBezTo>
                    <a:pt x="134" y="448"/>
                    <a:pt x="134" y="448"/>
                    <a:pt x="134" y="448"/>
                  </a:cubicBezTo>
                  <a:lnTo>
                    <a:pt x="141" y="333"/>
                  </a:lnTo>
                  <a:close/>
                  <a:moveTo>
                    <a:pt x="130" y="448"/>
                  </a:moveTo>
                  <a:cubicBezTo>
                    <a:pt x="107" y="446"/>
                    <a:pt x="107" y="446"/>
                    <a:pt x="107" y="446"/>
                  </a:cubicBezTo>
                  <a:cubicBezTo>
                    <a:pt x="112" y="333"/>
                    <a:pt x="112" y="333"/>
                    <a:pt x="112" y="333"/>
                  </a:cubicBezTo>
                  <a:cubicBezTo>
                    <a:pt x="138" y="333"/>
                    <a:pt x="138" y="333"/>
                    <a:pt x="138" y="333"/>
                  </a:cubicBezTo>
                  <a:lnTo>
                    <a:pt x="130" y="448"/>
                  </a:lnTo>
                  <a:close/>
                  <a:moveTo>
                    <a:pt x="169" y="334"/>
                  </a:moveTo>
                  <a:cubicBezTo>
                    <a:pt x="194" y="334"/>
                    <a:pt x="194" y="334"/>
                    <a:pt x="194" y="334"/>
                  </a:cubicBezTo>
                  <a:cubicBezTo>
                    <a:pt x="183" y="451"/>
                    <a:pt x="183" y="451"/>
                    <a:pt x="183" y="451"/>
                  </a:cubicBezTo>
                  <a:cubicBezTo>
                    <a:pt x="160" y="450"/>
                    <a:pt x="160" y="450"/>
                    <a:pt x="160" y="450"/>
                  </a:cubicBezTo>
                  <a:lnTo>
                    <a:pt x="169" y="334"/>
                  </a:lnTo>
                  <a:close/>
                  <a:moveTo>
                    <a:pt x="198" y="334"/>
                  </a:moveTo>
                  <a:cubicBezTo>
                    <a:pt x="223" y="334"/>
                    <a:pt x="223" y="334"/>
                    <a:pt x="223" y="334"/>
                  </a:cubicBezTo>
                  <a:cubicBezTo>
                    <a:pt x="210" y="453"/>
                    <a:pt x="210" y="453"/>
                    <a:pt x="210" y="453"/>
                  </a:cubicBezTo>
                  <a:cubicBezTo>
                    <a:pt x="186" y="451"/>
                    <a:pt x="186" y="451"/>
                    <a:pt x="186" y="451"/>
                  </a:cubicBezTo>
                  <a:lnTo>
                    <a:pt x="198" y="334"/>
                  </a:lnTo>
                  <a:close/>
                  <a:moveTo>
                    <a:pt x="227" y="334"/>
                  </a:moveTo>
                  <a:cubicBezTo>
                    <a:pt x="251" y="334"/>
                    <a:pt x="251" y="334"/>
                    <a:pt x="251" y="334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13" y="453"/>
                    <a:pt x="213" y="453"/>
                    <a:pt x="213" y="453"/>
                  </a:cubicBezTo>
                  <a:lnTo>
                    <a:pt x="227" y="334"/>
                  </a:lnTo>
                  <a:close/>
                  <a:moveTo>
                    <a:pt x="254" y="334"/>
                  </a:moveTo>
                  <a:cubicBezTo>
                    <a:pt x="280" y="334"/>
                    <a:pt x="280" y="334"/>
                    <a:pt x="280" y="334"/>
                  </a:cubicBezTo>
                  <a:cubicBezTo>
                    <a:pt x="263" y="456"/>
                    <a:pt x="263" y="456"/>
                    <a:pt x="263" y="456"/>
                  </a:cubicBezTo>
                  <a:cubicBezTo>
                    <a:pt x="239" y="455"/>
                    <a:pt x="239" y="455"/>
                    <a:pt x="239" y="455"/>
                  </a:cubicBezTo>
                  <a:lnTo>
                    <a:pt x="254" y="334"/>
                  </a:lnTo>
                  <a:close/>
                  <a:moveTo>
                    <a:pt x="284" y="334"/>
                  </a:moveTo>
                  <a:cubicBezTo>
                    <a:pt x="310" y="335"/>
                    <a:pt x="310" y="335"/>
                    <a:pt x="310" y="335"/>
                  </a:cubicBezTo>
                  <a:cubicBezTo>
                    <a:pt x="290" y="458"/>
                    <a:pt x="290" y="458"/>
                    <a:pt x="290" y="458"/>
                  </a:cubicBezTo>
                  <a:cubicBezTo>
                    <a:pt x="266" y="457"/>
                    <a:pt x="266" y="457"/>
                    <a:pt x="266" y="457"/>
                  </a:cubicBezTo>
                  <a:lnTo>
                    <a:pt x="284" y="334"/>
                  </a:lnTo>
                  <a:close/>
                  <a:moveTo>
                    <a:pt x="313" y="335"/>
                  </a:moveTo>
                  <a:cubicBezTo>
                    <a:pt x="337" y="335"/>
                    <a:pt x="337" y="335"/>
                    <a:pt x="337" y="335"/>
                  </a:cubicBezTo>
                  <a:cubicBezTo>
                    <a:pt x="316" y="460"/>
                    <a:pt x="316" y="460"/>
                    <a:pt x="316" y="460"/>
                  </a:cubicBezTo>
                  <a:cubicBezTo>
                    <a:pt x="293" y="458"/>
                    <a:pt x="293" y="458"/>
                    <a:pt x="293" y="458"/>
                  </a:cubicBezTo>
                  <a:lnTo>
                    <a:pt x="313" y="335"/>
                  </a:lnTo>
                  <a:close/>
                  <a:moveTo>
                    <a:pt x="341" y="335"/>
                  </a:moveTo>
                  <a:cubicBezTo>
                    <a:pt x="367" y="335"/>
                    <a:pt x="367" y="335"/>
                    <a:pt x="367" y="335"/>
                  </a:cubicBezTo>
                  <a:cubicBezTo>
                    <a:pt x="343" y="462"/>
                    <a:pt x="343" y="462"/>
                    <a:pt x="343" y="462"/>
                  </a:cubicBezTo>
                  <a:cubicBezTo>
                    <a:pt x="319" y="460"/>
                    <a:pt x="319" y="460"/>
                    <a:pt x="319" y="460"/>
                  </a:cubicBezTo>
                  <a:lnTo>
                    <a:pt x="341" y="335"/>
                  </a:lnTo>
                  <a:close/>
                  <a:moveTo>
                    <a:pt x="370" y="335"/>
                  </a:moveTo>
                  <a:cubicBezTo>
                    <a:pt x="395" y="335"/>
                    <a:pt x="395" y="335"/>
                    <a:pt x="395" y="335"/>
                  </a:cubicBezTo>
                  <a:cubicBezTo>
                    <a:pt x="370" y="463"/>
                    <a:pt x="370" y="463"/>
                    <a:pt x="370" y="463"/>
                  </a:cubicBezTo>
                  <a:cubicBezTo>
                    <a:pt x="346" y="462"/>
                    <a:pt x="346" y="462"/>
                    <a:pt x="346" y="462"/>
                  </a:cubicBezTo>
                  <a:lnTo>
                    <a:pt x="370" y="335"/>
                  </a:lnTo>
                  <a:close/>
                  <a:moveTo>
                    <a:pt x="398" y="335"/>
                  </a:moveTo>
                  <a:cubicBezTo>
                    <a:pt x="424" y="335"/>
                    <a:pt x="424" y="335"/>
                    <a:pt x="424" y="335"/>
                  </a:cubicBezTo>
                  <a:cubicBezTo>
                    <a:pt x="396" y="465"/>
                    <a:pt x="396" y="465"/>
                    <a:pt x="396" y="465"/>
                  </a:cubicBezTo>
                  <a:cubicBezTo>
                    <a:pt x="373" y="464"/>
                    <a:pt x="373" y="464"/>
                    <a:pt x="373" y="464"/>
                  </a:cubicBezTo>
                  <a:lnTo>
                    <a:pt x="398" y="335"/>
                  </a:lnTo>
                  <a:close/>
                  <a:moveTo>
                    <a:pt x="427" y="335"/>
                  </a:moveTo>
                  <a:cubicBezTo>
                    <a:pt x="453" y="335"/>
                    <a:pt x="453" y="335"/>
                    <a:pt x="453" y="335"/>
                  </a:cubicBezTo>
                  <a:cubicBezTo>
                    <a:pt x="423" y="467"/>
                    <a:pt x="423" y="467"/>
                    <a:pt x="423" y="467"/>
                  </a:cubicBezTo>
                  <a:cubicBezTo>
                    <a:pt x="399" y="465"/>
                    <a:pt x="399" y="465"/>
                    <a:pt x="399" y="465"/>
                  </a:cubicBezTo>
                  <a:lnTo>
                    <a:pt x="427" y="335"/>
                  </a:lnTo>
                  <a:close/>
                  <a:moveTo>
                    <a:pt x="456" y="335"/>
                  </a:moveTo>
                  <a:cubicBezTo>
                    <a:pt x="482" y="335"/>
                    <a:pt x="482" y="335"/>
                    <a:pt x="482" y="335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27" y="467"/>
                    <a:pt x="427" y="467"/>
                    <a:pt x="427" y="467"/>
                  </a:cubicBezTo>
                  <a:lnTo>
                    <a:pt x="456" y="335"/>
                  </a:lnTo>
                  <a:close/>
                  <a:moveTo>
                    <a:pt x="485" y="335"/>
                  </a:moveTo>
                  <a:cubicBezTo>
                    <a:pt x="509" y="335"/>
                    <a:pt x="509" y="335"/>
                    <a:pt x="509" y="335"/>
                  </a:cubicBezTo>
                  <a:cubicBezTo>
                    <a:pt x="476" y="470"/>
                    <a:pt x="476" y="470"/>
                    <a:pt x="476" y="470"/>
                  </a:cubicBezTo>
                  <a:cubicBezTo>
                    <a:pt x="454" y="469"/>
                    <a:pt x="454" y="469"/>
                    <a:pt x="454" y="469"/>
                  </a:cubicBezTo>
                  <a:lnTo>
                    <a:pt x="485" y="335"/>
                  </a:lnTo>
                  <a:close/>
                  <a:moveTo>
                    <a:pt x="663" y="483"/>
                  </a:moveTo>
                  <a:cubicBezTo>
                    <a:pt x="640" y="481"/>
                    <a:pt x="640" y="481"/>
                    <a:pt x="640" y="481"/>
                  </a:cubicBezTo>
                  <a:cubicBezTo>
                    <a:pt x="685" y="336"/>
                    <a:pt x="685" y="336"/>
                    <a:pt x="685" y="336"/>
                  </a:cubicBezTo>
                  <a:cubicBezTo>
                    <a:pt x="712" y="336"/>
                    <a:pt x="712" y="336"/>
                    <a:pt x="712" y="336"/>
                  </a:cubicBezTo>
                  <a:lnTo>
                    <a:pt x="663" y="483"/>
                  </a:lnTo>
                  <a:close/>
                  <a:moveTo>
                    <a:pt x="715" y="336"/>
                  </a:moveTo>
                  <a:cubicBezTo>
                    <a:pt x="732" y="336"/>
                    <a:pt x="732" y="336"/>
                    <a:pt x="732" y="336"/>
                  </a:cubicBezTo>
                  <a:cubicBezTo>
                    <a:pt x="732" y="335"/>
                    <a:pt x="732" y="335"/>
                    <a:pt x="732" y="335"/>
                  </a:cubicBezTo>
                  <a:cubicBezTo>
                    <a:pt x="739" y="335"/>
                    <a:pt x="739" y="335"/>
                    <a:pt x="739" y="335"/>
                  </a:cubicBezTo>
                  <a:cubicBezTo>
                    <a:pt x="715" y="384"/>
                    <a:pt x="690" y="433"/>
                    <a:pt x="669" y="476"/>
                  </a:cubicBezTo>
                  <a:lnTo>
                    <a:pt x="715" y="336"/>
                  </a:lnTo>
                  <a:close/>
                  <a:moveTo>
                    <a:pt x="636" y="481"/>
                  </a:moveTo>
                  <a:cubicBezTo>
                    <a:pt x="613" y="479"/>
                    <a:pt x="613" y="479"/>
                    <a:pt x="613" y="479"/>
                  </a:cubicBezTo>
                  <a:cubicBezTo>
                    <a:pt x="657" y="336"/>
                    <a:pt x="657" y="336"/>
                    <a:pt x="657" y="336"/>
                  </a:cubicBezTo>
                  <a:cubicBezTo>
                    <a:pt x="682" y="336"/>
                    <a:pt x="682" y="336"/>
                    <a:pt x="682" y="336"/>
                  </a:cubicBezTo>
                  <a:lnTo>
                    <a:pt x="636" y="481"/>
                  </a:lnTo>
                  <a:close/>
                  <a:moveTo>
                    <a:pt x="610" y="479"/>
                  </a:moveTo>
                  <a:cubicBezTo>
                    <a:pt x="586" y="478"/>
                    <a:pt x="586" y="478"/>
                    <a:pt x="586" y="478"/>
                  </a:cubicBezTo>
                  <a:cubicBezTo>
                    <a:pt x="628" y="336"/>
                    <a:pt x="628" y="336"/>
                    <a:pt x="628" y="336"/>
                  </a:cubicBezTo>
                  <a:cubicBezTo>
                    <a:pt x="653" y="336"/>
                    <a:pt x="653" y="336"/>
                    <a:pt x="653" y="336"/>
                  </a:cubicBezTo>
                  <a:lnTo>
                    <a:pt x="610" y="479"/>
                  </a:lnTo>
                  <a:close/>
                  <a:moveTo>
                    <a:pt x="582" y="477"/>
                  </a:moveTo>
                  <a:cubicBezTo>
                    <a:pt x="559" y="476"/>
                    <a:pt x="559" y="476"/>
                    <a:pt x="559" y="476"/>
                  </a:cubicBezTo>
                  <a:cubicBezTo>
                    <a:pt x="599" y="336"/>
                    <a:pt x="599" y="336"/>
                    <a:pt x="599" y="336"/>
                  </a:cubicBezTo>
                  <a:cubicBezTo>
                    <a:pt x="625" y="336"/>
                    <a:pt x="625" y="336"/>
                    <a:pt x="625" y="336"/>
                  </a:cubicBezTo>
                  <a:lnTo>
                    <a:pt x="582" y="477"/>
                  </a:lnTo>
                  <a:close/>
                  <a:moveTo>
                    <a:pt x="555" y="476"/>
                  </a:moveTo>
                  <a:cubicBezTo>
                    <a:pt x="532" y="474"/>
                    <a:pt x="532" y="474"/>
                    <a:pt x="532" y="474"/>
                  </a:cubicBezTo>
                  <a:cubicBezTo>
                    <a:pt x="570" y="336"/>
                    <a:pt x="570" y="336"/>
                    <a:pt x="570" y="336"/>
                  </a:cubicBezTo>
                  <a:cubicBezTo>
                    <a:pt x="595" y="336"/>
                    <a:pt x="595" y="336"/>
                    <a:pt x="595" y="336"/>
                  </a:cubicBezTo>
                  <a:lnTo>
                    <a:pt x="555" y="476"/>
                  </a:lnTo>
                  <a:close/>
                  <a:moveTo>
                    <a:pt x="529" y="474"/>
                  </a:moveTo>
                  <a:cubicBezTo>
                    <a:pt x="505" y="472"/>
                    <a:pt x="505" y="472"/>
                    <a:pt x="505" y="472"/>
                  </a:cubicBezTo>
                  <a:cubicBezTo>
                    <a:pt x="542" y="336"/>
                    <a:pt x="542" y="336"/>
                    <a:pt x="542" y="336"/>
                  </a:cubicBezTo>
                  <a:cubicBezTo>
                    <a:pt x="566" y="336"/>
                    <a:pt x="566" y="336"/>
                    <a:pt x="566" y="336"/>
                  </a:cubicBezTo>
                  <a:lnTo>
                    <a:pt x="529" y="474"/>
                  </a:lnTo>
                  <a:close/>
                  <a:moveTo>
                    <a:pt x="502" y="472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513" y="335"/>
                    <a:pt x="513" y="335"/>
                    <a:pt x="513" y="335"/>
                  </a:cubicBezTo>
                  <a:cubicBezTo>
                    <a:pt x="538" y="336"/>
                    <a:pt x="538" y="336"/>
                    <a:pt x="538" y="336"/>
                  </a:cubicBezTo>
                  <a:lnTo>
                    <a:pt x="502" y="472"/>
                  </a:lnTo>
                  <a:close/>
                  <a:moveTo>
                    <a:pt x="477" y="477"/>
                  </a:moveTo>
                  <a:cubicBezTo>
                    <a:pt x="500" y="479"/>
                    <a:pt x="500" y="479"/>
                    <a:pt x="500" y="479"/>
                  </a:cubicBezTo>
                  <a:cubicBezTo>
                    <a:pt x="472" y="587"/>
                    <a:pt x="472" y="587"/>
                    <a:pt x="472" y="587"/>
                  </a:cubicBezTo>
                  <a:cubicBezTo>
                    <a:pt x="451" y="585"/>
                    <a:pt x="451" y="585"/>
                    <a:pt x="451" y="585"/>
                  </a:cubicBezTo>
                  <a:lnTo>
                    <a:pt x="477" y="477"/>
                  </a:lnTo>
                  <a:close/>
                  <a:moveTo>
                    <a:pt x="473" y="596"/>
                  </a:moveTo>
                  <a:cubicBezTo>
                    <a:pt x="473" y="594"/>
                    <a:pt x="473" y="594"/>
                    <a:pt x="473" y="594"/>
                  </a:cubicBezTo>
                  <a:cubicBezTo>
                    <a:pt x="496" y="597"/>
                    <a:pt x="496" y="597"/>
                    <a:pt x="496" y="597"/>
                  </a:cubicBezTo>
                  <a:cubicBezTo>
                    <a:pt x="496" y="598"/>
                    <a:pt x="496" y="598"/>
                    <a:pt x="496" y="598"/>
                  </a:cubicBezTo>
                  <a:cubicBezTo>
                    <a:pt x="487" y="597"/>
                    <a:pt x="480" y="597"/>
                    <a:pt x="473" y="596"/>
                  </a:cubicBezTo>
                  <a:close/>
                  <a:moveTo>
                    <a:pt x="475" y="588"/>
                  </a:moveTo>
                  <a:cubicBezTo>
                    <a:pt x="504" y="479"/>
                    <a:pt x="504" y="479"/>
                    <a:pt x="504" y="479"/>
                  </a:cubicBezTo>
                  <a:cubicBezTo>
                    <a:pt x="527" y="480"/>
                    <a:pt x="527" y="480"/>
                    <a:pt x="527" y="480"/>
                  </a:cubicBezTo>
                  <a:cubicBezTo>
                    <a:pt x="498" y="590"/>
                    <a:pt x="498" y="590"/>
                    <a:pt x="498" y="590"/>
                  </a:cubicBezTo>
                  <a:lnTo>
                    <a:pt x="475" y="588"/>
                  </a:lnTo>
                  <a:close/>
                  <a:moveTo>
                    <a:pt x="531" y="481"/>
                  </a:moveTo>
                  <a:cubicBezTo>
                    <a:pt x="553" y="482"/>
                    <a:pt x="553" y="482"/>
                    <a:pt x="553" y="482"/>
                  </a:cubicBezTo>
                  <a:cubicBezTo>
                    <a:pt x="521" y="593"/>
                    <a:pt x="521" y="593"/>
                    <a:pt x="521" y="593"/>
                  </a:cubicBezTo>
                  <a:cubicBezTo>
                    <a:pt x="501" y="591"/>
                    <a:pt x="501" y="591"/>
                    <a:pt x="501" y="591"/>
                  </a:cubicBezTo>
                  <a:lnTo>
                    <a:pt x="531" y="481"/>
                  </a:lnTo>
                  <a:close/>
                  <a:moveTo>
                    <a:pt x="522" y="601"/>
                  </a:moveTo>
                  <a:cubicBezTo>
                    <a:pt x="523" y="600"/>
                    <a:pt x="523" y="600"/>
                    <a:pt x="523" y="600"/>
                  </a:cubicBezTo>
                  <a:cubicBezTo>
                    <a:pt x="545" y="603"/>
                    <a:pt x="545" y="603"/>
                    <a:pt x="545" y="603"/>
                  </a:cubicBezTo>
                  <a:cubicBezTo>
                    <a:pt x="545" y="604"/>
                    <a:pt x="545" y="604"/>
                    <a:pt x="545" y="604"/>
                  </a:cubicBezTo>
                  <a:cubicBezTo>
                    <a:pt x="537" y="603"/>
                    <a:pt x="530" y="602"/>
                    <a:pt x="522" y="601"/>
                  </a:cubicBezTo>
                  <a:close/>
                  <a:moveTo>
                    <a:pt x="525" y="594"/>
                  </a:moveTo>
                  <a:cubicBezTo>
                    <a:pt x="557" y="482"/>
                    <a:pt x="557" y="482"/>
                    <a:pt x="557" y="482"/>
                  </a:cubicBezTo>
                  <a:cubicBezTo>
                    <a:pt x="581" y="484"/>
                    <a:pt x="581" y="484"/>
                    <a:pt x="581" y="484"/>
                  </a:cubicBezTo>
                  <a:cubicBezTo>
                    <a:pt x="547" y="596"/>
                    <a:pt x="547" y="596"/>
                    <a:pt x="547" y="596"/>
                  </a:cubicBezTo>
                  <a:lnTo>
                    <a:pt x="525" y="594"/>
                  </a:lnTo>
                  <a:close/>
                  <a:moveTo>
                    <a:pt x="584" y="484"/>
                  </a:moveTo>
                  <a:cubicBezTo>
                    <a:pt x="608" y="486"/>
                    <a:pt x="608" y="486"/>
                    <a:pt x="608" y="486"/>
                  </a:cubicBezTo>
                  <a:cubicBezTo>
                    <a:pt x="573" y="599"/>
                    <a:pt x="573" y="599"/>
                    <a:pt x="573" y="599"/>
                  </a:cubicBezTo>
                  <a:cubicBezTo>
                    <a:pt x="550" y="597"/>
                    <a:pt x="550" y="597"/>
                    <a:pt x="550" y="597"/>
                  </a:cubicBezTo>
                  <a:lnTo>
                    <a:pt x="584" y="484"/>
                  </a:lnTo>
                  <a:close/>
                  <a:moveTo>
                    <a:pt x="574" y="608"/>
                  </a:moveTo>
                  <a:cubicBezTo>
                    <a:pt x="575" y="606"/>
                    <a:pt x="575" y="606"/>
                    <a:pt x="575" y="606"/>
                  </a:cubicBezTo>
                  <a:cubicBezTo>
                    <a:pt x="596" y="609"/>
                    <a:pt x="596" y="609"/>
                    <a:pt x="596" y="609"/>
                  </a:cubicBezTo>
                  <a:cubicBezTo>
                    <a:pt x="595" y="610"/>
                    <a:pt x="595" y="610"/>
                    <a:pt x="595" y="610"/>
                  </a:cubicBezTo>
                  <a:cubicBezTo>
                    <a:pt x="588" y="609"/>
                    <a:pt x="581" y="608"/>
                    <a:pt x="574" y="608"/>
                  </a:cubicBezTo>
                  <a:close/>
                  <a:moveTo>
                    <a:pt x="577" y="600"/>
                  </a:moveTo>
                  <a:cubicBezTo>
                    <a:pt x="611" y="486"/>
                    <a:pt x="611" y="486"/>
                    <a:pt x="611" y="486"/>
                  </a:cubicBezTo>
                  <a:cubicBezTo>
                    <a:pt x="634" y="487"/>
                    <a:pt x="634" y="487"/>
                    <a:pt x="634" y="487"/>
                  </a:cubicBezTo>
                  <a:cubicBezTo>
                    <a:pt x="598" y="602"/>
                    <a:pt x="598" y="602"/>
                    <a:pt x="598" y="602"/>
                  </a:cubicBezTo>
                  <a:lnTo>
                    <a:pt x="577" y="600"/>
                  </a:lnTo>
                  <a:close/>
                  <a:moveTo>
                    <a:pt x="638" y="488"/>
                  </a:moveTo>
                  <a:cubicBezTo>
                    <a:pt x="661" y="489"/>
                    <a:pt x="661" y="489"/>
                    <a:pt x="661" y="489"/>
                  </a:cubicBezTo>
                  <a:cubicBezTo>
                    <a:pt x="659" y="497"/>
                    <a:pt x="659" y="497"/>
                    <a:pt x="659" y="497"/>
                  </a:cubicBezTo>
                  <a:cubicBezTo>
                    <a:pt x="632" y="552"/>
                    <a:pt x="611" y="593"/>
                    <a:pt x="606" y="603"/>
                  </a:cubicBezTo>
                  <a:cubicBezTo>
                    <a:pt x="601" y="603"/>
                    <a:pt x="601" y="603"/>
                    <a:pt x="601" y="603"/>
                  </a:cubicBezTo>
                  <a:lnTo>
                    <a:pt x="638" y="488"/>
                  </a:lnTo>
                  <a:close/>
                  <a:moveTo>
                    <a:pt x="624" y="587"/>
                  </a:moveTo>
                  <a:cubicBezTo>
                    <a:pt x="628" y="578"/>
                    <a:pt x="633" y="567"/>
                    <a:pt x="640" y="554"/>
                  </a:cubicBezTo>
                  <a:cubicBezTo>
                    <a:pt x="623" y="605"/>
                    <a:pt x="623" y="605"/>
                    <a:pt x="623" y="605"/>
                  </a:cubicBezTo>
                  <a:cubicBezTo>
                    <a:pt x="615" y="604"/>
                    <a:pt x="615" y="604"/>
                    <a:pt x="615" y="604"/>
                  </a:cubicBezTo>
                  <a:cubicBezTo>
                    <a:pt x="617" y="601"/>
                    <a:pt x="620" y="595"/>
                    <a:pt x="624" y="587"/>
                  </a:cubicBezTo>
                  <a:close/>
                  <a:moveTo>
                    <a:pt x="624" y="613"/>
                  </a:moveTo>
                  <a:cubicBezTo>
                    <a:pt x="624" y="612"/>
                    <a:pt x="624" y="612"/>
                    <a:pt x="624" y="612"/>
                  </a:cubicBezTo>
                  <a:cubicBezTo>
                    <a:pt x="645" y="615"/>
                    <a:pt x="645" y="615"/>
                    <a:pt x="645" y="615"/>
                  </a:cubicBezTo>
                  <a:cubicBezTo>
                    <a:pt x="645" y="616"/>
                    <a:pt x="645" y="616"/>
                    <a:pt x="645" y="616"/>
                  </a:cubicBezTo>
                  <a:cubicBezTo>
                    <a:pt x="638" y="615"/>
                    <a:pt x="631" y="614"/>
                    <a:pt x="624" y="613"/>
                  </a:cubicBezTo>
                  <a:close/>
                  <a:moveTo>
                    <a:pt x="626" y="606"/>
                  </a:moveTo>
                  <a:cubicBezTo>
                    <a:pt x="650" y="533"/>
                    <a:pt x="650" y="533"/>
                    <a:pt x="650" y="533"/>
                  </a:cubicBezTo>
                  <a:cubicBezTo>
                    <a:pt x="657" y="520"/>
                    <a:pt x="664" y="505"/>
                    <a:pt x="671" y="490"/>
                  </a:cubicBezTo>
                  <a:cubicBezTo>
                    <a:pt x="688" y="491"/>
                    <a:pt x="688" y="491"/>
                    <a:pt x="688" y="491"/>
                  </a:cubicBezTo>
                  <a:cubicBezTo>
                    <a:pt x="648" y="608"/>
                    <a:pt x="648" y="608"/>
                    <a:pt x="648" y="608"/>
                  </a:cubicBezTo>
                  <a:lnTo>
                    <a:pt x="626" y="606"/>
                  </a:lnTo>
                  <a:close/>
                  <a:moveTo>
                    <a:pt x="675" y="483"/>
                  </a:moveTo>
                  <a:cubicBezTo>
                    <a:pt x="690" y="452"/>
                    <a:pt x="708" y="416"/>
                    <a:pt x="726" y="380"/>
                  </a:cubicBezTo>
                  <a:cubicBezTo>
                    <a:pt x="690" y="484"/>
                    <a:pt x="690" y="484"/>
                    <a:pt x="690" y="484"/>
                  </a:cubicBezTo>
                  <a:lnTo>
                    <a:pt x="675" y="483"/>
                  </a:lnTo>
                  <a:close/>
                  <a:moveTo>
                    <a:pt x="737" y="357"/>
                  </a:moveTo>
                  <a:cubicBezTo>
                    <a:pt x="741" y="349"/>
                    <a:pt x="744" y="342"/>
                    <a:pt x="748" y="335"/>
                  </a:cubicBezTo>
                  <a:cubicBezTo>
                    <a:pt x="768" y="335"/>
                    <a:pt x="768" y="335"/>
                    <a:pt x="768" y="335"/>
                  </a:cubicBezTo>
                  <a:cubicBezTo>
                    <a:pt x="714" y="486"/>
                    <a:pt x="714" y="486"/>
                    <a:pt x="714" y="486"/>
                  </a:cubicBezTo>
                  <a:cubicBezTo>
                    <a:pt x="693" y="485"/>
                    <a:pt x="693" y="485"/>
                    <a:pt x="693" y="485"/>
                  </a:cubicBezTo>
                  <a:lnTo>
                    <a:pt x="737" y="357"/>
                  </a:lnTo>
                  <a:close/>
                  <a:moveTo>
                    <a:pt x="751" y="328"/>
                  </a:moveTo>
                  <a:cubicBezTo>
                    <a:pt x="757" y="317"/>
                    <a:pt x="762" y="306"/>
                    <a:pt x="767" y="295"/>
                  </a:cubicBezTo>
                  <a:cubicBezTo>
                    <a:pt x="784" y="262"/>
                    <a:pt x="800" y="229"/>
                    <a:pt x="814" y="200"/>
                  </a:cubicBezTo>
                  <a:cubicBezTo>
                    <a:pt x="816" y="200"/>
                    <a:pt x="816" y="200"/>
                    <a:pt x="816" y="200"/>
                  </a:cubicBezTo>
                  <a:cubicBezTo>
                    <a:pt x="770" y="328"/>
                    <a:pt x="770" y="328"/>
                    <a:pt x="770" y="328"/>
                  </a:cubicBezTo>
                  <a:lnTo>
                    <a:pt x="751" y="328"/>
                  </a:lnTo>
                  <a:close/>
                  <a:moveTo>
                    <a:pt x="817" y="194"/>
                  </a:moveTo>
                  <a:cubicBezTo>
                    <a:pt x="818" y="192"/>
                    <a:pt x="819" y="190"/>
                    <a:pt x="820" y="188"/>
                  </a:cubicBezTo>
                  <a:cubicBezTo>
                    <a:pt x="818" y="194"/>
                    <a:pt x="818" y="194"/>
                    <a:pt x="818" y="194"/>
                  </a:cubicBezTo>
                  <a:lnTo>
                    <a:pt x="817" y="194"/>
                  </a:lnTo>
                  <a:close/>
                  <a:moveTo>
                    <a:pt x="814" y="152"/>
                  </a:moveTo>
                  <a:cubicBezTo>
                    <a:pt x="814" y="151"/>
                    <a:pt x="814" y="151"/>
                    <a:pt x="814" y="15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3" y="163"/>
                    <a:pt x="816" y="178"/>
                    <a:pt x="808" y="194"/>
                  </a:cubicBezTo>
                  <a:cubicBezTo>
                    <a:pt x="792" y="196"/>
                    <a:pt x="792" y="196"/>
                    <a:pt x="792" y="196"/>
                  </a:cubicBezTo>
                  <a:cubicBezTo>
                    <a:pt x="807" y="153"/>
                    <a:pt x="807" y="153"/>
                    <a:pt x="807" y="153"/>
                  </a:cubicBezTo>
                  <a:lnTo>
                    <a:pt x="814" y="152"/>
                  </a:lnTo>
                  <a:close/>
                  <a:moveTo>
                    <a:pt x="804" y="201"/>
                  </a:moveTo>
                  <a:cubicBezTo>
                    <a:pt x="790" y="230"/>
                    <a:pt x="774" y="263"/>
                    <a:pt x="758" y="296"/>
                  </a:cubicBezTo>
                  <a:cubicBezTo>
                    <a:pt x="790" y="202"/>
                    <a:pt x="790" y="202"/>
                    <a:pt x="790" y="202"/>
                  </a:cubicBezTo>
                  <a:lnTo>
                    <a:pt x="804" y="201"/>
                  </a:lnTo>
                  <a:close/>
                  <a:moveTo>
                    <a:pt x="747" y="319"/>
                  </a:moveTo>
                  <a:cubicBezTo>
                    <a:pt x="745" y="322"/>
                    <a:pt x="743" y="325"/>
                    <a:pt x="742" y="328"/>
                  </a:cubicBezTo>
                  <a:cubicBezTo>
                    <a:pt x="732" y="328"/>
                    <a:pt x="732" y="328"/>
                    <a:pt x="732" y="328"/>
                  </a:cubicBezTo>
                  <a:cubicBezTo>
                    <a:pt x="732" y="327"/>
                    <a:pt x="732" y="327"/>
                    <a:pt x="732" y="327"/>
                  </a:cubicBezTo>
                  <a:cubicBezTo>
                    <a:pt x="719" y="326"/>
                    <a:pt x="719" y="326"/>
                    <a:pt x="719" y="326"/>
                  </a:cubicBezTo>
                  <a:cubicBezTo>
                    <a:pt x="759" y="205"/>
                    <a:pt x="759" y="205"/>
                    <a:pt x="759" y="205"/>
                  </a:cubicBezTo>
                  <a:cubicBezTo>
                    <a:pt x="786" y="203"/>
                    <a:pt x="786" y="203"/>
                    <a:pt x="786" y="203"/>
                  </a:cubicBezTo>
                  <a:lnTo>
                    <a:pt x="747" y="319"/>
                  </a:lnTo>
                  <a:close/>
                  <a:moveTo>
                    <a:pt x="755" y="205"/>
                  </a:moveTo>
                  <a:cubicBezTo>
                    <a:pt x="715" y="326"/>
                    <a:pt x="715" y="326"/>
                    <a:pt x="715" y="326"/>
                  </a:cubicBezTo>
                  <a:cubicBezTo>
                    <a:pt x="689" y="326"/>
                    <a:pt x="689" y="326"/>
                    <a:pt x="689" y="326"/>
                  </a:cubicBezTo>
                  <a:cubicBezTo>
                    <a:pt x="726" y="207"/>
                    <a:pt x="726" y="207"/>
                    <a:pt x="726" y="207"/>
                  </a:cubicBezTo>
                  <a:lnTo>
                    <a:pt x="755" y="205"/>
                  </a:lnTo>
                  <a:close/>
                  <a:moveTo>
                    <a:pt x="685" y="326"/>
                  </a:moveTo>
                  <a:cubicBezTo>
                    <a:pt x="660" y="326"/>
                    <a:pt x="660" y="326"/>
                    <a:pt x="660" y="326"/>
                  </a:cubicBezTo>
                  <a:cubicBezTo>
                    <a:pt x="695" y="210"/>
                    <a:pt x="695" y="210"/>
                    <a:pt x="695" y="210"/>
                  </a:cubicBezTo>
                  <a:cubicBezTo>
                    <a:pt x="723" y="208"/>
                    <a:pt x="723" y="208"/>
                    <a:pt x="723" y="208"/>
                  </a:cubicBezTo>
                  <a:lnTo>
                    <a:pt x="685" y="326"/>
                  </a:lnTo>
                  <a:close/>
                  <a:moveTo>
                    <a:pt x="691" y="210"/>
                  </a:moveTo>
                  <a:cubicBezTo>
                    <a:pt x="656" y="326"/>
                    <a:pt x="656" y="326"/>
                    <a:pt x="656" y="326"/>
                  </a:cubicBezTo>
                  <a:cubicBezTo>
                    <a:pt x="631" y="326"/>
                    <a:pt x="631" y="326"/>
                    <a:pt x="631" y="326"/>
                  </a:cubicBezTo>
                  <a:cubicBezTo>
                    <a:pt x="665" y="212"/>
                    <a:pt x="665" y="212"/>
                    <a:pt x="665" y="212"/>
                  </a:cubicBezTo>
                  <a:lnTo>
                    <a:pt x="691" y="210"/>
                  </a:lnTo>
                  <a:close/>
                  <a:moveTo>
                    <a:pt x="628" y="326"/>
                  </a:moveTo>
                  <a:cubicBezTo>
                    <a:pt x="601" y="326"/>
                    <a:pt x="601" y="326"/>
                    <a:pt x="601" y="326"/>
                  </a:cubicBezTo>
                  <a:cubicBezTo>
                    <a:pt x="633" y="214"/>
                    <a:pt x="633" y="214"/>
                    <a:pt x="633" y="214"/>
                  </a:cubicBezTo>
                  <a:cubicBezTo>
                    <a:pt x="662" y="212"/>
                    <a:pt x="662" y="212"/>
                    <a:pt x="662" y="212"/>
                  </a:cubicBezTo>
                  <a:lnTo>
                    <a:pt x="628" y="326"/>
                  </a:lnTo>
                  <a:close/>
                  <a:moveTo>
                    <a:pt x="630" y="215"/>
                  </a:moveTo>
                  <a:cubicBezTo>
                    <a:pt x="598" y="326"/>
                    <a:pt x="598" y="326"/>
                    <a:pt x="598" y="326"/>
                  </a:cubicBezTo>
                  <a:cubicBezTo>
                    <a:pt x="572" y="326"/>
                    <a:pt x="572" y="326"/>
                    <a:pt x="572" y="326"/>
                  </a:cubicBezTo>
                  <a:cubicBezTo>
                    <a:pt x="602" y="217"/>
                    <a:pt x="602" y="217"/>
                    <a:pt x="602" y="217"/>
                  </a:cubicBezTo>
                  <a:lnTo>
                    <a:pt x="630" y="215"/>
                  </a:lnTo>
                  <a:close/>
                  <a:moveTo>
                    <a:pt x="569" y="326"/>
                  </a:moveTo>
                  <a:cubicBezTo>
                    <a:pt x="544" y="326"/>
                    <a:pt x="544" y="326"/>
                    <a:pt x="544" y="326"/>
                  </a:cubicBezTo>
                  <a:cubicBezTo>
                    <a:pt x="573" y="219"/>
                    <a:pt x="573" y="219"/>
                    <a:pt x="573" y="219"/>
                  </a:cubicBezTo>
                  <a:cubicBezTo>
                    <a:pt x="598" y="217"/>
                    <a:pt x="598" y="217"/>
                    <a:pt x="598" y="217"/>
                  </a:cubicBezTo>
                  <a:lnTo>
                    <a:pt x="569" y="326"/>
                  </a:lnTo>
                  <a:close/>
                  <a:moveTo>
                    <a:pt x="569" y="219"/>
                  </a:moveTo>
                  <a:cubicBezTo>
                    <a:pt x="541" y="326"/>
                    <a:pt x="541" y="326"/>
                    <a:pt x="541" y="326"/>
                  </a:cubicBezTo>
                  <a:cubicBezTo>
                    <a:pt x="515" y="326"/>
                    <a:pt x="515" y="326"/>
                    <a:pt x="515" y="326"/>
                  </a:cubicBezTo>
                  <a:cubicBezTo>
                    <a:pt x="541" y="222"/>
                    <a:pt x="541" y="222"/>
                    <a:pt x="541" y="222"/>
                  </a:cubicBezTo>
                  <a:lnTo>
                    <a:pt x="569" y="219"/>
                  </a:lnTo>
                  <a:close/>
                  <a:moveTo>
                    <a:pt x="512" y="326"/>
                  </a:moveTo>
                  <a:cubicBezTo>
                    <a:pt x="487" y="325"/>
                    <a:pt x="487" y="325"/>
                    <a:pt x="487" y="325"/>
                  </a:cubicBezTo>
                  <a:cubicBezTo>
                    <a:pt x="511" y="224"/>
                    <a:pt x="511" y="224"/>
                    <a:pt x="511" y="224"/>
                  </a:cubicBezTo>
                  <a:cubicBezTo>
                    <a:pt x="537" y="222"/>
                    <a:pt x="537" y="222"/>
                    <a:pt x="537" y="222"/>
                  </a:cubicBezTo>
                  <a:lnTo>
                    <a:pt x="512" y="326"/>
                  </a:lnTo>
                  <a:close/>
                  <a:moveTo>
                    <a:pt x="508" y="224"/>
                  </a:moveTo>
                  <a:cubicBezTo>
                    <a:pt x="484" y="325"/>
                    <a:pt x="484" y="325"/>
                    <a:pt x="484" y="325"/>
                  </a:cubicBezTo>
                  <a:cubicBezTo>
                    <a:pt x="459" y="325"/>
                    <a:pt x="459" y="325"/>
                    <a:pt x="459" y="325"/>
                  </a:cubicBezTo>
                  <a:cubicBezTo>
                    <a:pt x="481" y="226"/>
                    <a:pt x="481" y="226"/>
                    <a:pt x="481" y="226"/>
                  </a:cubicBezTo>
                  <a:lnTo>
                    <a:pt x="508" y="224"/>
                  </a:lnTo>
                  <a:close/>
                  <a:moveTo>
                    <a:pt x="455" y="325"/>
                  </a:moveTo>
                  <a:cubicBezTo>
                    <a:pt x="429" y="325"/>
                    <a:pt x="429" y="325"/>
                    <a:pt x="429" y="325"/>
                  </a:cubicBezTo>
                  <a:cubicBezTo>
                    <a:pt x="450" y="229"/>
                    <a:pt x="450" y="229"/>
                    <a:pt x="450" y="229"/>
                  </a:cubicBezTo>
                  <a:cubicBezTo>
                    <a:pt x="478" y="226"/>
                    <a:pt x="478" y="226"/>
                    <a:pt x="478" y="226"/>
                  </a:cubicBezTo>
                  <a:lnTo>
                    <a:pt x="455" y="325"/>
                  </a:lnTo>
                  <a:close/>
                  <a:moveTo>
                    <a:pt x="446" y="229"/>
                  </a:moveTo>
                  <a:cubicBezTo>
                    <a:pt x="426" y="325"/>
                    <a:pt x="426" y="325"/>
                    <a:pt x="426" y="325"/>
                  </a:cubicBezTo>
                  <a:cubicBezTo>
                    <a:pt x="400" y="325"/>
                    <a:pt x="400" y="325"/>
                    <a:pt x="400" y="325"/>
                  </a:cubicBezTo>
                  <a:cubicBezTo>
                    <a:pt x="419" y="231"/>
                    <a:pt x="419" y="231"/>
                    <a:pt x="419" y="231"/>
                  </a:cubicBezTo>
                  <a:lnTo>
                    <a:pt x="446" y="229"/>
                  </a:lnTo>
                  <a:close/>
                  <a:moveTo>
                    <a:pt x="397" y="325"/>
                  </a:moveTo>
                  <a:cubicBezTo>
                    <a:pt x="372" y="325"/>
                    <a:pt x="372" y="325"/>
                    <a:pt x="372" y="325"/>
                  </a:cubicBezTo>
                  <a:cubicBezTo>
                    <a:pt x="389" y="233"/>
                    <a:pt x="389" y="233"/>
                    <a:pt x="389" y="233"/>
                  </a:cubicBezTo>
                  <a:cubicBezTo>
                    <a:pt x="415" y="231"/>
                    <a:pt x="415" y="231"/>
                    <a:pt x="415" y="231"/>
                  </a:cubicBezTo>
                  <a:lnTo>
                    <a:pt x="397" y="325"/>
                  </a:lnTo>
                  <a:close/>
                  <a:moveTo>
                    <a:pt x="386" y="233"/>
                  </a:moveTo>
                  <a:cubicBezTo>
                    <a:pt x="368" y="325"/>
                    <a:pt x="368" y="325"/>
                    <a:pt x="368" y="325"/>
                  </a:cubicBezTo>
                  <a:cubicBezTo>
                    <a:pt x="342" y="325"/>
                    <a:pt x="342" y="325"/>
                    <a:pt x="342" y="325"/>
                  </a:cubicBezTo>
                  <a:cubicBezTo>
                    <a:pt x="358" y="236"/>
                    <a:pt x="358" y="236"/>
                    <a:pt x="358" y="236"/>
                  </a:cubicBezTo>
                  <a:lnTo>
                    <a:pt x="386" y="233"/>
                  </a:lnTo>
                  <a:close/>
                  <a:moveTo>
                    <a:pt x="339" y="325"/>
                  </a:moveTo>
                  <a:cubicBezTo>
                    <a:pt x="314" y="325"/>
                    <a:pt x="314" y="325"/>
                    <a:pt x="314" y="325"/>
                  </a:cubicBezTo>
                  <a:cubicBezTo>
                    <a:pt x="328" y="238"/>
                    <a:pt x="328" y="238"/>
                    <a:pt x="328" y="238"/>
                  </a:cubicBezTo>
                  <a:cubicBezTo>
                    <a:pt x="354" y="236"/>
                    <a:pt x="354" y="236"/>
                    <a:pt x="354" y="236"/>
                  </a:cubicBezTo>
                  <a:lnTo>
                    <a:pt x="339" y="325"/>
                  </a:lnTo>
                  <a:close/>
                  <a:moveTo>
                    <a:pt x="325" y="238"/>
                  </a:moveTo>
                  <a:cubicBezTo>
                    <a:pt x="311" y="325"/>
                    <a:pt x="311" y="325"/>
                    <a:pt x="311" y="325"/>
                  </a:cubicBezTo>
                  <a:cubicBezTo>
                    <a:pt x="285" y="325"/>
                    <a:pt x="285" y="325"/>
                    <a:pt x="285" y="325"/>
                  </a:cubicBezTo>
                  <a:cubicBezTo>
                    <a:pt x="297" y="240"/>
                    <a:pt x="297" y="240"/>
                    <a:pt x="297" y="240"/>
                  </a:cubicBezTo>
                  <a:lnTo>
                    <a:pt x="325" y="238"/>
                  </a:lnTo>
                  <a:close/>
                  <a:moveTo>
                    <a:pt x="282" y="325"/>
                  </a:moveTo>
                  <a:cubicBezTo>
                    <a:pt x="255" y="324"/>
                    <a:pt x="255" y="324"/>
                    <a:pt x="255" y="324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94" y="241"/>
                    <a:pt x="294" y="241"/>
                    <a:pt x="294" y="241"/>
                  </a:cubicBezTo>
                  <a:lnTo>
                    <a:pt x="282" y="325"/>
                  </a:lnTo>
                  <a:close/>
                  <a:moveTo>
                    <a:pt x="262" y="243"/>
                  </a:moveTo>
                  <a:cubicBezTo>
                    <a:pt x="252" y="324"/>
                    <a:pt x="252" y="324"/>
                    <a:pt x="252" y="324"/>
                  </a:cubicBezTo>
                  <a:cubicBezTo>
                    <a:pt x="228" y="324"/>
                    <a:pt x="228" y="324"/>
                    <a:pt x="228" y="324"/>
                  </a:cubicBezTo>
                  <a:cubicBezTo>
                    <a:pt x="237" y="245"/>
                    <a:pt x="237" y="245"/>
                    <a:pt x="237" y="245"/>
                  </a:cubicBezTo>
                  <a:lnTo>
                    <a:pt x="262" y="243"/>
                  </a:lnTo>
                  <a:close/>
                  <a:moveTo>
                    <a:pt x="224" y="324"/>
                  </a:moveTo>
                  <a:cubicBezTo>
                    <a:pt x="199" y="324"/>
                    <a:pt x="199" y="324"/>
                    <a:pt x="199" y="324"/>
                  </a:cubicBezTo>
                  <a:cubicBezTo>
                    <a:pt x="206" y="247"/>
                    <a:pt x="206" y="247"/>
                    <a:pt x="206" y="247"/>
                  </a:cubicBezTo>
                  <a:cubicBezTo>
                    <a:pt x="234" y="245"/>
                    <a:pt x="234" y="245"/>
                    <a:pt x="234" y="245"/>
                  </a:cubicBezTo>
                  <a:lnTo>
                    <a:pt x="224" y="324"/>
                  </a:lnTo>
                  <a:close/>
                  <a:moveTo>
                    <a:pt x="203" y="248"/>
                  </a:moveTo>
                  <a:cubicBezTo>
                    <a:pt x="195" y="324"/>
                    <a:pt x="195" y="324"/>
                    <a:pt x="195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6" y="250"/>
                    <a:pt x="176" y="250"/>
                    <a:pt x="176" y="250"/>
                  </a:cubicBezTo>
                  <a:lnTo>
                    <a:pt x="203" y="248"/>
                  </a:lnTo>
                  <a:close/>
                  <a:moveTo>
                    <a:pt x="167" y="324"/>
                  </a:moveTo>
                  <a:cubicBezTo>
                    <a:pt x="164" y="324"/>
                    <a:pt x="164" y="324"/>
                    <a:pt x="164" y="324"/>
                  </a:cubicBezTo>
                  <a:cubicBezTo>
                    <a:pt x="164" y="327"/>
                    <a:pt x="164" y="327"/>
                    <a:pt x="164" y="327"/>
                  </a:cubicBezTo>
                  <a:cubicBezTo>
                    <a:pt x="141" y="327"/>
                    <a:pt x="141" y="327"/>
                    <a:pt x="141" y="327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73" y="250"/>
                    <a:pt x="173" y="250"/>
                    <a:pt x="173" y="250"/>
                  </a:cubicBezTo>
                  <a:lnTo>
                    <a:pt x="167" y="324"/>
                  </a:lnTo>
                  <a:close/>
                  <a:moveTo>
                    <a:pt x="145" y="212"/>
                  </a:moveTo>
                  <a:cubicBezTo>
                    <a:pt x="143" y="246"/>
                    <a:pt x="143" y="246"/>
                    <a:pt x="143" y="246"/>
                  </a:cubicBezTo>
                  <a:cubicBezTo>
                    <a:pt x="116" y="248"/>
                    <a:pt x="116" y="248"/>
                    <a:pt x="116" y="248"/>
                  </a:cubicBezTo>
                  <a:cubicBezTo>
                    <a:pt x="118" y="214"/>
                    <a:pt x="118" y="214"/>
                    <a:pt x="118" y="214"/>
                  </a:cubicBezTo>
                  <a:lnTo>
                    <a:pt x="145" y="212"/>
                  </a:lnTo>
                  <a:close/>
                  <a:moveTo>
                    <a:pt x="143" y="252"/>
                  </a:moveTo>
                  <a:cubicBezTo>
                    <a:pt x="138" y="327"/>
                    <a:pt x="138" y="327"/>
                    <a:pt x="138" y="327"/>
                  </a:cubicBezTo>
                  <a:cubicBezTo>
                    <a:pt x="113" y="326"/>
                    <a:pt x="113" y="326"/>
                    <a:pt x="113" y="326"/>
                  </a:cubicBezTo>
                  <a:cubicBezTo>
                    <a:pt x="116" y="254"/>
                    <a:pt x="116" y="254"/>
                    <a:pt x="116" y="254"/>
                  </a:cubicBezTo>
                  <a:lnTo>
                    <a:pt x="143" y="252"/>
                  </a:lnTo>
                  <a:close/>
                  <a:moveTo>
                    <a:pt x="109" y="326"/>
                  </a:moveTo>
                  <a:cubicBezTo>
                    <a:pt x="85" y="326"/>
                    <a:pt x="85" y="326"/>
                    <a:pt x="85" y="32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113" y="254"/>
                    <a:pt x="113" y="254"/>
                    <a:pt x="113" y="254"/>
                  </a:cubicBezTo>
                  <a:lnTo>
                    <a:pt x="109" y="326"/>
                  </a:lnTo>
                  <a:close/>
                  <a:moveTo>
                    <a:pt x="109" y="333"/>
                  </a:moveTo>
                  <a:cubicBezTo>
                    <a:pt x="103" y="446"/>
                    <a:pt x="103" y="446"/>
                    <a:pt x="103" y="446"/>
                  </a:cubicBezTo>
                  <a:cubicBezTo>
                    <a:pt x="81" y="444"/>
                    <a:pt x="81" y="444"/>
                    <a:pt x="81" y="444"/>
                  </a:cubicBezTo>
                  <a:cubicBezTo>
                    <a:pt x="85" y="333"/>
                    <a:pt x="85" y="333"/>
                    <a:pt x="85" y="333"/>
                  </a:cubicBezTo>
                  <a:lnTo>
                    <a:pt x="109" y="333"/>
                  </a:lnTo>
                  <a:close/>
                  <a:moveTo>
                    <a:pt x="82" y="326"/>
                  </a:moveTo>
                  <a:cubicBezTo>
                    <a:pt x="53" y="326"/>
                    <a:pt x="53" y="326"/>
                    <a:pt x="53" y="326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84" y="257"/>
                    <a:pt x="84" y="257"/>
                    <a:pt x="84" y="257"/>
                  </a:cubicBezTo>
                  <a:lnTo>
                    <a:pt x="82" y="326"/>
                  </a:lnTo>
                  <a:close/>
                  <a:moveTo>
                    <a:pt x="54" y="443"/>
                  </a:moveTo>
                  <a:cubicBezTo>
                    <a:pt x="53" y="333"/>
                    <a:pt x="53" y="333"/>
                    <a:pt x="53" y="333"/>
                  </a:cubicBezTo>
                  <a:cubicBezTo>
                    <a:pt x="82" y="333"/>
                    <a:pt x="82" y="333"/>
                    <a:pt x="82" y="333"/>
                  </a:cubicBezTo>
                  <a:cubicBezTo>
                    <a:pt x="78" y="444"/>
                    <a:pt x="78" y="444"/>
                    <a:pt x="78" y="444"/>
                  </a:cubicBezTo>
                  <a:lnTo>
                    <a:pt x="54" y="443"/>
                  </a:lnTo>
                  <a:close/>
                  <a:moveTo>
                    <a:pt x="78" y="451"/>
                  </a:moveTo>
                  <a:cubicBezTo>
                    <a:pt x="75" y="540"/>
                    <a:pt x="75" y="540"/>
                    <a:pt x="75" y="540"/>
                  </a:cubicBezTo>
                  <a:cubicBezTo>
                    <a:pt x="55" y="537"/>
                    <a:pt x="55" y="537"/>
                    <a:pt x="55" y="537"/>
                  </a:cubicBezTo>
                  <a:cubicBezTo>
                    <a:pt x="54" y="449"/>
                    <a:pt x="54" y="449"/>
                    <a:pt x="54" y="449"/>
                  </a:cubicBezTo>
                  <a:lnTo>
                    <a:pt x="78" y="451"/>
                  </a:lnTo>
                  <a:close/>
                  <a:moveTo>
                    <a:pt x="81" y="451"/>
                  </a:moveTo>
                  <a:cubicBezTo>
                    <a:pt x="103" y="452"/>
                    <a:pt x="103" y="452"/>
                    <a:pt x="103" y="452"/>
                  </a:cubicBezTo>
                  <a:cubicBezTo>
                    <a:pt x="99" y="542"/>
                    <a:pt x="99" y="542"/>
                    <a:pt x="99" y="542"/>
                  </a:cubicBezTo>
                  <a:cubicBezTo>
                    <a:pt x="78" y="540"/>
                    <a:pt x="78" y="540"/>
                    <a:pt x="78" y="540"/>
                  </a:cubicBezTo>
                  <a:lnTo>
                    <a:pt x="81" y="451"/>
                  </a:lnTo>
                  <a:close/>
                  <a:moveTo>
                    <a:pt x="106" y="453"/>
                  </a:moveTo>
                  <a:cubicBezTo>
                    <a:pt x="130" y="454"/>
                    <a:pt x="130" y="454"/>
                    <a:pt x="130" y="454"/>
                  </a:cubicBezTo>
                  <a:cubicBezTo>
                    <a:pt x="124" y="546"/>
                    <a:pt x="124" y="546"/>
                    <a:pt x="124" y="546"/>
                  </a:cubicBezTo>
                  <a:cubicBezTo>
                    <a:pt x="102" y="543"/>
                    <a:pt x="102" y="543"/>
                    <a:pt x="102" y="543"/>
                  </a:cubicBezTo>
                  <a:lnTo>
                    <a:pt x="106" y="453"/>
                  </a:lnTo>
                  <a:close/>
                  <a:moveTo>
                    <a:pt x="133" y="454"/>
                  </a:moveTo>
                  <a:cubicBezTo>
                    <a:pt x="156" y="456"/>
                    <a:pt x="156" y="456"/>
                    <a:pt x="156" y="456"/>
                  </a:cubicBezTo>
                  <a:cubicBezTo>
                    <a:pt x="149" y="548"/>
                    <a:pt x="149" y="548"/>
                    <a:pt x="149" y="548"/>
                  </a:cubicBezTo>
                  <a:cubicBezTo>
                    <a:pt x="128" y="546"/>
                    <a:pt x="128" y="546"/>
                    <a:pt x="128" y="546"/>
                  </a:cubicBezTo>
                  <a:lnTo>
                    <a:pt x="133" y="454"/>
                  </a:lnTo>
                  <a:close/>
                  <a:moveTo>
                    <a:pt x="160" y="456"/>
                  </a:moveTo>
                  <a:cubicBezTo>
                    <a:pt x="182" y="458"/>
                    <a:pt x="182" y="458"/>
                    <a:pt x="182" y="458"/>
                  </a:cubicBezTo>
                  <a:cubicBezTo>
                    <a:pt x="173" y="551"/>
                    <a:pt x="173" y="551"/>
                    <a:pt x="173" y="551"/>
                  </a:cubicBezTo>
                  <a:cubicBezTo>
                    <a:pt x="152" y="549"/>
                    <a:pt x="152" y="549"/>
                    <a:pt x="152" y="549"/>
                  </a:cubicBezTo>
                  <a:lnTo>
                    <a:pt x="160" y="456"/>
                  </a:lnTo>
                  <a:close/>
                  <a:moveTo>
                    <a:pt x="212" y="460"/>
                  </a:moveTo>
                  <a:cubicBezTo>
                    <a:pt x="235" y="461"/>
                    <a:pt x="235" y="461"/>
                    <a:pt x="235" y="461"/>
                  </a:cubicBezTo>
                  <a:cubicBezTo>
                    <a:pt x="222" y="557"/>
                    <a:pt x="222" y="557"/>
                    <a:pt x="222" y="557"/>
                  </a:cubicBezTo>
                  <a:cubicBezTo>
                    <a:pt x="201" y="555"/>
                    <a:pt x="201" y="555"/>
                    <a:pt x="201" y="555"/>
                  </a:cubicBezTo>
                  <a:lnTo>
                    <a:pt x="212" y="460"/>
                  </a:lnTo>
                  <a:close/>
                  <a:moveTo>
                    <a:pt x="238" y="461"/>
                  </a:moveTo>
                  <a:cubicBezTo>
                    <a:pt x="262" y="463"/>
                    <a:pt x="262" y="463"/>
                    <a:pt x="262" y="463"/>
                  </a:cubicBezTo>
                  <a:cubicBezTo>
                    <a:pt x="248" y="560"/>
                    <a:pt x="248" y="560"/>
                    <a:pt x="248" y="560"/>
                  </a:cubicBezTo>
                  <a:cubicBezTo>
                    <a:pt x="226" y="558"/>
                    <a:pt x="226" y="558"/>
                    <a:pt x="226" y="558"/>
                  </a:cubicBezTo>
                  <a:lnTo>
                    <a:pt x="238" y="461"/>
                  </a:lnTo>
                  <a:close/>
                  <a:moveTo>
                    <a:pt x="265" y="463"/>
                  </a:moveTo>
                  <a:cubicBezTo>
                    <a:pt x="289" y="465"/>
                    <a:pt x="289" y="465"/>
                    <a:pt x="289" y="465"/>
                  </a:cubicBezTo>
                  <a:cubicBezTo>
                    <a:pt x="274" y="563"/>
                    <a:pt x="274" y="563"/>
                    <a:pt x="274" y="563"/>
                  </a:cubicBezTo>
                  <a:cubicBezTo>
                    <a:pt x="251" y="561"/>
                    <a:pt x="251" y="561"/>
                    <a:pt x="251" y="561"/>
                  </a:cubicBezTo>
                  <a:lnTo>
                    <a:pt x="265" y="463"/>
                  </a:lnTo>
                  <a:close/>
                  <a:moveTo>
                    <a:pt x="292" y="465"/>
                  </a:moveTo>
                  <a:cubicBezTo>
                    <a:pt x="314" y="466"/>
                    <a:pt x="314" y="466"/>
                    <a:pt x="314" y="466"/>
                  </a:cubicBezTo>
                  <a:cubicBezTo>
                    <a:pt x="297" y="566"/>
                    <a:pt x="297" y="566"/>
                    <a:pt x="297" y="566"/>
                  </a:cubicBezTo>
                  <a:cubicBezTo>
                    <a:pt x="277" y="564"/>
                    <a:pt x="277" y="564"/>
                    <a:pt x="277" y="564"/>
                  </a:cubicBezTo>
                  <a:lnTo>
                    <a:pt x="292" y="465"/>
                  </a:lnTo>
                  <a:close/>
                  <a:moveTo>
                    <a:pt x="318" y="467"/>
                  </a:moveTo>
                  <a:cubicBezTo>
                    <a:pt x="342" y="468"/>
                    <a:pt x="342" y="468"/>
                    <a:pt x="342" y="468"/>
                  </a:cubicBezTo>
                  <a:cubicBezTo>
                    <a:pt x="323" y="569"/>
                    <a:pt x="323" y="569"/>
                    <a:pt x="323" y="569"/>
                  </a:cubicBezTo>
                  <a:cubicBezTo>
                    <a:pt x="300" y="567"/>
                    <a:pt x="300" y="567"/>
                    <a:pt x="300" y="567"/>
                  </a:cubicBezTo>
                  <a:lnTo>
                    <a:pt x="318" y="467"/>
                  </a:lnTo>
                  <a:close/>
                  <a:moveTo>
                    <a:pt x="345" y="468"/>
                  </a:moveTo>
                  <a:cubicBezTo>
                    <a:pt x="368" y="470"/>
                    <a:pt x="368" y="470"/>
                    <a:pt x="368" y="470"/>
                  </a:cubicBezTo>
                  <a:cubicBezTo>
                    <a:pt x="348" y="572"/>
                    <a:pt x="348" y="572"/>
                    <a:pt x="348" y="572"/>
                  </a:cubicBezTo>
                  <a:cubicBezTo>
                    <a:pt x="326" y="570"/>
                    <a:pt x="326" y="570"/>
                    <a:pt x="326" y="570"/>
                  </a:cubicBezTo>
                  <a:lnTo>
                    <a:pt x="345" y="468"/>
                  </a:lnTo>
                  <a:close/>
                  <a:moveTo>
                    <a:pt x="372" y="470"/>
                  </a:moveTo>
                  <a:cubicBezTo>
                    <a:pt x="395" y="472"/>
                    <a:pt x="395" y="472"/>
                    <a:pt x="395" y="472"/>
                  </a:cubicBezTo>
                  <a:cubicBezTo>
                    <a:pt x="373" y="575"/>
                    <a:pt x="373" y="575"/>
                    <a:pt x="373" y="575"/>
                  </a:cubicBezTo>
                  <a:cubicBezTo>
                    <a:pt x="351" y="573"/>
                    <a:pt x="351" y="573"/>
                    <a:pt x="351" y="573"/>
                  </a:cubicBezTo>
                  <a:lnTo>
                    <a:pt x="372" y="470"/>
                  </a:lnTo>
                  <a:close/>
                  <a:moveTo>
                    <a:pt x="398" y="472"/>
                  </a:moveTo>
                  <a:cubicBezTo>
                    <a:pt x="422" y="473"/>
                    <a:pt x="422" y="473"/>
                    <a:pt x="422" y="473"/>
                  </a:cubicBezTo>
                  <a:cubicBezTo>
                    <a:pt x="398" y="578"/>
                    <a:pt x="398" y="578"/>
                    <a:pt x="398" y="578"/>
                  </a:cubicBezTo>
                  <a:cubicBezTo>
                    <a:pt x="376" y="576"/>
                    <a:pt x="376" y="576"/>
                    <a:pt x="376" y="576"/>
                  </a:cubicBezTo>
                  <a:lnTo>
                    <a:pt x="398" y="472"/>
                  </a:lnTo>
                  <a:close/>
                  <a:moveTo>
                    <a:pt x="425" y="474"/>
                  </a:moveTo>
                  <a:cubicBezTo>
                    <a:pt x="449" y="475"/>
                    <a:pt x="449" y="475"/>
                    <a:pt x="449" y="475"/>
                  </a:cubicBezTo>
                  <a:cubicBezTo>
                    <a:pt x="424" y="581"/>
                    <a:pt x="424" y="581"/>
                    <a:pt x="424" y="581"/>
                  </a:cubicBezTo>
                  <a:cubicBezTo>
                    <a:pt x="402" y="579"/>
                    <a:pt x="402" y="579"/>
                    <a:pt x="402" y="579"/>
                  </a:cubicBezTo>
                  <a:lnTo>
                    <a:pt x="425" y="474"/>
                  </a:lnTo>
                  <a:close/>
                  <a:moveTo>
                    <a:pt x="452" y="475"/>
                  </a:moveTo>
                  <a:cubicBezTo>
                    <a:pt x="474" y="477"/>
                    <a:pt x="474" y="477"/>
                    <a:pt x="474" y="477"/>
                  </a:cubicBezTo>
                  <a:cubicBezTo>
                    <a:pt x="447" y="584"/>
                    <a:pt x="447" y="584"/>
                    <a:pt x="447" y="584"/>
                  </a:cubicBezTo>
                  <a:cubicBezTo>
                    <a:pt x="427" y="582"/>
                    <a:pt x="427" y="582"/>
                    <a:pt x="427" y="582"/>
                  </a:cubicBezTo>
                  <a:lnTo>
                    <a:pt x="452" y="475"/>
                  </a:lnTo>
                  <a:close/>
                  <a:moveTo>
                    <a:pt x="499" y="597"/>
                  </a:moveTo>
                  <a:cubicBezTo>
                    <a:pt x="520" y="600"/>
                    <a:pt x="520" y="600"/>
                    <a:pt x="520" y="600"/>
                  </a:cubicBezTo>
                  <a:cubicBezTo>
                    <a:pt x="519" y="601"/>
                    <a:pt x="519" y="601"/>
                    <a:pt x="519" y="601"/>
                  </a:cubicBezTo>
                  <a:cubicBezTo>
                    <a:pt x="512" y="600"/>
                    <a:pt x="505" y="600"/>
                    <a:pt x="499" y="599"/>
                  </a:cubicBezTo>
                  <a:lnTo>
                    <a:pt x="499" y="597"/>
                  </a:lnTo>
                  <a:close/>
                  <a:moveTo>
                    <a:pt x="548" y="603"/>
                  </a:moveTo>
                  <a:cubicBezTo>
                    <a:pt x="571" y="606"/>
                    <a:pt x="571" y="606"/>
                    <a:pt x="571" y="606"/>
                  </a:cubicBezTo>
                  <a:cubicBezTo>
                    <a:pt x="571" y="607"/>
                    <a:pt x="571" y="607"/>
                    <a:pt x="571" y="607"/>
                  </a:cubicBezTo>
                  <a:cubicBezTo>
                    <a:pt x="563" y="606"/>
                    <a:pt x="555" y="605"/>
                    <a:pt x="548" y="604"/>
                  </a:cubicBezTo>
                  <a:lnTo>
                    <a:pt x="548" y="603"/>
                  </a:lnTo>
                  <a:close/>
                  <a:moveTo>
                    <a:pt x="599" y="609"/>
                  </a:moveTo>
                  <a:cubicBezTo>
                    <a:pt x="605" y="610"/>
                    <a:pt x="605" y="610"/>
                    <a:pt x="605" y="610"/>
                  </a:cubicBezTo>
                  <a:cubicBezTo>
                    <a:pt x="606" y="610"/>
                    <a:pt x="606" y="611"/>
                    <a:pt x="607" y="611"/>
                  </a:cubicBezTo>
                  <a:cubicBezTo>
                    <a:pt x="607" y="611"/>
                    <a:pt x="608" y="611"/>
                    <a:pt x="608" y="612"/>
                  </a:cubicBezTo>
                  <a:cubicBezTo>
                    <a:pt x="605" y="611"/>
                    <a:pt x="602" y="611"/>
                    <a:pt x="599" y="610"/>
                  </a:cubicBezTo>
                  <a:lnTo>
                    <a:pt x="599" y="609"/>
                  </a:lnTo>
                  <a:close/>
                  <a:moveTo>
                    <a:pt x="612" y="611"/>
                  </a:moveTo>
                  <a:cubicBezTo>
                    <a:pt x="621" y="612"/>
                    <a:pt x="621" y="612"/>
                    <a:pt x="621" y="612"/>
                  </a:cubicBezTo>
                  <a:cubicBezTo>
                    <a:pt x="620" y="613"/>
                    <a:pt x="620" y="613"/>
                    <a:pt x="620" y="613"/>
                  </a:cubicBezTo>
                  <a:cubicBezTo>
                    <a:pt x="617" y="613"/>
                    <a:pt x="613" y="612"/>
                    <a:pt x="609" y="612"/>
                  </a:cubicBezTo>
                  <a:cubicBezTo>
                    <a:pt x="610" y="612"/>
                    <a:pt x="611" y="611"/>
                    <a:pt x="612" y="611"/>
                  </a:cubicBezTo>
                  <a:close/>
                  <a:moveTo>
                    <a:pt x="649" y="615"/>
                  </a:moveTo>
                  <a:cubicBezTo>
                    <a:pt x="667" y="617"/>
                    <a:pt x="667" y="617"/>
                    <a:pt x="667" y="617"/>
                  </a:cubicBezTo>
                  <a:cubicBezTo>
                    <a:pt x="666" y="619"/>
                    <a:pt x="666" y="619"/>
                    <a:pt x="666" y="619"/>
                  </a:cubicBezTo>
                  <a:cubicBezTo>
                    <a:pt x="661" y="618"/>
                    <a:pt x="655" y="617"/>
                    <a:pt x="648" y="616"/>
                  </a:cubicBezTo>
                  <a:lnTo>
                    <a:pt x="649" y="615"/>
                  </a:lnTo>
                  <a:close/>
                  <a:moveTo>
                    <a:pt x="651" y="609"/>
                  </a:moveTo>
                  <a:cubicBezTo>
                    <a:pt x="691" y="491"/>
                    <a:pt x="691" y="491"/>
                    <a:pt x="691" y="491"/>
                  </a:cubicBezTo>
                  <a:cubicBezTo>
                    <a:pt x="712" y="492"/>
                    <a:pt x="712" y="492"/>
                    <a:pt x="712" y="492"/>
                  </a:cubicBezTo>
                  <a:cubicBezTo>
                    <a:pt x="669" y="611"/>
                    <a:pt x="669" y="611"/>
                    <a:pt x="669" y="611"/>
                  </a:cubicBezTo>
                  <a:lnTo>
                    <a:pt x="651" y="609"/>
                  </a:lnTo>
                  <a:close/>
                  <a:moveTo>
                    <a:pt x="715" y="493"/>
                  </a:moveTo>
                  <a:cubicBezTo>
                    <a:pt x="725" y="493"/>
                    <a:pt x="725" y="493"/>
                    <a:pt x="725" y="493"/>
                  </a:cubicBezTo>
                  <a:cubicBezTo>
                    <a:pt x="682" y="612"/>
                    <a:pt x="682" y="612"/>
                    <a:pt x="682" y="612"/>
                  </a:cubicBezTo>
                  <a:cubicBezTo>
                    <a:pt x="673" y="611"/>
                    <a:pt x="673" y="611"/>
                    <a:pt x="673" y="611"/>
                  </a:cubicBezTo>
                  <a:lnTo>
                    <a:pt x="715" y="493"/>
                  </a:lnTo>
                  <a:close/>
                  <a:moveTo>
                    <a:pt x="717" y="486"/>
                  </a:moveTo>
                  <a:cubicBezTo>
                    <a:pt x="771" y="335"/>
                    <a:pt x="771" y="335"/>
                    <a:pt x="771" y="335"/>
                  </a:cubicBezTo>
                  <a:cubicBezTo>
                    <a:pt x="781" y="335"/>
                    <a:pt x="781" y="335"/>
                    <a:pt x="781" y="335"/>
                  </a:cubicBezTo>
                  <a:cubicBezTo>
                    <a:pt x="727" y="487"/>
                    <a:pt x="727" y="487"/>
                    <a:pt x="727" y="487"/>
                  </a:cubicBezTo>
                  <a:lnTo>
                    <a:pt x="717" y="486"/>
                  </a:lnTo>
                  <a:close/>
                  <a:moveTo>
                    <a:pt x="774" y="328"/>
                  </a:moveTo>
                  <a:cubicBezTo>
                    <a:pt x="819" y="200"/>
                    <a:pt x="819" y="200"/>
                    <a:pt x="819" y="200"/>
                  </a:cubicBezTo>
                  <a:cubicBezTo>
                    <a:pt x="830" y="199"/>
                    <a:pt x="830" y="199"/>
                    <a:pt x="830" y="199"/>
                  </a:cubicBezTo>
                  <a:cubicBezTo>
                    <a:pt x="784" y="328"/>
                    <a:pt x="784" y="328"/>
                    <a:pt x="784" y="328"/>
                  </a:cubicBezTo>
                  <a:lnTo>
                    <a:pt x="774" y="328"/>
                  </a:lnTo>
                  <a:close/>
                  <a:moveTo>
                    <a:pt x="789" y="196"/>
                  </a:moveTo>
                  <a:cubicBezTo>
                    <a:pt x="761" y="198"/>
                    <a:pt x="761" y="198"/>
                    <a:pt x="761" y="198"/>
                  </a:cubicBezTo>
                  <a:cubicBezTo>
                    <a:pt x="775" y="156"/>
                    <a:pt x="775" y="156"/>
                    <a:pt x="775" y="156"/>
                  </a:cubicBezTo>
                  <a:cubicBezTo>
                    <a:pt x="803" y="153"/>
                    <a:pt x="803" y="153"/>
                    <a:pt x="803" y="153"/>
                  </a:cubicBezTo>
                  <a:lnTo>
                    <a:pt x="789" y="196"/>
                  </a:lnTo>
                  <a:close/>
                  <a:moveTo>
                    <a:pt x="725" y="201"/>
                  </a:moveTo>
                  <a:cubicBezTo>
                    <a:pt x="697" y="203"/>
                    <a:pt x="697" y="203"/>
                    <a:pt x="697" y="203"/>
                  </a:cubicBezTo>
                  <a:cubicBezTo>
                    <a:pt x="709" y="162"/>
                    <a:pt x="709" y="162"/>
                    <a:pt x="709" y="162"/>
                  </a:cubicBezTo>
                  <a:cubicBezTo>
                    <a:pt x="738" y="159"/>
                    <a:pt x="738" y="159"/>
                    <a:pt x="738" y="159"/>
                  </a:cubicBezTo>
                  <a:lnTo>
                    <a:pt x="725" y="201"/>
                  </a:lnTo>
                  <a:close/>
                  <a:moveTo>
                    <a:pt x="664" y="205"/>
                  </a:moveTo>
                  <a:cubicBezTo>
                    <a:pt x="635" y="208"/>
                    <a:pt x="635" y="208"/>
                    <a:pt x="635" y="208"/>
                  </a:cubicBezTo>
                  <a:cubicBezTo>
                    <a:pt x="647" y="168"/>
                    <a:pt x="647" y="168"/>
                    <a:pt x="647" y="168"/>
                  </a:cubicBezTo>
                  <a:cubicBezTo>
                    <a:pt x="676" y="165"/>
                    <a:pt x="676" y="165"/>
                    <a:pt x="676" y="165"/>
                  </a:cubicBezTo>
                  <a:lnTo>
                    <a:pt x="664" y="205"/>
                  </a:lnTo>
                  <a:close/>
                  <a:moveTo>
                    <a:pt x="600" y="210"/>
                  </a:moveTo>
                  <a:cubicBezTo>
                    <a:pt x="574" y="212"/>
                    <a:pt x="574" y="212"/>
                    <a:pt x="574" y="212"/>
                  </a:cubicBezTo>
                  <a:cubicBezTo>
                    <a:pt x="585" y="173"/>
                    <a:pt x="585" y="173"/>
                    <a:pt x="585" y="173"/>
                  </a:cubicBezTo>
                  <a:cubicBezTo>
                    <a:pt x="611" y="171"/>
                    <a:pt x="611" y="171"/>
                    <a:pt x="611" y="171"/>
                  </a:cubicBezTo>
                  <a:lnTo>
                    <a:pt x="600" y="210"/>
                  </a:lnTo>
                  <a:close/>
                  <a:moveTo>
                    <a:pt x="539" y="215"/>
                  </a:moveTo>
                  <a:cubicBezTo>
                    <a:pt x="513" y="217"/>
                    <a:pt x="513" y="217"/>
                    <a:pt x="513" y="217"/>
                  </a:cubicBezTo>
                  <a:cubicBezTo>
                    <a:pt x="522" y="179"/>
                    <a:pt x="522" y="179"/>
                    <a:pt x="522" y="179"/>
                  </a:cubicBezTo>
                  <a:cubicBezTo>
                    <a:pt x="549" y="177"/>
                    <a:pt x="549" y="177"/>
                    <a:pt x="549" y="177"/>
                  </a:cubicBezTo>
                  <a:lnTo>
                    <a:pt x="539" y="215"/>
                  </a:lnTo>
                  <a:close/>
                  <a:moveTo>
                    <a:pt x="479" y="220"/>
                  </a:moveTo>
                  <a:cubicBezTo>
                    <a:pt x="451" y="222"/>
                    <a:pt x="451" y="222"/>
                    <a:pt x="451" y="222"/>
                  </a:cubicBezTo>
                  <a:cubicBezTo>
                    <a:pt x="459" y="185"/>
                    <a:pt x="459" y="185"/>
                    <a:pt x="459" y="185"/>
                  </a:cubicBezTo>
                  <a:cubicBezTo>
                    <a:pt x="488" y="182"/>
                    <a:pt x="488" y="182"/>
                    <a:pt x="488" y="182"/>
                  </a:cubicBezTo>
                  <a:lnTo>
                    <a:pt x="479" y="220"/>
                  </a:lnTo>
                  <a:close/>
                  <a:moveTo>
                    <a:pt x="417" y="224"/>
                  </a:moveTo>
                  <a:cubicBezTo>
                    <a:pt x="390" y="227"/>
                    <a:pt x="390" y="227"/>
                    <a:pt x="390" y="227"/>
                  </a:cubicBezTo>
                  <a:cubicBezTo>
                    <a:pt x="397" y="190"/>
                    <a:pt x="397" y="190"/>
                    <a:pt x="397" y="190"/>
                  </a:cubicBezTo>
                  <a:cubicBezTo>
                    <a:pt x="424" y="188"/>
                    <a:pt x="424" y="188"/>
                    <a:pt x="424" y="188"/>
                  </a:cubicBezTo>
                  <a:lnTo>
                    <a:pt x="417" y="224"/>
                  </a:lnTo>
                  <a:close/>
                  <a:moveTo>
                    <a:pt x="356" y="229"/>
                  </a:moveTo>
                  <a:cubicBezTo>
                    <a:pt x="329" y="231"/>
                    <a:pt x="329" y="231"/>
                    <a:pt x="329" y="231"/>
                  </a:cubicBezTo>
                  <a:cubicBezTo>
                    <a:pt x="335" y="196"/>
                    <a:pt x="335" y="196"/>
                    <a:pt x="335" y="196"/>
                  </a:cubicBezTo>
                  <a:cubicBezTo>
                    <a:pt x="362" y="194"/>
                    <a:pt x="362" y="194"/>
                    <a:pt x="362" y="194"/>
                  </a:cubicBezTo>
                  <a:lnTo>
                    <a:pt x="356" y="229"/>
                  </a:lnTo>
                  <a:close/>
                  <a:moveTo>
                    <a:pt x="294" y="234"/>
                  </a:moveTo>
                  <a:cubicBezTo>
                    <a:pt x="267" y="236"/>
                    <a:pt x="267" y="236"/>
                    <a:pt x="267" y="236"/>
                  </a:cubicBezTo>
                  <a:cubicBezTo>
                    <a:pt x="271" y="202"/>
                    <a:pt x="271" y="202"/>
                    <a:pt x="271" y="202"/>
                  </a:cubicBezTo>
                  <a:cubicBezTo>
                    <a:pt x="299" y="199"/>
                    <a:pt x="299" y="199"/>
                    <a:pt x="299" y="199"/>
                  </a:cubicBezTo>
                  <a:lnTo>
                    <a:pt x="294" y="234"/>
                  </a:lnTo>
                  <a:close/>
                  <a:moveTo>
                    <a:pt x="234" y="239"/>
                  </a:moveTo>
                  <a:cubicBezTo>
                    <a:pt x="207" y="241"/>
                    <a:pt x="207" y="241"/>
                    <a:pt x="207" y="241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38" y="205"/>
                    <a:pt x="238" y="205"/>
                    <a:pt x="238" y="205"/>
                  </a:cubicBezTo>
                  <a:lnTo>
                    <a:pt x="234" y="239"/>
                  </a:lnTo>
                  <a:close/>
                  <a:moveTo>
                    <a:pt x="173" y="243"/>
                  </a:moveTo>
                  <a:cubicBezTo>
                    <a:pt x="147" y="245"/>
                    <a:pt x="147" y="245"/>
                    <a:pt x="147" y="245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76" y="209"/>
                    <a:pt x="176" y="209"/>
                    <a:pt x="176" y="209"/>
                  </a:cubicBezTo>
                  <a:lnTo>
                    <a:pt x="173" y="243"/>
                  </a:lnTo>
                  <a:close/>
                  <a:moveTo>
                    <a:pt x="113" y="248"/>
                  </a:moveTo>
                  <a:cubicBezTo>
                    <a:pt x="87" y="250"/>
                    <a:pt x="87" y="250"/>
                    <a:pt x="87" y="250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115" y="214"/>
                    <a:pt x="115" y="214"/>
                    <a:pt x="115" y="214"/>
                  </a:cubicBezTo>
                  <a:lnTo>
                    <a:pt x="113" y="248"/>
                  </a:lnTo>
                  <a:close/>
                  <a:moveTo>
                    <a:pt x="85" y="217"/>
                  </a:moveTo>
                  <a:cubicBezTo>
                    <a:pt x="84" y="250"/>
                    <a:pt x="84" y="250"/>
                    <a:pt x="84" y="250"/>
                  </a:cubicBezTo>
                  <a:cubicBezTo>
                    <a:pt x="53" y="253"/>
                    <a:pt x="53" y="253"/>
                    <a:pt x="53" y="253"/>
                  </a:cubicBezTo>
                  <a:cubicBezTo>
                    <a:pt x="53" y="250"/>
                    <a:pt x="53" y="250"/>
                    <a:pt x="53" y="250"/>
                  </a:cubicBezTo>
                  <a:cubicBezTo>
                    <a:pt x="59" y="250"/>
                    <a:pt x="65" y="249"/>
                    <a:pt x="65" y="249"/>
                  </a:cubicBezTo>
                  <a:cubicBezTo>
                    <a:pt x="66" y="248"/>
                    <a:pt x="66" y="223"/>
                    <a:pt x="65" y="222"/>
                  </a:cubicBezTo>
                  <a:cubicBezTo>
                    <a:pt x="64" y="222"/>
                    <a:pt x="53" y="222"/>
                    <a:pt x="53" y="222"/>
                  </a:cubicBezTo>
                  <a:cubicBezTo>
                    <a:pt x="53" y="222"/>
                    <a:pt x="53" y="221"/>
                    <a:pt x="52" y="220"/>
                  </a:cubicBezTo>
                  <a:lnTo>
                    <a:pt x="85" y="217"/>
                  </a:lnTo>
                  <a:close/>
                  <a:moveTo>
                    <a:pt x="23" y="252"/>
                  </a:moveTo>
                  <a:cubicBezTo>
                    <a:pt x="30" y="251"/>
                    <a:pt x="36" y="251"/>
                    <a:pt x="36" y="251"/>
                  </a:cubicBezTo>
                  <a:cubicBezTo>
                    <a:pt x="36" y="251"/>
                    <a:pt x="42" y="251"/>
                    <a:pt x="49" y="250"/>
                  </a:cubicBezTo>
                  <a:cubicBezTo>
                    <a:pt x="49" y="253"/>
                    <a:pt x="49" y="253"/>
                    <a:pt x="49" y="253"/>
                  </a:cubicBezTo>
                  <a:cubicBezTo>
                    <a:pt x="23" y="255"/>
                    <a:pt x="23" y="255"/>
                    <a:pt x="23" y="255"/>
                  </a:cubicBezTo>
                  <a:cubicBezTo>
                    <a:pt x="23" y="254"/>
                    <a:pt x="23" y="253"/>
                    <a:pt x="23" y="252"/>
                  </a:cubicBezTo>
                  <a:close/>
                  <a:moveTo>
                    <a:pt x="24" y="272"/>
                  </a:moveTo>
                  <a:cubicBezTo>
                    <a:pt x="24" y="268"/>
                    <a:pt x="24" y="265"/>
                    <a:pt x="24" y="261"/>
                  </a:cubicBezTo>
                  <a:cubicBezTo>
                    <a:pt x="49" y="259"/>
                    <a:pt x="49" y="259"/>
                    <a:pt x="49" y="259"/>
                  </a:cubicBezTo>
                  <a:cubicBezTo>
                    <a:pt x="50" y="326"/>
                    <a:pt x="50" y="326"/>
                    <a:pt x="50" y="326"/>
                  </a:cubicBezTo>
                  <a:cubicBezTo>
                    <a:pt x="25" y="326"/>
                    <a:pt x="25" y="326"/>
                    <a:pt x="25" y="326"/>
                  </a:cubicBezTo>
                  <a:cubicBezTo>
                    <a:pt x="25" y="306"/>
                    <a:pt x="24" y="287"/>
                    <a:pt x="24" y="272"/>
                  </a:cubicBezTo>
                  <a:close/>
                  <a:moveTo>
                    <a:pt x="26" y="356"/>
                  </a:moveTo>
                  <a:cubicBezTo>
                    <a:pt x="26" y="348"/>
                    <a:pt x="26" y="340"/>
                    <a:pt x="25" y="333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1" y="442"/>
                    <a:pt x="51" y="442"/>
                    <a:pt x="51" y="442"/>
                  </a:cubicBezTo>
                  <a:cubicBezTo>
                    <a:pt x="28" y="441"/>
                    <a:pt x="28" y="441"/>
                    <a:pt x="28" y="441"/>
                  </a:cubicBezTo>
                  <a:cubicBezTo>
                    <a:pt x="28" y="413"/>
                    <a:pt x="27" y="384"/>
                    <a:pt x="26" y="356"/>
                  </a:cubicBezTo>
                  <a:close/>
                  <a:moveTo>
                    <a:pt x="32" y="533"/>
                  </a:moveTo>
                  <a:cubicBezTo>
                    <a:pt x="31" y="513"/>
                    <a:pt x="30" y="482"/>
                    <a:pt x="29" y="448"/>
                  </a:cubicBezTo>
                  <a:cubicBezTo>
                    <a:pt x="51" y="449"/>
                    <a:pt x="51" y="449"/>
                    <a:pt x="51" y="449"/>
                  </a:cubicBezTo>
                  <a:cubicBezTo>
                    <a:pt x="51" y="537"/>
                    <a:pt x="51" y="537"/>
                    <a:pt x="51" y="537"/>
                  </a:cubicBezTo>
                  <a:cubicBezTo>
                    <a:pt x="32" y="534"/>
                    <a:pt x="32" y="534"/>
                    <a:pt x="32" y="534"/>
                  </a:cubicBezTo>
                  <a:cubicBezTo>
                    <a:pt x="32" y="534"/>
                    <a:pt x="32" y="534"/>
                    <a:pt x="32" y="533"/>
                  </a:cubicBezTo>
                  <a:close/>
                  <a:moveTo>
                    <a:pt x="49" y="560"/>
                  </a:moveTo>
                  <a:cubicBezTo>
                    <a:pt x="44" y="559"/>
                    <a:pt x="40" y="558"/>
                    <a:pt x="37" y="558"/>
                  </a:cubicBezTo>
                  <a:cubicBezTo>
                    <a:pt x="36" y="557"/>
                    <a:pt x="34" y="557"/>
                    <a:pt x="34" y="557"/>
                  </a:cubicBezTo>
                  <a:cubicBezTo>
                    <a:pt x="34" y="557"/>
                    <a:pt x="33" y="557"/>
                    <a:pt x="33" y="557"/>
                  </a:cubicBezTo>
                  <a:cubicBezTo>
                    <a:pt x="33" y="557"/>
                    <a:pt x="33" y="556"/>
                    <a:pt x="33" y="555"/>
                  </a:cubicBezTo>
                  <a:cubicBezTo>
                    <a:pt x="33" y="553"/>
                    <a:pt x="32" y="548"/>
                    <a:pt x="32" y="541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1" y="560"/>
                    <a:pt x="51" y="560"/>
                    <a:pt x="51" y="560"/>
                  </a:cubicBezTo>
                  <a:cubicBezTo>
                    <a:pt x="51" y="560"/>
                    <a:pt x="50" y="560"/>
                    <a:pt x="49" y="560"/>
                  </a:cubicBezTo>
                  <a:close/>
                  <a:moveTo>
                    <a:pt x="55" y="560"/>
                  </a:moveTo>
                  <a:cubicBezTo>
                    <a:pt x="55" y="544"/>
                    <a:pt x="55" y="544"/>
                    <a:pt x="55" y="544"/>
                  </a:cubicBezTo>
                  <a:cubicBezTo>
                    <a:pt x="75" y="546"/>
                    <a:pt x="75" y="546"/>
                    <a:pt x="75" y="546"/>
                  </a:cubicBezTo>
                  <a:cubicBezTo>
                    <a:pt x="74" y="563"/>
                    <a:pt x="74" y="563"/>
                    <a:pt x="74" y="563"/>
                  </a:cubicBezTo>
                  <a:cubicBezTo>
                    <a:pt x="67" y="562"/>
                    <a:pt x="60" y="561"/>
                    <a:pt x="55" y="560"/>
                  </a:cubicBezTo>
                  <a:close/>
                  <a:moveTo>
                    <a:pt x="78" y="564"/>
                  </a:moveTo>
                  <a:cubicBezTo>
                    <a:pt x="78" y="547"/>
                    <a:pt x="78" y="547"/>
                    <a:pt x="78" y="547"/>
                  </a:cubicBezTo>
                  <a:cubicBezTo>
                    <a:pt x="98" y="549"/>
                    <a:pt x="98" y="549"/>
                    <a:pt x="98" y="549"/>
                  </a:cubicBezTo>
                  <a:cubicBezTo>
                    <a:pt x="97" y="566"/>
                    <a:pt x="97" y="566"/>
                    <a:pt x="97" y="566"/>
                  </a:cubicBezTo>
                  <a:cubicBezTo>
                    <a:pt x="96" y="566"/>
                    <a:pt x="95" y="566"/>
                    <a:pt x="93" y="566"/>
                  </a:cubicBezTo>
                  <a:cubicBezTo>
                    <a:pt x="88" y="565"/>
                    <a:pt x="83" y="564"/>
                    <a:pt x="78" y="564"/>
                  </a:cubicBezTo>
                  <a:close/>
                  <a:moveTo>
                    <a:pt x="102" y="549"/>
                  </a:moveTo>
                  <a:cubicBezTo>
                    <a:pt x="124" y="552"/>
                    <a:pt x="124" y="552"/>
                    <a:pt x="124" y="552"/>
                  </a:cubicBezTo>
                  <a:cubicBezTo>
                    <a:pt x="123" y="570"/>
                    <a:pt x="123" y="570"/>
                    <a:pt x="123" y="570"/>
                  </a:cubicBezTo>
                  <a:cubicBezTo>
                    <a:pt x="115" y="569"/>
                    <a:pt x="108" y="568"/>
                    <a:pt x="101" y="567"/>
                  </a:cubicBezTo>
                  <a:lnTo>
                    <a:pt x="102" y="549"/>
                  </a:lnTo>
                  <a:close/>
                  <a:moveTo>
                    <a:pt x="127" y="552"/>
                  </a:moveTo>
                  <a:cubicBezTo>
                    <a:pt x="148" y="555"/>
                    <a:pt x="148" y="555"/>
                    <a:pt x="148" y="555"/>
                  </a:cubicBezTo>
                  <a:cubicBezTo>
                    <a:pt x="147" y="573"/>
                    <a:pt x="147" y="573"/>
                    <a:pt x="147" y="573"/>
                  </a:cubicBezTo>
                  <a:cubicBezTo>
                    <a:pt x="140" y="572"/>
                    <a:pt x="133" y="571"/>
                    <a:pt x="126" y="570"/>
                  </a:cubicBezTo>
                  <a:lnTo>
                    <a:pt x="127" y="552"/>
                  </a:lnTo>
                  <a:close/>
                  <a:moveTo>
                    <a:pt x="152" y="555"/>
                  </a:moveTo>
                  <a:cubicBezTo>
                    <a:pt x="173" y="558"/>
                    <a:pt x="173" y="558"/>
                    <a:pt x="173" y="558"/>
                  </a:cubicBezTo>
                  <a:cubicBezTo>
                    <a:pt x="171" y="576"/>
                    <a:pt x="171" y="576"/>
                    <a:pt x="171" y="576"/>
                  </a:cubicBezTo>
                  <a:cubicBezTo>
                    <a:pt x="164" y="575"/>
                    <a:pt x="157" y="574"/>
                    <a:pt x="150" y="573"/>
                  </a:cubicBezTo>
                  <a:lnTo>
                    <a:pt x="152" y="555"/>
                  </a:lnTo>
                  <a:close/>
                  <a:moveTo>
                    <a:pt x="176" y="558"/>
                  </a:moveTo>
                  <a:cubicBezTo>
                    <a:pt x="197" y="561"/>
                    <a:pt x="197" y="561"/>
                    <a:pt x="197" y="561"/>
                  </a:cubicBezTo>
                  <a:cubicBezTo>
                    <a:pt x="195" y="579"/>
                    <a:pt x="195" y="579"/>
                    <a:pt x="195" y="579"/>
                  </a:cubicBezTo>
                  <a:cubicBezTo>
                    <a:pt x="188" y="578"/>
                    <a:pt x="181" y="578"/>
                    <a:pt x="174" y="577"/>
                  </a:cubicBezTo>
                  <a:lnTo>
                    <a:pt x="176" y="558"/>
                  </a:lnTo>
                  <a:close/>
                  <a:moveTo>
                    <a:pt x="200" y="561"/>
                  </a:moveTo>
                  <a:cubicBezTo>
                    <a:pt x="222" y="564"/>
                    <a:pt x="222" y="564"/>
                    <a:pt x="222" y="564"/>
                  </a:cubicBezTo>
                  <a:cubicBezTo>
                    <a:pt x="219" y="582"/>
                    <a:pt x="219" y="582"/>
                    <a:pt x="219" y="582"/>
                  </a:cubicBezTo>
                  <a:cubicBezTo>
                    <a:pt x="212" y="582"/>
                    <a:pt x="205" y="581"/>
                    <a:pt x="198" y="580"/>
                  </a:cubicBezTo>
                  <a:lnTo>
                    <a:pt x="200" y="561"/>
                  </a:lnTo>
                  <a:close/>
                  <a:moveTo>
                    <a:pt x="222" y="583"/>
                  </a:moveTo>
                  <a:cubicBezTo>
                    <a:pt x="225" y="564"/>
                    <a:pt x="225" y="564"/>
                    <a:pt x="225" y="564"/>
                  </a:cubicBezTo>
                  <a:cubicBezTo>
                    <a:pt x="247" y="567"/>
                    <a:pt x="247" y="567"/>
                    <a:pt x="247" y="567"/>
                  </a:cubicBezTo>
                  <a:cubicBezTo>
                    <a:pt x="245" y="586"/>
                    <a:pt x="245" y="586"/>
                    <a:pt x="245" y="586"/>
                  </a:cubicBezTo>
                  <a:cubicBezTo>
                    <a:pt x="239" y="585"/>
                    <a:pt x="234" y="584"/>
                    <a:pt x="229" y="584"/>
                  </a:cubicBezTo>
                  <a:cubicBezTo>
                    <a:pt x="227" y="583"/>
                    <a:pt x="225" y="583"/>
                    <a:pt x="222" y="583"/>
                  </a:cubicBezTo>
                  <a:close/>
                  <a:moveTo>
                    <a:pt x="250" y="567"/>
                  </a:moveTo>
                  <a:cubicBezTo>
                    <a:pt x="273" y="570"/>
                    <a:pt x="273" y="570"/>
                    <a:pt x="273" y="570"/>
                  </a:cubicBezTo>
                  <a:cubicBezTo>
                    <a:pt x="270" y="589"/>
                    <a:pt x="270" y="589"/>
                    <a:pt x="270" y="589"/>
                  </a:cubicBezTo>
                  <a:cubicBezTo>
                    <a:pt x="262" y="588"/>
                    <a:pt x="255" y="587"/>
                    <a:pt x="248" y="586"/>
                  </a:cubicBezTo>
                  <a:lnTo>
                    <a:pt x="250" y="567"/>
                  </a:lnTo>
                  <a:close/>
                  <a:moveTo>
                    <a:pt x="276" y="570"/>
                  </a:moveTo>
                  <a:cubicBezTo>
                    <a:pt x="296" y="573"/>
                    <a:pt x="296" y="573"/>
                    <a:pt x="296" y="573"/>
                  </a:cubicBezTo>
                  <a:cubicBezTo>
                    <a:pt x="293" y="592"/>
                    <a:pt x="293" y="592"/>
                    <a:pt x="293" y="592"/>
                  </a:cubicBezTo>
                  <a:cubicBezTo>
                    <a:pt x="286" y="591"/>
                    <a:pt x="279" y="590"/>
                    <a:pt x="273" y="589"/>
                  </a:cubicBezTo>
                  <a:lnTo>
                    <a:pt x="276" y="570"/>
                  </a:lnTo>
                  <a:close/>
                  <a:moveTo>
                    <a:pt x="299" y="573"/>
                  </a:moveTo>
                  <a:cubicBezTo>
                    <a:pt x="321" y="576"/>
                    <a:pt x="321" y="576"/>
                    <a:pt x="321" y="576"/>
                  </a:cubicBezTo>
                  <a:cubicBezTo>
                    <a:pt x="318" y="595"/>
                    <a:pt x="318" y="595"/>
                    <a:pt x="318" y="595"/>
                  </a:cubicBezTo>
                  <a:cubicBezTo>
                    <a:pt x="311" y="594"/>
                    <a:pt x="303" y="593"/>
                    <a:pt x="296" y="592"/>
                  </a:cubicBezTo>
                  <a:lnTo>
                    <a:pt x="299" y="573"/>
                  </a:lnTo>
                  <a:close/>
                  <a:moveTo>
                    <a:pt x="325" y="576"/>
                  </a:moveTo>
                  <a:cubicBezTo>
                    <a:pt x="347" y="579"/>
                    <a:pt x="347" y="579"/>
                    <a:pt x="347" y="579"/>
                  </a:cubicBezTo>
                  <a:cubicBezTo>
                    <a:pt x="343" y="598"/>
                    <a:pt x="343" y="598"/>
                    <a:pt x="343" y="598"/>
                  </a:cubicBezTo>
                  <a:cubicBezTo>
                    <a:pt x="336" y="598"/>
                    <a:pt x="329" y="597"/>
                    <a:pt x="321" y="596"/>
                  </a:cubicBezTo>
                  <a:lnTo>
                    <a:pt x="325" y="576"/>
                  </a:lnTo>
                  <a:close/>
                  <a:moveTo>
                    <a:pt x="350" y="579"/>
                  </a:moveTo>
                  <a:cubicBezTo>
                    <a:pt x="371" y="582"/>
                    <a:pt x="371" y="582"/>
                    <a:pt x="371" y="582"/>
                  </a:cubicBezTo>
                  <a:cubicBezTo>
                    <a:pt x="367" y="602"/>
                    <a:pt x="367" y="602"/>
                    <a:pt x="367" y="602"/>
                  </a:cubicBezTo>
                  <a:cubicBezTo>
                    <a:pt x="360" y="601"/>
                    <a:pt x="353" y="600"/>
                    <a:pt x="346" y="599"/>
                  </a:cubicBezTo>
                  <a:lnTo>
                    <a:pt x="350" y="579"/>
                  </a:lnTo>
                  <a:close/>
                  <a:moveTo>
                    <a:pt x="375" y="582"/>
                  </a:moveTo>
                  <a:cubicBezTo>
                    <a:pt x="397" y="585"/>
                    <a:pt x="397" y="585"/>
                    <a:pt x="397" y="585"/>
                  </a:cubicBezTo>
                  <a:cubicBezTo>
                    <a:pt x="392" y="605"/>
                    <a:pt x="392" y="605"/>
                    <a:pt x="392" y="605"/>
                  </a:cubicBezTo>
                  <a:cubicBezTo>
                    <a:pt x="385" y="604"/>
                    <a:pt x="378" y="603"/>
                    <a:pt x="370" y="602"/>
                  </a:cubicBezTo>
                  <a:lnTo>
                    <a:pt x="375" y="582"/>
                  </a:lnTo>
                  <a:close/>
                  <a:moveTo>
                    <a:pt x="400" y="585"/>
                  </a:moveTo>
                  <a:cubicBezTo>
                    <a:pt x="422" y="588"/>
                    <a:pt x="422" y="588"/>
                    <a:pt x="422" y="588"/>
                  </a:cubicBezTo>
                  <a:cubicBezTo>
                    <a:pt x="418" y="608"/>
                    <a:pt x="418" y="608"/>
                    <a:pt x="418" y="608"/>
                  </a:cubicBezTo>
                  <a:cubicBezTo>
                    <a:pt x="411" y="607"/>
                    <a:pt x="404" y="606"/>
                    <a:pt x="396" y="605"/>
                  </a:cubicBezTo>
                  <a:lnTo>
                    <a:pt x="400" y="585"/>
                  </a:lnTo>
                  <a:close/>
                  <a:moveTo>
                    <a:pt x="441" y="611"/>
                  </a:moveTo>
                  <a:cubicBezTo>
                    <a:pt x="435" y="610"/>
                    <a:pt x="428" y="609"/>
                    <a:pt x="421" y="608"/>
                  </a:cubicBezTo>
                  <a:cubicBezTo>
                    <a:pt x="426" y="588"/>
                    <a:pt x="426" y="588"/>
                    <a:pt x="426" y="588"/>
                  </a:cubicBezTo>
                  <a:cubicBezTo>
                    <a:pt x="446" y="591"/>
                    <a:pt x="446" y="591"/>
                    <a:pt x="446" y="591"/>
                  </a:cubicBezTo>
                  <a:cubicBezTo>
                    <a:pt x="445" y="593"/>
                    <a:pt x="445" y="593"/>
                    <a:pt x="445" y="593"/>
                  </a:cubicBezTo>
                  <a:cubicBezTo>
                    <a:pt x="441" y="593"/>
                    <a:pt x="438" y="593"/>
                    <a:pt x="438" y="593"/>
                  </a:cubicBezTo>
                  <a:cubicBezTo>
                    <a:pt x="437" y="593"/>
                    <a:pt x="440" y="597"/>
                    <a:pt x="443" y="602"/>
                  </a:cubicBezTo>
                  <a:lnTo>
                    <a:pt x="441" y="611"/>
                  </a:lnTo>
                  <a:close/>
                  <a:moveTo>
                    <a:pt x="444" y="611"/>
                  </a:moveTo>
                  <a:cubicBezTo>
                    <a:pt x="446" y="605"/>
                    <a:pt x="446" y="605"/>
                    <a:pt x="446" y="605"/>
                  </a:cubicBezTo>
                  <a:cubicBezTo>
                    <a:pt x="447" y="608"/>
                    <a:pt x="449" y="610"/>
                    <a:pt x="451" y="612"/>
                  </a:cubicBezTo>
                  <a:cubicBezTo>
                    <a:pt x="449" y="612"/>
                    <a:pt x="447" y="612"/>
                    <a:pt x="444" y="611"/>
                  </a:cubicBezTo>
                  <a:close/>
                  <a:moveTo>
                    <a:pt x="670" y="618"/>
                  </a:moveTo>
                  <a:cubicBezTo>
                    <a:pt x="680" y="619"/>
                    <a:pt x="680" y="619"/>
                    <a:pt x="680" y="619"/>
                  </a:cubicBezTo>
                  <a:cubicBezTo>
                    <a:pt x="680" y="620"/>
                    <a:pt x="680" y="620"/>
                    <a:pt x="680" y="620"/>
                  </a:cubicBezTo>
                  <a:cubicBezTo>
                    <a:pt x="677" y="620"/>
                    <a:pt x="673" y="620"/>
                    <a:pt x="670" y="619"/>
                  </a:cubicBezTo>
                  <a:lnTo>
                    <a:pt x="670" y="618"/>
                  </a:lnTo>
                  <a:close/>
                  <a:moveTo>
                    <a:pt x="695" y="622"/>
                  </a:moveTo>
                  <a:cubicBezTo>
                    <a:pt x="694" y="622"/>
                    <a:pt x="691" y="622"/>
                    <a:pt x="688" y="621"/>
                  </a:cubicBezTo>
                  <a:cubicBezTo>
                    <a:pt x="689" y="620"/>
                    <a:pt x="689" y="620"/>
                    <a:pt x="689" y="620"/>
                  </a:cubicBezTo>
                  <a:cubicBezTo>
                    <a:pt x="696" y="621"/>
                    <a:pt x="696" y="621"/>
                    <a:pt x="696" y="621"/>
                  </a:cubicBezTo>
                  <a:lnTo>
                    <a:pt x="695" y="622"/>
                  </a:lnTo>
                  <a:close/>
                  <a:moveTo>
                    <a:pt x="698" y="614"/>
                  </a:moveTo>
                  <a:cubicBezTo>
                    <a:pt x="691" y="613"/>
                    <a:pt x="691" y="613"/>
                    <a:pt x="691" y="613"/>
                  </a:cubicBezTo>
                  <a:cubicBezTo>
                    <a:pt x="733" y="494"/>
                    <a:pt x="733" y="494"/>
                    <a:pt x="733" y="494"/>
                  </a:cubicBezTo>
                  <a:cubicBezTo>
                    <a:pt x="739" y="494"/>
                    <a:pt x="739" y="494"/>
                    <a:pt x="739" y="494"/>
                  </a:cubicBezTo>
                  <a:lnTo>
                    <a:pt x="698" y="614"/>
                  </a:lnTo>
                  <a:close/>
                  <a:moveTo>
                    <a:pt x="741" y="488"/>
                  </a:moveTo>
                  <a:cubicBezTo>
                    <a:pt x="736" y="487"/>
                    <a:pt x="736" y="487"/>
                    <a:pt x="736" y="487"/>
                  </a:cubicBezTo>
                  <a:cubicBezTo>
                    <a:pt x="790" y="335"/>
                    <a:pt x="790" y="335"/>
                    <a:pt x="790" y="335"/>
                  </a:cubicBezTo>
                  <a:cubicBezTo>
                    <a:pt x="793" y="335"/>
                    <a:pt x="793" y="335"/>
                    <a:pt x="793" y="335"/>
                  </a:cubicBezTo>
                  <a:lnTo>
                    <a:pt x="741" y="488"/>
                  </a:lnTo>
                  <a:close/>
                  <a:moveTo>
                    <a:pt x="795" y="328"/>
                  </a:moveTo>
                  <a:cubicBezTo>
                    <a:pt x="792" y="328"/>
                    <a:pt x="792" y="328"/>
                    <a:pt x="792" y="328"/>
                  </a:cubicBezTo>
                  <a:cubicBezTo>
                    <a:pt x="839" y="199"/>
                    <a:pt x="839" y="199"/>
                    <a:pt x="839" y="199"/>
                  </a:cubicBezTo>
                  <a:cubicBezTo>
                    <a:pt x="839" y="199"/>
                    <a:pt x="839" y="199"/>
                    <a:pt x="839" y="199"/>
                  </a:cubicBezTo>
                  <a:lnTo>
                    <a:pt x="795" y="328"/>
                  </a:lnTo>
                  <a:close/>
                  <a:moveTo>
                    <a:pt x="878" y="197"/>
                  </a:moveTo>
                  <a:cubicBezTo>
                    <a:pt x="878" y="197"/>
                    <a:pt x="877" y="198"/>
                    <a:pt x="877" y="199"/>
                  </a:cubicBezTo>
                  <a:cubicBezTo>
                    <a:pt x="877" y="199"/>
                    <a:pt x="877" y="199"/>
                    <a:pt x="877" y="199"/>
                  </a:cubicBezTo>
                  <a:cubicBezTo>
                    <a:pt x="877" y="199"/>
                    <a:pt x="876" y="200"/>
                    <a:pt x="876" y="200"/>
                  </a:cubicBezTo>
                  <a:cubicBezTo>
                    <a:pt x="874" y="201"/>
                    <a:pt x="872" y="202"/>
                    <a:pt x="869" y="203"/>
                  </a:cubicBezTo>
                  <a:cubicBezTo>
                    <a:pt x="865" y="205"/>
                    <a:pt x="861" y="207"/>
                    <a:pt x="857" y="208"/>
                  </a:cubicBezTo>
                  <a:cubicBezTo>
                    <a:pt x="855" y="209"/>
                    <a:pt x="853" y="209"/>
                    <a:pt x="852" y="209"/>
                  </a:cubicBezTo>
                  <a:cubicBezTo>
                    <a:pt x="851" y="210"/>
                    <a:pt x="851" y="210"/>
                    <a:pt x="851" y="210"/>
                  </a:cubicBezTo>
                  <a:cubicBezTo>
                    <a:pt x="851" y="210"/>
                    <a:pt x="850" y="210"/>
                    <a:pt x="850" y="210"/>
                  </a:cubicBezTo>
                  <a:cubicBezTo>
                    <a:pt x="850" y="210"/>
                    <a:pt x="849" y="210"/>
                    <a:pt x="849" y="209"/>
                  </a:cubicBezTo>
                  <a:cubicBezTo>
                    <a:pt x="848" y="209"/>
                    <a:pt x="847" y="209"/>
                    <a:pt x="846" y="209"/>
                  </a:cubicBezTo>
                  <a:cubicBezTo>
                    <a:pt x="850" y="198"/>
                    <a:pt x="850" y="198"/>
                    <a:pt x="850" y="198"/>
                  </a:cubicBezTo>
                  <a:cubicBezTo>
                    <a:pt x="878" y="196"/>
                    <a:pt x="878" y="196"/>
                    <a:pt x="878" y="196"/>
                  </a:cubicBezTo>
                  <a:cubicBezTo>
                    <a:pt x="878" y="196"/>
                    <a:pt x="878" y="196"/>
                    <a:pt x="878" y="197"/>
                  </a:cubicBezTo>
                  <a:close/>
                  <a:moveTo>
                    <a:pt x="886" y="168"/>
                  </a:moveTo>
                  <a:cubicBezTo>
                    <a:pt x="883" y="176"/>
                    <a:pt x="881" y="183"/>
                    <a:pt x="880" y="189"/>
                  </a:cubicBezTo>
                  <a:cubicBezTo>
                    <a:pt x="852" y="191"/>
                    <a:pt x="852" y="191"/>
                    <a:pt x="852" y="191"/>
                  </a:cubicBezTo>
                  <a:cubicBezTo>
                    <a:pt x="867" y="146"/>
                    <a:pt x="867" y="146"/>
                    <a:pt x="867" y="146"/>
                  </a:cubicBezTo>
                  <a:cubicBezTo>
                    <a:pt x="892" y="143"/>
                    <a:pt x="892" y="143"/>
                    <a:pt x="892" y="143"/>
                  </a:cubicBezTo>
                  <a:cubicBezTo>
                    <a:pt x="890" y="152"/>
                    <a:pt x="888" y="160"/>
                    <a:pt x="886" y="168"/>
                  </a:cubicBezTo>
                  <a:close/>
                  <a:moveTo>
                    <a:pt x="931" y="70"/>
                  </a:moveTo>
                  <a:cubicBezTo>
                    <a:pt x="926" y="73"/>
                    <a:pt x="921" y="77"/>
                    <a:pt x="917" y="79"/>
                  </a:cubicBezTo>
                  <a:cubicBezTo>
                    <a:pt x="915" y="81"/>
                    <a:pt x="914" y="82"/>
                    <a:pt x="913" y="83"/>
                  </a:cubicBezTo>
                  <a:cubicBezTo>
                    <a:pt x="912" y="84"/>
                    <a:pt x="911" y="84"/>
                    <a:pt x="911" y="84"/>
                  </a:cubicBezTo>
                  <a:cubicBezTo>
                    <a:pt x="911" y="84"/>
                    <a:pt x="911" y="85"/>
                    <a:pt x="911" y="85"/>
                  </a:cubicBezTo>
                  <a:cubicBezTo>
                    <a:pt x="869" y="90"/>
                    <a:pt x="869" y="90"/>
                    <a:pt x="869" y="90"/>
                  </a:cubicBezTo>
                  <a:cubicBezTo>
                    <a:pt x="870" y="87"/>
                    <a:pt x="871" y="85"/>
                    <a:pt x="872" y="83"/>
                  </a:cubicBezTo>
                  <a:cubicBezTo>
                    <a:pt x="873" y="81"/>
                    <a:pt x="874" y="80"/>
                    <a:pt x="874" y="79"/>
                  </a:cubicBezTo>
                  <a:cubicBezTo>
                    <a:pt x="874" y="79"/>
                    <a:pt x="874" y="79"/>
                    <a:pt x="874" y="78"/>
                  </a:cubicBezTo>
                  <a:cubicBezTo>
                    <a:pt x="875" y="78"/>
                    <a:pt x="875" y="78"/>
                    <a:pt x="875" y="78"/>
                  </a:cubicBezTo>
                  <a:cubicBezTo>
                    <a:pt x="876" y="77"/>
                    <a:pt x="877" y="76"/>
                    <a:pt x="879" y="75"/>
                  </a:cubicBezTo>
                  <a:cubicBezTo>
                    <a:pt x="885" y="71"/>
                    <a:pt x="893" y="65"/>
                    <a:pt x="901" y="60"/>
                  </a:cubicBezTo>
                  <a:cubicBezTo>
                    <a:pt x="917" y="64"/>
                    <a:pt x="917" y="64"/>
                    <a:pt x="917" y="64"/>
                  </a:cubicBezTo>
                  <a:cubicBezTo>
                    <a:pt x="918" y="64"/>
                    <a:pt x="925" y="66"/>
                    <a:pt x="933" y="69"/>
                  </a:cubicBezTo>
                  <a:cubicBezTo>
                    <a:pt x="932" y="69"/>
                    <a:pt x="931" y="69"/>
                    <a:pt x="931" y="70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501290" y="2464773"/>
            <a:ext cx="1622351" cy="1622351"/>
          </a:xfrm>
          <a:prstGeom prst="ellipse">
            <a:avLst/>
          </a:prstGeom>
          <a:noFill/>
          <a:ln w="508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29683" y="2793165"/>
            <a:ext cx="965565" cy="965565"/>
          </a:xfrm>
          <a:prstGeom prst="ellipse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2" name="Freeform 46"/>
          <p:cNvSpPr>
            <a:spLocks noEditPoints="1"/>
          </p:cNvSpPr>
          <p:nvPr/>
        </p:nvSpPr>
        <p:spPr bwMode="auto">
          <a:xfrm>
            <a:off x="2055905" y="3005999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10 w 144"/>
              <a:gd name="T11" fmla="*/ 91 h 144"/>
              <a:gd name="T12" fmla="*/ 108 w 144"/>
              <a:gd name="T13" fmla="*/ 93 h 144"/>
              <a:gd name="T14" fmla="*/ 84 w 144"/>
              <a:gd name="T15" fmla="*/ 93 h 144"/>
              <a:gd name="T16" fmla="*/ 84 w 144"/>
              <a:gd name="T17" fmla="*/ 100 h 144"/>
              <a:gd name="T18" fmla="*/ 101 w 144"/>
              <a:gd name="T19" fmla="*/ 100 h 144"/>
              <a:gd name="T20" fmla="*/ 103 w 144"/>
              <a:gd name="T21" fmla="*/ 102 h 144"/>
              <a:gd name="T22" fmla="*/ 103 w 144"/>
              <a:gd name="T23" fmla="*/ 108 h 144"/>
              <a:gd name="T24" fmla="*/ 101 w 144"/>
              <a:gd name="T25" fmla="*/ 110 h 144"/>
              <a:gd name="T26" fmla="*/ 43 w 144"/>
              <a:gd name="T27" fmla="*/ 110 h 144"/>
              <a:gd name="T28" fmla="*/ 41 w 144"/>
              <a:gd name="T29" fmla="*/ 108 h 144"/>
              <a:gd name="T30" fmla="*/ 41 w 144"/>
              <a:gd name="T31" fmla="*/ 102 h 144"/>
              <a:gd name="T32" fmla="*/ 43 w 144"/>
              <a:gd name="T33" fmla="*/ 100 h 144"/>
              <a:gd name="T34" fmla="*/ 60 w 144"/>
              <a:gd name="T35" fmla="*/ 100 h 144"/>
              <a:gd name="T36" fmla="*/ 60 w 144"/>
              <a:gd name="T37" fmla="*/ 93 h 144"/>
              <a:gd name="T38" fmla="*/ 36 w 144"/>
              <a:gd name="T39" fmla="*/ 93 h 144"/>
              <a:gd name="T40" fmla="*/ 34 w 144"/>
              <a:gd name="T41" fmla="*/ 91 h 144"/>
              <a:gd name="T42" fmla="*/ 34 w 144"/>
              <a:gd name="T43" fmla="*/ 37 h 144"/>
              <a:gd name="T44" fmla="*/ 36 w 144"/>
              <a:gd name="T45" fmla="*/ 35 h 144"/>
              <a:gd name="T46" fmla="*/ 108 w 144"/>
              <a:gd name="T47" fmla="*/ 35 h 144"/>
              <a:gd name="T48" fmla="*/ 110 w 144"/>
              <a:gd name="T49" fmla="*/ 37 h 144"/>
              <a:gd name="T50" fmla="*/ 110 w 144"/>
              <a:gd name="T51" fmla="*/ 9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91"/>
                </a:moveTo>
                <a:cubicBezTo>
                  <a:pt x="110" y="92"/>
                  <a:pt x="109" y="93"/>
                  <a:pt x="108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2" y="100"/>
                  <a:pt x="103" y="101"/>
                  <a:pt x="103" y="102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09"/>
                  <a:pt x="102" y="110"/>
                  <a:pt x="101" y="110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2" y="110"/>
                  <a:pt x="41" y="109"/>
                  <a:pt x="41" y="108"/>
                </a:cubicBezTo>
                <a:cubicBezTo>
                  <a:pt x="41" y="102"/>
                  <a:pt x="41" y="102"/>
                  <a:pt x="41" y="102"/>
                </a:cubicBezTo>
                <a:cubicBezTo>
                  <a:pt x="41" y="101"/>
                  <a:pt x="42" y="100"/>
                  <a:pt x="43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93"/>
                  <a:pt x="60" y="93"/>
                  <a:pt x="60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5" y="93"/>
                  <a:pt x="34" y="92"/>
                  <a:pt x="34" y="91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6"/>
                  <a:pt x="35" y="35"/>
                  <a:pt x="36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9" y="35"/>
                  <a:pt x="110" y="36"/>
                  <a:pt x="110" y="37"/>
                </a:cubicBezTo>
                <a:lnTo>
                  <a:pt x="110" y="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55473" y="4284311"/>
            <a:ext cx="913984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023647" y="2464773"/>
            <a:ext cx="1622351" cy="1622351"/>
          </a:xfrm>
          <a:prstGeom prst="ellipse">
            <a:avLst/>
          </a:prstGeom>
          <a:noFill/>
          <a:ln w="508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352040" y="2793165"/>
            <a:ext cx="965565" cy="965565"/>
          </a:xfrm>
          <a:prstGeom prst="ellipse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7" name="Freeform 52"/>
          <p:cNvSpPr>
            <a:spLocks noEditPoints="1"/>
          </p:cNvSpPr>
          <p:nvPr/>
        </p:nvSpPr>
        <p:spPr bwMode="auto">
          <a:xfrm>
            <a:off x="4578262" y="3019387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10 w 144"/>
              <a:gd name="T11" fmla="*/ 76 h 144"/>
              <a:gd name="T12" fmla="*/ 105 w 144"/>
              <a:gd name="T13" fmla="*/ 91 h 144"/>
              <a:gd name="T14" fmla="*/ 109 w 144"/>
              <a:gd name="T15" fmla="*/ 104 h 144"/>
              <a:gd name="T16" fmla="*/ 91 w 144"/>
              <a:gd name="T17" fmla="*/ 117 h 144"/>
              <a:gd name="T18" fmla="*/ 80 w 144"/>
              <a:gd name="T19" fmla="*/ 110 h 144"/>
              <a:gd name="T20" fmla="*/ 72 w 144"/>
              <a:gd name="T21" fmla="*/ 111 h 144"/>
              <a:gd name="T22" fmla="*/ 64 w 144"/>
              <a:gd name="T23" fmla="*/ 110 h 144"/>
              <a:gd name="T24" fmla="*/ 53 w 144"/>
              <a:gd name="T25" fmla="*/ 117 h 144"/>
              <a:gd name="T26" fmla="*/ 35 w 144"/>
              <a:gd name="T27" fmla="*/ 104 h 144"/>
              <a:gd name="T28" fmla="*/ 39 w 144"/>
              <a:gd name="T29" fmla="*/ 91 h 144"/>
              <a:gd name="T30" fmla="*/ 34 w 144"/>
              <a:gd name="T31" fmla="*/ 76 h 144"/>
              <a:gd name="T32" fmla="*/ 23 w 144"/>
              <a:gd name="T33" fmla="*/ 68 h 144"/>
              <a:gd name="T34" fmla="*/ 30 w 144"/>
              <a:gd name="T35" fmla="*/ 46 h 144"/>
              <a:gd name="T36" fmla="*/ 43 w 144"/>
              <a:gd name="T37" fmla="*/ 46 h 144"/>
              <a:gd name="T38" fmla="*/ 56 w 144"/>
              <a:gd name="T39" fmla="*/ 37 h 144"/>
              <a:gd name="T40" fmla="*/ 60 w 144"/>
              <a:gd name="T41" fmla="*/ 24 h 144"/>
              <a:gd name="T42" fmla="*/ 84 w 144"/>
              <a:gd name="T43" fmla="*/ 24 h 144"/>
              <a:gd name="T44" fmla="*/ 88 w 144"/>
              <a:gd name="T45" fmla="*/ 37 h 144"/>
              <a:gd name="T46" fmla="*/ 101 w 144"/>
              <a:gd name="T47" fmla="*/ 46 h 144"/>
              <a:gd name="T48" fmla="*/ 114 w 144"/>
              <a:gd name="T49" fmla="*/ 46 h 144"/>
              <a:gd name="T50" fmla="*/ 121 w 144"/>
              <a:gd name="T51" fmla="*/ 68 h 144"/>
              <a:gd name="T52" fmla="*/ 110 w 144"/>
              <a:gd name="T53" fmla="*/ 7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778610" y="4677021"/>
            <a:ext cx="2112424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377830" y="4284311"/>
            <a:ext cx="913984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46004" y="2464773"/>
            <a:ext cx="1622351" cy="1622351"/>
          </a:xfrm>
          <a:prstGeom prst="ellipse">
            <a:avLst/>
          </a:prstGeom>
          <a:noFill/>
          <a:ln w="508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874397" y="2798893"/>
            <a:ext cx="965565" cy="965565"/>
          </a:xfrm>
          <a:prstGeom prst="ellipse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2" name="Freeform 76"/>
          <p:cNvSpPr>
            <a:spLocks noEditPoints="1"/>
          </p:cNvSpPr>
          <p:nvPr/>
        </p:nvSpPr>
        <p:spPr bwMode="auto">
          <a:xfrm>
            <a:off x="7100619" y="3020067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52 w 144"/>
              <a:gd name="T11" fmla="*/ 34 h 144"/>
              <a:gd name="T12" fmla="*/ 62 w 144"/>
              <a:gd name="T13" fmla="*/ 44 h 144"/>
              <a:gd name="T14" fmla="*/ 52 w 144"/>
              <a:gd name="T15" fmla="*/ 54 h 144"/>
              <a:gd name="T16" fmla="*/ 42 w 144"/>
              <a:gd name="T17" fmla="*/ 44 h 144"/>
              <a:gd name="T18" fmla="*/ 52 w 144"/>
              <a:gd name="T19" fmla="*/ 34 h 144"/>
              <a:gd name="T20" fmla="*/ 88 w 144"/>
              <a:gd name="T21" fmla="*/ 94 h 144"/>
              <a:gd name="T22" fmla="*/ 55 w 144"/>
              <a:gd name="T23" fmla="*/ 121 h 144"/>
              <a:gd name="T24" fmla="*/ 29 w 144"/>
              <a:gd name="T25" fmla="*/ 88 h 144"/>
              <a:gd name="T26" fmla="*/ 62 w 144"/>
              <a:gd name="T27" fmla="*/ 62 h 144"/>
              <a:gd name="T28" fmla="*/ 88 w 144"/>
              <a:gd name="T29" fmla="*/ 94 h 144"/>
              <a:gd name="T30" fmla="*/ 89 w 144"/>
              <a:gd name="T31" fmla="*/ 59 h 144"/>
              <a:gd name="T32" fmla="*/ 73 w 144"/>
              <a:gd name="T33" fmla="*/ 40 h 144"/>
              <a:gd name="T34" fmla="*/ 92 w 144"/>
              <a:gd name="T35" fmla="*/ 24 h 144"/>
              <a:gd name="T36" fmla="*/ 108 w 144"/>
              <a:gd name="T37" fmla="*/ 44 h 144"/>
              <a:gd name="T38" fmla="*/ 89 w 144"/>
              <a:gd name="T39" fmla="*/ 59 h 144"/>
              <a:gd name="T40" fmla="*/ 108 w 144"/>
              <a:gd name="T41" fmla="*/ 94 h 144"/>
              <a:gd name="T42" fmla="*/ 96 w 144"/>
              <a:gd name="T43" fmla="*/ 79 h 144"/>
              <a:gd name="T44" fmla="*/ 111 w 144"/>
              <a:gd name="T45" fmla="*/ 67 h 144"/>
              <a:gd name="T46" fmla="*/ 123 w 144"/>
              <a:gd name="T47" fmla="*/ 82 h 144"/>
              <a:gd name="T48" fmla="*/ 108 w 144"/>
              <a:gd name="T49" fmla="*/ 9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2" y="34"/>
                </a:moveTo>
                <a:cubicBezTo>
                  <a:pt x="58" y="34"/>
                  <a:pt x="62" y="38"/>
                  <a:pt x="62" y="44"/>
                </a:cubicBezTo>
                <a:cubicBezTo>
                  <a:pt x="62" y="49"/>
                  <a:pt x="58" y="54"/>
                  <a:pt x="52" y="54"/>
                </a:cubicBezTo>
                <a:cubicBezTo>
                  <a:pt x="47" y="54"/>
                  <a:pt x="42" y="49"/>
                  <a:pt x="42" y="44"/>
                </a:cubicBezTo>
                <a:cubicBezTo>
                  <a:pt x="42" y="38"/>
                  <a:pt x="47" y="34"/>
                  <a:pt x="52" y="34"/>
                </a:cubicBezTo>
                <a:close/>
                <a:moveTo>
                  <a:pt x="88" y="94"/>
                </a:moveTo>
                <a:cubicBezTo>
                  <a:pt x="86" y="111"/>
                  <a:pt x="72" y="122"/>
                  <a:pt x="55" y="121"/>
                </a:cubicBezTo>
                <a:cubicBezTo>
                  <a:pt x="39" y="119"/>
                  <a:pt x="27" y="104"/>
                  <a:pt x="29" y="88"/>
                </a:cubicBezTo>
                <a:cubicBezTo>
                  <a:pt x="31" y="72"/>
                  <a:pt x="45" y="60"/>
                  <a:pt x="62" y="62"/>
                </a:cubicBezTo>
                <a:cubicBezTo>
                  <a:pt x="78" y="64"/>
                  <a:pt x="90" y="78"/>
                  <a:pt x="88" y="94"/>
                </a:cubicBezTo>
                <a:close/>
                <a:moveTo>
                  <a:pt x="89" y="59"/>
                </a:moveTo>
                <a:cubicBezTo>
                  <a:pt x="79" y="58"/>
                  <a:pt x="72" y="50"/>
                  <a:pt x="73" y="40"/>
                </a:cubicBezTo>
                <a:cubicBezTo>
                  <a:pt x="74" y="30"/>
                  <a:pt x="83" y="23"/>
                  <a:pt x="92" y="24"/>
                </a:cubicBezTo>
                <a:cubicBezTo>
                  <a:pt x="102" y="25"/>
                  <a:pt x="109" y="34"/>
                  <a:pt x="108" y="44"/>
                </a:cubicBezTo>
                <a:cubicBezTo>
                  <a:pt x="107" y="53"/>
                  <a:pt x="98" y="60"/>
                  <a:pt x="89" y="59"/>
                </a:cubicBezTo>
                <a:close/>
                <a:moveTo>
                  <a:pt x="108" y="94"/>
                </a:moveTo>
                <a:cubicBezTo>
                  <a:pt x="101" y="93"/>
                  <a:pt x="95" y="86"/>
                  <a:pt x="96" y="79"/>
                </a:cubicBezTo>
                <a:cubicBezTo>
                  <a:pt x="97" y="71"/>
                  <a:pt x="104" y="66"/>
                  <a:pt x="111" y="67"/>
                </a:cubicBezTo>
                <a:cubicBezTo>
                  <a:pt x="119" y="68"/>
                  <a:pt x="124" y="74"/>
                  <a:pt x="123" y="82"/>
                </a:cubicBezTo>
                <a:cubicBezTo>
                  <a:pt x="123" y="89"/>
                  <a:pt x="116" y="95"/>
                  <a:pt x="108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300967" y="4677021"/>
            <a:ext cx="2112424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900187" y="4284311"/>
            <a:ext cx="913984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068360" y="2464773"/>
            <a:ext cx="1622351" cy="1622351"/>
          </a:xfrm>
          <a:prstGeom prst="ellipse">
            <a:avLst/>
          </a:prstGeom>
          <a:noFill/>
          <a:ln w="508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9396753" y="2793165"/>
            <a:ext cx="965565" cy="965565"/>
          </a:xfrm>
          <a:prstGeom prst="ellipse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7" name="Freeform 62"/>
          <p:cNvSpPr>
            <a:spLocks noEditPoints="1"/>
          </p:cNvSpPr>
          <p:nvPr/>
        </p:nvSpPr>
        <p:spPr bwMode="auto">
          <a:xfrm>
            <a:off x="9622975" y="3005319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50 w 144"/>
              <a:gd name="T11" fmla="*/ 107 h 144"/>
              <a:gd name="T12" fmla="*/ 48 w 144"/>
              <a:gd name="T13" fmla="*/ 110 h 144"/>
              <a:gd name="T14" fmla="*/ 33 w 144"/>
              <a:gd name="T15" fmla="*/ 110 h 144"/>
              <a:gd name="T16" fmla="*/ 30 w 144"/>
              <a:gd name="T17" fmla="*/ 107 h 144"/>
              <a:gd name="T18" fmla="*/ 30 w 144"/>
              <a:gd name="T19" fmla="*/ 76 h 144"/>
              <a:gd name="T20" fmla="*/ 33 w 144"/>
              <a:gd name="T21" fmla="*/ 74 h 144"/>
              <a:gd name="T22" fmla="*/ 48 w 144"/>
              <a:gd name="T23" fmla="*/ 74 h 144"/>
              <a:gd name="T24" fmla="*/ 50 w 144"/>
              <a:gd name="T25" fmla="*/ 76 h 144"/>
              <a:gd name="T26" fmla="*/ 50 w 144"/>
              <a:gd name="T27" fmla="*/ 107 h 144"/>
              <a:gd name="T28" fmla="*/ 80 w 144"/>
              <a:gd name="T29" fmla="*/ 107 h 144"/>
              <a:gd name="T30" fmla="*/ 77 w 144"/>
              <a:gd name="T31" fmla="*/ 110 h 144"/>
              <a:gd name="T32" fmla="*/ 63 w 144"/>
              <a:gd name="T33" fmla="*/ 110 h 144"/>
              <a:gd name="T34" fmla="*/ 60 w 144"/>
              <a:gd name="T35" fmla="*/ 107 h 144"/>
              <a:gd name="T36" fmla="*/ 60 w 144"/>
              <a:gd name="T37" fmla="*/ 55 h 144"/>
              <a:gd name="T38" fmla="*/ 63 w 144"/>
              <a:gd name="T39" fmla="*/ 52 h 144"/>
              <a:gd name="T40" fmla="*/ 77 w 144"/>
              <a:gd name="T41" fmla="*/ 52 h 144"/>
              <a:gd name="T42" fmla="*/ 80 w 144"/>
              <a:gd name="T43" fmla="*/ 55 h 144"/>
              <a:gd name="T44" fmla="*/ 80 w 144"/>
              <a:gd name="T45" fmla="*/ 107 h 144"/>
              <a:gd name="T46" fmla="*/ 110 w 144"/>
              <a:gd name="T47" fmla="*/ 107 h 144"/>
              <a:gd name="T48" fmla="*/ 107 w 144"/>
              <a:gd name="T49" fmla="*/ 110 h 144"/>
              <a:gd name="T50" fmla="*/ 92 w 144"/>
              <a:gd name="T51" fmla="*/ 110 h 144"/>
              <a:gd name="T52" fmla="*/ 89 w 144"/>
              <a:gd name="T53" fmla="*/ 107 h 144"/>
              <a:gd name="T54" fmla="*/ 89 w 144"/>
              <a:gd name="T55" fmla="*/ 32 h 144"/>
              <a:gd name="T56" fmla="*/ 92 w 144"/>
              <a:gd name="T57" fmla="*/ 29 h 144"/>
              <a:gd name="T58" fmla="*/ 107 w 144"/>
              <a:gd name="T59" fmla="*/ 29 h 144"/>
              <a:gd name="T60" fmla="*/ 110 w 144"/>
              <a:gd name="T61" fmla="*/ 32 h 144"/>
              <a:gd name="T62" fmla="*/ 110 w 144"/>
              <a:gd name="T63" fmla="*/ 10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0" y="107"/>
                </a:moveTo>
                <a:cubicBezTo>
                  <a:pt x="50" y="109"/>
                  <a:pt x="49" y="110"/>
                  <a:pt x="48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0"/>
                  <a:pt x="30" y="109"/>
                  <a:pt x="30" y="107"/>
                </a:cubicBezTo>
                <a:cubicBezTo>
                  <a:pt x="30" y="76"/>
                  <a:pt x="30" y="76"/>
                  <a:pt x="30" y="76"/>
                </a:cubicBezTo>
                <a:cubicBezTo>
                  <a:pt x="30" y="75"/>
                  <a:pt x="31" y="74"/>
                  <a:pt x="33" y="74"/>
                </a:cubicBezTo>
                <a:cubicBezTo>
                  <a:pt x="48" y="74"/>
                  <a:pt x="48" y="74"/>
                  <a:pt x="48" y="74"/>
                </a:cubicBezTo>
                <a:cubicBezTo>
                  <a:pt x="49" y="74"/>
                  <a:pt x="50" y="75"/>
                  <a:pt x="50" y="76"/>
                </a:cubicBezTo>
                <a:lnTo>
                  <a:pt x="50" y="107"/>
                </a:lnTo>
                <a:close/>
                <a:moveTo>
                  <a:pt x="80" y="107"/>
                </a:moveTo>
                <a:cubicBezTo>
                  <a:pt x="80" y="109"/>
                  <a:pt x="79" y="110"/>
                  <a:pt x="77" y="110"/>
                </a:cubicBezTo>
                <a:cubicBezTo>
                  <a:pt x="63" y="110"/>
                  <a:pt x="63" y="110"/>
                  <a:pt x="63" y="110"/>
                </a:cubicBezTo>
                <a:cubicBezTo>
                  <a:pt x="61" y="110"/>
                  <a:pt x="60" y="109"/>
                  <a:pt x="60" y="107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1" y="52"/>
                  <a:pt x="63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9" y="52"/>
                  <a:pt x="80" y="53"/>
                  <a:pt x="80" y="55"/>
                </a:cubicBezTo>
                <a:lnTo>
                  <a:pt x="80" y="107"/>
                </a:lnTo>
                <a:close/>
                <a:moveTo>
                  <a:pt x="110" y="107"/>
                </a:moveTo>
                <a:cubicBezTo>
                  <a:pt x="110" y="109"/>
                  <a:pt x="108" y="110"/>
                  <a:pt x="107" y="110"/>
                </a:cubicBezTo>
                <a:cubicBezTo>
                  <a:pt x="92" y="110"/>
                  <a:pt x="92" y="110"/>
                  <a:pt x="92" y="110"/>
                </a:cubicBezTo>
                <a:cubicBezTo>
                  <a:pt x="91" y="110"/>
                  <a:pt x="89" y="109"/>
                  <a:pt x="89" y="107"/>
                </a:cubicBezTo>
                <a:cubicBezTo>
                  <a:pt x="89" y="32"/>
                  <a:pt x="89" y="32"/>
                  <a:pt x="89" y="32"/>
                </a:cubicBezTo>
                <a:cubicBezTo>
                  <a:pt x="89" y="30"/>
                  <a:pt x="91" y="29"/>
                  <a:pt x="92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8" y="29"/>
                  <a:pt x="110" y="30"/>
                  <a:pt x="110" y="32"/>
                </a:cubicBezTo>
                <a:lnTo>
                  <a:pt x="110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823323" y="4677021"/>
            <a:ext cx="2112424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422543" y="4284311"/>
            <a:ext cx="913984" cy="2754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en-US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174264" y="4677021"/>
            <a:ext cx="2112424" cy="4137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199258" y="2370989"/>
            <a:ext cx="5793485" cy="2116022"/>
            <a:chOff x="1769918" y="2385536"/>
            <a:chExt cx="8652164" cy="2086928"/>
          </a:xfrm>
        </p:grpSpPr>
        <p:sp>
          <p:nvSpPr>
            <p:cNvPr id="6" name="矩形 5"/>
            <p:cNvSpPr/>
            <p:nvPr/>
          </p:nvSpPr>
          <p:spPr>
            <a:xfrm>
              <a:off x="2488770" y="2385536"/>
              <a:ext cx="7214461" cy="2086928"/>
            </a:xfrm>
            <a:prstGeom prst="rect">
              <a:avLst/>
            </a:prstGeom>
            <a:noFill/>
            <a:ln w="38100"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21" name="矩形 20"/>
            <p:cNvSpPr/>
            <p:nvPr/>
          </p:nvSpPr>
          <p:spPr>
            <a:xfrm>
              <a:off x="1769918" y="2812473"/>
              <a:ext cx="8652164" cy="1233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479652" y="2767280"/>
            <a:ext cx="709875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PART 03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请输入标题文字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054" y="373646"/>
            <a:ext cx="11463892" cy="6110709"/>
          </a:xfrm>
          <a:prstGeom prst="rect">
            <a:avLst/>
          </a:prstGeom>
          <a:noFill/>
          <a:ln w="381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09334" y="200086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1647560" y="6347404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311137" y="3188663"/>
            <a:ext cx="5569726" cy="480671"/>
            <a:chOff x="3261223" y="1131982"/>
            <a:chExt cx="5569726" cy="480671"/>
          </a:xfrm>
        </p:grpSpPr>
        <p:sp>
          <p:nvSpPr>
            <p:cNvPr id="12" name="Freeform 513"/>
            <p:cNvSpPr/>
            <p:nvPr/>
          </p:nvSpPr>
          <p:spPr bwMode="auto">
            <a:xfrm>
              <a:off x="3261223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Freeform 513"/>
            <p:cNvSpPr/>
            <p:nvPr/>
          </p:nvSpPr>
          <p:spPr bwMode="auto">
            <a:xfrm flipH="1">
              <a:off x="8573365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82572" y="2132727"/>
            <a:ext cx="3305399" cy="3344257"/>
            <a:chOff x="4482572" y="2132727"/>
            <a:chExt cx="3305399" cy="3344257"/>
          </a:xfrm>
        </p:grpSpPr>
        <p:sp>
          <p:nvSpPr>
            <p:cNvPr id="10" name="Oval 15"/>
            <p:cNvSpPr>
              <a:spLocks noChangeArrowheads="1"/>
            </p:cNvSpPr>
            <p:nvPr/>
          </p:nvSpPr>
          <p:spPr bwMode="auto">
            <a:xfrm>
              <a:off x="5511065" y="3208346"/>
              <a:ext cx="1164082" cy="1163256"/>
            </a:xfrm>
            <a:prstGeom prst="ellipse">
              <a:avLst/>
            </a:prstGeom>
            <a:noFill/>
            <a:ln>
              <a:solidFill>
                <a:srgbClr val="94A1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1" name="Freeform 16"/>
            <p:cNvSpPr/>
            <p:nvPr/>
          </p:nvSpPr>
          <p:spPr bwMode="auto">
            <a:xfrm>
              <a:off x="4488360" y="2132727"/>
              <a:ext cx="2440604" cy="1380694"/>
            </a:xfrm>
            <a:custGeom>
              <a:avLst/>
              <a:gdLst>
                <a:gd name="T0" fmla="*/ 1248 w 1248"/>
                <a:gd name="T1" fmla="*/ 706 h 706"/>
                <a:gd name="T2" fmla="*/ 1233 w 1248"/>
                <a:gd name="T3" fmla="*/ 520 h 706"/>
                <a:gd name="T4" fmla="*/ 1192 w 1248"/>
                <a:gd name="T5" fmla="*/ 567 h 706"/>
                <a:gd name="T6" fmla="*/ 1182 w 1248"/>
                <a:gd name="T7" fmla="*/ 542 h 706"/>
                <a:gd name="T8" fmla="*/ 623 w 1248"/>
                <a:gd name="T9" fmla="*/ 282 h 706"/>
                <a:gd name="T10" fmla="*/ 312 w 1248"/>
                <a:gd name="T11" fmla="*/ 0 h 706"/>
                <a:gd name="T12" fmla="*/ 0 w 1248"/>
                <a:gd name="T13" fmla="*/ 312 h 706"/>
                <a:gd name="T14" fmla="*/ 226 w 1248"/>
                <a:gd name="T15" fmla="*/ 612 h 706"/>
                <a:gd name="T16" fmla="*/ 226 w 1248"/>
                <a:gd name="T17" fmla="*/ 613 h 706"/>
                <a:gd name="T18" fmla="*/ 250 w 1248"/>
                <a:gd name="T19" fmla="*/ 619 h 706"/>
                <a:gd name="T20" fmla="*/ 251 w 1248"/>
                <a:gd name="T21" fmla="*/ 618 h 706"/>
                <a:gd name="T22" fmla="*/ 251 w 1248"/>
                <a:gd name="T23" fmla="*/ 619 h 706"/>
                <a:gd name="T24" fmla="*/ 511 w 1248"/>
                <a:gd name="T25" fmla="*/ 369 h 706"/>
                <a:gd name="T26" fmla="*/ 627 w 1248"/>
                <a:gd name="T27" fmla="*/ 329 h 706"/>
                <a:gd name="T28" fmla="*/ 1181 w 1248"/>
                <a:gd name="T29" fmla="*/ 572 h 706"/>
                <a:gd name="T30" fmla="*/ 1117 w 1248"/>
                <a:gd name="T31" fmla="*/ 573 h 706"/>
                <a:gd name="T32" fmla="*/ 1248 w 1248"/>
                <a:gd name="T33" fmla="*/ 706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8" h="706">
                  <a:moveTo>
                    <a:pt x="1248" y="706"/>
                  </a:moveTo>
                  <a:cubicBezTo>
                    <a:pt x="1233" y="520"/>
                    <a:pt x="1233" y="520"/>
                    <a:pt x="1233" y="520"/>
                  </a:cubicBezTo>
                  <a:cubicBezTo>
                    <a:pt x="1192" y="567"/>
                    <a:pt x="1192" y="567"/>
                    <a:pt x="1192" y="567"/>
                  </a:cubicBezTo>
                  <a:cubicBezTo>
                    <a:pt x="1188" y="556"/>
                    <a:pt x="1187" y="553"/>
                    <a:pt x="1182" y="542"/>
                  </a:cubicBezTo>
                  <a:cubicBezTo>
                    <a:pt x="1086" y="336"/>
                    <a:pt x="851" y="233"/>
                    <a:pt x="623" y="282"/>
                  </a:cubicBezTo>
                  <a:cubicBezTo>
                    <a:pt x="607" y="124"/>
                    <a:pt x="474" y="0"/>
                    <a:pt x="312" y="0"/>
                  </a:cubicBezTo>
                  <a:cubicBezTo>
                    <a:pt x="140" y="0"/>
                    <a:pt x="0" y="140"/>
                    <a:pt x="0" y="312"/>
                  </a:cubicBezTo>
                  <a:cubicBezTo>
                    <a:pt x="0" y="455"/>
                    <a:pt x="96" y="575"/>
                    <a:pt x="226" y="612"/>
                  </a:cubicBezTo>
                  <a:cubicBezTo>
                    <a:pt x="226" y="613"/>
                    <a:pt x="226" y="613"/>
                    <a:pt x="226" y="613"/>
                  </a:cubicBezTo>
                  <a:cubicBezTo>
                    <a:pt x="234" y="615"/>
                    <a:pt x="242" y="617"/>
                    <a:pt x="250" y="619"/>
                  </a:cubicBezTo>
                  <a:cubicBezTo>
                    <a:pt x="251" y="618"/>
                    <a:pt x="251" y="618"/>
                    <a:pt x="251" y="618"/>
                  </a:cubicBezTo>
                  <a:cubicBezTo>
                    <a:pt x="251" y="619"/>
                    <a:pt x="251" y="619"/>
                    <a:pt x="251" y="619"/>
                  </a:cubicBezTo>
                  <a:cubicBezTo>
                    <a:pt x="303" y="514"/>
                    <a:pt x="393" y="423"/>
                    <a:pt x="511" y="369"/>
                  </a:cubicBezTo>
                  <a:cubicBezTo>
                    <a:pt x="580" y="337"/>
                    <a:pt x="626" y="329"/>
                    <a:pt x="627" y="329"/>
                  </a:cubicBezTo>
                  <a:cubicBezTo>
                    <a:pt x="853" y="278"/>
                    <a:pt x="1082" y="370"/>
                    <a:pt x="1181" y="572"/>
                  </a:cubicBezTo>
                  <a:cubicBezTo>
                    <a:pt x="1117" y="573"/>
                    <a:pt x="1117" y="573"/>
                    <a:pt x="1117" y="573"/>
                  </a:cubicBezTo>
                  <a:cubicBezTo>
                    <a:pt x="1248" y="706"/>
                    <a:pt x="1248" y="706"/>
                    <a:pt x="1248" y="70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6391568" y="2155877"/>
              <a:ext cx="1378214" cy="2442258"/>
            </a:xfrm>
            <a:custGeom>
              <a:avLst/>
              <a:gdLst>
                <a:gd name="T0" fmla="*/ 0 w 705"/>
                <a:gd name="T1" fmla="*/ 1249 h 1249"/>
                <a:gd name="T2" fmla="*/ 186 w 705"/>
                <a:gd name="T3" fmla="*/ 1234 h 1249"/>
                <a:gd name="T4" fmla="*/ 138 w 705"/>
                <a:gd name="T5" fmla="*/ 1192 h 1249"/>
                <a:gd name="T6" fmla="*/ 163 w 705"/>
                <a:gd name="T7" fmla="*/ 1182 h 1249"/>
                <a:gd name="T8" fmla="*/ 423 w 705"/>
                <a:gd name="T9" fmla="*/ 623 h 1249"/>
                <a:gd name="T10" fmla="*/ 704 w 705"/>
                <a:gd name="T11" fmla="*/ 312 h 1249"/>
                <a:gd name="T12" fmla="*/ 392 w 705"/>
                <a:gd name="T13" fmla="*/ 0 h 1249"/>
                <a:gd name="T14" fmla="*/ 92 w 705"/>
                <a:gd name="T15" fmla="*/ 227 h 1249"/>
                <a:gd name="T16" fmla="*/ 92 w 705"/>
                <a:gd name="T17" fmla="*/ 227 h 1249"/>
                <a:gd name="T18" fmla="*/ 86 w 705"/>
                <a:gd name="T19" fmla="*/ 251 h 1249"/>
                <a:gd name="T20" fmla="*/ 86 w 705"/>
                <a:gd name="T21" fmla="*/ 251 h 1249"/>
                <a:gd name="T22" fmla="*/ 86 w 705"/>
                <a:gd name="T23" fmla="*/ 252 h 1249"/>
                <a:gd name="T24" fmla="*/ 336 w 705"/>
                <a:gd name="T25" fmla="*/ 512 h 1249"/>
                <a:gd name="T26" fmla="*/ 376 w 705"/>
                <a:gd name="T27" fmla="*/ 627 h 1249"/>
                <a:gd name="T28" fmla="*/ 134 w 705"/>
                <a:gd name="T29" fmla="*/ 1182 h 1249"/>
                <a:gd name="T30" fmla="*/ 133 w 705"/>
                <a:gd name="T31" fmla="*/ 1118 h 1249"/>
                <a:gd name="T32" fmla="*/ 0 w 705"/>
                <a:gd name="T33" fmla="*/ 1249 h 1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5" h="1249">
                  <a:moveTo>
                    <a:pt x="0" y="1249"/>
                  </a:moveTo>
                  <a:cubicBezTo>
                    <a:pt x="186" y="1234"/>
                    <a:pt x="186" y="1234"/>
                    <a:pt x="186" y="1234"/>
                  </a:cubicBezTo>
                  <a:cubicBezTo>
                    <a:pt x="138" y="1192"/>
                    <a:pt x="138" y="1192"/>
                    <a:pt x="138" y="1192"/>
                  </a:cubicBezTo>
                  <a:cubicBezTo>
                    <a:pt x="149" y="1188"/>
                    <a:pt x="152" y="1187"/>
                    <a:pt x="163" y="1182"/>
                  </a:cubicBezTo>
                  <a:cubicBezTo>
                    <a:pt x="370" y="1087"/>
                    <a:pt x="472" y="851"/>
                    <a:pt x="423" y="623"/>
                  </a:cubicBezTo>
                  <a:cubicBezTo>
                    <a:pt x="581" y="608"/>
                    <a:pt x="705" y="474"/>
                    <a:pt x="704" y="312"/>
                  </a:cubicBezTo>
                  <a:cubicBezTo>
                    <a:pt x="704" y="140"/>
                    <a:pt x="564" y="0"/>
                    <a:pt x="392" y="0"/>
                  </a:cubicBezTo>
                  <a:cubicBezTo>
                    <a:pt x="249" y="1"/>
                    <a:pt x="129" y="96"/>
                    <a:pt x="92" y="227"/>
                  </a:cubicBezTo>
                  <a:cubicBezTo>
                    <a:pt x="92" y="227"/>
                    <a:pt x="92" y="227"/>
                    <a:pt x="92" y="227"/>
                  </a:cubicBezTo>
                  <a:cubicBezTo>
                    <a:pt x="90" y="235"/>
                    <a:pt x="88" y="243"/>
                    <a:pt x="86" y="251"/>
                  </a:cubicBezTo>
                  <a:cubicBezTo>
                    <a:pt x="86" y="251"/>
                    <a:pt x="86" y="251"/>
                    <a:pt x="86" y="251"/>
                  </a:cubicBezTo>
                  <a:cubicBezTo>
                    <a:pt x="86" y="252"/>
                    <a:pt x="86" y="252"/>
                    <a:pt x="86" y="252"/>
                  </a:cubicBezTo>
                  <a:cubicBezTo>
                    <a:pt x="191" y="304"/>
                    <a:pt x="281" y="394"/>
                    <a:pt x="336" y="512"/>
                  </a:cubicBezTo>
                  <a:cubicBezTo>
                    <a:pt x="368" y="580"/>
                    <a:pt x="376" y="626"/>
                    <a:pt x="376" y="627"/>
                  </a:cubicBezTo>
                  <a:cubicBezTo>
                    <a:pt x="427" y="854"/>
                    <a:pt x="335" y="1083"/>
                    <a:pt x="134" y="1182"/>
                  </a:cubicBezTo>
                  <a:cubicBezTo>
                    <a:pt x="133" y="1118"/>
                    <a:pt x="133" y="1118"/>
                    <a:pt x="133" y="1118"/>
                  </a:cubicBezTo>
                  <a:cubicBezTo>
                    <a:pt x="0" y="1249"/>
                    <a:pt x="0" y="1249"/>
                    <a:pt x="0" y="124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3" name="Freeform 20"/>
            <p:cNvSpPr/>
            <p:nvPr/>
          </p:nvSpPr>
          <p:spPr bwMode="auto">
            <a:xfrm>
              <a:off x="5303548" y="4097943"/>
              <a:ext cx="2484423" cy="1316207"/>
            </a:xfrm>
            <a:custGeom>
              <a:avLst/>
              <a:gdLst>
                <a:gd name="T0" fmla="*/ 0 w 1270"/>
                <a:gd name="T1" fmla="*/ 0 h 673"/>
                <a:gd name="T2" fmla="*/ 23 w 1270"/>
                <a:gd name="T3" fmla="*/ 185 h 673"/>
                <a:gd name="T4" fmla="*/ 62 w 1270"/>
                <a:gd name="T5" fmla="*/ 136 h 673"/>
                <a:gd name="T6" fmla="*/ 73 w 1270"/>
                <a:gd name="T7" fmla="*/ 160 h 673"/>
                <a:gd name="T8" fmla="*/ 642 w 1270"/>
                <a:gd name="T9" fmla="*/ 398 h 673"/>
                <a:gd name="T10" fmla="*/ 964 w 1270"/>
                <a:gd name="T11" fmla="*/ 666 h 673"/>
                <a:gd name="T12" fmla="*/ 1263 w 1270"/>
                <a:gd name="T13" fmla="*/ 341 h 673"/>
                <a:gd name="T14" fmla="*/ 1025 w 1270"/>
                <a:gd name="T15" fmla="*/ 51 h 673"/>
                <a:gd name="T16" fmla="*/ 1025 w 1270"/>
                <a:gd name="T17" fmla="*/ 51 h 673"/>
                <a:gd name="T18" fmla="*/ 1000 w 1270"/>
                <a:gd name="T19" fmla="*/ 46 h 673"/>
                <a:gd name="T20" fmla="*/ 1000 w 1270"/>
                <a:gd name="T21" fmla="*/ 46 h 673"/>
                <a:gd name="T22" fmla="*/ 999 w 1270"/>
                <a:gd name="T23" fmla="*/ 46 h 673"/>
                <a:gd name="T24" fmla="*/ 750 w 1270"/>
                <a:gd name="T25" fmla="*/ 306 h 673"/>
                <a:gd name="T26" fmla="*/ 636 w 1270"/>
                <a:gd name="T27" fmla="*/ 351 h 673"/>
                <a:gd name="T28" fmla="*/ 72 w 1270"/>
                <a:gd name="T29" fmla="*/ 131 h 673"/>
                <a:gd name="T30" fmla="*/ 136 w 1270"/>
                <a:gd name="T31" fmla="*/ 127 h 673"/>
                <a:gd name="T32" fmla="*/ 0 w 1270"/>
                <a:gd name="T3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0" h="673">
                  <a:moveTo>
                    <a:pt x="0" y="0"/>
                  </a:moveTo>
                  <a:cubicBezTo>
                    <a:pt x="23" y="185"/>
                    <a:pt x="23" y="185"/>
                    <a:pt x="23" y="185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6" y="147"/>
                    <a:pt x="67" y="150"/>
                    <a:pt x="73" y="160"/>
                  </a:cubicBezTo>
                  <a:cubicBezTo>
                    <a:pt x="177" y="363"/>
                    <a:pt x="416" y="456"/>
                    <a:pt x="642" y="398"/>
                  </a:cubicBezTo>
                  <a:cubicBezTo>
                    <a:pt x="664" y="555"/>
                    <a:pt x="802" y="673"/>
                    <a:pt x="964" y="666"/>
                  </a:cubicBezTo>
                  <a:cubicBezTo>
                    <a:pt x="1136" y="659"/>
                    <a:pt x="1270" y="514"/>
                    <a:pt x="1263" y="341"/>
                  </a:cubicBezTo>
                  <a:cubicBezTo>
                    <a:pt x="1257" y="199"/>
                    <a:pt x="1157" y="83"/>
                    <a:pt x="1025" y="51"/>
                  </a:cubicBezTo>
                  <a:cubicBezTo>
                    <a:pt x="1025" y="51"/>
                    <a:pt x="1025" y="51"/>
                    <a:pt x="1025" y="51"/>
                  </a:cubicBezTo>
                  <a:cubicBezTo>
                    <a:pt x="1017" y="49"/>
                    <a:pt x="1009" y="47"/>
                    <a:pt x="1000" y="46"/>
                  </a:cubicBezTo>
                  <a:cubicBezTo>
                    <a:pt x="1000" y="46"/>
                    <a:pt x="1000" y="46"/>
                    <a:pt x="1000" y="46"/>
                  </a:cubicBezTo>
                  <a:cubicBezTo>
                    <a:pt x="999" y="46"/>
                    <a:pt x="999" y="46"/>
                    <a:pt x="999" y="46"/>
                  </a:cubicBezTo>
                  <a:cubicBezTo>
                    <a:pt x="952" y="153"/>
                    <a:pt x="866" y="247"/>
                    <a:pt x="750" y="306"/>
                  </a:cubicBezTo>
                  <a:cubicBezTo>
                    <a:pt x="683" y="341"/>
                    <a:pt x="637" y="351"/>
                    <a:pt x="636" y="351"/>
                  </a:cubicBezTo>
                  <a:cubicBezTo>
                    <a:pt x="412" y="411"/>
                    <a:pt x="180" y="328"/>
                    <a:pt x="72" y="131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4" name="Freeform 22"/>
            <p:cNvSpPr/>
            <p:nvPr/>
          </p:nvSpPr>
          <p:spPr bwMode="auto">
            <a:xfrm>
              <a:off x="4482572" y="2990907"/>
              <a:ext cx="1314553" cy="2486077"/>
            </a:xfrm>
            <a:custGeom>
              <a:avLst/>
              <a:gdLst>
                <a:gd name="T0" fmla="*/ 672 w 672"/>
                <a:gd name="T1" fmla="*/ 0 h 1271"/>
                <a:gd name="T2" fmla="*/ 487 w 672"/>
                <a:gd name="T3" fmla="*/ 23 h 1271"/>
                <a:gd name="T4" fmla="*/ 536 w 672"/>
                <a:gd name="T5" fmla="*/ 62 h 1271"/>
                <a:gd name="T6" fmla="*/ 511 w 672"/>
                <a:gd name="T7" fmla="*/ 73 h 1271"/>
                <a:gd name="T8" fmla="*/ 275 w 672"/>
                <a:gd name="T9" fmla="*/ 643 h 1271"/>
                <a:gd name="T10" fmla="*/ 7 w 672"/>
                <a:gd name="T11" fmla="*/ 965 h 1271"/>
                <a:gd name="T12" fmla="*/ 332 w 672"/>
                <a:gd name="T13" fmla="*/ 1263 h 1271"/>
                <a:gd name="T14" fmla="*/ 622 w 672"/>
                <a:gd name="T15" fmla="*/ 1025 h 1271"/>
                <a:gd name="T16" fmla="*/ 622 w 672"/>
                <a:gd name="T17" fmla="*/ 1025 h 1271"/>
                <a:gd name="T18" fmla="*/ 627 w 672"/>
                <a:gd name="T19" fmla="*/ 1000 h 1271"/>
                <a:gd name="T20" fmla="*/ 627 w 672"/>
                <a:gd name="T21" fmla="*/ 1000 h 1271"/>
                <a:gd name="T22" fmla="*/ 627 w 672"/>
                <a:gd name="T23" fmla="*/ 999 h 1271"/>
                <a:gd name="T24" fmla="*/ 366 w 672"/>
                <a:gd name="T25" fmla="*/ 750 h 1271"/>
                <a:gd name="T26" fmla="*/ 322 w 672"/>
                <a:gd name="T27" fmla="*/ 636 h 1271"/>
                <a:gd name="T28" fmla="*/ 541 w 672"/>
                <a:gd name="T29" fmla="*/ 72 h 1271"/>
                <a:gd name="T30" fmla="*/ 545 w 672"/>
                <a:gd name="T31" fmla="*/ 136 h 1271"/>
                <a:gd name="T32" fmla="*/ 672 w 672"/>
                <a:gd name="T33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2" h="1271">
                  <a:moveTo>
                    <a:pt x="672" y="0"/>
                  </a:moveTo>
                  <a:cubicBezTo>
                    <a:pt x="487" y="23"/>
                    <a:pt x="487" y="23"/>
                    <a:pt x="487" y="23"/>
                  </a:cubicBezTo>
                  <a:cubicBezTo>
                    <a:pt x="536" y="62"/>
                    <a:pt x="536" y="62"/>
                    <a:pt x="536" y="62"/>
                  </a:cubicBezTo>
                  <a:cubicBezTo>
                    <a:pt x="525" y="67"/>
                    <a:pt x="522" y="68"/>
                    <a:pt x="511" y="73"/>
                  </a:cubicBezTo>
                  <a:cubicBezTo>
                    <a:pt x="309" y="177"/>
                    <a:pt x="217" y="416"/>
                    <a:pt x="275" y="643"/>
                  </a:cubicBezTo>
                  <a:cubicBezTo>
                    <a:pt x="117" y="665"/>
                    <a:pt x="0" y="803"/>
                    <a:pt x="7" y="965"/>
                  </a:cubicBezTo>
                  <a:cubicBezTo>
                    <a:pt x="14" y="1137"/>
                    <a:pt x="159" y="1271"/>
                    <a:pt x="332" y="1263"/>
                  </a:cubicBezTo>
                  <a:cubicBezTo>
                    <a:pt x="474" y="1257"/>
                    <a:pt x="590" y="1157"/>
                    <a:pt x="622" y="1025"/>
                  </a:cubicBezTo>
                  <a:cubicBezTo>
                    <a:pt x="622" y="1025"/>
                    <a:pt x="622" y="1025"/>
                    <a:pt x="622" y="1025"/>
                  </a:cubicBezTo>
                  <a:cubicBezTo>
                    <a:pt x="624" y="1017"/>
                    <a:pt x="626" y="1009"/>
                    <a:pt x="627" y="1000"/>
                  </a:cubicBezTo>
                  <a:cubicBezTo>
                    <a:pt x="627" y="1000"/>
                    <a:pt x="627" y="1000"/>
                    <a:pt x="627" y="1000"/>
                  </a:cubicBezTo>
                  <a:cubicBezTo>
                    <a:pt x="627" y="999"/>
                    <a:pt x="627" y="999"/>
                    <a:pt x="627" y="999"/>
                  </a:cubicBezTo>
                  <a:cubicBezTo>
                    <a:pt x="520" y="952"/>
                    <a:pt x="426" y="866"/>
                    <a:pt x="366" y="750"/>
                  </a:cubicBezTo>
                  <a:cubicBezTo>
                    <a:pt x="331" y="683"/>
                    <a:pt x="322" y="637"/>
                    <a:pt x="322" y="636"/>
                  </a:cubicBezTo>
                  <a:cubicBezTo>
                    <a:pt x="261" y="412"/>
                    <a:pt x="344" y="180"/>
                    <a:pt x="541" y="72"/>
                  </a:cubicBezTo>
                  <a:cubicBezTo>
                    <a:pt x="545" y="136"/>
                    <a:pt x="545" y="136"/>
                    <a:pt x="545" y="136"/>
                  </a:cubicBezTo>
                  <a:cubicBezTo>
                    <a:pt x="672" y="0"/>
                    <a:pt x="672" y="0"/>
                    <a:pt x="67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5" name="AutoShape 123"/>
            <p:cNvSpPr>
              <a:spLocks noChangeAspect="1"/>
            </p:cNvSpPr>
            <p:nvPr/>
          </p:nvSpPr>
          <p:spPr bwMode="auto">
            <a:xfrm>
              <a:off x="5900707" y="3468523"/>
              <a:ext cx="384799" cy="4233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txBody>
            <a:bodyPr lIns="50789" tIns="50789" rIns="50789" bIns="50789" anchor="ctr"/>
            <a:lstStyle/>
            <a:p>
              <a:pPr algn="ctr" defTabSz="456565">
                <a:defRPr/>
              </a:pPr>
              <a:endParaRPr lang="es-E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6" name="TextBox 30"/>
            <p:cNvSpPr txBox="1"/>
            <p:nvPr/>
          </p:nvSpPr>
          <p:spPr>
            <a:xfrm>
              <a:off x="5723389" y="3908917"/>
              <a:ext cx="7394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SUCCESS</a:t>
              </a:r>
              <a:endParaRPr lang="en-US" sz="1200" b="1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7" name="Freeform 237"/>
            <p:cNvSpPr>
              <a:spLocks noChangeAspect="1" noChangeArrowheads="1"/>
            </p:cNvSpPr>
            <p:nvPr/>
          </p:nvSpPr>
          <p:spPr bwMode="auto">
            <a:xfrm>
              <a:off x="4819435" y="2476497"/>
              <a:ext cx="426117" cy="313034"/>
            </a:xfrm>
            <a:custGeom>
              <a:avLst/>
              <a:gdLst>
                <a:gd name="T0" fmla="*/ 586 w 1347"/>
                <a:gd name="T1" fmla="*/ 602 h 987"/>
                <a:gd name="T2" fmla="*/ 502 w 1347"/>
                <a:gd name="T3" fmla="*/ 535 h 987"/>
                <a:gd name="T4" fmla="*/ 42 w 1347"/>
                <a:gd name="T5" fmla="*/ 117 h 987"/>
                <a:gd name="T6" fmla="*/ 17 w 1347"/>
                <a:gd name="T7" fmla="*/ 33 h 987"/>
                <a:gd name="T8" fmla="*/ 92 w 1347"/>
                <a:gd name="T9" fmla="*/ 0 h 987"/>
                <a:gd name="T10" fmla="*/ 1255 w 1347"/>
                <a:gd name="T11" fmla="*/ 0 h 987"/>
                <a:gd name="T12" fmla="*/ 1330 w 1347"/>
                <a:gd name="T13" fmla="*/ 41 h 987"/>
                <a:gd name="T14" fmla="*/ 1305 w 1347"/>
                <a:gd name="T15" fmla="*/ 125 h 987"/>
                <a:gd name="T16" fmla="*/ 803 w 1347"/>
                <a:gd name="T17" fmla="*/ 576 h 987"/>
                <a:gd name="T18" fmla="*/ 586 w 1347"/>
                <a:gd name="T19" fmla="*/ 602 h 987"/>
                <a:gd name="T20" fmla="*/ 92 w 1347"/>
                <a:gd name="T21" fmla="*/ 986 h 987"/>
                <a:gd name="T22" fmla="*/ 0 w 1347"/>
                <a:gd name="T23" fmla="*/ 894 h 987"/>
                <a:gd name="T24" fmla="*/ 0 w 1347"/>
                <a:gd name="T25" fmla="*/ 225 h 987"/>
                <a:gd name="T26" fmla="*/ 42 w 1347"/>
                <a:gd name="T27" fmla="*/ 217 h 987"/>
                <a:gd name="T28" fmla="*/ 234 w 1347"/>
                <a:gd name="T29" fmla="*/ 409 h 987"/>
                <a:gd name="T30" fmla="*/ 251 w 1347"/>
                <a:gd name="T31" fmla="*/ 493 h 987"/>
                <a:gd name="T32" fmla="*/ 109 w 1347"/>
                <a:gd name="T33" fmla="*/ 827 h 987"/>
                <a:gd name="T34" fmla="*/ 126 w 1347"/>
                <a:gd name="T35" fmla="*/ 827 h 987"/>
                <a:gd name="T36" fmla="*/ 318 w 1347"/>
                <a:gd name="T37" fmla="*/ 576 h 987"/>
                <a:gd name="T38" fmla="*/ 393 w 1347"/>
                <a:gd name="T39" fmla="*/ 568 h 987"/>
                <a:gd name="T40" fmla="*/ 477 w 1347"/>
                <a:gd name="T41" fmla="*/ 643 h 987"/>
                <a:gd name="T42" fmla="*/ 569 w 1347"/>
                <a:gd name="T43" fmla="*/ 694 h 987"/>
                <a:gd name="T44" fmla="*/ 820 w 1347"/>
                <a:gd name="T45" fmla="*/ 677 h 987"/>
                <a:gd name="T46" fmla="*/ 945 w 1347"/>
                <a:gd name="T47" fmla="*/ 568 h 987"/>
                <a:gd name="T48" fmla="*/ 1020 w 1347"/>
                <a:gd name="T49" fmla="*/ 576 h 987"/>
                <a:gd name="T50" fmla="*/ 1229 w 1347"/>
                <a:gd name="T51" fmla="*/ 853 h 987"/>
                <a:gd name="T52" fmla="*/ 1238 w 1347"/>
                <a:gd name="T53" fmla="*/ 844 h 987"/>
                <a:gd name="T54" fmla="*/ 1096 w 1347"/>
                <a:gd name="T55" fmla="*/ 493 h 987"/>
                <a:gd name="T56" fmla="*/ 1112 w 1347"/>
                <a:gd name="T57" fmla="*/ 409 h 987"/>
                <a:gd name="T58" fmla="*/ 1313 w 1347"/>
                <a:gd name="T59" fmla="*/ 217 h 987"/>
                <a:gd name="T60" fmla="*/ 1346 w 1347"/>
                <a:gd name="T61" fmla="*/ 225 h 987"/>
                <a:gd name="T62" fmla="*/ 1346 w 1347"/>
                <a:gd name="T63" fmla="*/ 903 h 987"/>
                <a:gd name="T64" fmla="*/ 1246 w 1347"/>
                <a:gd name="T65" fmla="*/ 986 h 987"/>
                <a:gd name="T66" fmla="*/ 92 w 1347"/>
                <a:gd name="T67" fmla="*/ 986 h 987"/>
                <a:gd name="T68" fmla="*/ 92 w 1347"/>
                <a:gd name="T69" fmla="*/ 986 h 987"/>
                <a:gd name="T70" fmla="*/ 92 w 1347"/>
                <a:gd name="T71" fmla="*/ 986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7" h="98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txBody>
            <a:bodyPr wrap="none" lIns="121893" tIns="60946" rIns="121893" bIns="60946" anchor="ctr"/>
            <a:lstStyle/>
            <a:p>
              <a:pPr>
                <a:defRPr/>
              </a:pPr>
              <a:endParaRPr lang="en-US" sz="105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8" name="Freeform 290"/>
            <p:cNvSpPr>
              <a:spLocks noChangeAspect="1" noChangeArrowheads="1"/>
            </p:cNvSpPr>
            <p:nvPr/>
          </p:nvSpPr>
          <p:spPr bwMode="auto">
            <a:xfrm>
              <a:off x="7004476" y="2481495"/>
              <a:ext cx="506529" cy="392325"/>
            </a:xfrm>
            <a:custGeom>
              <a:avLst/>
              <a:gdLst>
                <a:gd name="T0" fmla="*/ 995 w 996"/>
                <a:gd name="T1" fmla="*/ 409 h 770"/>
                <a:gd name="T2" fmla="*/ 836 w 996"/>
                <a:gd name="T3" fmla="*/ 409 h 770"/>
                <a:gd name="T4" fmla="*/ 543 w 996"/>
                <a:gd name="T5" fmla="*/ 192 h 770"/>
                <a:gd name="T6" fmla="*/ 384 w 996"/>
                <a:gd name="T7" fmla="*/ 275 h 770"/>
                <a:gd name="T8" fmla="*/ 360 w 996"/>
                <a:gd name="T9" fmla="*/ 158 h 770"/>
                <a:gd name="T10" fmla="*/ 702 w 996"/>
                <a:gd name="T11" fmla="*/ 33 h 770"/>
                <a:gd name="T12" fmla="*/ 836 w 996"/>
                <a:gd name="T13" fmla="*/ 133 h 770"/>
                <a:gd name="T14" fmla="*/ 334 w 996"/>
                <a:gd name="T15" fmla="*/ 626 h 770"/>
                <a:gd name="T16" fmla="*/ 276 w 996"/>
                <a:gd name="T17" fmla="*/ 551 h 770"/>
                <a:gd name="T18" fmla="*/ 209 w 996"/>
                <a:gd name="T19" fmla="*/ 484 h 770"/>
                <a:gd name="T20" fmla="*/ 109 w 996"/>
                <a:gd name="T21" fmla="*/ 434 h 770"/>
                <a:gd name="T22" fmla="*/ 159 w 996"/>
                <a:gd name="T23" fmla="*/ 535 h 770"/>
                <a:gd name="T24" fmla="*/ 226 w 996"/>
                <a:gd name="T25" fmla="*/ 602 h 770"/>
                <a:gd name="T26" fmla="*/ 293 w 996"/>
                <a:gd name="T27" fmla="*/ 668 h 770"/>
                <a:gd name="T28" fmla="*/ 393 w 996"/>
                <a:gd name="T29" fmla="*/ 727 h 770"/>
                <a:gd name="T30" fmla="*/ 334 w 996"/>
                <a:gd name="T31" fmla="*/ 626 h 770"/>
                <a:gd name="T32" fmla="*/ 594 w 996"/>
                <a:gd name="T33" fmla="*/ 267 h 770"/>
                <a:gd name="T34" fmla="*/ 443 w 996"/>
                <a:gd name="T35" fmla="*/ 301 h 770"/>
                <a:gd name="T36" fmla="*/ 284 w 996"/>
                <a:gd name="T37" fmla="*/ 217 h 770"/>
                <a:gd name="T38" fmla="*/ 460 w 996"/>
                <a:gd name="T39" fmla="*/ 50 h 770"/>
                <a:gd name="T40" fmla="*/ 184 w 996"/>
                <a:gd name="T41" fmla="*/ 100 h 770"/>
                <a:gd name="T42" fmla="*/ 0 w 996"/>
                <a:gd name="T43" fmla="*/ 66 h 770"/>
                <a:gd name="T44" fmla="*/ 50 w 996"/>
                <a:gd name="T45" fmla="*/ 443 h 770"/>
                <a:gd name="T46" fmla="*/ 234 w 996"/>
                <a:gd name="T47" fmla="*/ 392 h 770"/>
                <a:gd name="T48" fmla="*/ 293 w 996"/>
                <a:gd name="T49" fmla="*/ 468 h 770"/>
                <a:gd name="T50" fmla="*/ 360 w 996"/>
                <a:gd name="T51" fmla="*/ 535 h 770"/>
                <a:gd name="T52" fmla="*/ 426 w 996"/>
                <a:gd name="T53" fmla="*/ 610 h 770"/>
                <a:gd name="T54" fmla="*/ 477 w 996"/>
                <a:gd name="T55" fmla="*/ 727 h 770"/>
                <a:gd name="T56" fmla="*/ 543 w 996"/>
                <a:gd name="T57" fmla="*/ 660 h 770"/>
                <a:gd name="T58" fmla="*/ 485 w 996"/>
                <a:gd name="T59" fmla="*/ 585 h 770"/>
                <a:gd name="T60" fmla="*/ 569 w 996"/>
                <a:gd name="T61" fmla="*/ 668 h 770"/>
                <a:gd name="T62" fmla="*/ 627 w 996"/>
                <a:gd name="T63" fmla="*/ 602 h 770"/>
                <a:gd name="T64" fmla="*/ 652 w 996"/>
                <a:gd name="T65" fmla="*/ 610 h 770"/>
                <a:gd name="T66" fmla="*/ 719 w 996"/>
                <a:gd name="T67" fmla="*/ 543 h 770"/>
                <a:gd name="T68" fmla="*/ 727 w 996"/>
                <a:gd name="T69" fmla="*/ 526 h 770"/>
                <a:gd name="T70" fmla="*/ 786 w 996"/>
                <a:gd name="T71" fmla="*/ 535 h 770"/>
                <a:gd name="T72" fmla="*/ 786 w 996"/>
                <a:gd name="T73" fmla="*/ 468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6" h="770">
                  <a:moveTo>
                    <a:pt x="995" y="100"/>
                  </a:moveTo>
                  <a:cubicBezTo>
                    <a:pt x="995" y="409"/>
                    <a:pt x="995" y="409"/>
                    <a:pt x="995" y="409"/>
                  </a:cubicBezTo>
                  <a:cubicBezTo>
                    <a:pt x="995" y="409"/>
                    <a:pt x="928" y="426"/>
                    <a:pt x="920" y="426"/>
                  </a:cubicBezTo>
                  <a:cubicBezTo>
                    <a:pt x="903" y="426"/>
                    <a:pt x="861" y="443"/>
                    <a:pt x="836" y="409"/>
                  </a:cubicBezTo>
                  <a:cubicBezTo>
                    <a:pt x="786" y="367"/>
                    <a:pt x="619" y="192"/>
                    <a:pt x="619" y="192"/>
                  </a:cubicBezTo>
                  <a:cubicBezTo>
                    <a:pt x="619" y="192"/>
                    <a:pt x="594" y="167"/>
                    <a:pt x="543" y="192"/>
                  </a:cubicBezTo>
                  <a:cubicBezTo>
                    <a:pt x="502" y="217"/>
                    <a:pt x="443" y="250"/>
                    <a:pt x="418" y="259"/>
                  </a:cubicBezTo>
                  <a:cubicBezTo>
                    <a:pt x="410" y="267"/>
                    <a:pt x="393" y="275"/>
                    <a:pt x="384" y="275"/>
                  </a:cubicBezTo>
                  <a:cubicBezTo>
                    <a:pt x="351" y="275"/>
                    <a:pt x="326" y="242"/>
                    <a:pt x="326" y="209"/>
                  </a:cubicBezTo>
                  <a:cubicBezTo>
                    <a:pt x="326" y="183"/>
                    <a:pt x="343" y="167"/>
                    <a:pt x="360" y="158"/>
                  </a:cubicBezTo>
                  <a:cubicBezTo>
                    <a:pt x="426" y="116"/>
                    <a:pt x="552" y="50"/>
                    <a:pt x="602" y="16"/>
                  </a:cubicBezTo>
                  <a:cubicBezTo>
                    <a:pt x="635" y="0"/>
                    <a:pt x="652" y="0"/>
                    <a:pt x="702" y="33"/>
                  </a:cubicBezTo>
                  <a:cubicBezTo>
                    <a:pt x="752" y="83"/>
                    <a:pt x="803" y="125"/>
                    <a:pt x="803" y="125"/>
                  </a:cubicBezTo>
                  <a:cubicBezTo>
                    <a:pt x="803" y="125"/>
                    <a:pt x="819" y="133"/>
                    <a:pt x="836" y="133"/>
                  </a:cubicBezTo>
                  <a:cubicBezTo>
                    <a:pt x="878" y="125"/>
                    <a:pt x="995" y="100"/>
                    <a:pt x="995" y="100"/>
                  </a:cubicBezTo>
                  <a:close/>
                  <a:moveTo>
                    <a:pt x="334" y="626"/>
                  </a:moveTo>
                  <a:cubicBezTo>
                    <a:pt x="343" y="610"/>
                    <a:pt x="343" y="585"/>
                    <a:pt x="326" y="568"/>
                  </a:cubicBezTo>
                  <a:cubicBezTo>
                    <a:pt x="309" y="551"/>
                    <a:pt x="293" y="551"/>
                    <a:pt x="276" y="551"/>
                  </a:cubicBezTo>
                  <a:cubicBezTo>
                    <a:pt x="276" y="535"/>
                    <a:pt x="276" y="510"/>
                    <a:pt x="259" y="501"/>
                  </a:cubicBezTo>
                  <a:cubicBezTo>
                    <a:pt x="251" y="484"/>
                    <a:pt x="226" y="476"/>
                    <a:pt x="209" y="484"/>
                  </a:cubicBezTo>
                  <a:cubicBezTo>
                    <a:pt x="217" y="468"/>
                    <a:pt x="209" y="443"/>
                    <a:pt x="201" y="426"/>
                  </a:cubicBezTo>
                  <a:cubicBezTo>
                    <a:pt x="176" y="401"/>
                    <a:pt x="134" y="409"/>
                    <a:pt x="109" y="434"/>
                  </a:cubicBezTo>
                  <a:cubicBezTo>
                    <a:pt x="92" y="451"/>
                    <a:pt x="75" y="501"/>
                    <a:pt x="92" y="526"/>
                  </a:cubicBezTo>
                  <a:cubicBezTo>
                    <a:pt x="117" y="551"/>
                    <a:pt x="142" y="535"/>
                    <a:pt x="159" y="535"/>
                  </a:cubicBezTo>
                  <a:cubicBezTo>
                    <a:pt x="159" y="551"/>
                    <a:pt x="142" y="568"/>
                    <a:pt x="159" y="593"/>
                  </a:cubicBezTo>
                  <a:cubicBezTo>
                    <a:pt x="176" y="618"/>
                    <a:pt x="209" y="602"/>
                    <a:pt x="226" y="602"/>
                  </a:cubicBezTo>
                  <a:cubicBezTo>
                    <a:pt x="217" y="618"/>
                    <a:pt x="201" y="643"/>
                    <a:pt x="226" y="668"/>
                  </a:cubicBezTo>
                  <a:cubicBezTo>
                    <a:pt x="242" y="685"/>
                    <a:pt x="276" y="677"/>
                    <a:pt x="293" y="668"/>
                  </a:cubicBezTo>
                  <a:cubicBezTo>
                    <a:pt x="284" y="693"/>
                    <a:pt x="268" y="710"/>
                    <a:pt x="293" y="744"/>
                  </a:cubicBezTo>
                  <a:cubicBezTo>
                    <a:pt x="318" y="769"/>
                    <a:pt x="368" y="752"/>
                    <a:pt x="393" y="727"/>
                  </a:cubicBezTo>
                  <a:cubicBezTo>
                    <a:pt x="418" y="702"/>
                    <a:pt x="418" y="668"/>
                    <a:pt x="393" y="643"/>
                  </a:cubicBezTo>
                  <a:cubicBezTo>
                    <a:pt x="376" y="626"/>
                    <a:pt x="360" y="626"/>
                    <a:pt x="334" y="626"/>
                  </a:cubicBezTo>
                  <a:close/>
                  <a:moveTo>
                    <a:pt x="786" y="468"/>
                  </a:moveTo>
                  <a:cubicBezTo>
                    <a:pt x="610" y="284"/>
                    <a:pt x="694" y="367"/>
                    <a:pt x="594" y="267"/>
                  </a:cubicBezTo>
                  <a:cubicBezTo>
                    <a:pt x="594" y="267"/>
                    <a:pt x="569" y="234"/>
                    <a:pt x="527" y="259"/>
                  </a:cubicBezTo>
                  <a:cubicBezTo>
                    <a:pt x="502" y="267"/>
                    <a:pt x="468" y="284"/>
                    <a:pt x="443" y="301"/>
                  </a:cubicBezTo>
                  <a:cubicBezTo>
                    <a:pt x="418" y="309"/>
                    <a:pt x="393" y="317"/>
                    <a:pt x="384" y="317"/>
                  </a:cubicBezTo>
                  <a:cubicBezTo>
                    <a:pt x="326" y="317"/>
                    <a:pt x="284" y="267"/>
                    <a:pt x="284" y="217"/>
                  </a:cubicBezTo>
                  <a:cubicBezTo>
                    <a:pt x="284" y="175"/>
                    <a:pt x="301" y="142"/>
                    <a:pt x="334" y="125"/>
                  </a:cubicBezTo>
                  <a:cubicBezTo>
                    <a:pt x="368" y="100"/>
                    <a:pt x="460" y="50"/>
                    <a:pt x="460" y="50"/>
                  </a:cubicBezTo>
                  <a:cubicBezTo>
                    <a:pt x="460" y="50"/>
                    <a:pt x="435" y="8"/>
                    <a:pt x="376" y="8"/>
                  </a:cubicBezTo>
                  <a:cubicBezTo>
                    <a:pt x="309" y="8"/>
                    <a:pt x="184" y="100"/>
                    <a:pt x="184" y="100"/>
                  </a:cubicBezTo>
                  <a:cubicBezTo>
                    <a:pt x="184" y="100"/>
                    <a:pt x="150" y="116"/>
                    <a:pt x="100" y="10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0" y="426"/>
                    <a:pt x="25" y="434"/>
                    <a:pt x="50" y="443"/>
                  </a:cubicBezTo>
                  <a:cubicBezTo>
                    <a:pt x="59" y="426"/>
                    <a:pt x="67" y="409"/>
                    <a:pt x="83" y="392"/>
                  </a:cubicBezTo>
                  <a:cubicBezTo>
                    <a:pt x="125" y="351"/>
                    <a:pt x="192" y="351"/>
                    <a:pt x="234" y="392"/>
                  </a:cubicBezTo>
                  <a:cubicBezTo>
                    <a:pt x="242" y="409"/>
                    <a:pt x="251" y="417"/>
                    <a:pt x="251" y="434"/>
                  </a:cubicBezTo>
                  <a:cubicBezTo>
                    <a:pt x="268" y="443"/>
                    <a:pt x="284" y="451"/>
                    <a:pt x="293" y="468"/>
                  </a:cubicBezTo>
                  <a:cubicBezTo>
                    <a:pt x="309" y="476"/>
                    <a:pt x="318" y="493"/>
                    <a:pt x="318" y="510"/>
                  </a:cubicBezTo>
                  <a:cubicBezTo>
                    <a:pt x="334" y="510"/>
                    <a:pt x="351" y="518"/>
                    <a:pt x="360" y="535"/>
                  </a:cubicBezTo>
                  <a:cubicBezTo>
                    <a:pt x="376" y="551"/>
                    <a:pt x="384" y="568"/>
                    <a:pt x="384" y="585"/>
                  </a:cubicBezTo>
                  <a:cubicBezTo>
                    <a:pt x="401" y="585"/>
                    <a:pt x="418" y="593"/>
                    <a:pt x="426" y="610"/>
                  </a:cubicBezTo>
                  <a:cubicBezTo>
                    <a:pt x="451" y="635"/>
                    <a:pt x="460" y="668"/>
                    <a:pt x="451" y="702"/>
                  </a:cubicBezTo>
                  <a:cubicBezTo>
                    <a:pt x="460" y="702"/>
                    <a:pt x="468" y="718"/>
                    <a:pt x="477" y="727"/>
                  </a:cubicBezTo>
                  <a:cubicBezTo>
                    <a:pt x="493" y="744"/>
                    <a:pt x="527" y="744"/>
                    <a:pt x="543" y="727"/>
                  </a:cubicBezTo>
                  <a:cubicBezTo>
                    <a:pt x="560" y="710"/>
                    <a:pt x="560" y="677"/>
                    <a:pt x="543" y="660"/>
                  </a:cubicBezTo>
                  <a:lnTo>
                    <a:pt x="535" y="660"/>
                  </a:lnTo>
                  <a:cubicBezTo>
                    <a:pt x="485" y="602"/>
                    <a:pt x="477" y="593"/>
                    <a:pt x="485" y="585"/>
                  </a:cubicBezTo>
                  <a:cubicBezTo>
                    <a:pt x="493" y="585"/>
                    <a:pt x="502" y="593"/>
                    <a:pt x="560" y="660"/>
                  </a:cubicBezTo>
                  <a:cubicBezTo>
                    <a:pt x="569" y="668"/>
                    <a:pt x="569" y="668"/>
                    <a:pt x="569" y="668"/>
                  </a:cubicBezTo>
                  <a:cubicBezTo>
                    <a:pt x="585" y="685"/>
                    <a:pt x="610" y="685"/>
                    <a:pt x="627" y="668"/>
                  </a:cubicBezTo>
                  <a:cubicBezTo>
                    <a:pt x="644" y="652"/>
                    <a:pt x="644" y="618"/>
                    <a:pt x="627" y="602"/>
                  </a:cubicBezTo>
                  <a:cubicBezTo>
                    <a:pt x="569" y="535"/>
                    <a:pt x="560" y="526"/>
                    <a:pt x="560" y="518"/>
                  </a:cubicBezTo>
                  <a:cubicBezTo>
                    <a:pt x="569" y="518"/>
                    <a:pt x="594" y="551"/>
                    <a:pt x="652" y="610"/>
                  </a:cubicBezTo>
                  <a:cubicBezTo>
                    <a:pt x="669" y="626"/>
                    <a:pt x="702" y="626"/>
                    <a:pt x="719" y="610"/>
                  </a:cubicBezTo>
                  <a:cubicBezTo>
                    <a:pt x="727" y="593"/>
                    <a:pt x="736" y="568"/>
                    <a:pt x="719" y="543"/>
                  </a:cubicBezTo>
                  <a:cubicBezTo>
                    <a:pt x="644" y="468"/>
                    <a:pt x="644" y="468"/>
                    <a:pt x="652" y="459"/>
                  </a:cubicBezTo>
                  <a:lnTo>
                    <a:pt x="727" y="526"/>
                  </a:lnTo>
                  <a:cubicBezTo>
                    <a:pt x="727" y="535"/>
                    <a:pt x="727" y="535"/>
                    <a:pt x="727" y="535"/>
                  </a:cubicBezTo>
                  <a:cubicBezTo>
                    <a:pt x="744" y="551"/>
                    <a:pt x="769" y="551"/>
                    <a:pt x="786" y="535"/>
                  </a:cubicBezTo>
                  <a:cubicBezTo>
                    <a:pt x="803" y="510"/>
                    <a:pt x="803" y="484"/>
                    <a:pt x="786" y="468"/>
                  </a:cubicBezTo>
                  <a:close/>
                  <a:moveTo>
                    <a:pt x="786" y="468"/>
                  </a:moveTo>
                  <a:lnTo>
                    <a:pt x="786" y="468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txBody>
            <a:bodyPr wrap="none" lIns="182843" tIns="91422" rIns="182843" bIns="91422" anchor="ctr"/>
            <a:lstStyle/>
            <a:p>
              <a:pPr>
                <a:defRPr/>
              </a:pPr>
              <a:endParaRPr lang="en-US" sz="24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" name="Freeform 417"/>
            <p:cNvSpPr>
              <a:spLocks noChangeAspect="1" noChangeArrowheads="1"/>
            </p:cNvSpPr>
            <p:nvPr/>
          </p:nvSpPr>
          <p:spPr bwMode="auto">
            <a:xfrm>
              <a:off x="7004476" y="4652883"/>
              <a:ext cx="437908" cy="438023"/>
            </a:xfrm>
            <a:custGeom>
              <a:avLst/>
              <a:gdLst>
                <a:gd name="T0" fmla="*/ 0 w 904"/>
                <a:gd name="T1" fmla="*/ 686 h 904"/>
                <a:gd name="T2" fmla="*/ 218 w 904"/>
                <a:gd name="T3" fmla="*/ 903 h 904"/>
                <a:gd name="T4" fmla="*/ 0 w 904"/>
                <a:gd name="T5" fmla="*/ 903 h 904"/>
                <a:gd name="T6" fmla="*/ 0 w 904"/>
                <a:gd name="T7" fmla="*/ 686 h 904"/>
                <a:gd name="T8" fmla="*/ 552 w 904"/>
                <a:gd name="T9" fmla="*/ 42 h 904"/>
                <a:gd name="T10" fmla="*/ 627 w 904"/>
                <a:gd name="T11" fmla="*/ 276 h 904"/>
                <a:gd name="T12" fmla="*/ 861 w 904"/>
                <a:gd name="T13" fmla="*/ 351 h 904"/>
                <a:gd name="T14" fmla="*/ 786 w 904"/>
                <a:gd name="T15" fmla="*/ 117 h 904"/>
                <a:gd name="T16" fmla="*/ 552 w 904"/>
                <a:gd name="T17" fmla="*/ 42 h 904"/>
                <a:gd name="T18" fmla="*/ 677 w 904"/>
                <a:gd name="T19" fmla="*/ 385 h 904"/>
                <a:gd name="T20" fmla="*/ 276 w 904"/>
                <a:gd name="T21" fmla="*/ 778 h 904"/>
                <a:gd name="T22" fmla="*/ 360 w 904"/>
                <a:gd name="T23" fmla="*/ 862 h 904"/>
                <a:gd name="T24" fmla="*/ 795 w 904"/>
                <a:gd name="T25" fmla="*/ 427 h 904"/>
                <a:gd name="T26" fmla="*/ 677 w 904"/>
                <a:gd name="T27" fmla="*/ 385 h 904"/>
                <a:gd name="T28" fmla="*/ 594 w 904"/>
                <a:gd name="T29" fmla="*/ 318 h 904"/>
                <a:gd name="T30" fmla="*/ 552 w 904"/>
                <a:gd name="T31" fmla="*/ 276 h 904"/>
                <a:gd name="T32" fmla="*/ 159 w 904"/>
                <a:gd name="T33" fmla="*/ 661 h 904"/>
                <a:gd name="T34" fmla="*/ 243 w 904"/>
                <a:gd name="T35" fmla="*/ 744 h 904"/>
                <a:gd name="T36" fmla="*/ 636 w 904"/>
                <a:gd name="T37" fmla="*/ 351 h 904"/>
                <a:gd name="T38" fmla="*/ 594 w 904"/>
                <a:gd name="T39" fmla="*/ 318 h 904"/>
                <a:gd name="T40" fmla="*/ 477 w 904"/>
                <a:gd name="T41" fmla="*/ 109 h 904"/>
                <a:gd name="T42" fmla="*/ 50 w 904"/>
                <a:gd name="T43" fmla="*/ 544 h 904"/>
                <a:gd name="T44" fmla="*/ 126 w 904"/>
                <a:gd name="T45" fmla="*/ 628 h 904"/>
                <a:gd name="T46" fmla="*/ 519 w 904"/>
                <a:gd name="T47" fmla="*/ 226 h 904"/>
                <a:gd name="T48" fmla="*/ 477 w 904"/>
                <a:gd name="T49" fmla="*/ 109 h 904"/>
                <a:gd name="T50" fmla="*/ 477 w 904"/>
                <a:gd name="T51" fmla="*/ 109 h 904"/>
                <a:gd name="T52" fmla="*/ 477 w 904"/>
                <a:gd name="T53" fmla="*/ 109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4" h="904">
                  <a:moveTo>
                    <a:pt x="0" y="686"/>
                  </a:moveTo>
                  <a:cubicBezTo>
                    <a:pt x="218" y="903"/>
                    <a:pt x="218" y="903"/>
                    <a:pt x="218" y="903"/>
                  </a:cubicBezTo>
                  <a:cubicBezTo>
                    <a:pt x="0" y="903"/>
                    <a:pt x="0" y="903"/>
                    <a:pt x="0" y="903"/>
                  </a:cubicBezTo>
                  <a:lnTo>
                    <a:pt x="0" y="686"/>
                  </a:lnTo>
                  <a:close/>
                  <a:moveTo>
                    <a:pt x="552" y="42"/>
                  </a:moveTo>
                  <a:cubicBezTo>
                    <a:pt x="510" y="84"/>
                    <a:pt x="544" y="193"/>
                    <a:pt x="627" y="276"/>
                  </a:cubicBezTo>
                  <a:cubicBezTo>
                    <a:pt x="719" y="360"/>
                    <a:pt x="820" y="393"/>
                    <a:pt x="861" y="351"/>
                  </a:cubicBezTo>
                  <a:cubicBezTo>
                    <a:pt x="903" y="310"/>
                    <a:pt x="870" y="209"/>
                    <a:pt x="786" y="117"/>
                  </a:cubicBezTo>
                  <a:cubicBezTo>
                    <a:pt x="703" y="34"/>
                    <a:pt x="594" y="0"/>
                    <a:pt x="552" y="42"/>
                  </a:cubicBezTo>
                  <a:close/>
                  <a:moveTo>
                    <a:pt x="677" y="385"/>
                  </a:moveTo>
                  <a:cubicBezTo>
                    <a:pt x="276" y="778"/>
                    <a:pt x="276" y="778"/>
                    <a:pt x="276" y="778"/>
                  </a:cubicBezTo>
                  <a:cubicBezTo>
                    <a:pt x="360" y="862"/>
                    <a:pt x="360" y="862"/>
                    <a:pt x="360" y="862"/>
                  </a:cubicBezTo>
                  <a:cubicBezTo>
                    <a:pt x="795" y="427"/>
                    <a:pt x="795" y="427"/>
                    <a:pt x="795" y="427"/>
                  </a:cubicBezTo>
                  <a:cubicBezTo>
                    <a:pt x="753" y="418"/>
                    <a:pt x="719" y="410"/>
                    <a:pt x="677" y="385"/>
                  </a:cubicBezTo>
                  <a:close/>
                  <a:moveTo>
                    <a:pt x="594" y="318"/>
                  </a:moveTo>
                  <a:cubicBezTo>
                    <a:pt x="577" y="301"/>
                    <a:pt x="569" y="285"/>
                    <a:pt x="552" y="276"/>
                  </a:cubicBezTo>
                  <a:cubicBezTo>
                    <a:pt x="159" y="661"/>
                    <a:pt x="159" y="661"/>
                    <a:pt x="159" y="661"/>
                  </a:cubicBezTo>
                  <a:cubicBezTo>
                    <a:pt x="243" y="744"/>
                    <a:pt x="243" y="744"/>
                    <a:pt x="243" y="744"/>
                  </a:cubicBezTo>
                  <a:cubicBezTo>
                    <a:pt x="636" y="351"/>
                    <a:pt x="636" y="351"/>
                    <a:pt x="636" y="351"/>
                  </a:cubicBezTo>
                  <a:cubicBezTo>
                    <a:pt x="619" y="343"/>
                    <a:pt x="602" y="327"/>
                    <a:pt x="594" y="318"/>
                  </a:cubicBezTo>
                  <a:close/>
                  <a:moveTo>
                    <a:pt x="477" y="109"/>
                  </a:moveTo>
                  <a:cubicBezTo>
                    <a:pt x="50" y="544"/>
                    <a:pt x="50" y="544"/>
                    <a:pt x="50" y="544"/>
                  </a:cubicBezTo>
                  <a:cubicBezTo>
                    <a:pt x="126" y="628"/>
                    <a:pt x="126" y="628"/>
                    <a:pt x="126" y="628"/>
                  </a:cubicBezTo>
                  <a:cubicBezTo>
                    <a:pt x="519" y="226"/>
                    <a:pt x="519" y="226"/>
                    <a:pt x="519" y="226"/>
                  </a:cubicBezTo>
                  <a:cubicBezTo>
                    <a:pt x="502" y="184"/>
                    <a:pt x="485" y="151"/>
                    <a:pt x="477" y="109"/>
                  </a:cubicBezTo>
                  <a:close/>
                  <a:moveTo>
                    <a:pt x="477" y="109"/>
                  </a:moveTo>
                  <a:lnTo>
                    <a:pt x="477" y="109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sz="24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20" name="Freeform 526"/>
            <p:cNvSpPr>
              <a:spLocks noChangeAspect="1" noChangeArrowheads="1"/>
            </p:cNvSpPr>
            <p:nvPr/>
          </p:nvSpPr>
          <p:spPr bwMode="auto">
            <a:xfrm>
              <a:off x="4824724" y="4610536"/>
              <a:ext cx="428027" cy="554878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sz="24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endParaRPr>
            </a:p>
          </p:txBody>
        </p:sp>
      </p:grpSp>
      <p:sp>
        <p:nvSpPr>
          <p:cNvPr id="21" name="TextBox 35"/>
          <p:cNvSpPr txBox="1"/>
          <p:nvPr/>
        </p:nvSpPr>
        <p:spPr>
          <a:xfrm flipH="1">
            <a:off x="2887131" y="2014359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0" b="1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01</a:t>
            </a:r>
            <a:endParaRPr lang="en-US" sz="6000" b="1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2" name="TextBox 36"/>
          <p:cNvSpPr txBox="1"/>
          <p:nvPr/>
        </p:nvSpPr>
        <p:spPr>
          <a:xfrm flipH="1">
            <a:off x="642228" y="2397547"/>
            <a:ext cx="22479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3" name="TextBox 37"/>
          <p:cNvSpPr txBox="1"/>
          <p:nvPr/>
        </p:nvSpPr>
        <p:spPr>
          <a:xfrm flipH="1">
            <a:off x="2089972" y="2111303"/>
            <a:ext cx="804992" cy="36777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id-ID" altLang="zh-CN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4" name="TextBox 41"/>
          <p:cNvSpPr txBox="1"/>
          <p:nvPr/>
        </p:nvSpPr>
        <p:spPr>
          <a:xfrm>
            <a:off x="8341145" y="2014359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02</a:t>
            </a:r>
            <a:endParaRPr lang="en-US" sz="60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9301846" y="2397547"/>
            <a:ext cx="22479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6" name="TextBox 43"/>
          <p:cNvSpPr txBox="1"/>
          <p:nvPr/>
        </p:nvSpPr>
        <p:spPr>
          <a:xfrm>
            <a:off x="9301846" y="2111303"/>
            <a:ext cx="804992" cy="36777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id-ID" altLang="zh-CN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7" name="TextBox 38"/>
          <p:cNvSpPr txBox="1"/>
          <p:nvPr/>
        </p:nvSpPr>
        <p:spPr>
          <a:xfrm flipH="1">
            <a:off x="2887131" y="4571423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0" b="1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04</a:t>
            </a:r>
            <a:endParaRPr lang="en-US" sz="6000" b="1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8" name="TextBox 39"/>
          <p:cNvSpPr txBox="1"/>
          <p:nvPr/>
        </p:nvSpPr>
        <p:spPr>
          <a:xfrm flipH="1">
            <a:off x="642228" y="4954611"/>
            <a:ext cx="22479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9" name="TextBox 40"/>
          <p:cNvSpPr txBox="1"/>
          <p:nvPr/>
        </p:nvSpPr>
        <p:spPr>
          <a:xfrm flipH="1">
            <a:off x="2089972" y="4668367"/>
            <a:ext cx="804992" cy="36777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id-ID" altLang="zh-CN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0" name="TextBox 44"/>
          <p:cNvSpPr txBox="1"/>
          <p:nvPr/>
        </p:nvSpPr>
        <p:spPr>
          <a:xfrm>
            <a:off x="8341145" y="4571423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03</a:t>
            </a:r>
            <a:endParaRPr lang="en-US" sz="6000" b="1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1" name="TextBox 45"/>
          <p:cNvSpPr txBox="1"/>
          <p:nvPr/>
        </p:nvSpPr>
        <p:spPr>
          <a:xfrm>
            <a:off x="9301846" y="4954611"/>
            <a:ext cx="224792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2" name="TextBox 46"/>
          <p:cNvSpPr txBox="1"/>
          <p:nvPr/>
        </p:nvSpPr>
        <p:spPr>
          <a:xfrm>
            <a:off x="9301846" y="4668367"/>
            <a:ext cx="804992" cy="36777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关键词</a:t>
            </a:r>
            <a:endParaRPr lang="id-ID" altLang="zh-CN" sz="1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254738" y="4176365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54738" y="2936928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54737" y="5490919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13" name="直接连接符 12"/>
          <p:cNvCxnSpPr>
            <a:stCxn id="16" idx="4"/>
            <a:endCxn id="19" idx="0"/>
          </p:cNvCxnSpPr>
          <p:nvPr/>
        </p:nvCxnSpPr>
        <p:spPr>
          <a:xfrm flipH="1">
            <a:off x="4029804" y="1990861"/>
            <a:ext cx="2" cy="9417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19" idx="4"/>
            <a:endCxn id="22" idx="0"/>
          </p:cNvCxnSpPr>
          <p:nvPr/>
        </p:nvCxnSpPr>
        <p:spPr>
          <a:xfrm>
            <a:off x="4029804" y="3251081"/>
            <a:ext cx="130" cy="9417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3870567" y="1672384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16" name="椭圆 15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169332" y="3312178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70565" y="2932604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19" name="椭圆 18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168146" y="33121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70695" y="4192824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22" name="椭圆 21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2168017" y="33121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870565" y="5484775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25" name="椭圆 24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168148" y="33068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cxnSp>
        <p:nvCxnSpPr>
          <p:cNvPr id="27" name="直接连接符 26"/>
          <p:cNvCxnSpPr>
            <a:stCxn id="22" idx="4"/>
            <a:endCxn id="25" idx="0"/>
          </p:cNvCxnSpPr>
          <p:nvPr/>
        </p:nvCxnSpPr>
        <p:spPr>
          <a:xfrm flipH="1">
            <a:off x="4029804" y="4511301"/>
            <a:ext cx="130" cy="97347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271582" y="1680152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6850884" y="1530272"/>
            <a:ext cx="4123820" cy="460375"/>
          </a:xfrm>
          <a:prstGeom prst="rect">
            <a:avLst/>
          </a:prstGeom>
          <a:solidFill>
            <a:srgbClr val="0F2F56"/>
          </a:solidFill>
        </p:spPr>
        <p:txBody>
          <a:bodyPr wrap="square" lIns="91440" tIns="45720" rIns="91440" bIns="45720" rtlCol="0">
            <a:spAutoFit/>
          </a:bodyPr>
          <a:lstStyle/>
          <a:p>
            <a:pPr algn="dist"/>
            <a:r>
              <a:rPr lang="zh-CN" altLang="id-ID" sz="2400" b="1" i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小标题</a:t>
            </a:r>
            <a:endParaRPr lang="zh-CN" altLang="id-ID" sz="2400" b="1" i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grpSp>
        <p:nvGrpSpPr>
          <p:cNvPr id="30" name="Group 4"/>
          <p:cNvGrpSpPr/>
          <p:nvPr/>
        </p:nvGrpSpPr>
        <p:grpSpPr>
          <a:xfrm>
            <a:off x="6791830" y="2178401"/>
            <a:ext cx="4241929" cy="3465042"/>
            <a:chOff x="1773350" y="2654424"/>
            <a:chExt cx="4241929" cy="3465042"/>
          </a:xfrm>
        </p:grpSpPr>
        <p:sp>
          <p:nvSpPr>
            <p:cNvPr id="31" name="TextBox 5"/>
            <p:cNvSpPr txBox="1"/>
            <p:nvPr/>
          </p:nvSpPr>
          <p:spPr>
            <a:xfrm>
              <a:off x="1773350" y="3961101"/>
              <a:ext cx="4241929" cy="215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Calibri" panose="020F0502020204030204" pitchFamily="34" charset="0"/>
                </a:rPr>
                <a:t>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单击此处可编辑内容，根据您的需要自由拉伸文本框大小</a:t>
              </a:r>
              <a:endParaRPr lang="zh-CN" altLang="en-US" sz="1400" i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32" name="TextBox 6"/>
            <p:cNvSpPr txBox="1"/>
            <p:nvPr/>
          </p:nvSpPr>
          <p:spPr>
            <a:xfrm>
              <a:off x="2939553" y="2654424"/>
              <a:ext cx="3075726" cy="112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Calibri" panose="020F0502020204030204" pitchFamily="34" charset="0"/>
                </a:rPr>
                <a:t>单击此处可编辑内容，根据您的需要自由拉伸文本框大小单击此处可编辑内容，根据您的需要自由拉伸文本框大小</a:t>
              </a:r>
              <a:endParaRPr lang="zh-CN" altLang="en-US" sz="1400" i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endParaRPr>
            </a:p>
          </p:txBody>
        </p:sp>
      </p:grpSp>
      <p:sp>
        <p:nvSpPr>
          <p:cNvPr id="33" name="TextBox 7"/>
          <p:cNvSpPr txBox="1"/>
          <p:nvPr/>
        </p:nvSpPr>
        <p:spPr>
          <a:xfrm>
            <a:off x="6791830" y="2162656"/>
            <a:ext cx="1059906" cy="769441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sz="44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75</a:t>
            </a:r>
            <a:r>
              <a:rPr lang="id-ID" sz="44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%</a:t>
            </a:r>
            <a:endParaRPr lang="id-ID" sz="44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45455" y="4794930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145455" y="3555493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45454" y="6109484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37" name="直接连接符 36"/>
          <p:cNvCxnSpPr>
            <a:stCxn id="40" idx="4"/>
            <a:endCxn id="43" idx="0"/>
          </p:cNvCxnSpPr>
          <p:nvPr/>
        </p:nvCxnSpPr>
        <p:spPr>
          <a:xfrm flipH="1">
            <a:off x="1920521" y="2609426"/>
            <a:ext cx="2" cy="9417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stCxn id="43" idx="4"/>
            <a:endCxn id="46" idx="0"/>
          </p:cNvCxnSpPr>
          <p:nvPr/>
        </p:nvCxnSpPr>
        <p:spPr>
          <a:xfrm>
            <a:off x="1920521" y="3869646"/>
            <a:ext cx="130" cy="9417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1761284" y="2290949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40" name="椭圆 39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169332" y="3312178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761282" y="3551169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43" name="椭圆 42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2168146" y="33121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761412" y="4811389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46" name="椭圆 45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2168017" y="33121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61282" y="6103340"/>
            <a:ext cx="318477" cy="318477"/>
            <a:chOff x="2136422" y="3275104"/>
            <a:chExt cx="318477" cy="318477"/>
          </a:xfrm>
          <a:solidFill>
            <a:srgbClr val="0F2F56"/>
          </a:solidFill>
        </p:grpSpPr>
        <p:sp>
          <p:nvSpPr>
            <p:cNvPr id="49" name="椭圆 48"/>
            <p:cNvSpPr/>
            <p:nvPr/>
          </p:nvSpPr>
          <p:spPr>
            <a:xfrm>
              <a:off x="2136422" y="3275104"/>
              <a:ext cx="318477" cy="3184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2168148" y="3306877"/>
              <a:ext cx="244329" cy="2443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cxnSp>
        <p:nvCxnSpPr>
          <p:cNvPr id="51" name="直接连接符 50"/>
          <p:cNvCxnSpPr>
            <a:stCxn id="46" idx="4"/>
            <a:endCxn id="49" idx="0"/>
          </p:cNvCxnSpPr>
          <p:nvPr/>
        </p:nvCxnSpPr>
        <p:spPr>
          <a:xfrm flipH="1">
            <a:off x="1920521" y="5129866"/>
            <a:ext cx="130" cy="97347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2162299" y="2298717"/>
            <a:ext cx="645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20XX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8" grpId="0"/>
      <p:bldP spid="29" grpId="0" bldLvl="0" animBg="1"/>
      <p:bldP spid="33" grpId="0"/>
      <p:bldP spid="34" grpId="0"/>
      <p:bldP spid="35" grpId="0"/>
      <p:bldP spid="36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35125" y="2598738"/>
            <a:ext cx="8916988" cy="2354262"/>
            <a:chOff x="1635125" y="2598738"/>
            <a:chExt cx="8916988" cy="2354262"/>
          </a:xfrm>
        </p:grpSpPr>
        <p:sp>
          <p:nvSpPr>
            <p:cNvPr id="11" name="任意多边形: 形状 10"/>
            <p:cNvSpPr/>
            <p:nvPr/>
          </p:nvSpPr>
          <p:spPr>
            <a:xfrm>
              <a:off x="1635125" y="3419475"/>
              <a:ext cx="1778000" cy="1533525"/>
            </a:xfrm>
            <a:custGeom>
              <a:avLst/>
              <a:gdLst>
                <a:gd name="connsiteX0" fmla="*/ 871538 w 1778000"/>
                <a:gd name="connsiteY0" fmla="*/ 787400 h 1533525"/>
                <a:gd name="connsiteX1" fmla="*/ 588963 w 1778000"/>
                <a:gd name="connsiteY1" fmla="*/ 1069975 h 1533525"/>
                <a:gd name="connsiteX2" fmla="*/ 871538 w 1778000"/>
                <a:gd name="connsiteY2" fmla="*/ 1352550 h 1533525"/>
                <a:gd name="connsiteX3" fmla="*/ 1154113 w 1778000"/>
                <a:gd name="connsiteY3" fmla="*/ 1069975 h 1533525"/>
                <a:gd name="connsiteX4" fmla="*/ 871538 w 1778000"/>
                <a:gd name="connsiteY4" fmla="*/ 787400 h 1533525"/>
                <a:gd name="connsiteX5" fmla="*/ 383381 w 1778000"/>
                <a:gd name="connsiteY5" fmla="*/ 0 h 1533525"/>
                <a:gd name="connsiteX6" fmla="*/ 1394619 w 1778000"/>
                <a:gd name="connsiteY6" fmla="*/ 0 h 1533525"/>
                <a:gd name="connsiteX7" fmla="*/ 1778000 w 1778000"/>
                <a:gd name="connsiteY7" fmla="*/ 766763 h 1533525"/>
                <a:gd name="connsiteX8" fmla="*/ 1394619 w 1778000"/>
                <a:gd name="connsiteY8" fmla="*/ 1533525 h 1533525"/>
                <a:gd name="connsiteX9" fmla="*/ 383381 w 1778000"/>
                <a:gd name="connsiteY9" fmla="*/ 1533525 h 1533525"/>
                <a:gd name="connsiteX10" fmla="*/ 0 w 1778000"/>
                <a:gd name="connsiteY10" fmla="*/ 76676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8000" h="1533525">
                  <a:moveTo>
                    <a:pt x="871538" y="787400"/>
                  </a:moveTo>
                  <a:cubicBezTo>
                    <a:pt x="715476" y="787400"/>
                    <a:pt x="588963" y="913913"/>
                    <a:pt x="588963" y="1069975"/>
                  </a:cubicBezTo>
                  <a:cubicBezTo>
                    <a:pt x="588963" y="1226037"/>
                    <a:pt x="715476" y="1352550"/>
                    <a:pt x="871538" y="1352550"/>
                  </a:cubicBezTo>
                  <a:cubicBezTo>
                    <a:pt x="1027600" y="1352550"/>
                    <a:pt x="1154113" y="1226037"/>
                    <a:pt x="1154113" y="1069975"/>
                  </a:cubicBezTo>
                  <a:cubicBezTo>
                    <a:pt x="1154113" y="913913"/>
                    <a:pt x="1027600" y="787400"/>
                    <a:pt x="871538" y="787400"/>
                  </a:cubicBezTo>
                  <a:close/>
                  <a:moveTo>
                    <a:pt x="383381" y="0"/>
                  </a:moveTo>
                  <a:lnTo>
                    <a:pt x="1394619" y="0"/>
                  </a:lnTo>
                  <a:lnTo>
                    <a:pt x="1778000" y="766763"/>
                  </a:lnTo>
                  <a:lnTo>
                    <a:pt x="1394619" y="1533525"/>
                  </a:lnTo>
                  <a:lnTo>
                    <a:pt x="383381" y="1533525"/>
                  </a:lnTo>
                  <a:lnTo>
                    <a:pt x="0" y="766763"/>
                  </a:lnTo>
                  <a:close/>
                </a:path>
              </a:pathLst>
            </a:custGeom>
            <a:solidFill>
              <a:srgbClr val="0F2F56"/>
            </a:solidFill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3055938" y="2625725"/>
              <a:ext cx="1778000" cy="1531938"/>
            </a:xfrm>
            <a:custGeom>
              <a:avLst/>
              <a:gdLst>
                <a:gd name="connsiteX0" fmla="*/ 870744 w 1778000"/>
                <a:gd name="connsiteY0" fmla="*/ 173038 h 1531938"/>
                <a:gd name="connsiteX1" fmla="*/ 587375 w 1778000"/>
                <a:gd name="connsiteY1" fmla="*/ 455613 h 1531938"/>
                <a:gd name="connsiteX2" fmla="*/ 870744 w 1778000"/>
                <a:gd name="connsiteY2" fmla="*/ 738188 h 1531938"/>
                <a:gd name="connsiteX3" fmla="*/ 1154113 w 1778000"/>
                <a:gd name="connsiteY3" fmla="*/ 455613 h 1531938"/>
                <a:gd name="connsiteX4" fmla="*/ 870744 w 1778000"/>
                <a:gd name="connsiteY4" fmla="*/ 173038 h 1531938"/>
                <a:gd name="connsiteX5" fmla="*/ 382985 w 1778000"/>
                <a:gd name="connsiteY5" fmla="*/ 0 h 1531938"/>
                <a:gd name="connsiteX6" fmla="*/ 1395016 w 1778000"/>
                <a:gd name="connsiteY6" fmla="*/ 0 h 1531938"/>
                <a:gd name="connsiteX7" fmla="*/ 1778000 w 1778000"/>
                <a:gd name="connsiteY7" fmla="*/ 765969 h 1531938"/>
                <a:gd name="connsiteX8" fmla="*/ 1395016 w 1778000"/>
                <a:gd name="connsiteY8" fmla="*/ 1531938 h 1531938"/>
                <a:gd name="connsiteX9" fmla="*/ 382985 w 1778000"/>
                <a:gd name="connsiteY9" fmla="*/ 1531938 h 1531938"/>
                <a:gd name="connsiteX10" fmla="*/ 0 w 1778000"/>
                <a:gd name="connsiteY10" fmla="*/ 765969 h 153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8000" h="1531938">
                  <a:moveTo>
                    <a:pt x="870744" y="173038"/>
                  </a:moveTo>
                  <a:cubicBezTo>
                    <a:pt x="714244" y="173038"/>
                    <a:pt x="587375" y="299551"/>
                    <a:pt x="587375" y="455613"/>
                  </a:cubicBezTo>
                  <a:cubicBezTo>
                    <a:pt x="587375" y="611675"/>
                    <a:pt x="714244" y="738188"/>
                    <a:pt x="870744" y="738188"/>
                  </a:cubicBezTo>
                  <a:cubicBezTo>
                    <a:pt x="1027244" y="738188"/>
                    <a:pt x="1154113" y="611675"/>
                    <a:pt x="1154113" y="455613"/>
                  </a:cubicBezTo>
                  <a:cubicBezTo>
                    <a:pt x="1154113" y="299551"/>
                    <a:pt x="1027244" y="173038"/>
                    <a:pt x="870744" y="173038"/>
                  </a:cubicBezTo>
                  <a:close/>
                  <a:moveTo>
                    <a:pt x="382985" y="0"/>
                  </a:moveTo>
                  <a:lnTo>
                    <a:pt x="1395016" y="0"/>
                  </a:lnTo>
                  <a:lnTo>
                    <a:pt x="1778000" y="765969"/>
                  </a:lnTo>
                  <a:lnTo>
                    <a:pt x="1395016" y="1531938"/>
                  </a:lnTo>
                  <a:lnTo>
                    <a:pt x="382985" y="1531938"/>
                  </a:lnTo>
                  <a:lnTo>
                    <a:pt x="0" y="765969"/>
                  </a:lnTo>
                  <a:close/>
                </a:path>
              </a:pathLst>
            </a:cu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4476750" y="3363913"/>
              <a:ext cx="1778000" cy="1533525"/>
            </a:xfrm>
            <a:custGeom>
              <a:avLst/>
              <a:gdLst>
                <a:gd name="connsiteX0" fmla="*/ 889000 w 1778000"/>
                <a:gd name="connsiteY0" fmla="*/ 815975 h 1533525"/>
                <a:gd name="connsiteX1" fmla="*/ 606425 w 1778000"/>
                <a:gd name="connsiteY1" fmla="*/ 1099344 h 1533525"/>
                <a:gd name="connsiteX2" fmla="*/ 889000 w 1778000"/>
                <a:gd name="connsiteY2" fmla="*/ 1382713 h 1533525"/>
                <a:gd name="connsiteX3" fmla="*/ 1171575 w 1778000"/>
                <a:gd name="connsiteY3" fmla="*/ 1099344 h 1533525"/>
                <a:gd name="connsiteX4" fmla="*/ 889000 w 1778000"/>
                <a:gd name="connsiteY4" fmla="*/ 815975 h 1533525"/>
                <a:gd name="connsiteX5" fmla="*/ 383381 w 1778000"/>
                <a:gd name="connsiteY5" fmla="*/ 0 h 1533525"/>
                <a:gd name="connsiteX6" fmla="*/ 1394619 w 1778000"/>
                <a:gd name="connsiteY6" fmla="*/ 0 h 1533525"/>
                <a:gd name="connsiteX7" fmla="*/ 1778000 w 1778000"/>
                <a:gd name="connsiteY7" fmla="*/ 766763 h 1533525"/>
                <a:gd name="connsiteX8" fmla="*/ 1394619 w 1778000"/>
                <a:gd name="connsiteY8" fmla="*/ 1533525 h 1533525"/>
                <a:gd name="connsiteX9" fmla="*/ 383381 w 1778000"/>
                <a:gd name="connsiteY9" fmla="*/ 1533525 h 1533525"/>
                <a:gd name="connsiteX10" fmla="*/ 0 w 1778000"/>
                <a:gd name="connsiteY10" fmla="*/ 76676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8000" h="1533525">
                  <a:moveTo>
                    <a:pt x="889000" y="815975"/>
                  </a:moveTo>
                  <a:cubicBezTo>
                    <a:pt x="732938" y="815975"/>
                    <a:pt x="606425" y="942844"/>
                    <a:pt x="606425" y="1099344"/>
                  </a:cubicBezTo>
                  <a:cubicBezTo>
                    <a:pt x="606425" y="1255844"/>
                    <a:pt x="732938" y="1382713"/>
                    <a:pt x="889000" y="1382713"/>
                  </a:cubicBezTo>
                  <a:cubicBezTo>
                    <a:pt x="1045062" y="1382713"/>
                    <a:pt x="1171575" y="1255844"/>
                    <a:pt x="1171575" y="1099344"/>
                  </a:cubicBezTo>
                  <a:cubicBezTo>
                    <a:pt x="1171575" y="942844"/>
                    <a:pt x="1045062" y="815975"/>
                    <a:pt x="889000" y="815975"/>
                  </a:cubicBezTo>
                  <a:close/>
                  <a:moveTo>
                    <a:pt x="383381" y="0"/>
                  </a:moveTo>
                  <a:lnTo>
                    <a:pt x="1394619" y="0"/>
                  </a:lnTo>
                  <a:lnTo>
                    <a:pt x="1778000" y="766763"/>
                  </a:lnTo>
                  <a:lnTo>
                    <a:pt x="1394619" y="1533525"/>
                  </a:lnTo>
                  <a:lnTo>
                    <a:pt x="383381" y="1533525"/>
                  </a:lnTo>
                  <a:lnTo>
                    <a:pt x="0" y="766763"/>
                  </a:lnTo>
                  <a:close/>
                </a:path>
              </a:pathLst>
            </a:custGeom>
            <a:solidFill>
              <a:srgbClr val="0F2F56"/>
            </a:solidFill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5924550" y="2598738"/>
              <a:ext cx="1778000" cy="1531937"/>
            </a:xfrm>
            <a:custGeom>
              <a:avLst/>
              <a:gdLst>
                <a:gd name="connsiteX0" fmla="*/ 889000 w 1778000"/>
                <a:gd name="connsiteY0" fmla="*/ 139700 h 1531937"/>
                <a:gd name="connsiteX1" fmla="*/ 606425 w 1778000"/>
                <a:gd name="connsiteY1" fmla="*/ 423069 h 1531937"/>
                <a:gd name="connsiteX2" fmla="*/ 889000 w 1778000"/>
                <a:gd name="connsiteY2" fmla="*/ 706438 h 1531937"/>
                <a:gd name="connsiteX3" fmla="*/ 1171575 w 1778000"/>
                <a:gd name="connsiteY3" fmla="*/ 423069 h 1531937"/>
                <a:gd name="connsiteX4" fmla="*/ 889000 w 1778000"/>
                <a:gd name="connsiteY4" fmla="*/ 139700 h 1531937"/>
                <a:gd name="connsiteX5" fmla="*/ 382984 w 1778000"/>
                <a:gd name="connsiteY5" fmla="*/ 0 h 1531937"/>
                <a:gd name="connsiteX6" fmla="*/ 1395016 w 1778000"/>
                <a:gd name="connsiteY6" fmla="*/ 0 h 1531937"/>
                <a:gd name="connsiteX7" fmla="*/ 1778000 w 1778000"/>
                <a:gd name="connsiteY7" fmla="*/ 765969 h 1531937"/>
                <a:gd name="connsiteX8" fmla="*/ 1395016 w 1778000"/>
                <a:gd name="connsiteY8" fmla="*/ 1531937 h 1531937"/>
                <a:gd name="connsiteX9" fmla="*/ 382984 w 1778000"/>
                <a:gd name="connsiteY9" fmla="*/ 1531937 h 1531937"/>
                <a:gd name="connsiteX10" fmla="*/ 0 w 1778000"/>
                <a:gd name="connsiteY10" fmla="*/ 765969 h 153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8000" h="1531937">
                  <a:moveTo>
                    <a:pt x="889000" y="139700"/>
                  </a:moveTo>
                  <a:cubicBezTo>
                    <a:pt x="732938" y="139700"/>
                    <a:pt x="606425" y="266569"/>
                    <a:pt x="606425" y="423069"/>
                  </a:cubicBezTo>
                  <a:cubicBezTo>
                    <a:pt x="606425" y="579569"/>
                    <a:pt x="732938" y="706438"/>
                    <a:pt x="889000" y="706438"/>
                  </a:cubicBezTo>
                  <a:cubicBezTo>
                    <a:pt x="1045062" y="706438"/>
                    <a:pt x="1171575" y="579569"/>
                    <a:pt x="1171575" y="423069"/>
                  </a:cubicBezTo>
                  <a:cubicBezTo>
                    <a:pt x="1171575" y="266569"/>
                    <a:pt x="1045062" y="139700"/>
                    <a:pt x="889000" y="139700"/>
                  </a:cubicBezTo>
                  <a:close/>
                  <a:moveTo>
                    <a:pt x="382984" y="0"/>
                  </a:moveTo>
                  <a:lnTo>
                    <a:pt x="1395016" y="0"/>
                  </a:lnTo>
                  <a:lnTo>
                    <a:pt x="1778000" y="765969"/>
                  </a:lnTo>
                  <a:lnTo>
                    <a:pt x="1395016" y="1531937"/>
                  </a:lnTo>
                  <a:lnTo>
                    <a:pt x="382984" y="1531937"/>
                  </a:lnTo>
                  <a:lnTo>
                    <a:pt x="0" y="765969"/>
                  </a:lnTo>
                  <a:close/>
                </a:path>
              </a:pathLst>
            </a:cu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7353300" y="3363913"/>
              <a:ext cx="1778000" cy="1533525"/>
            </a:xfrm>
            <a:custGeom>
              <a:avLst/>
              <a:gdLst>
                <a:gd name="connsiteX0" fmla="*/ 889000 w 1778000"/>
                <a:gd name="connsiteY0" fmla="*/ 815975 h 1533525"/>
                <a:gd name="connsiteX1" fmla="*/ 606425 w 1778000"/>
                <a:gd name="connsiteY1" fmla="*/ 1099344 h 1533525"/>
                <a:gd name="connsiteX2" fmla="*/ 889000 w 1778000"/>
                <a:gd name="connsiteY2" fmla="*/ 1382713 h 1533525"/>
                <a:gd name="connsiteX3" fmla="*/ 1171575 w 1778000"/>
                <a:gd name="connsiteY3" fmla="*/ 1099344 h 1533525"/>
                <a:gd name="connsiteX4" fmla="*/ 889000 w 1778000"/>
                <a:gd name="connsiteY4" fmla="*/ 815975 h 1533525"/>
                <a:gd name="connsiteX5" fmla="*/ 383381 w 1778000"/>
                <a:gd name="connsiteY5" fmla="*/ 0 h 1533525"/>
                <a:gd name="connsiteX6" fmla="*/ 1394619 w 1778000"/>
                <a:gd name="connsiteY6" fmla="*/ 0 h 1533525"/>
                <a:gd name="connsiteX7" fmla="*/ 1778000 w 1778000"/>
                <a:gd name="connsiteY7" fmla="*/ 766763 h 1533525"/>
                <a:gd name="connsiteX8" fmla="*/ 1394619 w 1778000"/>
                <a:gd name="connsiteY8" fmla="*/ 1533525 h 1533525"/>
                <a:gd name="connsiteX9" fmla="*/ 383381 w 1778000"/>
                <a:gd name="connsiteY9" fmla="*/ 1533525 h 1533525"/>
                <a:gd name="connsiteX10" fmla="*/ 0 w 1778000"/>
                <a:gd name="connsiteY10" fmla="*/ 766763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8000" h="1533525">
                  <a:moveTo>
                    <a:pt x="889000" y="815975"/>
                  </a:moveTo>
                  <a:cubicBezTo>
                    <a:pt x="732938" y="815975"/>
                    <a:pt x="606425" y="942844"/>
                    <a:pt x="606425" y="1099344"/>
                  </a:cubicBezTo>
                  <a:cubicBezTo>
                    <a:pt x="606425" y="1255844"/>
                    <a:pt x="732938" y="1382713"/>
                    <a:pt x="889000" y="1382713"/>
                  </a:cubicBezTo>
                  <a:cubicBezTo>
                    <a:pt x="1045062" y="1382713"/>
                    <a:pt x="1171575" y="1255844"/>
                    <a:pt x="1171575" y="1099344"/>
                  </a:cubicBezTo>
                  <a:cubicBezTo>
                    <a:pt x="1171575" y="942844"/>
                    <a:pt x="1045062" y="815975"/>
                    <a:pt x="889000" y="815975"/>
                  </a:cubicBezTo>
                  <a:close/>
                  <a:moveTo>
                    <a:pt x="383381" y="0"/>
                  </a:moveTo>
                  <a:lnTo>
                    <a:pt x="1394619" y="0"/>
                  </a:lnTo>
                  <a:lnTo>
                    <a:pt x="1778000" y="766763"/>
                  </a:lnTo>
                  <a:lnTo>
                    <a:pt x="1394619" y="1533525"/>
                  </a:lnTo>
                  <a:lnTo>
                    <a:pt x="383381" y="1533525"/>
                  </a:lnTo>
                  <a:lnTo>
                    <a:pt x="0" y="766763"/>
                  </a:lnTo>
                  <a:close/>
                </a:path>
              </a:pathLst>
            </a:custGeom>
            <a:solidFill>
              <a:srgbClr val="0F2F56"/>
            </a:solidFill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8774113" y="2598738"/>
              <a:ext cx="1778000" cy="1531937"/>
            </a:xfrm>
            <a:custGeom>
              <a:avLst/>
              <a:gdLst>
                <a:gd name="connsiteX0" fmla="*/ 889000 w 1778000"/>
                <a:gd name="connsiteY0" fmla="*/ 146050 h 1531937"/>
                <a:gd name="connsiteX1" fmla="*/ 606425 w 1778000"/>
                <a:gd name="connsiteY1" fmla="*/ 429419 h 1531937"/>
                <a:gd name="connsiteX2" fmla="*/ 889000 w 1778000"/>
                <a:gd name="connsiteY2" fmla="*/ 712788 h 1531937"/>
                <a:gd name="connsiteX3" fmla="*/ 1171575 w 1778000"/>
                <a:gd name="connsiteY3" fmla="*/ 429419 h 1531937"/>
                <a:gd name="connsiteX4" fmla="*/ 889000 w 1778000"/>
                <a:gd name="connsiteY4" fmla="*/ 146050 h 1531937"/>
                <a:gd name="connsiteX5" fmla="*/ 382984 w 1778000"/>
                <a:gd name="connsiteY5" fmla="*/ 0 h 1531937"/>
                <a:gd name="connsiteX6" fmla="*/ 1395016 w 1778000"/>
                <a:gd name="connsiteY6" fmla="*/ 0 h 1531937"/>
                <a:gd name="connsiteX7" fmla="*/ 1778000 w 1778000"/>
                <a:gd name="connsiteY7" fmla="*/ 765969 h 1531937"/>
                <a:gd name="connsiteX8" fmla="*/ 1395016 w 1778000"/>
                <a:gd name="connsiteY8" fmla="*/ 1531937 h 1531937"/>
                <a:gd name="connsiteX9" fmla="*/ 382984 w 1778000"/>
                <a:gd name="connsiteY9" fmla="*/ 1531937 h 1531937"/>
                <a:gd name="connsiteX10" fmla="*/ 0 w 1778000"/>
                <a:gd name="connsiteY10" fmla="*/ 765969 h 153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8000" h="1531937">
                  <a:moveTo>
                    <a:pt x="889000" y="146050"/>
                  </a:moveTo>
                  <a:cubicBezTo>
                    <a:pt x="732938" y="146050"/>
                    <a:pt x="606425" y="272919"/>
                    <a:pt x="606425" y="429419"/>
                  </a:cubicBezTo>
                  <a:cubicBezTo>
                    <a:pt x="606425" y="585919"/>
                    <a:pt x="732938" y="712788"/>
                    <a:pt x="889000" y="712788"/>
                  </a:cubicBezTo>
                  <a:cubicBezTo>
                    <a:pt x="1045062" y="712788"/>
                    <a:pt x="1171575" y="585919"/>
                    <a:pt x="1171575" y="429419"/>
                  </a:cubicBezTo>
                  <a:cubicBezTo>
                    <a:pt x="1171575" y="272919"/>
                    <a:pt x="1045062" y="146050"/>
                    <a:pt x="889000" y="146050"/>
                  </a:cubicBezTo>
                  <a:close/>
                  <a:moveTo>
                    <a:pt x="382984" y="0"/>
                  </a:moveTo>
                  <a:lnTo>
                    <a:pt x="1395016" y="0"/>
                  </a:lnTo>
                  <a:lnTo>
                    <a:pt x="1778000" y="765969"/>
                  </a:lnTo>
                  <a:lnTo>
                    <a:pt x="1395016" y="1531937"/>
                  </a:lnTo>
                  <a:lnTo>
                    <a:pt x="382984" y="1531937"/>
                  </a:lnTo>
                  <a:lnTo>
                    <a:pt x="0" y="765969"/>
                  </a:lnTo>
                  <a:close/>
                </a:path>
              </a:pathLst>
            </a:cu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2363788" y="4332288"/>
              <a:ext cx="285750" cy="311150"/>
            </a:xfrm>
            <a:custGeom>
              <a:avLst/>
              <a:gdLst>
                <a:gd name="T0" fmla="*/ 175 w 176"/>
                <a:gd name="T1" fmla="*/ 1 h 192"/>
                <a:gd name="T2" fmla="*/ 171 w 176"/>
                <a:gd name="T3" fmla="*/ 0 h 192"/>
                <a:gd name="T4" fmla="*/ 67 w 176"/>
                <a:gd name="T5" fmla="*/ 24 h 192"/>
                <a:gd name="T6" fmla="*/ 64 w 176"/>
                <a:gd name="T7" fmla="*/ 28 h 192"/>
                <a:gd name="T8" fmla="*/ 64 w 176"/>
                <a:gd name="T9" fmla="*/ 133 h 192"/>
                <a:gd name="T10" fmla="*/ 36 w 176"/>
                <a:gd name="T11" fmla="*/ 120 h 192"/>
                <a:gd name="T12" fmla="*/ 0 w 176"/>
                <a:gd name="T13" fmla="*/ 156 h 192"/>
                <a:gd name="T14" fmla="*/ 36 w 176"/>
                <a:gd name="T15" fmla="*/ 192 h 192"/>
                <a:gd name="T16" fmla="*/ 72 w 176"/>
                <a:gd name="T17" fmla="*/ 156 h 192"/>
                <a:gd name="T18" fmla="*/ 72 w 176"/>
                <a:gd name="T19" fmla="*/ 79 h 192"/>
                <a:gd name="T20" fmla="*/ 168 w 176"/>
                <a:gd name="T21" fmla="*/ 57 h 192"/>
                <a:gd name="T22" fmla="*/ 168 w 176"/>
                <a:gd name="T23" fmla="*/ 125 h 192"/>
                <a:gd name="T24" fmla="*/ 140 w 176"/>
                <a:gd name="T25" fmla="*/ 112 h 192"/>
                <a:gd name="T26" fmla="*/ 104 w 176"/>
                <a:gd name="T27" fmla="*/ 148 h 192"/>
                <a:gd name="T28" fmla="*/ 140 w 176"/>
                <a:gd name="T29" fmla="*/ 184 h 192"/>
                <a:gd name="T30" fmla="*/ 176 w 176"/>
                <a:gd name="T31" fmla="*/ 148 h 192"/>
                <a:gd name="T32" fmla="*/ 176 w 176"/>
                <a:gd name="T33" fmla="*/ 4 h 192"/>
                <a:gd name="T34" fmla="*/ 175 w 176"/>
                <a:gd name="T35" fmla="*/ 1 h 192"/>
                <a:gd name="T36" fmla="*/ 36 w 176"/>
                <a:gd name="T37" fmla="*/ 144 h 192"/>
                <a:gd name="T38" fmla="*/ 24 w 176"/>
                <a:gd name="T39" fmla="*/ 156 h 192"/>
                <a:gd name="T40" fmla="*/ 20 w 176"/>
                <a:gd name="T41" fmla="*/ 160 h 192"/>
                <a:gd name="T42" fmla="*/ 16 w 176"/>
                <a:gd name="T43" fmla="*/ 156 h 192"/>
                <a:gd name="T44" fmla="*/ 36 w 176"/>
                <a:gd name="T45" fmla="*/ 136 h 192"/>
                <a:gd name="T46" fmla="*/ 40 w 176"/>
                <a:gd name="T47" fmla="*/ 140 h 192"/>
                <a:gd name="T48" fmla="*/ 36 w 176"/>
                <a:gd name="T49" fmla="*/ 144 h 192"/>
                <a:gd name="T50" fmla="*/ 140 w 176"/>
                <a:gd name="T51" fmla="*/ 136 h 192"/>
                <a:gd name="T52" fmla="*/ 128 w 176"/>
                <a:gd name="T53" fmla="*/ 148 h 192"/>
                <a:gd name="T54" fmla="*/ 124 w 176"/>
                <a:gd name="T55" fmla="*/ 152 h 192"/>
                <a:gd name="T56" fmla="*/ 120 w 176"/>
                <a:gd name="T57" fmla="*/ 148 h 192"/>
                <a:gd name="T58" fmla="*/ 140 w 176"/>
                <a:gd name="T59" fmla="*/ 128 h 192"/>
                <a:gd name="T60" fmla="*/ 144 w 176"/>
                <a:gd name="T61" fmla="*/ 132 h 192"/>
                <a:gd name="T62" fmla="*/ 140 w 176"/>
                <a:gd name="T63" fmla="*/ 13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6" h="192">
                  <a:moveTo>
                    <a:pt x="175" y="1"/>
                  </a:moveTo>
                  <a:cubicBezTo>
                    <a:pt x="174" y="0"/>
                    <a:pt x="172" y="0"/>
                    <a:pt x="171" y="0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5" y="24"/>
                    <a:pt x="64" y="26"/>
                    <a:pt x="64" y="28"/>
                  </a:cubicBezTo>
                  <a:cubicBezTo>
                    <a:pt x="64" y="133"/>
                    <a:pt x="64" y="133"/>
                    <a:pt x="64" y="133"/>
                  </a:cubicBezTo>
                  <a:cubicBezTo>
                    <a:pt x="58" y="125"/>
                    <a:pt x="47" y="120"/>
                    <a:pt x="36" y="120"/>
                  </a:cubicBezTo>
                  <a:cubicBezTo>
                    <a:pt x="16" y="120"/>
                    <a:pt x="0" y="136"/>
                    <a:pt x="0" y="156"/>
                  </a:cubicBezTo>
                  <a:cubicBezTo>
                    <a:pt x="0" y="176"/>
                    <a:pt x="16" y="192"/>
                    <a:pt x="36" y="192"/>
                  </a:cubicBezTo>
                  <a:cubicBezTo>
                    <a:pt x="56" y="192"/>
                    <a:pt x="72" y="176"/>
                    <a:pt x="72" y="156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62" y="117"/>
                    <a:pt x="151" y="112"/>
                    <a:pt x="140" y="112"/>
                  </a:cubicBezTo>
                  <a:cubicBezTo>
                    <a:pt x="120" y="112"/>
                    <a:pt x="104" y="128"/>
                    <a:pt x="104" y="148"/>
                  </a:cubicBezTo>
                  <a:cubicBezTo>
                    <a:pt x="104" y="168"/>
                    <a:pt x="120" y="184"/>
                    <a:pt x="140" y="184"/>
                  </a:cubicBezTo>
                  <a:cubicBezTo>
                    <a:pt x="160" y="184"/>
                    <a:pt x="176" y="168"/>
                    <a:pt x="176" y="148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3"/>
                    <a:pt x="176" y="1"/>
                    <a:pt x="175" y="1"/>
                  </a:cubicBezTo>
                  <a:close/>
                  <a:moveTo>
                    <a:pt x="36" y="144"/>
                  </a:moveTo>
                  <a:cubicBezTo>
                    <a:pt x="30" y="144"/>
                    <a:pt x="24" y="149"/>
                    <a:pt x="24" y="156"/>
                  </a:cubicBezTo>
                  <a:cubicBezTo>
                    <a:pt x="24" y="158"/>
                    <a:pt x="22" y="160"/>
                    <a:pt x="20" y="160"/>
                  </a:cubicBezTo>
                  <a:cubicBezTo>
                    <a:pt x="18" y="160"/>
                    <a:pt x="16" y="158"/>
                    <a:pt x="16" y="156"/>
                  </a:cubicBezTo>
                  <a:cubicBezTo>
                    <a:pt x="16" y="145"/>
                    <a:pt x="25" y="136"/>
                    <a:pt x="36" y="136"/>
                  </a:cubicBezTo>
                  <a:cubicBezTo>
                    <a:pt x="38" y="136"/>
                    <a:pt x="40" y="138"/>
                    <a:pt x="40" y="140"/>
                  </a:cubicBezTo>
                  <a:cubicBezTo>
                    <a:pt x="40" y="142"/>
                    <a:pt x="38" y="144"/>
                    <a:pt x="36" y="144"/>
                  </a:cubicBezTo>
                  <a:close/>
                  <a:moveTo>
                    <a:pt x="140" y="136"/>
                  </a:moveTo>
                  <a:cubicBezTo>
                    <a:pt x="134" y="136"/>
                    <a:pt x="128" y="141"/>
                    <a:pt x="128" y="148"/>
                  </a:cubicBezTo>
                  <a:cubicBezTo>
                    <a:pt x="128" y="150"/>
                    <a:pt x="126" y="152"/>
                    <a:pt x="124" y="152"/>
                  </a:cubicBezTo>
                  <a:cubicBezTo>
                    <a:pt x="122" y="152"/>
                    <a:pt x="120" y="150"/>
                    <a:pt x="120" y="148"/>
                  </a:cubicBezTo>
                  <a:cubicBezTo>
                    <a:pt x="120" y="137"/>
                    <a:pt x="129" y="128"/>
                    <a:pt x="140" y="128"/>
                  </a:cubicBezTo>
                  <a:cubicBezTo>
                    <a:pt x="142" y="128"/>
                    <a:pt x="144" y="130"/>
                    <a:pt x="144" y="132"/>
                  </a:cubicBezTo>
                  <a:cubicBezTo>
                    <a:pt x="144" y="134"/>
                    <a:pt x="142" y="136"/>
                    <a:pt x="140" y="136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3789363" y="3086100"/>
              <a:ext cx="34925" cy="98425"/>
            </a:xfrm>
            <a:prstGeom prst="rect">
              <a:avLst/>
            </a:pr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3857625" y="3013075"/>
              <a:ext cx="34925" cy="171450"/>
            </a:xfrm>
            <a:prstGeom prst="rect">
              <a:avLst/>
            </a:pr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3927475" y="3046413"/>
              <a:ext cx="33338" cy="138112"/>
            </a:xfrm>
            <a:prstGeom prst="rect">
              <a:avLst/>
            </a:pr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3995738" y="2967038"/>
              <a:ext cx="33337" cy="217487"/>
            </a:xfrm>
            <a:prstGeom prst="rect">
              <a:avLst/>
            </a:pr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出自【趣你的PPT】(微信:qunideppt)：最优质的PPT资源库"/>
            <p:cNvSpPr>
              <a:spLocks noChangeShapeType="1"/>
            </p:cNvSpPr>
            <p:nvPr/>
          </p:nvSpPr>
          <p:spPr bwMode="auto">
            <a:xfrm flipH="1">
              <a:off x="3776663" y="3184525"/>
              <a:ext cx="265112" cy="0"/>
            </a:xfrm>
            <a:prstGeom prst="line">
              <a:avLst/>
            </a:pr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pSp>
          <p:nvGrpSpPr>
            <p:cNvPr id="23" name="Group 20出自【趣你的PPT】(微信:qunideppt)：最优质的PPT资源库出自【趣你的PPT】(微信:qunideppt)：最优质的PPT资源库"/>
            <p:cNvGrpSpPr/>
            <p:nvPr/>
          </p:nvGrpSpPr>
          <p:grpSpPr bwMode="auto">
            <a:xfrm>
              <a:off x="5227983" y="4322614"/>
              <a:ext cx="280785" cy="282645"/>
              <a:chOff x="749300" y="3548063"/>
              <a:chExt cx="417513" cy="419100"/>
            </a:xfrm>
            <a:solidFill>
              <a:srgbClr val="404040"/>
            </a:solidFill>
          </p:grpSpPr>
          <p:sp>
            <p:nvSpPr>
              <p:cNvPr id="46" name="出自【趣你的PPT】(微信:qunideppt)：最优质的PPT资源库"/>
              <p:cNvSpPr/>
              <p:nvPr/>
            </p:nvSpPr>
            <p:spPr bwMode="auto">
              <a:xfrm>
                <a:off x="749300" y="3660775"/>
                <a:ext cx="306388" cy="306388"/>
              </a:xfrm>
              <a:custGeom>
                <a:avLst/>
                <a:gdLst>
                  <a:gd name="T0" fmla="*/ 249 w 322"/>
                  <a:gd name="T1" fmla="*/ 322 h 322"/>
                  <a:gd name="T2" fmla="*/ 0 w 322"/>
                  <a:gd name="T3" fmla="*/ 73 h 322"/>
                  <a:gd name="T4" fmla="*/ 73 w 322"/>
                  <a:gd name="T5" fmla="*/ 0 h 322"/>
                  <a:gd name="T6" fmla="*/ 322 w 322"/>
                  <a:gd name="T7" fmla="*/ 248 h 322"/>
                  <a:gd name="T8" fmla="*/ 249 w 322"/>
                  <a:gd name="T9" fmla="*/ 32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2" h="322">
                    <a:moveTo>
                      <a:pt x="249" y="322"/>
                    </a:moveTo>
                    <a:lnTo>
                      <a:pt x="0" y="73"/>
                    </a:lnTo>
                    <a:lnTo>
                      <a:pt x="73" y="0"/>
                    </a:lnTo>
                    <a:lnTo>
                      <a:pt x="322" y="248"/>
                    </a:lnTo>
                    <a:lnTo>
                      <a:pt x="249" y="322"/>
                    </a:lnTo>
                    <a:close/>
                  </a:path>
                </a:pathLst>
              </a:custGeom>
              <a:solidFill>
                <a:srgbClr val="0F2F5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出自【趣你的PPT】(微信:qunideppt)：最优质的PPT资源库"/>
              <p:cNvSpPr/>
              <p:nvPr/>
            </p:nvSpPr>
            <p:spPr bwMode="auto">
              <a:xfrm>
                <a:off x="974725" y="3705225"/>
                <a:ext cx="152400" cy="261938"/>
              </a:xfrm>
              <a:custGeom>
                <a:avLst/>
                <a:gdLst>
                  <a:gd name="T0" fmla="*/ 38 w 161"/>
                  <a:gd name="T1" fmla="*/ 0 h 275"/>
                  <a:gd name="T2" fmla="*/ 0 w 161"/>
                  <a:gd name="T3" fmla="*/ 38 h 275"/>
                  <a:gd name="T4" fmla="*/ 161 w 161"/>
                  <a:gd name="T5" fmla="*/ 199 h 275"/>
                  <a:gd name="T6" fmla="*/ 85 w 161"/>
                  <a:gd name="T7" fmla="*/ 275 h 275"/>
                  <a:gd name="T8" fmla="*/ 71 w 161"/>
                  <a:gd name="T9" fmla="*/ 26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75">
                    <a:moveTo>
                      <a:pt x="38" y="0"/>
                    </a:moveTo>
                    <a:lnTo>
                      <a:pt x="0" y="38"/>
                    </a:lnTo>
                    <a:lnTo>
                      <a:pt x="161" y="199"/>
                    </a:lnTo>
                    <a:lnTo>
                      <a:pt x="85" y="275"/>
                    </a:lnTo>
                    <a:lnTo>
                      <a:pt x="71" y="260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出自【趣你的PPT】(微信:qunideppt)：最优质的PPT资源库"/>
              <p:cNvSpPr/>
              <p:nvPr/>
            </p:nvSpPr>
            <p:spPr bwMode="auto">
              <a:xfrm>
                <a:off x="982663" y="3548063"/>
                <a:ext cx="184150" cy="184150"/>
              </a:xfrm>
              <a:custGeom>
                <a:avLst/>
                <a:gdLst>
                  <a:gd name="T0" fmla="*/ 24 w 82"/>
                  <a:gd name="T1" fmla="*/ 82 h 82"/>
                  <a:gd name="T2" fmla="*/ 75 w 82"/>
                  <a:gd name="T3" fmla="*/ 29 h 82"/>
                  <a:gd name="T4" fmla="*/ 75 w 82"/>
                  <a:gd name="T5" fmla="*/ 29 h 82"/>
                  <a:gd name="T6" fmla="*/ 75 w 82"/>
                  <a:gd name="T7" fmla="*/ 7 h 82"/>
                  <a:gd name="T8" fmla="*/ 53 w 82"/>
                  <a:gd name="T9" fmla="*/ 7 h 82"/>
                  <a:gd name="T10" fmla="*/ 0 w 82"/>
                  <a:gd name="T11" fmla="*/ 58 h 82"/>
                  <a:gd name="T12" fmla="*/ 24 w 82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2">
                    <a:moveTo>
                      <a:pt x="24" y="82"/>
                    </a:moveTo>
                    <a:cubicBezTo>
                      <a:pt x="75" y="29"/>
                      <a:pt x="75" y="29"/>
                      <a:pt x="75" y="29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82" y="23"/>
                      <a:pt x="82" y="13"/>
                      <a:pt x="75" y="7"/>
                    </a:cubicBezTo>
                    <a:cubicBezTo>
                      <a:pt x="69" y="0"/>
                      <a:pt x="59" y="0"/>
                      <a:pt x="53" y="7"/>
                    </a:cubicBezTo>
                    <a:cubicBezTo>
                      <a:pt x="0" y="58"/>
                      <a:pt x="0" y="58"/>
                      <a:pt x="0" y="58"/>
                    </a:cubicBezTo>
                    <a:lnTo>
                      <a:pt x="24" y="82"/>
                    </a:lnTo>
                    <a:close/>
                  </a:path>
                </a:pathLst>
              </a:custGeom>
              <a:solidFill>
                <a:srgbClr val="0F2F5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出自【趣你的PPT】(微信:qunideppt)：最优质的PPT资源库"/>
              <p:cNvSpPr>
                <a:spLocks noChangeShapeType="1"/>
              </p:cNvSpPr>
              <p:nvPr/>
            </p:nvSpPr>
            <p:spPr bwMode="auto">
              <a:xfrm flipV="1">
                <a:off x="1035050" y="3587750"/>
                <a:ext cx="92075" cy="90488"/>
              </a:xfrm>
              <a:prstGeom prst="lin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出自【趣你的PPT】(微信:qunideppt)：最优质的PPT资源库"/>
              <p:cNvSpPr/>
              <p:nvPr/>
            </p:nvSpPr>
            <p:spPr bwMode="auto">
              <a:xfrm>
                <a:off x="1014413" y="3925888"/>
                <a:ext cx="33337" cy="33337"/>
              </a:xfrm>
              <a:custGeom>
                <a:avLst/>
                <a:gdLst>
                  <a:gd name="T0" fmla="*/ 12 w 15"/>
                  <a:gd name="T1" fmla="*/ 0 h 15"/>
                  <a:gd name="T2" fmla="*/ 12 w 15"/>
                  <a:gd name="T3" fmla="*/ 12 h 15"/>
                  <a:gd name="T4" fmla="*/ 0 w 15"/>
                  <a:gd name="T5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5">
                    <a:moveTo>
                      <a:pt x="12" y="0"/>
                    </a:moveTo>
                    <a:cubicBezTo>
                      <a:pt x="15" y="3"/>
                      <a:pt x="15" y="8"/>
                      <a:pt x="12" y="12"/>
                    </a:cubicBezTo>
                    <a:cubicBezTo>
                      <a:pt x="9" y="15"/>
                      <a:pt x="4" y="15"/>
                      <a:pt x="0" y="12"/>
                    </a:cubicBez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700838" y="2857500"/>
              <a:ext cx="282575" cy="312738"/>
            </a:xfrm>
            <a:custGeom>
              <a:avLst/>
              <a:gdLst>
                <a:gd name="T0" fmla="*/ 160 w 176"/>
                <a:gd name="T1" fmla="*/ 130 h 194"/>
                <a:gd name="T2" fmla="*/ 176 w 176"/>
                <a:gd name="T3" fmla="*/ 114 h 194"/>
                <a:gd name="T4" fmla="*/ 160 w 176"/>
                <a:gd name="T5" fmla="*/ 98 h 194"/>
                <a:gd name="T6" fmla="*/ 152 w 176"/>
                <a:gd name="T7" fmla="*/ 100 h 194"/>
                <a:gd name="T8" fmla="*/ 90 w 176"/>
                <a:gd name="T9" fmla="*/ 34 h 194"/>
                <a:gd name="T10" fmla="*/ 91 w 176"/>
                <a:gd name="T11" fmla="*/ 32 h 194"/>
                <a:gd name="T12" fmla="*/ 91 w 176"/>
                <a:gd name="T13" fmla="*/ 7 h 194"/>
                <a:gd name="T14" fmla="*/ 66 w 176"/>
                <a:gd name="T15" fmla="*/ 7 h 194"/>
                <a:gd name="T16" fmla="*/ 51 w 176"/>
                <a:gd name="T17" fmla="*/ 21 h 194"/>
                <a:gd name="T18" fmla="*/ 34 w 176"/>
                <a:gd name="T19" fmla="*/ 18 h 194"/>
                <a:gd name="T20" fmla="*/ 1 w 176"/>
                <a:gd name="T21" fmla="*/ 31 h 194"/>
                <a:gd name="T22" fmla="*/ 1 w 176"/>
                <a:gd name="T23" fmla="*/ 37 h 194"/>
                <a:gd name="T24" fmla="*/ 61 w 176"/>
                <a:gd name="T25" fmla="*/ 97 h 194"/>
                <a:gd name="T26" fmla="*/ 64 w 176"/>
                <a:gd name="T27" fmla="*/ 98 h 194"/>
                <a:gd name="T28" fmla="*/ 67 w 176"/>
                <a:gd name="T29" fmla="*/ 97 h 194"/>
                <a:gd name="T30" fmla="*/ 77 w 176"/>
                <a:gd name="T31" fmla="*/ 47 h 194"/>
                <a:gd name="T32" fmla="*/ 84 w 176"/>
                <a:gd name="T33" fmla="*/ 39 h 194"/>
                <a:gd name="T34" fmla="*/ 146 w 176"/>
                <a:gd name="T35" fmla="*/ 106 h 194"/>
                <a:gd name="T36" fmla="*/ 144 w 176"/>
                <a:gd name="T37" fmla="*/ 114 h 194"/>
                <a:gd name="T38" fmla="*/ 146 w 176"/>
                <a:gd name="T39" fmla="*/ 122 h 194"/>
                <a:gd name="T40" fmla="*/ 126 w 176"/>
                <a:gd name="T41" fmla="*/ 142 h 194"/>
                <a:gd name="T42" fmla="*/ 112 w 176"/>
                <a:gd name="T43" fmla="*/ 138 h 194"/>
                <a:gd name="T44" fmla="*/ 88 w 176"/>
                <a:gd name="T45" fmla="*/ 162 h 194"/>
                <a:gd name="T46" fmla="*/ 52 w 176"/>
                <a:gd name="T47" fmla="*/ 162 h 194"/>
                <a:gd name="T48" fmla="*/ 32 w 176"/>
                <a:gd name="T49" fmla="*/ 182 h 194"/>
                <a:gd name="T50" fmla="*/ 32 w 176"/>
                <a:gd name="T51" fmla="*/ 190 h 194"/>
                <a:gd name="T52" fmla="*/ 36 w 176"/>
                <a:gd name="T53" fmla="*/ 194 h 194"/>
                <a:gd name="T54" fmla="*/ 156 w 176"/>
                <a:gd name="T55" fmla="*/ 194 h 194"/>
                <a:gd name="T56" fmla="*/ 160 w 176"/>
                <a:gd name="T57" fmla="*/ 190 h 194"/>
                <a:gd name="T58" fmla="*/ 160 w 176"/>
                <a:gd name="T59" fmla="*/ 182 h 194"/>
                <a:gd name="T60" fmla="*/ 140 w 176"/>
                <a:gd name="T61" fmla="*/ 162 h 194"/>
                <a:gd name="T62" fmla="*/ 136 w 176"/>
                <a:gd name="T63" fmla="*/ 162 h 194"/>
                <a:gd name="T64" fmla="*/ 132 w 176"/>
                <a:gd name="T65" fmla="*/ 148 h 194"/>
                <a:gd name="T66" fmla="*/ 152 w 176"/>
                <a:gd name="T67" fmla="*/ 128 h 194"/>
                <a:gd name="T68" fmla="*/ 160 w 176"/>
                <a:gd name="T69" fmla="*/ 130 h 194"/>
                <a:gd name="T70" fmla="*/ 55 w 176"/>
                <a:gd name="T71" fmla="*/ 48 h 194"/>
                <a:gd name="T72" fmla="*/ 52 w 176"/>
                <a:gd name="T73" fmla="*/ 50 h 194"/>
                <a:gd name="T74" fmla="*/ 50 w 176"/>
                <a:gd name="T75" fmla="*/ 48 h 194"/>
                <a:gd name="T76" fmla="*/ 31 w 176"/>
                <a:gd name="T77" fmla="*/ 42 h 194"/>
                <a:gd name="T78" fmla="*/ 27 w 176"/>
                <a:gd name="T79" fmla="*/ 39 h 194"/>
                <a:gd name="T80" fmla="*/ 30 w 176"/>
                <a:gd name="T81" fmla="*/ 34 h 194"/>
                <a:gd name="T82" fmla="*/ 34 w 176"/>
                <a:gd name="T83" fmla="*/ 34 h 194"/>
                <a:gd name="T84" fmla="*/ 55 w 176"/>
                <a:gd name="T85" fmla="*/ 43 h 194"/>
                <a:gd name="T86" fmla="*/ 55 w 176"/>
                <a:gd name="T87" fmla="*/ 4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94">
                  <a:moveTo>
                    <a:pt x="160" y="130"/>
                  </a:moveTo>
                  <a:cubicBezTo>
                    <a:pt x="169" y="130"/>
                    <a:pt x="176" y="123"/>
                    <a:pt x="176" y="114"/>
                  </a:cubicBezTo>
                  <a:cubicBezTo>
                    <a:pt x="176" y="105"/>
                    <a:pt x="169" y="98"/>
                    <a:pt x="160" y="98"/>
                  </a:cubicBezTo>
                  <a:cubicBezTo>
                    <a:pt x="157" y="98"/>
                    <a:pt x="155" y="99"/>
                    <a:pt x="152" y="100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8" y="25"/>
                    <a:pt x="98" y="14"/>
                    <a:pt x="91" y="7"/>
                  </a:cubicBezTo>
                  <a:cubicBezTo>
                    <a:pt x="84" y="0"/>
                    <a:pt x="73" y="0"/>
                    <a:pt x="66" y="7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9"/>
                    <a:pt x="40" y="18"/>
                    <a:pt x="34" y="18"/>
                  </a:cubicBezTo>
                  <a:cubicBezTo>
                    <a:pt x="22" y="18"/>
                    <a:pt x="10" y="23"/>
                    <a:pt x="1" y="31"/>
                  </a:cubicBezTo>
                  <a:cubicBezTo>
                    <a:pt x="0" y="33"/>
                    <a:pt x="0" y="35"/>
                    <a:pt x="1" y="3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7"/>
                    <a:pt x="63" y="98"/>
                    <a:pt x="64" y="98"/>
                  </a:cubicBezTo>
                  <a:cubicBezTo>
                    <a:pt x="65" y="98"/>
                    <a:pt x="66" y="97"/>
                    <a:pt x="67" y="97"/>
                  </a:cubicBezTo>
                  <a:cubicBezTo>
                    <a:pt x="80" y="83"/>
                    <a:pt x="84" y="63"/>
                    <a:pt x="77" y="47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8"/>
                    <a:pt x="144" y="111"/>
                    <a:pt x="144" y="114"/>
                  </a:cubicBezTo>
                  <a:cubicBezTo>
                    <a:pt x="144" y="117"/>
                    <a:pt x="145" y="120"/>
                    <a:pt x="146" y="12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2" y="140"/>
                    <a:pt x="117" y="138"/>
                    <a:pt x="112" y="138"/>
                  </a:cubicBezTo>
                  <a:cubicBezTo>
                    <a:pt x="99" y="138"/>
                    <a:pt x="88" y="149"/>
                    <a:pt x="88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41" y="162"/>
                    <a:pt x="32" y="171"/>
                    <a:pt x="32" y="182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2"/>
                    <a:pt x="34" y="194"/>
                    <a:pt x="36" y="194"/>
                  </a:cubicBezTo>
                  <a:cubicBezTo>
                    <a:pt x="156" y="194"/>
                    <a:pt x="156" y="194"/>
                    <a:pt x="156" y="194"/>
                  </a:cubicBezTo>
                  <a:cubicBezTo>
                    <a:pt x="158" y="194"/>
                    <a:pt x="160" y="192"/>
                    <a:pt x="160" y="190"/>
                  </a:cubicBezTo>
                  <a:cubicBezTo>
                    <a:pt x="160" y="182"/>
                    <a:pt x="160" y="182"/>
                    <a:pt x="160" y="182"/>
                  </a:cubicBezTo>
                  <a:cubicBezTo>
                    <a:pt x="160" y="171"/>
                    <a:pt x="151" y="162"/>
                    <a:pt x="140" y="162"/>
                  </a:cubicBezTo>
                  <a:cubicBezTo>
                    <a:pt x="136" y="162"/>
                    <a:pt x="136" y="162"/>
                    <a:pt x="136" y="162"/>
                  </a:cubicBezTo>
                  <a:cubicBezTo>
                    <a:pt x="136" y="157"/>
                    <a:pt x="134" y="152"/>
                    <a:pt x="132" y="14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4" y="129"/>
                    <a:pt x="157" y="130"/>
                    <a:pt x="160" y="130"/>
                  </a:cubicBezTo>
                  <a:close/>
                  <a:moveTo>
                    <a:pt x="55" y="48"/>
                  </a:moveTo>
                  <a:cubicBezTo>
                    <a:pt x="55" y="49"/>
                    <a:pt x="53" y="50"/>
                    <a:pt x="52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45" y="43"/>
                    <a:pt x="38" y="41"/>
                    <a:pt x="31" y="42"/>
                  </a:cubicBezTo>
                  <a:cubicBezTo>
                    <a:pt x="29" y="42"/>
                    <a:pt x="27" y="41"/>
                    <a:pt x="27" y="39"/>
                  </a:cubicBezTo>
                  <a:cubicBezTo>
                    <a:pt x="26" y="36"/>
                    <a:pt x="28" y="34"/>
                    <a:pt x="30" y="34"/>
                  </a:cubicBezTo>
                  <a:cubicBezTo>
                    <a:pt x="31" y="34"/>
                    <a:pt x="33" y="34"/>
                    <a:pt x="34" y="34"/>
                  </a:cubicBezTo>
                  <a:cubicBezTo>
                    <a:pt x="42" y="34"/>
                    <a:pt x="50" y="37"/>
                    <a:pt x="55" y="43"/>
                  </a:cubicBezTo>
                  <a:cubicBezTo>
                    <a:pt x="57" y="44"/>
                    <a:pt x="57" y="47"/>
                    <a:pt x="55" y="48"/>
                  </a:cubicBezTo>
                  <a:close/>
                </a:path>
              </a:pathLst>
            </a:cu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 bwMode="auto">
            <a:xfrm>
              <a:off x="6710363" y="2947988"/>
              <a:ext cx="57150" cy="53975"/>
            </a:xfrm>
            <a:custGeom>
              <a:avLst/>
              <a:gdLst>
                <a:gd name="T0" fmla="*/ 4 w 35"/>
                <a:gd name="T1" fmla="*/ 0 h 33"/>
                <a:gd name="T2" fmla="*/ 9 w 35"/>
                <a:gd name="T3" fmla="*/ 26 h 33"/>
                <a:gd name="T4" fmla="*/ 25 w 35"/>
                <a:gd name="T5" fmla="*/ 33 h 33"/>
                <a:gd name="T6" fmla="*/ 35 w 35"/>
                <a:gd name="T7" fmla="*/ 31 h 33"/>
                <a:gd name="T8" fmla="*/ 4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4" y="0"/>
                  </a:moveTo>
                  <a:cubicBezTo>
                    <a:pt x="0" y="9"/>
                    <a:pt x="2" y="19"/>
                    <a:pt x="9" y="26"/>
                  </a:cubicBezTo>
                  <a:cubicBezTo>
                    <a:pt x="13" y="31"/>
                    <a:pt x="19" y="33"/>
                    <a:pt x="25" y="33"/>
                  </a:cubicBezTo>
                  <a:cubicBezTo>
                    <a:pt x="28" y="33"/>
                    <a:pt x="32" y="32"/>
                    <a:pt x="35" y="31"/>
                  </a:cubicBezTo>
                  <a:lnTo>
                    <a:pt x="4" y="0"/>
                  </a:lnTo>
                  <a:close/>
                </a:path>
              </a:pathLst>
            </a:cu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8118475" y="4265613"/>
              <a:ext cx="236538" cy="404812"/>
            </a:xfrm>
            <a:custGeom>
              <a:avLst/>
              <a:gdLst>
                <a:gd name="T0" fmla="*/ 100 w 112"/>
                <a:gd name="T1" fmla="*/ 0 h 192"/>
                <a:gd name="T2" fmla="*/ 12 w 112"/>
                <a:gd name="T3" fmla="*/ 0 h 192"/>
                <a:gd name="T4" fmla="*/ 0 w 112"/>
                <a:gd name="T5" fmla="*/ 12 h 192"/>
                <a:gd name="T6" fmla="*/ 0 w 112"/>
                <a:gd name="T7" fmla="*/ 180 h 192"/>
                <a:gd name="T8" fmla="*/ 12 w 112"/>
                <a:gd name="T9" fmla="*/ 192 h 192"/>
                <a:gd name="T10" fmla="*/ 100 w 112"/>
                <a:gd name="T11" fmla="*/ 192 h 192"/>
                <a:gd name="T12" fmla="*/ 112 w 112"/>
                <a:gd name="T13" fmla="*/ 180 h 192"/>
                <a:gd name="T14" fmla="*/ 112 w 112"/>
                <a:gd name="T15" fmla="*/ 12 h 192"/>
                <a:gd name="T16" fmla="*/ 100 w 112"/>
                <a:gd name="T17" fmla="*/ 0 h 192"/>
                <a:gd name="T18" fmla="*/ 52 w 112"/>
                <a:gd name="T19" fmla="*/ 16 h 192"/>
                <a:gd name="T20" fmla="*/ 60 w 112"/>
                <a:gd name="T21" fmla="*/ 16 h 192"/>
                <a:gd name="T22" fmla="*/ 64 w 112"/>
                <a:gd name="T23" fmla="*/ 20 h 192"/>
                <a:gd name="T24" fmla="*/ 60 w 112"/>
                <a:gd name="T25" fmla="*/ 24 h 192"/>
                <a:gd name="T26" fmla="*/ 52 w 112"/>
                <a:gd name="T27" fmla="*/ 24 h 192"/>
                <a:gd name="T28" fmla="*/ 48 w 112"/>
                <a:gd name="T29" fmla="*/ 20 h 192"/>
                <a:gd name="T30" fmla="*/ 52 w 112"/>
                <a:gd name="T31" fmla="*/ 16 h 192"/>
                <a:gd name="T32" fmla="*/ 33 w 112"/>
                <a:gd name="T33" fmla="*/ 17 h 192"/>
                <a:gd name="T34" fmla="*/ 39 w 112"/>
                <a:gd name="T35" fmla="*/ 17 h 192"/>
                <a:gd name="T36" fmla="*/ 40 w 112"/>
                <a:gd name="T37" fmla="*/ 20 h 192"/>
                <a:gd name="T38" fmla="*/ 39 w 112"/>
                <a:gd name="T39" fmla="*/ 23 h 192"/>
                <a:gd name="T40" fmla="*/ 36 w 112"/>
                <a:gd name="T41" fmla="*/ 24 h 192"/>
                <a:gd name="T42" fmla="*/ 33 w 112"/>
                <a:gd name="T43" fmla="*/ 23 h 192"/>
                <a:gd name="T44" fmla="*/ 32 w 112"/>
                <a:gd name="T45" fmla="*/ 20 h 192"/>
                <a:gd name="T46" fmla="*/ 33 w 112"/>
                <a:gd name="T47" fmla="*/ 17 h 192"/>
                <a:gd name="T48" fmla="*/ 56 w 112"/>
                <a:gd name="T49" fmla="*/ 176 h 192"/>
                <a:gd name="T50" fmla="*/ 44 w 112"/>
                <a:gd name="T51" fmla="*/ 164 h 192"/>
                <a:gd name="T52" fmla="*/ 56 w 112"/>
                <a:gd name="T53" fmla="*/ 152 h 192"/>
                <a:gd name="T54" fmla="*/ 68 w 112"/>
                <a:gd name="T55" fmla="*/ 164 h 192"/>
                <a:gd name="T56" fmla="*/ 56 w 112"/>
                <a:gd name="T57" fmla="*/ 176 h 192"/>
                <a:gd name="T58" fmla="*/ 96 w 112"/>
                <a:gd name="T59" fmla="*/ 140 h 192"/>
                <a:gd name="T60" fmla="*/ 92 w 112"/>
                <a:gd name="T61" fmla="*/ 144 h 192"/>
                <a:gd name="T62" fmla="*/ 20 w 112"/>
                <a:gd name="T63" fmla="*/ 144 h 192"/>
                <a:gd name="T64" fmla="*/ 16 w 112"/>
                <a:gd name="T65" fmla="*/ 140 h 192"/>
                <a:gd name="T66" fmla="*/ 16 w 112"/>
                <a:gd name="T67" fmla="*/ 36 h 192"/>
                <a:gd name="T68" fmla="*/ 20 w 112"/>
                <a:gd name="T69" fmla="*/ 32 h 192"/>
                <a:gd name="T70" fmla="*/ 92 w 112"/>
                <a:gd name="T71" fmla="*/ 32 h 192"/>
                <a:gd name="T72" fmla="*/ 96 w 112"/>
                <a:gd name="T73" fmla="*/ 36 h 192"/>
                <a:gd name="T74" fmla="*/ 96 w 112"/>
                <a:gd name="T75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92">
                  <a:moveTo>
                    <a:pt x="10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6"/>
                    <a:pt x="6" y="192"/>
                    <a:pt x="12" y="192"/>
                  </a:cubicBezTo>
                  <a:cubicBezTo>
                    <a:pt x="100" y="192"/>
                    <a:pt x="100" y="192"/>
                    <a:pt x="100" y="192"/>
                  </a:cubicBezTo>
                  <a:cubicBezTo>
                    <a:pt x="107" y="192"/>
                    <a:pt x="112" y="186"/>
                    <a:pt x="112" y="180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5"/>
                    <a:pt x="107" y="0"/>
                    <a:pt x="100" y="0"/>
                  </a:cubicBezTo>
                  <a:close/>
                  <a:moveTo>
                    <a:pt x="52" y="1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62" y="16"/>
                    <a:pt x="64" y="18"/>
                    <a:pt x="64" y="20"/>
                  </a:cubicBezTo>
                  <a:cubicBezTo>
                    <a:pt x="64" y="22"/>
                    <a:pt x="62" y="24"/>
                    <a:pt x="60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0" y="24"/>
                    <a:pt x="48" y="22"/>
                    <a:pt x="48" y="20"/>
                  </a:cubicBezTo>
                  <a:cubicBezTo>
                    <a:pt x="48" y="18"/>
                    <a:pt x="50" y="16"/>
                    <a:pt x="52" y="16"/>
                  </a:cubicBezTo>
                  <a:close/>
                  <a:moveTo>
                    <a:pt x="33" y="17"/>
                  </a:moveTo>
                  <a:cubicBezTo>
                    <a:pt x="35" y="16"/>
                    <a:pt x="38" y="16"/>
                    <a:pt x="39" y="17"/>
                  </a:cubicBezTo>
                  <a:cubicBezTo>
                    <a:pt x="40" y="18"/>
                    <a:pt x="40" y="19"/>
                    <a:pt x="40" y="20"/>
                  </a:cubicBezTo>
                  <a:cubicBezTo>
                    <a:pt x="40" y="21"/>
                    <a:pt x="40" y="22"/>
                    <a:pt x="39" y="23"/>
                  </a:cubicBezTo>
                  <a:cubicBezTo>
                    <a:pt x="38" y="23"/>
                    <a:pt x="37" y="24"/>
                    <a:pt x="36" y="24"/>
                  </a:cubicBezTo>
                  <a:cubicBezTo>
                    <a:pt x="35" y="24"/>
                    <a:pt x="34" y="23"/>
                    <a:pt x="33" y="23"/>
                  </a:cubicBezTo>
                  <a:cubicBezTo>
                    <a:pt x="33" y="22"/>
                    <a:pt x="32" y="21"/>
                    <a:pt x="32" y="20"/>
                  </a:cubicBezTo>
                  <a:cubicBezTo>
                    <a:pt x="32" y="19"/>
                    <a:pt x="33" y="18"/>
                    <a:pt x="33" y="17"/>
                  </a:cubicBezTo>
                  <a:close/>
                  <a:moveTo>
                    <a:pt x="56" y="176"/>
                  </a:moveTo>
                  <a:cubicBezTo>
                    <a:pt x="50" y="176"/>
                    <a:pt x="44" y="170"/>
                    <a:pt x="44" y="164"/>
                  </a:cubicBezTo>
                  <a:cubicBezTo>
                    <a:pt x="44" y="157"/>
                    <a:pt x="50" y="152"/>
                    <a:pt x="56" y="152"/>
                  </a:cubicBezTo>
                  <a:cubicBezTo>
                    <a:pt x="63" y="152"/>
                    <a:pt x="68" y="157"/>
                    <a:pt x="68" y="164"/>
                  </a:cubicBezTo>
                  <a:cubicBezTo>
                    <a:pt x="68" y="170"/>
                    <a:pt x="63" y="176"/>
                    <a:pt x="56" y="176"/>
                  </a:cubicBezTo>
                  <a:close/>
                  <a:moveTo>
                    <a:pt x="96" y="140"/>
                  </a:moveTo>
                  <a:cubicBezTo>
                    <a:pt x="96" y="142"/>
                    <a:pt x="94" y="144"/>
                    <a:pt x="92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18" y="144"/>
                    <a:pt x="16" y="142"/>
                    <a:pt x="16" y="14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4" y="32"/>
                    <a:pt x="96" y="34"/>
                    <a:pt x="96" y="36"/>
                  </a:cubicBezTo>
                  <a:lnTo>
                    <a:pt x="96" y="140"/>
                  </a:ln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7" name="出自【趣你的PPT】(微信:qunideppt)：最优质的PPT资源库"/>
            <p:cNvSpPr/>
            <p:nvPr/>
          </p:nvSpPr>
          <p:spPr bwMode="auto">
            <a:xfrm>
              <a:off x="9474200" y="2857500"/>
              <a:ext cx="377825" cy="379413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noFill/>
            <a:ln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952625" y="3708400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宋体" panose="02010600030101010101" pitchFamily="2" charset="-122"/>
                </a:rPr>
                <a:t>添加标题</a:t>
              </a:r>
              <a:endParaRPr lang="zh-CN" altLang="en-US" sz="1200" b="1" dirty="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9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389313" y="3598863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latin typeface="宋体" panose="02010600030101010101" pitchFamily="2" charset="-122"/>
                </a:rPr>
                <a:t>添加标题</a:t>
              </a:r>
              <a:endParaRPr lang="zh-CN" altLang="en-US" sz="1200" b="1" dirty="0">
                <a:latin typeface="宋体" panose="02010600030101010101" pitchFamily="2" charset="-122"/>
              </a:endParaRPr>
            </a:p>
          </p:txBody>
        </p:sp>
        <p:sp>
          <p:nvSpPr>
            <p:cNvPr id="30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4830763" y="3568700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solidFill>
                    <a:srgbClr val="FFFFFF"/>
                  </a:solidFill>
                  <a:latin typeface="宋体" panose="02010600030101010101" pitchFamily="2" charset="-122"/>
                </a:rPr>
                <a:t>添加标题</a:t>
              </a:r>
              <a:endParaRPr lang="zh-CN" altLang="en-US" sz="1200" b="1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1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6288088" y="3608388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latin typeface="宋体" panose="02010600030101010101" pitchFamily="2" charset="-122"/>
                </a:rPr>
                <a:t>添加标题</a:t>
              </a:r>
              <a:endParaRPr lang="zh-CN" altLang="en-US" sz="1200" b="1">
                <a:latin typeface="宋体" panose="02010600030101010101" pitchFamily="2" charset="-122"/>
              </a:endParaRPr>
            </a:p>
          </p:txBody>
        </p:sp>
        <p:sp>
          <p:nvSpPr>
            <p:cNvPr id="32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7693025" y="3608388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solidFill>
                    <a:srgbClr val="FFFFFF"/>
                  </a:solidFill>
                  <a:latin typeface="宋体" panose="02010600030101010101" pitchFamily="2" charset="-122"/>
                </a:rPr>
                <a:t>添加标题</a:t>
              </a:r>
              <a:endParaRPr lang="zh-CN" altLang="en-US" sz="1200" b="1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9085263" y="3568700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200" b="1">
                  <a:latin typeface="宋体" panose="02010600030101010101" pitchFamily="2" charset="-122"/>
                </a:rPr>
                <a:t>添加标题</a:t>
              </a:r>
              <a:endParaRPr lang="zh-CN" altLang="en-US" sz="1200" b="1">
                <a:latin typeface="宋体" panose="02010600030101010101" pitchFamily="2" charset="-122"/>
              </a:endParaRPr>
            </a:p>
          </p:txBody>
        </p:sp>
        <p:cxnSp>
          <p:nvCxnSpPr>
            <p:cNvPr id="34" name="出自【趣你的PPT】(微信:qunideppt)：最优质的PPT资源库"/>
            <p:cNvCxnSpPr/>
            <p:nvPr/>
          </p:nvCxnSpPr>
          <p:spPr>
            <a:xfrm>
              <a:off x="3427413" y="4211638"/>
              <a:ext cx="1063625" cy="0"/>
            </a:xfrm>
            <a:prstGeom prst="line">
              <a:avLst/>
            </a:prstGeom>
            <a:solidFill>
              <a:srgbClr val="0F2F56"/>
            </a:solidFill>
            <a:ln w="28575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出自【趣你的PPT】(微信:qunideppt)：最优质的PPT资源库"/>
            <p:cNvCxnSpPr/>
            <p:nvPr/>
          </p:nvCxnSpPr>
          <p:spPr>
            <a:xfrm>
              <a:off x="6281738" y="4186238"/>
              <a:ext cx="1063625" cy="0"/>
            </a:xfrm>
            <a:prstGeom prst="line">
              <a:avLst/>
            </a:prstGeom>
            <a:solidFill>
              <a:srgbClr val="0F2F56"/>
            </a:solidFill>
            <a:ln w="28575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出自【趣你的PPT】(微信:qunideppt)：最优质的PPT资源库"/>
            <p:cNvCxnSpPr/>
            <p:nvPr/>
          </p:nvCxnSpPr>
          <p:spPr>
            <a:xfrm>
              <a:off x="9131300" y="4179888"/>
              <a:ext cx="1063625" cy="0"/>
            </a:xfrm>
            <a:prstGeom prst="line">
              <a:avLst/>
            </a:prstGeom>
            <a:solidFill>
              <a:srgbClr val="0F2F56"/>
            </a:solidFill>
            <a:ln w="28575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出自【趣你的PPT】(微信:qunideppt)：最优质的PPT资源库"/>
            <p:cNvCxnSpPr/>
            <p:nvPr/>
          </p:nvCxnSpPr>
          <p:spPr>
            <a:xfrm>
              <a:off x="1974850" y="3363913"/>
              <a:ext cx="1063625" cy="0"/>
            </a:xfrm>
            <a:prstGeom prst="line">
              <a:avLst/>
            </a:prstGeom>
            <a:noFill/>
            <a:ln w="28575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出自【趣你的PPT】(微信:qunideppt)：最优质的PPT资源库"/>
            <p:cNvCxnSpPr/>
            <p:nvPr/>
          </p:nvCxnSpPr>
          <p:spPr>
            <a:xfrm>
              <a:off x="4833938" y="3327400"/>
              <a:ext cx="1063625" cy="0"/>
            </a:xfrm>
            <a:prstGeom prst="line">
              <a:avLst/>
            </a:prstGeom>
            <a:noFill/>
            <a:ln w="28575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出自【趣你的PPT】(微信:qunideppt)：最优质的PPT资源库"/>
            <p:cNvCxnSpPr/>
            <p:nvPr/>
          </p:nvCxnSpPr>
          <p:spPr>
            <a:xfrm>
              <a:off x="7715250" y="3335338"/>
              <a:ext cx="1063625" cy="0"/>
            </a:xfrm>
            <a:prstGeom prst="line">
              <a:avLst/>
            </a:prstGeom>
            <a:noFill/>
            <a:ln w="28575">
              <a:solidFill>
                <a:srgbClr val="0F2F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出自【趣你的PPT】(微信:qunideppt)：最优质的PPT资源库"/>
            <p:cNvCxnSpPr/>
            <p:nvPr/>
          </p:nvCxnSpPr>
          <p:spPr>
            <a:xfrm flipV="1">
              <a:off x="2524125" y="2798763"/>
              <a:ext cx="0" cy="565150"/>
            </a:xfrm>
            <a:prstGeom prst="straightConnector1">
              <a:avLst/>
            </a:prstGeom>
            <a:noFill/>
            <a:ln w="19050">
              <a:solidFill>
                <a:srgbClr val="0F2F5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出自【趣你的PPT】(微信:qunideppt)：最优质的PPT资源库"/>
            <p:cNvCxnSpPr/>
            <p:nvPr/>
          </p:nvCxnSpPr>
          <p:spPr>
            <a:xfrm flipV="1">
              <a:off x="5348288" y="2762250"/>
              <a:ext cx="0" cy="565150"/>
            </a:xfrm>
            <a:prstGeom prst="straightConnector1">
              <a:avLst/>
            </a:prstGeom>
            <a:noFill/>
            <a:ln w="19050">
              <a:solidFill>
                <a:srgbClr val="0F2F5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出自【趣你的PPT】(微信:qunideppt)：最优质的PPT资源库"/>
            <p:cNvCxnSpPr/>
            <p:nvPr/>
          </p:nvCxnSpPr>
          <p:spPr>
            <a:xfrm flipV="1">
              <a:off x="8237538" y="2762250"/>
              <a:ext cx="0" cy="565150"/>
            </a:xfrm>
            <a:prstGeom prst="straightConnector1">
              <a:avLst/>
            </a:prstGeom>
            <a:noFill/>
            <a:ln w="19050">
              <a:solidFill>
                <a:srgbClr val="0F2F5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出自【趣你的PPT】(微信:qunideppt)：最优质的PPT资源库"/>
            <p:cNvCxnSpPr/>
            <p:nvPr/>
          </p:nvCxnSpPr>
          <p:spPr>
            <a:xfrm>
              <a:off x="3975100" y="4212466"/>
              <a:ext cx="0" cy="479425"/>
            </a:xfrm>
            <a:prstGeom prst="straightConnector1">
              <a:avLst/>
            </a:prstGeom>
            <a:solidFill>
              <a:srgbClr val="0F2F56"/>
            </a:solidFill>
            <a:ln w="19050">
              <a:solidFill>
                <a:srgbClr val="0F2F5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出自【趣你的PPT】(微信:qunideppt)：最优质的PPT资源库"/>
            <p:cNvCxnSpPr/>
            <p:nvPr/>
          </p:nvCxnSpPr>
          <p:spPr>
            <a:xfrm>
              <a:off x="6799263" y="4183891"/>
              <a:ext cx="0" cy="479425"/>
            </a:xfrm>
            <a:prstGeom prst="straightConnector1">
              <a:avLst/>
            </a:prstGeom>
            <a:solidFill>
              <a:srgbClr val="0F2F56"/>
            </a:solidFill>
            <a:ln w="19050">
              <a:solidFill>
                <a:srgbClr val="0F2F5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出自【趣你的PPT】(微信:qunideppt)：最优质的PPT资源库"/>
            <p:cNvCxnSpPr/>
            <p:nvPr/>
          </p:nvCxnSpPr>
          <p:spPr>
            <a:xfrm>
              <a:off x="9690100" y="4179888"/>
              <a:ext cx="0" cy="479425"/>
            </a:xfrm>
            <a:prstGeom prst="straightConnector1">
              <a:avLst/>
            </a:prstGeom>
            <a:solidFill>
              <a:srgbClr val="0F2F56"/>
            </a:solidFill>
            <a:ln w="19050">
              <a:solidFill>
                <a:srgbClr val="0F2F5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13"/>
          <p:cNvSpPr txBox="1"/>
          <p:nvPr/>
        </p:nvSpPr>
        <p:spPr>
          <a:xfrm>
            <a:off x="1664239" y="2042597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7353300" y="2042597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4550512" y="2042597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3163534" y="4809941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8852595" y="4809941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6049807" y="4809941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199258" y="2370989"/>
            <a:ext cx="5793485" cy="2116022"/>
            <a:chOff x="1769918" y="2385536"/>
            <a:chExt cx="8652164" cy="2086928"/>
          </a:xfrm>
        </p:grpSpPr>
        <p:sp>
          <p:nvSpPr>
            <p:cNvPr id="6" name="矩形 5"/>
            <p:cNvSpPr/>
            <p:nvPr/>
          </p:nvSpPr>
          <p:spPr>
            <a:xfrm>
              <a:off x="2488770" y="2385536"/>
              <a:ext cx="7214461" cy="2086928"/>
            </a:xfrm>
            <a:prstGeom prst="rect">
              <a:avLst/>
            </a:prstGeom>
            <a:noFill/>
            <a:ln w="38100"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21" name="矩形 20"/>
            <p:cNvSpPr/>
            <p:nvPr/>
          </p:nvSpPr>
          <p:spPr>
            <a:xfrm>
              <a:off x="1769918" y="2812473"/>
              <a:ext cx="8652164" cy="1233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479652" y="2767280"/>
            <a:ext cx="709875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PART 04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请输入标题文字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054" y="373646"/>
            <a:ext cx="11463892" cy="6110709"/>
          </a:xfrm>
          <a:prstGeom prst="rect">
            <a:avLst/>
          </a:prstGeom>
          <a:noFill/>
          <a:ln w="381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09334" y="200086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1647560" y="6347404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311137" y="3188663"/>
            <a:ext cx="5569726" cy="480671"/>
            <a:chOff x="3261223" y="1131982"/>
            <a:chExt cx="5569726" cy="480671"/>
          </a:xfrm>
        </p:grpSpPr>
        <p:sp>
          <p:nvSpPr>
            <p:cNvPr id="12" name="Freeform 513"/>
            <p:cNvSpPr/>
            <p:nvPr/>
          </p:nvSpPr>
          <p:spPr bwMode="auto">
            <a:xfrm>
              <a:off x="3261223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Freeform 513"/>
            <p:cNvSpPr/>
            <p:nvPr/>
          </p:nvSpPr>
          <p:spPr bwMode="auto">
            <a:xfrm flipH="1">
              <a:off x="8573365" y="1131982"/>
              <a:ext cx="257584" cy="480671"/>
            </a:xfrm>
            <a:custGeom>
              <a:avLst/>
              <a:gdLst>
                <a:gd name="T0" fmla="*/ 149 w 153"/>
                <a:gd name="T1" fmla="*/ 137 h 286"/>
                <a:gd name="T2" fmla="*/ 16 w 153"/>
                <a:gd name="T3" fmla="*/ 3 h 286"/>
                <a:gd name="T4" fmla="*/ 9 w 153"/>
                <a:gd name="T5" fmla="*/ 0 h 286"/>
                <a:gd name="T6" fmla="*/ 3 w 153"/>
                <a:gd name="T7" fmla="*/ 3 h 286"/>
                <a:gd name="T8" fmla="*/ 2 w 153"/>
                <a:gd name="T9" fmla="*/ 3 h 286"/>
                <a:gd name="T10" fmla="*/ 0 w 153"/>
                <a:gd name="T11" fmla="*/ 10 h 286"/>
                <a:gd name="T12" fmla="*/ 0 w 153"/>
                <a:gd name="T13" fmla="*/ 75 h 286"/>
                <a:gd name="T14" fmla="*/ 2 w 153"/>
                <a:gd name="T15" fmla="*/ 81 h 286"/>
                <a:gd name="T16" fmla="*/ 64 w 153"/>
                <a:gd name="T17" fmla="*/ 143 h 286"/>
                <a:gd name="T18" fmla="*/ 2 w 153"/>
                <a:gd name="T19" fmla="*/ 205 h 286"/>
                <a:gd name="T20" fmla="*/ 0 w 153"/>
                <a:gd name="T21" fmla="*/ 212 h 286"/>
                <a:gd name="T22" fmla="*/ 0 w 153"/>
                <a:gd name="T23" fmla="*/ 277 h 286"/>
                <a:gd name="T24" fmla="*/ 2 w 153"/>
                <a:gd name="T25" fmla="*/ 283 h 286"/>
                <a:gd name="T26" fmla="*/ 3 w 153"/>
                <a:gd name="T27" fmla="*/ 283 h 286"/>
                <a:gd name="T28" fmla="*/ 9 w 153"/>
                <a:gd name="T29" fmla="*/ 286 h 286"/>
                <a:gd name="T30" fmla="*/ 16 w 153"/>
                <a:gd name="T31" fmla="*/ 283 h 286"/>
                <a:gd name="T32" fmla="*/ 149 w 153"/>
                <a:gd name="T33" fmla="*/ 150 h 286"/>
                <a:gd name="T34" fmla="*/ 149 w 153"/>
                <a:gd name="T35" fmla="*/ 13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286">
                  <a:moveTo>
                    <a:pt x="149" y="137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4" y="1"/>
                    <a:pt x="11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7"/>
                    <a:pt x="1" y="79"/>
                    <a:pt x="2" y="81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2" y="205"/>
                    <a:pt x="2" y="205"/>
                    <a:pt x="2" y="205"/>
                  </a:cubicBezTo>
                  <a:cubicBezTo>
                    <a:pt x="1" y="207"/>
                    <a:pt x="0" y="209"/>
                    <a:pt x="0" y="212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79"/>
                    <a:pt x="1" y="281"/>
                    <a:pt x="2" y="283"/>
                  </a:cubicBezTo>
                  <a:cubicBezTo>
                    <a:pt x="3" y="283"/>
                    <a:pt x="3" y="283"/>
                    <a:pt x="3" y="283"/>
                  </a:cubicBezTo>
                  <a:cubicBezTo>
                    <a:pt x="4" y="285"/>
                    <a:pt x="7" y="286"/>
                    <a:pt x="9" y="286"/>
                  </a:cubicBezTo>
                  <a:cubicBezTo>
                    <a:pt x="12" y="286"/>
                    <a:pt x="14" y="285"/>
                    <a:pt x="16" y="283"/>
                  </a:cubicBezTo>
                  <a:cubicBezTo>
                    <a:pt x="149" y="150"/>
                    <a:pt x="149" y="150"/>
                    <a:pt x="149" y="150"/>
                  </a:cubicBezTo>
                  <a:cubicBezTo>
                    <a:pt x="153" y="146"/>
                    <a:pt x="153" y="140"/>
                    <a:pt x="149" y="137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3" name="右箭头 32"/>
          <p:cNvSpPr/>
          <p:nvPr/>
        </p:nvSpPr>
        <p:spPr>
          <a:xfrm>
            <a:off x="6474712" y="2428731"/>
            <a:ext cx="2210246" cy="1108186"/>
          </a:xfrm>
          <a:prstGeom prst="rightArrow">
            <a:avLst/>
          </a:prstGeom>
          <a:solidFill>
            <a:srgbClr val="0F2F5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9833" tIns="0" rIns="251922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小标题</a:t>
            </a:r>
            <a:endParaRPr lang="zh-CN" altLang="en-US" sz="1400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248958" y="3530358"/>
            <a:ext cx="2154560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65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单击编辑标题</a:t>
            </a:r>
            <a:endParaRPr lang="zh-CN" altLang="zh-CN" sz="2135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4" name="右箭头 47"/>
          <p:cNvSpPr/>
          <p:nvPr/>
        </p:nvSpPr>
        <p:spPr>
          <a:xfrm>
            <a:off x="1293528" y="2428731"/>
            <a:ext cx="2349474" cy="1108186"/>
          </a:xfrm>
          <a:prstGeom prst="rightArrow">
            <a:avLst/>
          </a:prstGeom>
          <a:solidFill>
            <a:srgbClr val="0F2F5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9833" tIns="0" rIns="251922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小标题</a:t>
            </a:r>
            <a:endParaRPr lang="zh-CN" altLang="en-US" sz="1400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137904" y="2652724"/>
            <a:ext cx="651347" cy="653641"/>
          </a:xfrm>
          <a:prstGeom prst="ellipse">
            <a:avLst/>
          </a:prstGeom>
          <a:solidFill>
            <a:srgbClr val="0F2F56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80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01</a:t>
            </a:r>
            <a:endParaRPr lang="zh-CN" altLang="en-US" sz="1800" b="1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0" name="任意多边形: 形状 39"/>
          <p:cNvSpPr/>
          <p:nvPr/>
        </p:nvSpPr>
        <p:spPr>
          <a:xfrm>
            <a:off x="3755517" y="2451779"/>
            <a:ext cx="2511978" cy="1108186"/>
          </a:xfrm>
          <a:custGeom>
            <a:avLst/>
            <a:gdLst>
              <a:gd name="connsiteX0" fmla="*/ 1957885 w 2511978"/>
              <a:gd name="connsiteY0" fmla="*/ 0 h 1108186"/>
              <a:gd name="connsiteX1" fmla="*/ 2511978 w 2511978"/>
              <a:gd name="connsiteY1" fmla="*/ 554093 h 1108186"/>
              <a:gd name="connsiteX2" fmla="*/ 1957885 w 2511978"/>
              <a:gd name="connsiteY2" fmla="*/ 1108186 h 1108186"/>
              <a:gd name="connsiteX3" fmla="*/ 1957885 w 2511978"/>
              <a:gd name="connsiteY3" fmla="*/ 831140 h 1108186"/>
              <a:gd name="connsiteX4" fmla="*/ 471097 w 2511978"/>
              <a:gd name="connsiteY4" fmla="*/ 831140 h 1108186"/>
              <a:gd name="connsiteX5" fmla="*/ 452441 w 2511978"/>
              <a:gd name="connsiteY5" fmla="*/ 841302 h 1108186"/>
              <a:gd name="connsiteX6" fmla="*/ 325674 w 2511978"/>
              <a:gd name="connsiteY6" fmla="*/ 866985 h 1108186"/>
              <a:gd name="connsiteX7" fmla="*/ 0 w 2511978"/>
              <a:gd name="connsiteY7" fmla="*/ 540164 h 1108186"/>
              <a:gd name="connsiteX8" fmla="*/ 325674 w 2511978"/>
              <a:gd name="connsiteY8" fmla="*/ 213343 h 1108186"/>
              <a:gd name="connsiteX9" fmla="*/ 507762 w 2511978"/>
              <a:gd name="connsiteY9" fmla="*/ 269159 h 1108186"/>
              <a:gd name="connsiteX10" fmla="*/ 517289 w 2511978"/>
              <a:gd name="connsiteY10" fmla="*/ 277047 h 1108186"/>
              <a:gd name="connsiteX11" fmla="*/ 1957885 w 2511978"/>
              <a:gd name="connsiteY11" fmla="*/ 277047 h 110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11978" h="1108186">
                <a:moveTo>
                  <a:pt x="1957885" y="0"/>
                </a:moveTo>
                <a:lnTo>
                  <a:pt x="2511978" y="554093"/>
                </a:lnTo>
                <a:lnTo>
                  <a:pt x="1957885" y="1108186"/>
                </a:lnTo>
                <a:lnTo>
                  <a:pt x="1957885" y="831140"/>
                </a:lnTo>
                <a:lnTo>
                  <a:pt x="471097" y="831140"/>
                </a:lnTo>
                <a:lnTo>
                  <a:pt x="452441" y="841302"/>
                </a:lnTo>
                <a:cubicBezTo>
                  <a:pt x="413478" y="857840"/>
                  <a:pt x="370640" y="866985"/>
                  <a:pt x="325674" y="866985"/>
                </a:cubicBezTo>
                <a:cubicBezTo>
                  <a:pt x="145809" y="866985"/>
                  <a:pt x="0" y="720662"/>
                  <a:pt x="0" y="540164"/>
                </a:cubicBezTo>
                <a:cubicBezTo>
                  <a:pt x="0" y="359666"/>
                  <a:pt x="145809" y="213343"/>
                  <a:pt x="325674" y="213343"/>
                </a:cubicBezTo>
                <a:cubicBezTo>
                  <a:pt x="393124" y="213343"/>
                  <a:pt x="455784" y="233920"/>
                  <a:pt x="507762" y="269159"/>
                </a:cubicBezTo>
                <a:lnTo>
                  <a:pt x="517289" y="277047"/>
                </a:lnTo>
                <a:lnTo>
                  <a:pt x="1957885" y="277047"/>
                </a:lnTo>
                <a:close/>
              </a:path>
            </a:pathLst>
          </a:custGeom>
          <a:noFill/>
          <a:ln w="28575">
            <a:solidFill>
              <a:srgbClr val="0F2F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833" tIns="0" rIns="251922" bIns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小标题</a:t>
            </a:r>
            <a:endParaRPr lang="zh-CN" altLang="en-US" sz="1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84624" y="2656004"/>
            <a:ext cx="651347" cy="653641"/>
          </a:xfrm>
          <a:prstGeom prst="ellipse">
            <a:avLst/>
          </a:prstGeom>
          <a:solidFill>
            <a:srgbClr val="0F2F56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800" b="1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03</a:t>
            </a:r>
            <a:endParaRPr lang="zh-CN" altLang="en-US" sz="1800" b="1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515154" y="3923842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3755517" y="3536917"/>
            <a:ext cx="2154560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65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单击编辑标题</a:t>
            </a:r>
            <a:endParaRPr lang="zh-CN" altLang="zh-CN" sz="2135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021713" y="3930401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6337398" y="3536917"/>
            <a:ext cx="2154560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65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单击编辑标题</a:t>
            </a:r>
            <a:endParaRPr lang="zh-CN" altLang="zh-CN" sz="2135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603594" y="3930401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110153" y="3936960"/>
            <a:ext cx="1675010" cy="63536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</a:t>
            </a:r>
            <a:endParaRPr lang="en-US" altLang="zh-CN" sz="1200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31623" y="279487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02</a:t>
            </a:r>
            <a:endParaRPr lang="en-US" altLang="zh-CN" b="1" dirty="0"/>
          </a:p>
        </p:txBody>
      </p:sp>
      <p:sp>
        <p:nvSpPr>
          <p:cNvPr id="41" name="任意多边形: 形状 40"/>
          <p:cNvSpPr/>
          <p:nvPr/>
        </p:nvSpPr>
        <p:spPr>
          <a:xfrm>
            <a:off x="9110153" y="2428731"/>
            <a:ext cx="2511978" cy="1108186"/>
          </a:xfrm>
          <a:custGeom>
            <a:avLst/>
            <a:gdLst>
              <a:gd name="connsiteX0" fmla="*/ 1957885 w 2511978"/>
              <a:gd name="connsiteY0" fmla="*/ 0 h 1108186"/>
              <a:gd name="connsiteX1" fmla="*/ 2511978 w 2511978"/>
              <a:gd name="connsiteY1" fmla="*/ 554093 h 1108186"/>
              <a:gd name="connsiteX2" fmla="*/ 1957885 w 2511978"/>
              <a:gd name="connsiteY2" fmla="*/ 1108186 h 1108186"/>
              <a:gd name="connsiteX3" fmla="*/ 1957885 w 2511978"/>
              <a:gd name="connsiteY3" fmla="*/ 831140 h 1108186"/>
              <a:gd name="connsiteX4" fmla="*/ 471097 w 2511978"/>
              <a:gd name="connsiteY4" fmla="*/ 831140 h 1108186"/>
              <a:gd name="connsiteX5" fmla="*/ 452441 w 2511978"/>
              <a:gd name="connsiteY5" fmla="*/ 841302 h 1108186"/>
              <a:gd name="connsiteX6" fmla="*/ 325674 w 2511978"/>
              <a:gd name="connsiteY6" fmla="*/ 866985 h 1108186"/>
              <a:gd name="connsiteX7" fmla="*/ 0 w 2511978"/>
              <a:gd name="connsiteY7" fmla="*/ 540164 h 1108186"/>
              <a:gd name="connsiteX8" fmla="*/ 325674 w 2511978"/>
              <a:gd name="connsiteY8" fmla="*/ 213343 h 1108186"/>
              <a:gd name="connsiteX9" fmla="*/ 507762 w 2511978"/>
              <a:gd name="connsiteY9" fmla="*/ 269159 h 1108186"/>
              <a:gd name="connsiteX10" fmla="*/ 517289 w 2511978"/>
              <a:gd name="connsiteY10" fmla="*/ 277047 h 1108186"/>
              <a:gd name="connsiteX11" fmla="*/ 1957885 w 2511978"/>
              <a:gd name="connsiteY11" fmla="*/ 277047 h 110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11978" h="1108186">
                <a:moveTo>
                  <a:pt x="1957885" y="0"/>
                </a:moveTo>
                <a:lnTo>
                  <a:pt x="2511978" y="554093"/>
                </a:lnTo>
                <a:lnTo>
                  <a:pt x="1957885" y="1108186"/>
                </a:lnTo>
                <a:lnTo>
                  <a:pt x="1957885" y="831140"/>
                </a:lnTo>
                <a:lnTo>
                  <a:pt x="471097" y="831140"/>
                </a:lnTo>
                <a:lnTo>
                  <a:pt x="452441" y="841302"/>
                </a:lnTo>
                <a:cubicBezTo>
                  <a:pt x="413478" y="857840"/>
                  <a:pt x="370640" y="866985"/>
                  <a:pt x="325674" y="866985"/>
                </a:cubicBezTo>
                <a:cubicBezTo>
                  <a:pt x="145809" y="866985"/>
                  <a:pt x="0" y="720662"/>
                  <a:pt x="0" y="540164"/>
                </a:cubicBezTo>
                <a:cubicBezTo>
                  <a:pt x="0" y="359666"/>
                  <a:pt x="145809" y="213343"/>
                  <a:pt x="325674" y="213343"/>
                </a:cubicBezTo>
                <a:cubicBezTo>
                  <a:pt x="393124" y="213343"/>
                  <a:pt x="455784" y="233920"/>
                  <a:pt x="507762" y="269159"/>
                </a:cubicBezTo>
                <a:lnTo>
                  <a:pt x="517289" y="277047"/>
                </a:lnTo>
                <a:lnTo>
                  <a:pt x="1957885" y="277047"/>
                </a:lnTo>
                <a:close/>
              </a:path>
            </a:pathLst>
          </a:custGeom>
          <a:noFill/>
          <a:ln w="28575">
            <a:solidFill>
              <a:srgbClr val="0F2F5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833" tIns="0" rIns="251922" bIns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小标题</a:t>
            </a:r>
            <a:endParaRPr lang="zh-CN" altLang="en-US" sz="1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186259" y="277183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04</a:t>
            </a:r>
            <a:endParaRPr lang="en-US" altLang="zh-CN" b="1" dirty="0"/>
          </a:p>
        </p:txBody>
      </p:sp>
      <p:sp>
        <p:nvSpPr>
          <p:cNvPr id="5" name="TextBox 76"/>
          <p:cNvSpPr txBox="1"/>
          <p:nvPr/>
        </p:nvSpPr>
        <p:spPr>
          <a:xfrm>
            <a:off x="8919308" y="3529932"/>
            <a:ext cx="2154560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65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单击编辑标题</a:t>
            </a:r>
            <a:endParaRPr lang="zh-CN" altLang="zh-CN" sz="2135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24" grpId="0" animBg="1"/>
      <p:bldP spid="25" grpId="0" animBg="1"/>
      <p:bldP spid="40" grpId="0" animBg="1"/>
      <p:bldP spid="28" grpId="0" animBg="1"/>
      <p:bldP spid="29" grpId="0"/>
      <p:bldP spid="30" grpId="0"/>
      <p:bldP spid="31" grpId="0"/>
      <p:bldP spid="32" grpId="0"/>
      <p:bldP spid="33" grpId="0"/>
      <p:bldP spid="35" grpId="0"/>
      <p:bldP spid="2" grpId="0"/>
      <p:bldP spid="41" grpId="0" animBg="1"/>
      <p:bldP spid="4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82952" y="2030850"/>
            <a:ext cx="3620037" cy="3269035"/>
            <a:chOff x="3169966" y="1582616"/>
            <a:chExt cx="2804069" cy="2532184"/>
          </a:xfrm>
        </p:grpSpPr>
        <p:sp>
          <p:nvSpPr>
            <p:cNvPr id="11" name="Freeform: Shape 19"/>
            <p:cNvSpPr/>
            <p:nvPr/>
          </p:nvSpPr>
          <p:spPr bwMode="auto">
            <a:xfrm>
              <a:off x="3169966" y="2674465"/>
              <a:ext cx="2180463" cy="1440335"/>
            </a:xfrm>
            <a:custGeom>
              <a:avLst/>
              <a:gdLst>
                <a:gd name="T0" fmla="*/ 37 w 1723"/>
                <a:gd name="T1" fmla="*/ 721 h 1138"/>
                <a:gd name="T2" fmla="*/ 451 w 1723"/>
                <a:gd name="T3" fmla="*/ 0 h 1138"/>
                <a:gd name="T4" fmla="*/ 451 w 1723"/>
                <a:gd name="T5" fmla="*/ 0 h 1138"/>
                <a:gd name="T6" fmla="*/ 634 w 1723"/>
                <a:gd name="T7" fmla="*/ 605 h 1138"/>
                <a:gd name="T8" fmla="*/ 1330 w 1723"/>
                <a:gd name="T9" fmla="*/ 579 h 1138"/>
                <a:gd name="T10" fmla="*/ 1446 w 1723"/>
                <a:gd name="T11" fmla="*/ 325 h 1138"/>
                <a:gd name="T12" fmla="*/ 1277 w 1723"/>
                <a:gd name="T13" fmla="*/ 32 h 1138"/>
                <a:gd name="T14" fmla="*/ 1071 w 1723"/>
                <a:gd name="T15" fmla="*/ 1138 h 1138"/>
                <a:gd name="T16" fmla="*/ 1071 w 1723"/>
                <a:gd name="T17" fmla="*/ 1138 h 1138"/>
                <a:gd name="T18" fmla="*/ 279 w 1723"/>
                <a:gd name="T19" fmla="*/ 1138 h 1138"/>
                <a:gd name="T20" fmla="*/ 0 w 1723"/>
                <a:gd name="T21" fmla="*/ 860 h 1138"/>
                <a:gd name="T22" fmla="*/ 37 w 1723"/>
                <a:gd name="T23" fmla="*/ 721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3" h="1138">
                  <a:moveTo>
                    <a:pt x="37" y="721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342" y="265"/>
                    <a:pt x="450" y="484"/>
                    <a:pt x="634" y="605"/>
                  </a:cubicBezTo>
                  <a:cubicBezTo>
                    <a:pt x="828" y="733"/>
                    <a:pt x="1106" y="750"/>
                    <a:pt x="1330" y="579"/>
                  </a:cubicBezTo>
                  <a:cubicBezTo>
                    <a:pt x="1401" y="517"/>
                    <a:pt x="1446" y="426"/>
                    <a:pt x="1446" y="325"/>
                  </a:cubicBezTo>
                  <a:cubicBezTo>
                    <a:pt x="1446" y="196"/>
                    <a:pt x="1378" y="96"/>
                    <a:pt x="1277" y="32"/>
                  </a:cubicBezTo>
                  <a:cubicBezTo>
                    <a:pt x="1723" y="311"/>
                    <a:pt x="1648" y="1131"/>
                    <a:pt x="1071" y="1138"/>
                  </a:cubicBezTo>
                  <a:cubicBezTo>
                    <a:pt x="1071" y="1138"/>
                    <a:pt x="1071" y="1138"/>
                    <a:pt x="1071" y="1138"/>
                  </a:cubicBezTo>
                  <a:cubicBezTo>
                    <a:pt x="279" y="1138"/>
                    <a:pt x="279" y="1138"/>
                    <a:pt x="279" y="1138"/>
                  </a:cubicBezTo>
                  <a:cubicBezTo>
                    <a:pt x="125" y="1138"/>
                    <a:pt x="0" y="1014"/>
                    <a:pt x="0" y="860"/>
                  </a:cubicBezTo>
                  <a:cubicBezTo>
                    <a:pt x="0" y="809"/>
                    <a:pt x="13" y="762"/>
                    <a:pt x="37" y="721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sz="12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Freeform: Shape 20"/>
            <p:cNvSpPr/>
            <p:nvPr/>
          </p:nvSpPr>
          <p:spPr bwMode="auto">
            <a:xfrm>
              <a:off x="3454796" y="1582616"/>
              <a:ext cx="1944183" cy="2232249"/>
            </a:xfrm>
            <a:custGeom>
              <a:avLst/>
              <a:gdLst>
                <a:gd name="T0" fmla="*/ 226 w 1537"/>
                <a:gd name="T1" fmla="*/ 862 h 1764"/>
                <a:gd name="T2" fmla="*/ 640 w 1537"/>
                <a:gd name="T3" fmla="*/ 141 h 1764"/>
                <a:gd name="T4" fmla="*/ 883 w 1537"/>
                <a:gd name="T5" fmla="*/ 0 h 1764"/>
                <a:gd name="T6" fmla="*/ 1123 w 1537"/>
                <a:gd name="T7" fmla="*/ 136 h 1764"/>
                <a:gd name="T8" fmla="*/ 1537 w 1537"/>
                <a:gd name="T9" fmla="*/ 857 h 1764"/>
                <a:gd name="T10" fmla="*/ 1537 w 1537"/>
                <a:gd name="T11" fmla="*/ 857 h 1764"/>
                <a:gd name="T12" fmla="*/ 545 w 1537"/>
                <a:gd name="T13" fmla="*/ 1188 h 1764"/>
                <a:gd name="T14" fmla="*/ 883 w 1537"/>
                <a:gd name="T15" fmla="*/ 1525 h 1764"/>
                <a:gd name="T16" fmla="*/ 1094 w 1537"/>
                <a:gd name="T17" fmla="*/ 1451 h 1764"/>
                <a:gd name="T18" fmla="*/ 226 w 1537"/>
                <a:gd name="T19" fmla="*/ 863 h 1764"/>
                <a:gd name="T20" fmla="*/ 226 w 1537"/>
                <a:gd name="T21" fmla="*/ 862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7" h="1764">
                  <a:moveTo>
                    <a:pt x="226" y="862"/>
                  </a:moveTo>
                  <a:cubicBezTo>
                    <a:pt x="640" y="141"/>
                    <a:pt x="640" y="141"/>
                    <a:pt x="640" y="141"/>
                  </a:cubicBezTo>
                  <a:cubicBezTo>
                    <a:pt x="688" y="57"/>
                    <a:pt x="779" y="0"/>
                    <a:pt x="883" y="0"/>
                  </a:cubicBezTo>
                  <a:cubicBezTo>
                    <a:pt x="985" y="0"/>
                    <a:pt x="1074" y="55"/>
                    <a:pt x="1123" y="136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244" y="356"/>
                    <a:pt x="545" y="671"/>
                    <a:pt x="545" y="1188"/>
                  </a:cubicBezTo>
                  <a:cubicBezTo>
                    <a:pt x="545" y="1374"/>
                    <a:pt x="696" y="1525"/>
                    <a:pt x="883" y="1525"/>
                  </a:cubicBezTo>
                  <a:cubicBezTo>
                    <a:pt x="963" y="1525"/>
                    <a:pt x="1036" y="1498"/>
                    <a:pt x="1094" y="1451"/>
                  </a:cubicBezTo>
                  <a:cubicBezTo>
                    <a:pt x="681" y="1764"/>
                    <a:pt x="0" y="1400"/>
                    <a:pt x="226" y="863"/>
                  </a:cubicBezTo>
                  <a:lnTo>
                    <a:pt x="226" y="862"/>
                  </a:ln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sz="12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Freeform: Shape 21"/>
            <p:cNvSpPr/>
            <p:nvPr/>
          </p:nvSpPr>
          <p:spPr bwMode="auto">
            <a:xfrm>
              <a:off x="4144215" y="2033597"/>
              <a:ext cx="1829820" cy="2081203"/>
            </a:xfrm>
            <a:custGeom>
              <a:avLst/>
              <a:gdLst>
                <a:gd name="T0" fmla="*/ 992 w 1446"/>
                <a:gd name="T1" fmla="*/ 501 h 1645"/>
                <a:gd name="T2" fmla="*/ 1409 w 1446"/>
                <a:gd name="T3" fmla="*/ 1228 h 1645"/>
                <a:gd name="T4" fmla="*/ 1446 w 1446"/>
                <a:gd name="T5" fmla="*/ 1367 h 1645"/>
                <a:gd name="T6" fmla="*/ 1167 w 1446"/>
                <a:gd name="T7" fmla="*/ 1645 h 1645"/>
                <a:gd name="T8" fmla="*/ 294 w 1446"/>
                <a:gd name="T9" fmla="*/ 1645 h 1645"/>
                <a:gd name="T10" fmla="*/ 507 w 1446"/>
                <a:gd name="T11" fmla="*/ 539 h 1645"/>
                <a:gd name="T12" fmla="*/ 338 w 1446"/>
                <a:gd name="T13" fmla="*/ 494 h 1645"/>
                <a:gd name="T14" fmla="*/ 0 w 1446"/>
                <a:gd name="T15" fmla="*/ 832 h 1645"/>
                <a:gd name="T16" fmla="*/ 992 w 1446"/>
                <a:gd name="T17" fmla="*/ 501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6" h="1645">
                  <a:moveTo>
                    <a:pt x="992" y="501"/>
                  </a:moveTo>
                  <a:cubicBezTo>
                    <a:pt x="1409" y="1228"/>
                    <a:pt x="1409" y="1228"/>
                    <a:pt x="1409" y="1228"/>
                  </a:cubicBezTo>
                  <a:cubicBezTo>
                    <a:pt x="1432" y="1269"/>
                    <a:pt x="1446" y="1316"/>
                    <a:pt x="1446" y="1367"/>
                  </a:cubicBezTo>
                  <a:cubicBezTo>
                    <a:pt x="1446" y="1521"/>
                    <a:pt x="1321" y="1645"/>
                    <a:pt x="1167" y="1645"/>
                  </a:cubicBezTo>
                  <a:cubicBezTo>
                    <a:pt x="294" y="1645"/>
                    <a:pt x="294" y="1645"/>
                    <a:pt x="294" y="1645"/>
                  </a:cubicBezTo>
                  <a:cubicBezTo>
                    <a:pt x="877" y="1645"/>
                    <a:pt x="955" y="819"/>
                    <a:pt x="507" y="539"/>
                  </a:cubicBezTo>
                  <a:cubicBezTo>
                    <a:pt x="457" y="510"/>
                    <a:pt x="399" y="494"/>
                    <a:pt x="338" y="494"/>
                  </a:cubicBezTo>
                  <a:cubicBezTo>
                    <a:pt x="151" y="494"/>
                    <a:pt x="0" y="645"/>
                    <a:pt x="0" y="832"/>
                  </a:cubicBezTo>
                  <a:cubicBezTo>
                    <a:pt x="0" y="315"/>
                    <a:pt x="699" y="0"/>
                    <a:pt x="992" y="501"/>
                  </a:cubicBezTo>
                  <a:close/>
                </a:path>
              </a:pathLst>
            </a:custGeom>
            <a:solidFill>
              <a:srgbClr val="0F2F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sz="12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TextBox 5"/>
            <p:cNvSpPr txBox="1"/>
            <p:nvPr/>
          </p:nvSpPr>
          <p:spPr>
            <a:xfrm rot="18033840">
              <a:off x="3577882" y="247566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标题文本预设</a:t>
              </a:r>
              <a:endParaRPr lang="zh-CN" altLang="en-US" sz="1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TextBox 6"/>
            <p:cNvSpPr txBox="1"/>
            <p:nvPr/>
          </p:nvSpPr>
          <p:spPr>
            <a:xfrm rot="3667932">
              <a:off x="4868076" y="291250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/>
              <a:r>
                <a:rPr lang="zh-CN" altLang="en-US" sz="1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TextBox 7"/>
            <p:cNvSpPr txBox="1"/>
            <p:nvPr/>
          </p:nvSpPr>
          <p:spPr>
            <a:xfrm>
              <a:off x="3684517" y="378723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/>
              <a:r>
                <a:rPr lang="zh-CN" altLang="en-US" sz="12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Group 8"/>
            <p:cNvGrpSpPr/>
            <p:nvPr/>
          </p:nvGrpSpPr>
          <p:grpSpPr>
            <a:xfrm rot="13975806">
              <a:off x="3353901" y="3608659"/>
              <a:ext cx="239316" cy="348853"/>
              <a:chOff x="5429367" y="4908078"/>
              <a:chExt cx="319088" cy="465138"/>
            </a:xfrm>
            <a:solidFill>
              <a:schemeClr val="bg1"/>
            </a:solidFill>
          </p:grpSpPr>
          <p:sp>
            <p:nvSpPr>
              <p:cNvPr id="25" name="Freeform: Shape 16"/>
              <p:cNvSpPr/>
              <p:nvPr/>
            </p:nvSpPr>
            <p:spPr bwMode="auto">
              <a:xfrm>
                <a:off x="5429367" y="490807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" name="Freeform: Shape 17"/>
              <p:cNvSpPr/>
              <p:nvPr/>
            </p:nvSpPr>
            <p:spPr bwMode="auto">
              <a:xfrm>
                <a:off x="5559542" y="495173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7" name="Freeform: Shape 18"/>
              <p:cNvSpPr/>
              <p:nvPr/>
            </p:nvSpPr>
            <p:spPr bwMode="auto">
              <a:xfrm>
                <a:off x="5574623" y="531527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8" name="Group 9"/>
            <p:cNvGrpSpPr/>
            <p:nvPr/>
          </p:nvGrpSpPr>
          <p:grpSpPr>
            <a:xfrm>
              <a:off x="4447588" y="1753611"/>
              <a:ext cx="239316" cy="348853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23" name="Freeform: Shape 14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4" name="Freeform: Shape 15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9" name="Group 10"/>
            <p:cNvGrpSpPr/>
            <p:nvPr/>
          </p:nvGrpSpPr>
          <p:grpSpPr>
            <a:xfrm rot="7811741">
              <a:off x="5459164" y="3646908"/>
              <a:ext cx="348853" cy="293489"/>
              <a:chOff x="5356342" y="3093565"/>
              <a:chExt cx="465138" cy="391319"/>
            </a:xfrm>
            <a:solidFill>
              <a:schemeClr val="bg1"/>
            </a:solidFill>
          </p:grpSpPr>
          <p:sp>
            <p:nvSpPr>
              <p:cNvPr id="20" name="Freeform: Shape 11"/>
              <p:cNvSpPr/>
              <p:nvPr/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1" name="Freeform: Shape 12"/>
              <p:cNvSpPr/>
              <p:nvPr/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" name="Freeform: Shape 13"/>
              <p:cNvSpPr/>
              <p:nvPr/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endParaRPr sz="1200" b="1"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018345" y="2030850"/>
            <a:ext cx="6368390" cy="858717"/>
            <a:chOff x="877747" y="4801379"/>
            <a:chExt cx="7728945" cy="858717"/>
          </a:xfrm>
        </p:grpSpPr>
        <p:sp>
          <p:nvSpPr>
            <p:cNvPr id="29" name="文本框 28"/>
            <p:cNvSpPr txBox="1"/>
            <p:nvPr/>
          </p:nvSpPr>
          <p:spPr>
            <a:xfrm>
              <a:off x="877747" y="4801379"/>
              <a:ext cx="3075759" cy="275590"/>
            </a:xfrm>
            <a:prstGeom prst="rect">
              <a:avLst/>
            </a:prstGeom>
            <a:solidFill>
              <a:srgbClr val="0F2F56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小标题</a:t>
              </a:r>
              <a:endParaRPr lang="zh-CN" altLang="en-US" sz="1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TextBox 38"/>
            <p:cNvSpPr txBox="1"/>
            <p:nvPr/>
          </p:nvSpPr>
          <p:spPr>
            <a:xfrm>
              <a:off x="877747" y="5291161"/>
              <a:ext cx="7728945" cy="3689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单击此处可编辑内容，根据您的需要自由拉伸文本框大小单击此处可编辑内容，根据您的需要自由拉伸文本框大小单击此处可编辑内容，根据您的需要自由拉伸文本框大小</a:t>
              </a:r>
              <a:endParaRPr lang="en-US" sz="12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18345" y="3319155"/>
            <a:ext cx="6368390" cy="858717"/>
            <a:chOff x="877747" y="4801379"/>
            <a:chExt cx="7728945" cy="858717"/>
          </a:xfrm>
        </p:grpSpPr>
        <p:sp>
          <p:nvSpPr>
            <p:cNvPr id="32" name="文本框 31"/>
            <p:cNvSpPr txBox="1"/>
            <p:nvPr/>
          </p:nvSpPr>
          <p:spPr>
            <a:xfrm>
              <a:off x="877747" y="4801379"/>
              <a:ext cx="3075759" cy="275590"/>
            </a:xfrm>
            <a:prstGeom prst="rect">
              <a:avLst/>
            </a:prstGeom>
            <a:solidFill>
              <a:srgbClr val="0F2F56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小标题</a:t>
              </a:r>
              <a:endParaRPr lang="zh-CN" altLang="en-US" sz="1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TextBox 38"/>
            <p:cNvSpPr txBox="1"/>
            <p:nvPr/>
          </p:nvSpPr>
          <p:spPr>
            <a:xfrm>
              <a:off x="877747" y="5291161"/>
              <a:ext cx="7728945" cy="3689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单击此处可编辑内容，根据您的需要自由拉伸文本框大小单击此处可编辑内容，根据您的需要自由拉伸文本框大小单击此处可编辑内容，根据您的需要自由拉伸文本框大小</a:t>
              </a:r>
              <a:endParaRPr lang="en-US" sz="12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018345" y="4607460"/>
            <a:ext cx="6368390" cy="858717"/>
            <a:chOff x="877747" y="4801379"/>
            <a:chExt cx="7728945" cy="858717"/>
          </a:xfrm>
        </p:grpSpPr>
        <p:sp>
          <p:nvSpPr>
            <p:cNvPr id="35" name="文本框 34"/>
            <p:cNvSpPr txBox="1"/>
            <p:nvPr/>
          </p:nvSpPr>
          <p:spPr>
            <a:xfrm>
              <a:off x="877747" y="4801379"/>
              <a:ext cx="3075759" cy="275590"/>
            </a:xfrm>
            <a:prstGeom prst="rect">
              <a:avLst/>
            </a:prstGeom>
            <a:solidFill>
              <a:srgbClr val="0F2F56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小标题</a:t>
              </a:r>
              <a:endParaRPr lang="zh-CN" altLang="en-US" sz="12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TextBox 38"/>
            <p:cNvSpPr txBox="1"/>
            <p:nvPr/>
          </p:nvSpPr>
          <p:spPr>
            <a:xfrm>
              <a:off x="877747" y="5291161"/>
              <a:ext cx="7728945" cy="3689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00" dirty="0">
                  <a:latin typeface="宋体" panose="02010600030101010101" pitchFamily="2" charset="-122"/>
                  <a:ea typeface="宋体" panose="02010600030101010101" pitchFamily="2" charset="-122"/>
                  <a:cs typeface="+mn-ea"/>
                  <a:sym typeface="宋体" panose="02010600030101010101" pitchFamily="2" charset="-122"/>
                </a:rPr>
                <a:t>单击此处可编辑内容，根据您的需要自由拉伸文本框大小单击此处可编辑内容，根据您的需要自由拉伸文本框大小单击此处可编辑内容，根据您的需要自由拉伸文本框大小</a:t>
              </a:r>
              <a:endParaRPr lang="en-US" sz="12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1753514" y="3838739"/>
            <a:ext cx="2534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654633" y="3838739"/>
            <a:ext cx="2534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594542" y="2398696"/>
            <a:ext cx="2880086" cy="2880085"/>
            <a:chOff x="3419872" y="1419622"/>
            <a:chExt cx="2304256" cy="2304256"/>
          </a:xfrm>
        </p:grpSpPr>
        <p:sp>
          <p:nvSpPr>
            <p:cNvPr id="13" name="椭圆 12"/>
            <p:cNvSpPr/>
            <p:nvPr/>
          </p:nvSpPr>
          <p:spPr>
            <a:xfrm>
              <a:off x="3419872" y="1419622"/>
              <a:ext cx="2304256" cy="230425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258330" y="2200358"/>
              <a:ext cx="612498" cy="573774"/>
              <a:chOff x="1137701" y="2170043"/>
              <a:chExt cx="612498" cy="573774"/>
            </a:xfrm>
            <a:solidFill>
              <a:schemeClr val="tx2">
                <a:lumMod val="50000"/>
              </a:schemeClr>
            </a:solidFill>
          </p:grpSpPr>
          <p:sp>
            <p:nvSpPr>
              <p:cNvPr id="16" name="Freeform 31"/>
              <p:cNvSpPr/>
              <p:nvPr/>
            </p:nvSpPr>
            <p:spPr bwMode="auto">
              <a:xfrm>
                <a:off x="1316565" y="2170043"/>
                <a:ext cx="227463" cy="292898"/>
              </a:xfrm>
              <a:custGeom>
                <a:avLst/>
                <a:gdLst>
                  <a:gd name="T0" fmla="*/ 5 w 965"/>
                  <a:gd name="T1" fmla="*/ 965 h 1244"/>
                  <a:gd name="T2" fmla="*/ 279 w 965"/>
                  <a:gd name="T3" fmla="*/ 965 h 1244"/>
                  <a:gd name="T4" fmla="*/ 363 w 965"/>
                  <a:gd name="T5" fmla="*/ 979 h 1244"/>
                  <a:gd name="T6" fmla="*/ 346 w 965"/>
                  <a:gd name="T7" fmla="*/ 1104 h 1244"/>
                  <a:gd name="T8" fmla="*/ 485 w 965"/>
                  <a:gd name="T9" fmla="*/ 1244 h 1244"/>
                  <a:gd name="T10" fmla="*/ 625 w 965"/>
                  <a:gd name="T11" fmla="*/ 1104 h 1244"/>
                  <a:gd name="T12" fmla="*/ 608 w 965"/>
                  <a:gd name="T13" fmla="*/ 979 h 1244"/>
                  <a:gd name="T14" fmla="*/ 692 w 965"/>
                  <a:gd name="T15" fmla="*/ 965 h 1244"/>
                  <a:gd name="T16" fmla="*/ 965 w 965"/>
                  <a:gd name="T17" fmla="*/ 965 h 1244"/>
                  <a:gd name="T18" fmla="*/ 965 w 965"/>
                  <a:gd name="T19" fmla="*/ 733 h 1244"/>
                  <a:gd name="T20" fmla="*/ 955 w 965"/>
                  <a:gd name="T21" fmla="*/ 691 h 1244"/>
                  <a:gd name="T22" fmla="*/ 869 w 965"/>
                  <a:gd name="T23" fmla="*/ 697 h 1244"/>
                  <a:gd name="T24" fmla="*/ 677 w 965"/>
                  <a:gd name="T25" fmla="*/ 485 h 1244"/>
                  <a:gd name="T26" fmla="*/ 869 w 965"/>
                  <a:gd name="T27" fmla="*/ 273 h 1244"/>
                  <a:gd name="T28" fmla="*/ 955 w 965"/>
                  <a:gd name="T29" fmla="*/ 280 h 1244"/>
                  <a:gd name="T30" fmla="*/ 965 w 965"/>
                  <a:gd name="T31" fmla="*/ 238 h 1244"/>
                  <a:gd name="T32" fmla="*/ 965 w 965"/>
                  <a:gd name="T33" fmla="*/ 5 h 1244"/>
                  <a:gd name="T34" fmla="*/ 141 w 965"/>
                  <a:gd name="T35" fmla="*/ 5 h 1244"/>
                  <a:gd name="T36" fmla="*/ 31 w 965"/>
                  <a:gd name="T37" fmla="*/ 30 h 1244"/>
                  <a:gd name="T38" fmla="*/ 5 w 965"/>
                  <a:gd name="T39" fmla="*/ 129 h 1244"/>
                  <a:gd name="T40" fmla="*/ 5 w 965"/>
                  <a:gd name="T41" fmla="*/ 965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65" h="1244">
                    <a:moveTo>
                      <a:pt x="5" y="965"/>
                    </a:moveTo>
                    <a:lnTo>
                      <a:pt x="279" y="965"/>
                    </a:lnTo>
                    <a:cubicBezTo>
                      <a:pt x="331" y="965"/>
                      <a:pt x="349" y="967"/>
                      <a:pt x="363" y="979"/>
                    </a:cubicBezTo>
                    <a:cubicBezTo>
                      <a:pt x="390" y="1001"/>
                      <a:pt x="346" y="1035"/>
                      <a:pt x="346" y="1104"/>
                    </a:cubicBezTo>
                    <a:cubicBezTo>
                      <a:pt x="346" y="1181"/>
                      <a:pt x="409" y="1244"/>
                      <a:pt x="485" y="1244"/>
                    </a:cubicBezTo>
                    <a:cubicBezTo>
                      <a:pt x="562" y="1244"/>
                      <a:pt x="625" y="1181"/>
                      <a:pt x="625" y="1104"/>
                    </a:cubicBezTo>
                    <a:cubicBezTo>
                      <a:pt x="625" y="1035"/>
                      <a:pt x="581" y="1002"/>
                      <a:pt x="608" y="979"/>
                    </a:cubicBezTo>
                    <a:cubicBezTo>
                      <a:pt x="622" y="967"/>
                      <a:pt x="639" y="965"/>
                      <a:pt x="692" y="965"/>
                    </a:cubicBezTo>
                    <a:lnTo>
                      <a:pt x="965" y="965"/>
                    </a:lnTo>
                    <a:lnTo>
                      <a:pt x="965" y="733"/>
                    </a:lnTo>
                    <a:cubicBezTo>
                      <a:pt x="965" y="699"/>
                      <a:pt x="962" y="694"/>
                      <a:pt x="955" y="691"/>
                    </a:cubicBezTo>
                    <a:cubicBezTo>
                      <a:pt x="942" y="685"/>
                      <a:pt x="920" y="697"/>
                      <a:pt x="869" y="697"/>
                    </a:cubicBezTo>
                    <a:cubicBezTo>
                      <a:pt x="762" y="697"/>
                      <a:pt x="677" y="584"/>
                      <a:pt x="677" y="485"/>
                    </a:cubicBezTo>
                    <a:cubicBezTo>
                      <a:pt x="677" y="386"/>
                      <a:pt x="758" y="273"/>
                      <a:pt x="869" y="273"/>
                    </a:cubicBezTo>
                    <a:cubicBezTo>
                      <a:pt x="920" y="273"/>
                      <a:pt x="942" y="285"/>
                      <a:pt x="955" y="280"/>
                    </a:cubicBezTo>
                    <a:cubicBezTo>
                      <a:pt x="962" y="277"/>
                      <a:pt x="965" y="272"/>
                      <a:pt x="965" y="238"/>
                    </a:cubicBezTo>
                    <a:lnTo>
                      <a:pt x="965" y="5"/>
                    </a:lnTo>
                    <a:lnTo>
                      <a:pt x="141" y="5"/>
                    </a:lnTo>
                    <a:cubicBezTo>
                      <a:pt x="141" y="5"/>
                      <a:pt x="61" y="0"/>
                      <a:pt x="31" y="30"/>
                    </a:cubicBezTo>
                    <a:cubicBezTo>
                      <a:pt x="0" y="61"/>
                      <a:pt x="5" y="129"/>
                      <a:pt x="5" y="129"/>
                    </a:cubicBezTo>
                    <a:lnTo>
                      <a:pt x="5" y="96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th-TH" sz="2400">
                  <a:solidFill>
                    <a:prstClr val="black"/>
                  </a:solidFill>
                  <a:latin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7" name="Freeform 32"/>
              <p:cNvSpPr/>
              <p:nvPr/>
            </p:nvSpPr>
            <p:spPr bwMode="auto">
              <a:xfrm>
                <a:off x="1137701" y="2492618"/>
                <a:ext cx="291859" cy="226424"/>
              </a:xfrm>
              <a:custGeom>
                <a:avLst/>
                <a:gdLst>
                  <a:gd name="T0" fmla="*/ 1240 w 1240"/>
                  <a:gd name="T1" fmla="*/ 480 h 960"/>
                  <a:gd name="T2" fmla="*/ 1101 w 1240"/>
                  <a:gd name="T3" fmla="*/ 341 h 960"/>
                  <a:gd name="T4" fmla="*/ 975 w 1240"/>
                  <a:gd name="T5" fmla="*/ 357 h 960"/>
                  <a:gd name="T6" fmla="*/ 961 w 1240"/>
                  <a:gd name="T7" fmla="*/ 273 h 960"/>
                  <a:gd name="T8" fmla="*/ 961 w 1240"/>
                  <a:gd name="T9" fmla="*/ 0 h 960"/>
                  <a:gd name="T10" fmla="*/ 729 w 1240"/>
                  <a:gd name="T11" fmla="*/ 0 h 960"/>
                  <a:gd name="T12" fmla="*/ 687 w 1240"/>
                  <a:gd name="T13" fmla="*/ 10 h 960"/>
                  <a:gd name="T14" fmla="*/ 693 w 1240"/>
                  <a:gd name="T15" fmla="*/ 96 h 960"/>
                  <a:gd name="T16" fmla="*/ 481 w 1240"/>
                  <a:gd name="T17" fmla="*/ 288 h 960"/>
                  <a:gd name="T18" fmla="*/ 270 w 1240"/>
                  <a:gd name="T19" fmla="*/ 96 h 960"/>
                  <a:gd name="T20" fmla="*/ 276 w 1240"/>
                  <a:gd name="T21" fmla="*/ 10 h 960"/>
                  <a:gd name="T22" fmla="*/ 234 w 1240"/>
                  <a:gd name="T23" fmla="*/ 0 h 960"/>
                  <a:gd name="T24" fmla="*/ 1 w 1240"/>
                  <a:gd name="T25" fmla="*/ 0 h 960"/>
                  <a:gd name="T26" fmla="*/ 1 w 1240"/>
                  <a:gd name="T27" fmla="*/ 828 h 960"/>
                  <a:gd name="T28" fmla="*/ 30 w 1240"/>
                  <a:gd name="T29" fmla="*/ 928 h 960"/>
                  <a:gd name="T30" fmla="*/ 129 w 1240"/>
                  <a:gd name="T31" fmla="*/ 960 h 960"/>
                  <a:gd name="T32" fmla="*/ 961 w 1240"/>
                  <a:gd name="T33" fmla="*/ 960 h 960"/>
                  <a:gd name="T34" fmla="*/ 961 w 1240"/>
                  <a:gd name="T35" fmla="*/ 687 h 960"/>
                  <a:gd name="T36" fmla="*/ 975 w 1240"/>
                  <a:gd name="T37" fmla="*/ 602 h 960"/>
                  <a:gd name="T38" fmla="*/ 1101 w 1240"/>
                  <a:gd name="T39" fmla="*/ 619 h 960"/>
                  <a:gd name="T40" fmla="*/ 1240 w 1240"/>
                  <a:gd name="T41" fmla="*/ 480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40" h="960">
                    <a:moveTo>
                      <a:pt x="1240" y="480"/>
                    </a:moveTo>
                    <a:cubicBezTo>
                      <a:pt x="1240" y="403"/>
                      <a:pt x="1178" y="341"/>
                      <a:pt x="1101" y="341"/>
                    </a:cubicBezTo>
                    <a:cubicBezTo>
                      <a:pt x="1031" y="341"/>
                      <a:pt x="998" y="385"/>
                      <a:pt x="975" y="357"/>
                    </a:cubicBezTo>
                    <a:cubicBezTo>
                      <a:pt x="963" y="343"/>
                      <a:pt x="961" y="326"/>
                      <a:pt x="961" y="273"/>
                    </a:cubicBezTo>
                    <a:lnTo>
                      <a:pt x="961" y="0"/>
                    </a:lnTo>
                    <a:lnTo>
                      <a:pt x="729" y="0"/>
                    </a:lnTo>
                    <a:cubicBezTo>
                      <a:pt x="695" y="0"/>
                      <a:pt x="690" y="3"/>
                      <a:pt x="687" y="10"/>
                    </a:cubicBezTo>
                    <a:cubicBezTo>
                      <a:pt x="681" y="23"/>
                      <a:pt x="693" y="45"/>
                      <a:pt x="693" y="96"/>
                    </a:cubicBezTo>
                    <a:cubicBezTo>
                      <a:pt x="693" y="203"/>
                      <a:pt x="580" y="288"/>
                      <a:pt x="481" y="288"/>
                    </a:cubicBezTo>
                    <a:cubicBezTo>
                      <a:pt x="382" y="288"/>
                      <a:pt x="270" y="207"/>
                      <a:pt x="270" y="96"/>
                    </a:cubicBezTo>
                    <a:cubicBezTo>
                      <a:pt x="270" y="45"/>
                      <a:pt x="282" y="23"/>
                      <a:pt x="276" y="10"/>
                    </a:cubicBezTo>
                    <a:cubicBezTo>
                      <a:pt x="273" y="3"/>
                      <a:pt x="268" y="0"/>
                      <a:pt x="234" y="0"/>
                    </a:cubicBezTo>
                    <a:lnTo>
                      <a:pt x="1" y="0"/>
                    </a:lnTo>
                    <a:lnTo>
                      <a:pt x="1" y="828"/>
                    </a:lnTo>
                    <a:cubicBezTo>
                      <a:pt x="1" y="828"/>
                      <a:pt x="0" y="898"/>
                      <a:pt x="30" y="928"/>
                    </a:cubicBezTo>
                    <a:cubicBezTo>
                      <a:pt x="60" y="958"/>
                      <a:pt x="129" y="960"/>
                      <a:pt x="129" y="960"/>
                    </a:cubicBezTo>
                    <a:lnTo>
                      <a:pt x="961" y="960"/>
                    </a:lnTo>
                    <a:lnTo>
                      <a:pt x="961" y="687"/>
                    </a:lnTo>
                    <a:cubicBezTo>
                      <a:pt x="961" y="634"/>
                      <a:pt x="963" y="616"/>
                      <a:pt x="975" y="602"/>
                    </a:cubicBezTo>
                    <a:cubicBezTo>
                      <a:pt x="998" y="575"/>
                      <a:pt x="1031" y="619"/>
                      <a:pt x="1101" y="619"/>
                    </a:cubicBezTo>
                    <a:cubicBezTo>
                      <a:pt x="1178" y="619"/>
                      <a:pt x="1240" y="557"/>
                      <a:pt x="1240" y="48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th-TH" sz="2400">
                  <a:solidFill>
                    <a:prstClr val="black"/>
                  </a:solidFill>
                  <a:latin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8" name="Freeform 33"/>
              <p:cNvSpPr/>
              <p:nvPr/>
            </p:nvSpPr>
            <p:spPr bwMode="auto">
              <a:xfrm>
                <a:off x="1430297" y="2433263"/>
                <a:ext cx="319902" cy="310554"/>
              </a:xfrm>
              <a:custGeom>
                <a:avLst/>
                <a:gdLst>
                  <a:gd name="T0" fmla="*/ 770 w 1358"/>
                  <a:gd name="T1" fmla="*/ 1267 h 1322"/>
                  <a:gd name="T2" fmla="*/ 1358 w 1358"/>
                  <a:gd name="T3" fmla="*/ 679 h 1322"/>
                  <a:gd name="T4" fmla="*/ 1164 w 1358"/>
                  <a:gd name="T5" fmla="*/ 486 h 1322"/>
                  <a:gd name="T6" fmla="*/ 1114 w 1358"/>
                  <a:gd name="T7" fmla="*/ 416 h 1322"/>
                  <a:gd name="T8" fmla="*/ 1215 w 1358"/>
                  <a:gd name="T9" fmla="*/ 339 h 1322"/>
                  <a:gd name="T10" fmla="*/ 1215 w 1358"/>
                  <a:gd name="T11" fmla="*/ 142 h 1322"/>
                  <a:gd name="T12" fmla="*/ 1018 w 1358"/>
                  <a:gd name="T13" fmla="*/ 142 h 1322"/>
                  <a:gd name="T14" fmla="*/ 941 w 1358"/>
                  <a:gd name="T15" fmla="*/ 243 h 1322"/>
                  <a:gd name="T16" fmla="*/ 872 w 1358"/>
                  <a:gd name="T17" fmla="*/ 193 h 1322"/>
                  <a:gd name="T18" fmla="*/ 679 w 1358"/>
                  <a:gd name="T19" fmla="*/ 0 h 1322"/>
                  <a:gd name="T20" fmla="*/ 514 w 1358"/>
                  <a:gd name="T21" fmla="*/ 164 h 1322"/>
                  <a:gd name="T22" fmla="*/ 492 w 1358"/>
                  <a:gd name="T23" fmla="*/ 201 h 1322"/>
                  <a:gd name="T24" fmla="*/ 557 w 1358"/>
                  <a:gd name="T25" fmla="*/ 258 h 1322"/>
                  <a:gd name="T26" fmla="*/ 543 w 1358"/>
                  <a:gd name="T27" fmla="*/ 543 h 1322"/>
                  <a:gd name="T28" fmla="*/ 258 w 1358"/>
                  <a:gd name="T29" fmla="*/ 557 h 1322"/>
                  <a:gd name="T30" fmla="*/ 201 w 1358"/>
                  <a:gd name="T31" fmla="*/ 492 h 1322"/>
                  <a:gd name="T32" fmla="*/ 164 w 1358"/>
                  <a:gd name="T33" fmla="*/ 514 h 1322"/>
                  <a:gd name="T34" fmla="*/ 0 w 1358"/>
                  <a:gd name="T35" fmla="*/ 679 h 1322"/>
                  <a:gd name="T36" fmla="*/ 590 w 1358"/>
                  <a:gd name="T37" fmla="*/ 1269 h 1322"/>
                  <a:gd name="T38" fmla="*/ 679 w 1358"/>
                  <a:gd name="T39" fmla="*/ 1322 h 1322"/>
                  <a:gd name="T40" fmla="*/ 770 w 1358"/>
                  <a:gd name="T41" fmla="*/ 1267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8" h="1322">
                    <a:moveTo>
                      <a:pt x="770" y="1267"/>
                    </a:moveTo>
                    <a:lnTo>
                      <a:pt x="1358" y="679"/>
                    </a:lnTo>
                    <a:lnTo>
                      <a:pt x="1164" y="486"/>
                    </a:lnTo>
                    <a:cubicBezTo>
                      <a:pt x="1127" y="448"/>
                      <a:pt x="1116" y="435"/>
                      <a:pt x="1114" y="416"/>
                    </a:cubicBezTo>
                    <a:cubicBezTo>
                      <a:pt x="1111" y="381"/>
                      <a:pt x="1166" y="389"/>
                      <a:pt x="1215" y="339"/>
                    </a:cubicBezTo>
                    <a:cubicBezTo>
                      <a:pt x="1270" y="285"/>
                      <a:pt x="1270" y="197"/>
                      <a:pt x="1215" y="142"/>
                    </a:cubicBezTo>
                    <a:cubicBezTo>
                      <a:pt x="1161" y="88"/>
                      <a:pt x="1073" y="88"/>
                      <a:pt x="1018" y="142"/>
                    </a:cubicBezTo>
                    <a:cubicBezTo>
                      <a:pt x="969" y="192"/>
                      <a:pt x="976" y="246"/>
                      <a:pt x="941" y="243"/>
                    </a:cubicBezTo>
                    <a:cubicBezTo>
                      <a:pt x="923" y="242"/>
                      <a:pt x="909" y="230"/>
                      <a:pt x="872" y="193"/>
                    </a:cubicBezTo>
                    <a:lnTo>
                      <a:pt x="679" y="0"/>
                    </a:lnTo>
                    <a:lnTo>
                      <a:pt x="514" y="164"/>
                    </a:lnTo>
                    <a:cubicBezTo>
                      <a:pt x="490" y="189"/>
                      <a:pt x="489" y="194"/>
                      <a:pt x="492" y="201"/>
                    </a:cubicBezTo>
                    <a:cubicBezTo>
                      <a:pt x="497" y="214"/>
                      <a:pt x="521" y="222"/>
                      <a:pt x="557" y="258"/>
                    </a:cubicBezTo>
                    <a:cubicBezTo>
                      <a:pt x="633" y="333"/>
                      <a:pt x="613" y="473"/>
                      <a:pt x="543" y="543"/>
                    </a:cubicBezTo>
                    <a:cubicBezTo>
                      <a:pt x="473" y="613"/>
                      <a:pt x="336" y="636"/>
                      <a:pt x="258" y="557"/>
                    </a:cubicBezTo>
                    <a:cubicBezTo>
                      <a:pt x="222" y="521"/>
                      <a:pt x="215" y="497"/>
                      <a:pt x="201" y="492"/>
                    </a:cubicBezTo>
                    <a:cubicBezTo>
                      <a:pt x="194" y="489"/>
                      <a:pt x="189" y="490"/>
                      <a:pt x="164" y="514"/>
                    </a:cubicBezTo>
                    <a:lnTo>
                      <a:pt x="0" y="679"/>
                    </a:lnTo>
                    <a:lnTo>
                      <a:pt x="590" y="1269"/>
                    </a:lnTo>
                    <a:cubicBezTo>
                      <a:pt x="590" y="1269"/>
                      <a:pt x="636" y="1322"/>
                      <a:pt x="679" y="1322"/>
                    </a:cubicBezTo>
                    <a:cubicBezTo>
                      <a:pt x="721" y="1322"/>
                      <a:pt x="770" y="1267"/>
                      <a:pt x="770" y="126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th-TH" sz="2400" dirty="0">
                  <a:solidFill>
                    <a:prstClr val="black"/>
                  </a:solidFill>
                  <a:latin typeface="宋体" panose="02010600030101010101" pitchFamily="2" charset="-122"/>
                  <a:cs typeface="+mn-ea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1717109" y="3383984"/>
            <a:ext cx="28202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宋体" panose="02010600030101010101" pitchFamily="2" charset="-122"/>
                <a:cs typeface="+mn-ea"/>
              </a:rPr>
              <a:t>小标题</a:t>
            </a:r>
            <a:endParaRPr lang="zh-CN" altLang="en-US" sz="2000" dirty="0">
              <a:latin typeface="宋体" panose="02010600030101010101" pitchFamily="2" charset="-122"/>
              <a:cs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54633" y="3415581"/>
            <a:ext cx="28202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宋体" panose="02010600030101010101" pitchFamily="2" charset="-122"/>
                <a:cs typeface="+mn-ea"/>
              </a:rPr>
              <a:t>小标题</a:t>
            </a:r>
            <a:endParaRPr lang="zh-CN" altLang="en-US" sz="2000" dirty="0">
              <a:latin typeface="宋体" panose="02010600030101010101" pitchFamily="2" charset="-122"/>
              <a:cs typeface="+mn-ea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717109" y="3919226"/>
            <a:ext cx="2727750" cy="10331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400" dirty="0">
              <a:latin typeface="+mn-ea"/>
              <a:cs typeface="+mn-ea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654633" y="3897616"/>
            <a:ext cx="2727750" cy="10331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宋体" panose="02010600030101010101" pitchFamily="2" charset="-122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400" dirty="0">
              <a:latin typeface="+mn-ea"/>
              <a:cs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660120" y="2637204"/>
            <a:ext cx="950934" cy="666294"/>
            <a:chOff x="8275083" y="4291968"/>
            <a:chExt cx="760809" cy="533079"/>
          </a:xfrm>
          <a:solidFill>
            <a:schemeClr val="tx2">
              <a:lumMod val="50000"/>
            </a:schemeClr>
          </a:solidFill>
        </p:grpSpPr>
        <p:sp>
          <p:nvSpPr>
            <p:cNvPr id="24" name="Freeform 1673"/>
            <p:cNvSpPr/>
            <p:nvPr/>
          </p:nvSpPr>
          <p:spPr bwMode="auto">
            <a:xfrm>
              <a:off x="8275083" y="4804276"/>
              <a:ext cx="760809" cy="20771"/>
            </a:xfrm>
            <a:custGeom>
              <a:avLst/>
              <a:gdLst>
                <a:gd name="T0" fmla="*/ 2 w 121"/>
                <a:gd name="T1" fmla="*/ 4 h 4"/>
                <a:gd name="T2" fmla="*/ 0 w 121"/>
                <a:gd name="T3" fmla="*/ 2 h 4"/>
                <a:gd name="T4" fmla="*/ 2 w 121"/>
                <a:gd name="T5" fmla="*/ 0 h 4"/>
                <a:gd name="T6" fmla="*/ 119 w 121"/>
                <a:gd name="T7" fmla="*/ 0 h 4"/>
                <a:gd name="T8" fmla="*/ 121 w 121"/>
                <a:gd name="T9" fmla="*/ 2 h 4"/>
                <a:gd name="T10" fmla="*/ 119 w 121"/>
                <a:gd name="T11" fmla="*/ 4 h 4"/>
                <a:gd name="T12" fmla="*/ 2 w 12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4">
                  <a:moveTo>
                    <a:pt x="2" y="4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1" y="2"/>
                  </a:cubicBezTo>
                  <a:cubicBezTo>
                    <a:pt x="121" y="3"/>
                    <a:pt x="120" y="4"/>
                    <a:pt x="119" y="4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25" name="Rectangle 1674"/>
            <p:cNvSpPr>
              <a:spLocks noChangeArrowheads="1"/>
            </p:cNvSpPr>
            <p:nvPr/>
          </p:nvSpPr>
          <p:spPr bwMode="auto">
            <a:xfrm>
              <a:off x="8373007" y="4409659"/>
              <a:ext cx="112990" cy="33923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26" name="Rectangle 1675"/>
            <p:cNvSpPr>
              <a:spLocks noChangeArrowheads="1"/>
            </p:cNvSpPr>
            <p:nvPr/>
          </p:nvSpPr>
          <p:spPr bwMode="auto">
            <a:xfrm>
              <a:off x="8538728" y="4291968"/>
              <a:ext cx="112990" cy="4569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27" name="Rectangle 1676"/>
            <p:cNvSpPr>
              <a:spLocks noChangeArrowheads="1"/>
            </p:cNvSpPr>
            <p:nvPr/>
          </p:nvSpPr>
          <p:spPr bwMode="auto">
            <a:xfrm>
              <a:off x="8689389" y="4430425"/>
              <a:ext cx="105460" cy="31846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28" name="Rectangle 1677"/>
            <p:cNvSpPr>
              <a:spLocks noChangeArrowheads="1"/>
            </p:cNvSpPr>
            <p:nvPr/>
          </p:nvSpPr>
          <p:spPr bwMode="auto">
            <a:xfrm>
              <a:off x="8855110" y="4534270"/>
              <a:ext cx="112990" cy="21461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545489" y="2663161"/>
            <a:ext cx="950934" cy="666294"/>
            <a:chOff x="8275083" y="4291968"/>
            <a:chExt cx="760809" cy="533079"/>
          </a:xfrm>
          <a:solidFill>
            <a:schemeClr val="tx2">
              <a:lumMod val="50000"/>
            </a:schemeClr>
          </a:solidFill>
        </p:grpSpPr>
        <p:sp>
          <p:nvSpPr>
            <p:cNvPr id="30" name="Freeform 1673"/>
            <p:cNvSpPr/>
            <p:nvPr/>
          </p:nvSpPr>
          <p:spPr bwMode="auto">
            <a:xfrm>
              <a:off x="8275083" y="4804276"/>
              <a:ext cx="760809" cy="20771"/>
            </a:xfrm>
            <a:custGeom>
              <a:avLst/>
              <a:gdLst>
                <a:gd name="T0" fmla="*/ 2 w 121"/>
                <a:gd name="T1" fmla="*/ 4 h 4"/>
                <a:gd name="T2" fmla="*/ 0 w 121"/>
                <a:gd name="T3" fmla="*/ 2 h 4"/>
                <a:gd name="T4" fmla="*/ 2 w 121"/>
                <a:gd name="T5" fmla="*/ 0 h 4"/>
                <a:gd name="T6" fmla="*/ 119 w 121"/>
                <a:gd name="T7" fmla="*/ 0 h 4"/>
                <a:gd name="T8" fmla="*/ 121 w 121"/>
                <a:gd name="T9" fmla="*/ 2 h 4"/>
                <a:gd name="T10" fmla="*/ 119 w 121"/>
                <a:gd name="T11" fmla="*/ 4 h 4"/>
                <a:gd name="T12" fmla="*/ 2 w 12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4">
                  <a:moveTo>
                    <a:pt x="2" y="4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1" y="2"/>
                  </a:cubicBezTo>
                  <a:cubicBezTo>
                    <a:pt x="121" y="3"/>
                    <a:pt x="120" y="4"/>
                    <a:pt x="119" y="4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1" name="Rectangle 1674"/>
            <p:cNvSpPr>
              <a:spLocks noChangeArrowheads="1"/>
            </p:cNvSpPr>
            <p:nvPr/>
          </p:nvSpPr>
          <p:spPr bwMode="auto">
            <a:xfrm>
              <a:off x="8373007" y="4409659"/>
              <a:ext cx="112990" cy="33923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2" name="Rectangle 1675"/>
            <p:cNvSpPr>
              <a:spLocks noChangeArrowheads="1"/>
            </p:cNvSpPr>
            <p:nvPr/>
          </p:nvSpPr>
          <p:spPr bwMode="auto">
            <a:xfrm>
              <a:off x="8538728" y="4291968"/>
              <a:ext cx="112990" cy="4569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3" name="Rectangle 1676"/>
            <p:cNvSpPr>
              <a:spLocks noChangeArrowheads="1"/>
            </p:cNvSpPr>
            <p:nvPr/>
          </p:nvSpPr>
          <p:spPr bwMode="auto">
            <a:xfrm>
              <a:off x="8689389" y="4430425"/>
              <a:ext cx="105460" cy="31846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  <p:sp>
          <p:nvSpPr>
            <p:cNvPr id="34" name="Rectangle 1677"/>
            <p:cNvSpPr>
              <a:spLocks noChangeArrowheads="1"/>
            </p:cNvSpPr>
            <p:nvPr/>
          </p:nvSpPr>
          <p:spPr bwMode="auto">
            <a:xfrm>
              <a:off x="8855110" y="4534270"/>
              <a:ext cx="112990" cy="21461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2400">
                <a:solidFill>
                  <a:prstClr val="black"/>
                </a:solidFill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01349"/>
            <a:ext cx="3030311" cy="422389"/>
            <a:chOff x="2606619" y="1654592"/>
            <a:chExt cx="3030311" cy="422389"/>
          </a:xfrm>
        </p:grpSpPr>
        <p:grpSp>
          <p:nvGrpSpPr>
            <p:cNvPr id="3" name="组合 2"/>
            <p:cNvGrpSpPr/>
            <p:nvPr/>
          </p:nvGrpSpPr>
          <p:grpSpPr>
            <a:xfrm>
              <a:off x="2739033" y="1654592"/>
              <a:ext cx="2765481" cy="422389"/>
              <a:chOff x="1769918" y="2385536"/>
              <a:chExt cx="8652164" cy="208692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488770" y="2385536"/>
                <a:ext cx="7214461" cy="2086928"/>
              </a:xfrm>
              <a:prstGeom prst="rect">
                <a:avLst/>
              </a:prstGeom>
              <a:noFill/>
              <a:ln w="19050">
                <a:solidFill>
                  <a:srgbClr val="0F2F5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  <p:sp useBgFill="1">
            <p:nvSpPr>
              <p:cNvPr id="8" name="矩形 7"/>
              <p:cNvSpPr/>
              <p:nvPr/>
            </p:nvSpPr>
            <p:spPr>
              <a:xfrm>
                <a:off x="1769918" y="2812473"/>
                <a:ext cx="8652164" cy="12330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606619" y="1681121"/>
              <a:ext cx="303031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请输入标题</a:t>
              </a:r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787002" y="1969707"/>
            <a:ext cx="8617995" cy="3717567"/>
            <a:chOff x="1331640" y="987574"/>
            <a:chExt cx="7344816" cy="3168352"/>
          </a:xfrm>
        </p:grpSpPr>
        <p:grpSp>
          <p:nvGrpSpPr>
            <p:cNvPr id="10" name="组合 9"/>
            <p:cNvGrpSpPr/>
            <p:nvPr/>
          </p:nvGrpSpPr>
          <p:grpSpPr>
            <a:xfrm>
              <a:off x="6804248" y="987574"/>
              <a:ext cx="1872208" cy="3168352"/>
              <a:chOff x="6804248" y="987574"/>
              <a:chExt cx="1872208" cy="3168352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804248" y="987574"/>
                <a:ext cx="1872208" cy="3168352"/>
                <a:chOff x="6516216" y="843558"/>
                <a:chExt cx="1872208" cy="3168352"/>
              </a:xfrm>
            </p:grpSpPr>
            <p:sp>
              <p:nvSpPr>
                <p:cNvPr id="15" name="等腰三角形 14"/>
                <p:cNvSpPr/>
                <p:nvPr/>
              </p:nvSpPr>
              <p:spPr>
                <a:xfrm>
                  <a:off x="6516216" y="843558"/>
                  <a:ext cx="1872208" cy="3168352"/>
                </a:xfrm>
                <a:prstGeom prst="triangl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7164288" y="1851670"/>
                  <a:ext cx="5760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6804248" y="3003798"/>
                  <a:ext cx="129614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文本框 11"/>
              <p:cNvSpPr txBox="1"/>
              <p:nvPr/>
            </p:nvSpPr>
            <p:spPr>
              <a:xfrm>
                <a:off x="7452320" y="1635646"/>
                <a:ext cx="864096" cy="262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宋体" panose="02010600030101010101" pitchFamily="2" charset="-122"/>
                    <a:cs typeface="+mn-ea"/>
                  </a:rPr>
                  <a:t>33%</a:t>
                </a:r>
                <a:endParaRPr lang="zh-CN" altLang="en-US" sz="1400" dirty="0">
                  <a:latin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7452320" y="2499742"/>
                <a:ext cx="864096" cy="262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宋体" panose="02010600030101010101" pitchFamily="2" charset="-122"/>
                    <a:cs typeface="+mn-ea"/>
                  </a:rPr>
                  <a:t>66%</a:t>
                </a:r>
                <a:endParaRPr lang="zh-CN" altLang="en-US" sz="1400" dirty="0">
                  <a:latin typeface="宋体" panose="02010600030101010101" pitchFamily="2" charset="-122"/>
                  <a:cs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452320" y="3507854"/>
                <a:ext cx="864096" cy="262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宋体" panose="02010600030101010101" pitchFamily="2" charset="-122"/>
                    <a:cs typeface="+mn-ea"/>
                  </a:rPr>
                  <a:t>99%</a:t>
                </a:r>
                <a:endParaRPr lang="zh-CN" altLang="en-US" sz="1400" dirty="0">
                  <a:latin typeface="宋体" panose="02010600030101010101" pitchFamily="2" charset="-122"/>
                  <a:cs typeface="+mn-ea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331640" y="1131590"/>
              <a:ext cx="4918682" cy="720080"/>
              <a:chOff x="1475656" y="1779662"/>
              <a:chExt cx="4918682" cy="720080"/>
            </a:xfrm>
          </p:grpSpPr>
          <p:sp>
            <p:nvSpPr>
              <p:cNvPr id="19" name="TextBox 13"/>
              <p:cNvSpPr txBox="1"/>
              <p:nvPr/>
            </p:nvSpPr>
            <p:spPr>
              <a:xfrm>
                <a:off x="1907704" y="1779662"/>
                <a:ext cx="4486634" cy="66025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latin typeface="宋体" panose="02010600030101010101" pitchFamily="2" charset="-122"/>
                    <a:ea typeface="宋体" panose="02010600030101010101" pitchFamily="2" charset="-122"/>
                    <a:cs typeface="+mn-ea"/>
                    <a:sym typeface="宋体" panose="02010600030101010101" pitchFamily="2" charset="-122"/>
                  </a:rPr>
                  <a:t>单击此处可编辑内容，根据您的需要自由拉伸文本框大小单击此处可编辑内容，根据您的需要自由拉伸文本框大小单击此处可编辑内容，根据您的需要自由拉伸文本框大小</a:t>
                </a:r>
                <a:endParaRPr lang="en-US" altLang="zh-CN" sz="1400" dirty="0">
                  <a:latin typeface="+mn-ea"/>
                  <a:cs typeface="+mn-ea"/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1475656" y="1851670"/>
                <a:ext cx="327200" cy="330070"/>
                <a:chOff x="6592356" y="3790047"/>
                <a:chExt cx="327200" cy="330070"/>
              </a:xfrm>
              <a:solidFill>
                <a:schemeClr val="tx2">
                  <a:lumMod val="50000"/>
                </a:schemeClr>
              </a:solidFill>
            </p:grpSpPr>
            <p:sp>
              <p:nvSpPr>
                <p:cNvPr id="22" name="Freeform 576"/>
                <p:cNvSpPr/>
                <p:nvPr/>
              </p:nvSpPr>
              <p:spPr bwMode="auto">
                <a:xfrm>
                  <a:off x="6592356" y="3790047"/>
                  <a:ext cx="200912" cy="200912"/>
                </a:xfrm>
                <a:custGeom>
                  <a:avLst/>
                  <a:gdLst>
                    <a:gd name="T0" fmla="*/ 103 w 181"/>
                    <a:gd name="T1" fmla="*/ 142 h 181"/>
                    <a:gd name="T2" fmla="*/ 90 w 181"/>
                    <a:gd name="T3" fmla="*/ 140 h 181"/>
                    <a:gd name="T4" fmla="*/ 41 w 181"/>
                    <a:gd name="T5" fmla="*/ 90 h 181"/>
                    <a:gd name="T6" fmla="*/ 41 w 181"/>
                    <a:gd name="T7" fmla="*/ 75 h 181"/>
                    <a:gd name="T8" fmla="*/ 75 w 181"/>
                    <a:gd name="T9" fmla="*/ 41 h 181"/>
                    <a:gd name="T10" fmla="*/ 91 w 181"/>
                    <a:gd name="T11" fmla="*/ 41 h 181"/>
                    <a:gd name="T12" fmla="*/ 140 w 181"/>
                    <a:gd name="T13" fmla="*/ 90 h 181"/>
                    <a:gd name="T14" fmla="*/ 142 w 181"/>
                    <a:gd name="T15" fmla="*/ 103 h 181"/>
                    <a:gd name="T16" fmla="*/ 166 w 181"/>
                    <a:gd name="T17" fmla="*/ 127 h 181"/>
                    <a:gd name="T18" fmla="*/ 164 w 181"/>
                    <a:gd name="T19" fmla="*/ 67 h 181"/>
                    <a:gd name="T20" fmla="*/ 114 w 181"/>
                    <a:gd name="T21" fmla="*/ 17 h 181"/>
                    <a:gd name="T22" fmla="*/ 51 w 181"/>
                    <a:gd name="T23" fmla="*/ 17 h 181"/>
                    <a:gd name="T24" fmla="*/ 17 w 181"/>
                    <a:gd name="T25" fmla="*/ 51 h 181"/>
                    <a:gd name="T26" fmla="*/ 17 w 181"/>
                    <a:gd name="T27" fmla="*/ 114 h 181"/>
                    <a:gd name="T28" fmla="*/ 67 w 181"/>
                    <a:gd name="T29" fmla="*/ 164 h 181"/>
                    <a:gd name="T30" fmla="*/ 127 w 181"/>
                    <a:gd name="T31" fmla="*/ 166 h 181"/>
                    <a:gd name="T32" fmla="*/ 103 w 181"/>
                    <a:gd name="T33" fmla="*/ 142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81">
                      <a:moveTo>
                        <a:pt x="103" y="142"/>
                      </a:moveTo>
                      <a:cubicBezTo>
                        <a:pt x="99" y="144"/>
                        <a:pt x="94" y="143"/>
                        <a:pt x="90" y="140"/>
                      </a:cubicBezTo>
                      <a:cubicBezTo>
                        <a:pt x="41" y="90"/>
                        <a:pt x="41" y="90"/>
                        <a:pt x="41" y="90"/>
                      </a:cubicBezTo>
                      <a:cubicBezTo>
                        <a:pt x="37" y="86"/>
                        <a:pt x="37" y="79"/>
                        <a:pt x="41" y="75"/>
                      </a:cubicBezTo>
                      <a:cubicBezTo>
                        <a:pt x="75" y="41"/>
                        <a:pt x="75" y="41"/>
                        <a:pt x="75" y="41"/>
                      </a:cubicBezTo>
                      <a:cubicBezTo>
                        <a:pt x="79" y="36"/>
                        <a:pt x="86" y="36"/>
                        <a:pt x="91" y="41"/>
                      </a:cubicBezTo>
                      <a:cubicBezTo>
                        <a:pt x="140" y="90"/>
                        <a:pt x="140" y="90"/>
                        <a:pt x="140" y="90"/>
                      </a:cubicBezTo>
                      <a:cubicBezTo>
                        <a:pt x="144" y="94"/>
                        <a:pt x="144" y="99"/>
                        <a:pt x="142" y="103"/>
                      </a:cubicBezTo>
                      <a:cubicBezTo>
                        <a:pt x="166" y="127"/>
                        <a:pt x="166" y="127"/>
                        <a:pt x="166" y="127"/>
                      </a:cubicBezTo>
                      <a:cubicBezTo>
                        <a:pt x="181" y="110"/>
                        <a:pt x="180" y="83"/>
                        <a:pt x="164" y="67"/>
                      </a:cubicBezTo>
                      <a:cubicBezTo>
                        <a:pt x="114" y="17"/>
                        <a:pt x="114" y="17"/>
                        <a:pt x="114" y="17"/>
                      </a:cubicBezTo>
                      <a:cubicBezTo>
                        <a:pt x="97" y="0"/>
                        <a:pt x="69" y="0"/>
                        <a:pt x="51" y="17"/>
                      </a:cubicBezTo>
                      <a:cubicBezTo>
                        <a:pt x="17" y="51"/>
                        <a:pt x="17" y="51"/>
                        <a:pt x="17" y="51"/>
                      </a:cubicBezTo>
                      <a:cubicBezTo>
                        <a:pt x="0" y="69"/>
                        <a:pt x="0" y="97"/>
                        <a:pt x="17" y="114"/>
                      </a:cubicBezTo>
                      <a:cubicBezTo>
                        <a:pt x="67" y="164"/>
                        <a:pt x="67" y="164"/>
                        <a:pt x="67" y="164"/>
                      </a:cubicBezTo>
                      <a:cubicBezTo>
                        <a:pt x="83" y="180"/>
                        <a:pt x="109" y="181"/>
                        <a:pt x="127" y="166"/>
                      </a:cubicBezTo>
                      <a:lnTo>
                        <a:pt x="103" y="1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  <p:sp>
              <p:nvSpPr>
                <p:cNvPr id="23" name="Freeform 577"/>
                <p:cNvSpPr/>
                <p:nvPr/>
              </p:nvSpPr>
              <p:spPr bwMode="auto">
                <a:xfrm>
                  <a:off x="6718644" y="3919205"/>
                  <a:ext cx="200912" cy="200912"/>
                </a:xfrm>
                <a:custGeom>
                  <a:avLst/>
                  <a:gdLst>
                    <a:gd name="T0" fmla="*/ 130 w 181"/>
                    <a:gd name="T1" fmla="*/ 164 h 181"/>
                    <a:gd name="T2" fmla="*/ 164 w 181"/>
                    <a:gd name="T3" fmla="*/ 130 h 181"/>
                    <a:gd name="T4" fmla="*/ 164 w 181"/>
                    <a:gd name="T5" fmla="*/ 67 h 181"/>
                    <a:gd name="T6" fmla="*/ 115 w 181"/>
                    <a:gd name="T7" fmla="*/ 18 h 181"/>
                    <a:gd name="T8" fmla="*/ 54 w 181"/>
                    <a:gd name="T9" fmla="*/ 15 h 181"/>
                    <a:gd name="T10" fmla="*/ 78 w 181"/>
                    <a:gd name="T11" fmla="*/ 39 h 181"/>
                    <a:gd name="T12" fmla="*/ 91 w 181"/>
                    <a:gd name="T13" fmla="*/ 41 h 181"/>
                    <a:gd name="T14" fmla="*/ 141 w 181"/>
                    <a:gd name="T15" fmla="*/ 91 h 181"/>
                    <a:gd name="T16" fmla="*/ 141 w 181"/>
                    <a:gd name="T17" fmla="*/ 106 h 181"/>
                    <a:gd name="T18" fmla="*/ 107 w 181"/>
                    <a:gd name="T19" fmla="*/ 140 h 181"/>
                    <a:gd name="T20" fmla="*/ 91 w 181"/>
                    <a:gd name="T21" fmla="*/ 140 h 181"/>
                    <a:gd name="T22" fmla="*/ 41 w 181"/>
                    <a:gd name="T23" fmla="*/ 91 h 181"/>
                    <a:gd name="T24" fmla="*/ 39 w 181"/>
                    <a:gd name="T25" fmla="*/ 78 h 181"/>
                    <a:gd name="T26" fmla="*/ 15 w 181"/>
                    <a:gd name="T27" fmla="*/ 54 h 181"/>
                    <a:gd name="T28" fmla="*/ 18 w 181"/>
                    <a:gd name="T29" fmla="*/ 114 h 181"/>
                    <a:gd name="T30" fmla="*/ 67 w 181"/>
                    <a:gd name="T31" fmla="*/ 164 h 181"/>
                    <a:gd name="T32" fmla="*/ 130 w 181"/>
                    <a:gd name="T33" fmla="*/ 164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81">
                      <a:moveTo>
                        <a:pt x="130" y="164"/>
                      </a:moveTo>
                      <a:cubicBezTo>
                        <a:pt x="164" y="130"/>
                        <a:pt x="164" y="130"/>
                        <a:pt x="164" y="130"/>
                      </a:cubicBezTo>
                      <a:cubicBezTo>
                        <a:pt x="181" y="113"/>
                        <a:pt x="181" y="84"/>
                        <a:pt x="164" y="67"/>
                      </a:cubicBezTo>
                      <a:cubicBezTo>
                        <a:pt x="115" y="18"/>
                        <a:pt x="115" y="18"/>
                        <a:pt x="115" y="18"/>
                      </a:cubicBezTo>
                      <a:cubicBezTo>
                        <a:pt x="98" y="1"/>
                        <a:pt x="72" y="0"/>
                        <a:pt x="54" y="15"/>
                      </a:cubicBezTo>
                      <a:cubicBezTo>
                        <a:pt x="78" y="39"/>
                        <a:pt x="78" y="39"/>
                        <a:pt x="78" y="39"/>
                      </a:cubicBezTo>
                      <a:cubicBezTo>
                        <a:pt x="82" y="37"/>
                        <a:pt x="88" y="38"/>
                        <a:pt x="91" y="41"/>
                      </a:cubicBezTo>
                      <a:cubicBezTo>
                        <a:pt x="141" y="91"/>
                        <a:pt x="141" y="91"/>
                        <a:pt x="141" y="91"/>
                      </a:cubicBezTo>
                      <a:cubicBezTo>
                        <a:pt x="145" y="95"/>
                        <a:pt x="145" y="102"/>
                        <a:pt x="141" y="106"/>
                      </a:cubicBezTo>
                      <a:cubicBezTo>
                        <a:pt x="107" y="140"/>
                        <a:pt x="107" y="140"/>
                        <a:pt x="107" y="140"/>
                      </a:cubicBezTo>
                      <a:cubicBezTo>
                        <a:pt x="102" y="145"/>
                        <a:pt x="95" y="145"/>
                        <a:pt x="91" y="140"/>
                      </a:cubicBezTo>
                      <a:cubicBezTo>
                        <a:pt x="41" y="91"/>
                        <a:pt x="41" y="91"/>
                        <a:pt x="41" y="91"/>
                      </a:cubicBezTo>
                      <a:cubicBezTo>
                        <a:pt x="38" y="87"/>
                        <a:pt x="37" y="82"/>
                        <a:pt x="39" y="78"/>
                      </a:cubicBezTo>
                      <a:cubicBezTo>
                        <a:pt x="15" y="54"/>
                        <a:pt x="15" y="54"/>
                        <a:pt x="15" y="54"/>
                      </a:cubicBezTo>
                      <a:cubicBezTo>
                        <a:pt x="0" y="72"/>
                        <a:pt x="1" y="98"/>
                        <a:pt x="18" y="114"/>
                      </a:cubicBezTo>
                      <a:cubicBezTo>
                        <a:pt x="67" y="164"/>
                        <a:pt x="67" y="164"/>
                        <a:pt x="67" y="164"/>
                      </a:cubicBezTo>
                      <a:cubicBezTo>
                        <a:pt x="85" y="181"/>
                        <a:pt x="113" y="181"/>
                        <a:pt x="130" y="1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  <p:sp>
              <p:nvSpPr>
                <p:cNvPr id="24" name="Freeform 578"/>
                <p:cNvSpPr/>
                <p:nvPr/>
              </p:nvSpPr>
              <p:spPr bwMode="auto">
                <a:xfrm>
                  <a:off x="6678461" y="3879023"/>
                  <a:ext cx="154989" cy="152120"/>
                </a:xfrm>
                <a:custGeom>
                  <a:avLst/>
                  <a:gdLst>
                    <a:gd name="T0" fmla="*/ 7 w 139"/>
                    <a:gd name="T1" fmla="*/ 6 h 138"/>
                    <a:gd name="T2" fmla="*/ 7 w 139"/>
                    <a:gd name="T3" fmla="*/ 30 h 138"/>
                    <a:gd name="T4" fmla="*/ 108 w 139"/>
                    <a:gd name="T5" fmla="*/ 131 h 138"/>
                    <a:gd name="T6" fmla="*/ 132 w 139"/>
                    <a:gd name="T7" fmla="*/ 131 h 138"/>
                    <a:gd name="T8" fmla="*/ 132 w 139"/>
                    <a:gd name="T9" fmla="*/ 108 h 138"/>
                    <a:gd name="T10" fmla="*/ 30 w 139"/>
                    <a:gd name="T11" fmla="*/ 6 h 138"/>
                    <a:gd name="T12" fmla="*/ 7 w 139"/>
                    <a:gd name="T13" fmla="*/ 6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9" h="138">
                      <a:moveTo>
                        <a:pt x="7" y="6"/>
                      </a:moveTo>
                      <a:cubicBezTo>
                        <a:pt x="0" y="13"/>
                        <a:pt x="0" y="23"/>
                        <a:pt x="7" y="30"/>
                      </a:cubicBezTo>
                      <a:cubicBezTo>
                        <a:pt x="108" y="131"/>
                        <a:pt x="108" y="131"/>
                        <a:pt x="108" y="131"/>
                      </a:cubicBezTo>
                      <a:cubicBezTo>
                        <a:pt x="115" y="138"/>
                        <a:pt x="126" y="138"/>
                        <a:pt x="132" y="131"/>
                      </a:cubicBezTo>
                      <a:cubicBezTo>
                        <a:pt x="139" y="125"/>
                        <a:pt x="138" y="114"/>
                        <a:pt x="132" y="108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24" y="0"/>
                        <a:pt x="13" y="0"/>
                        <a:pt x="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</p:grpSp>
          <p:cxnSp>
            <p:nvCxnSpPr>
              <p:cNvPr id="21" name="直接连接符 20"/>
              <p:cNvCxnSpPr/>
              <p:nvPr/>
            </p:nvCxnSpPr>
            <p:spPr>
              <a:xfrm>
                <a:off x="1547664" y="2499742"/>
                <a:ext cx="3888432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1331640" y="2211710"/>
              <a:ext cx="4918682" cy="720080"/>
              <a:chOff x="1475656" y="1779662"/>
              <a:chExt cx="4918682" cy="720080"/>
            </a:xfrm>
          </p:grpSpPr>
          <p:sp>
            <p:nvSpPr>
              <p:cNvPr id="26" name="TextBox 13"/>
              <p:cNvSpPr txBox="1"/>
              <p:nvPr/>
            </p:nvSpPr>
            <p:spPr>
              <a:xfrm>
                <a:off x="1907704" y="1779662"/>
                <a:ext cx="4486634" cy="66025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latin typeface="宋体" panose="02010600030101010101" pitchFamily="2" charset="-122"/>
                    <a:ea typeface="宋体" panose="02010600030101010101" pitchFamily="2" charset="-122"/>
                    <a:cs typeface="+mn-ea"/>
                    <a:sym typeface="宋体" panose="02010600030101010101" pitchFamily="2" charset="-122"/>
                  </a:rPr>
                  <a:t>单击此处可编辑内容，根据您的需要自由拉伸文本框大小单击此处可编辑内容，根据您的需要自由拉伸文本框大小单击此处可编辑内容，根据您的需要自由拉伸文本框大小</a:t>
                </a:r>
                <a:endParaRPr lang="en-US" altLang="zh-CN" sz="1400" dirty="0">
                  <a:latin typeface="+mn-ea"/>
                  <a:cs typeface="+mn-ea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1475656" y="1851670"/>
                <a:ext cx="327200" cy="330070"/>
                <a:chOff x="6592356" y="3790047"/>
                <a:chExt cx="327200" cy="330070"/>
              </a:xfrm>
              <a:solidFill>
                <a:schemeClr val="tx2">
                  <a:lumMod val="50000"/>
                </a:schemeClr>
              </a:solidFill>
            </p:grpSpPr>
            <p:sp>
              <p:nvSpPr>
                <p:cNvPr id="29" name="Freeform 576"/>
                <p:cNvSpPr/>
                <p:nvPr/>
              </p:nvSpPr>
              <p:spPr bwMode="auto">
                <a:xfrm>
                  <a:off x="6592356" y="3790047"/>
                  <a:ext cx="200912" cy="200912"/>
                </a:xfrm>
                <a:custGeom>
                  <a:avLst/>
                  <a:gdLst>
                    <a:gd name="T0" fmla="*/ 103 w 181"/>
                    <a:gd name="T1" fmla="*/ 142 h 181"/>
                    <a:gd name="T2" fmla="*/ 90 w 181"/>
                    <a:gd name="T3" fmla="*/ 140 h 181"/>
                    <a:gd name="T4" fmla="*/ 41 w 181"/>
                    <a:gd name="T5" fmla="*/ 90 h 181"/>
                    <a:gd name="T6" fmla="*/ 41 w 181"/>
                    <a:gd name="T7" fmla="*/ 75 h 181"/>
                    <a:gd name="T8" fmla="*/ 75 w 181"/>
                    <a:gd name="T9" fmla="*/ 41 h 181"/>
                    <a:gd name="T10" fmla="*/ 91 w 181"/>
                    <a:gd name="T11" fmla="*/ 41 h 181"/>
                    <a:gd name="T12" fmla="*/ 140 w 181"/>
                    <a:gd name="T13" fmla="*/ 90 h 181"/>
                    <a:gd name="T14" fmla="*/ 142 w 181"/>
                    <a:gd name="T15" fmla="*/ 103 h 181"/>
                    <a:gd name="T16" fmla="*/ 166 w 181"/>
                    <a:gd name="T17" fmla="*/ 127 h 181"/>
                    <a:gd name="T18" fmla="*/ 164 w 181"/>
                    <a:gd name="T19" fmla="*/ 67 h 181"/>
                    <a:gd name="T20" fmla="*/ 114 w 181"/>
                    <a:gd name="T21" fmla="*/ 17 h 181"/>
                    <a:gd name="T22" fmla="*/ 51 w 181"/>
                    <a:gd name="T23" fmla="*/ 17 h 181"/>
                    <a:gd name="T24" fmla="*/ 17 w 181"/>
                    <a:gd name="T25" fmla="*/ 51 h 181"/>
                    <a:gd name="T26" fmla="*/ 17 w 181"/>
                    <a:gd name="T27" fmla="*/ 114 h 181"/>
                    <a:gd name="T28" fmla="*/ 67 w 181"/>
                    <a:gd name="T29" fmla="*/ 164 h 181"/>
                    <a:gd name="T30" fmla="*/ 127 w 181"/>
                    <a:gd name="T31" fmla="*/ 166 h 181"/>
                    <a:gd name="T32" fmla="*/ 103 w 181"/>
                    <a:gd name="T33" fmla="*/ 142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81">
                      <a:moveTo>
                        <a:pt x="103" y="142"/>
                      </a:moveTo>
                      <a:cubicBezTo>
                        <a:pt x="99" y="144"/>
                        <a:pt x="94" y="143"/>
                        <a:pt x="90" y="140"/>
                      </a:cubicBezTo>
                      <a:cubicBezTo>
                        <a:pt x="41" y="90"/>
                        <a:pt x="41" y="90"/>
                        <a:pt x="41" y="90"/>
                      </a:cubicBezTo>
                      <a:cubicBezTo>
                        <a:pt x="37" y="86"/>
                        <a:pt x="37" y="79"/>
                        <a:pt x="41" y="75"/>
                      </a:cubicBezTo>
                      <a:cubicBezTo>
                        <a:pt x="75" y="41"/>
                        <a:pt x="75" y="41"/>
                        <a:pt x="75" y="41"/>
                      </a:cubicBezTo>
                      <a:cubicBezTo>
                        <a:pt x="79" y="36"/>
                        <a:pt x="86" y="36"/>
                        <a:pt x="91" y="41"/>
                      </a:cubicBezTo>
                      <a:cubicBezTo>
                        <a:pt x="140" y="90"/>
                        <a:pt x="140" y="90"/>
                        <a:pt x="140" y="90"/>
                      </a:cubicBezTo>
                      <a:cubicBezTo>
                        <a:pt x="144" y="94"/>
                        <a:pt x="144" y="99"/>
                        <a:pt x="142" y="103"/>
                      </a:cubicBezTo>
                      <a:cubicBezTo>
                        <a:pt x="166" y="127"/>
                        <a:pt x="166" y="127"/>
                        <a:pt x="166" y="127"/>
                      </a:cubicBezTo>
                      <a:cubicBezTo>
                        <a:pt x="181" y="110"/>
                        <a:pt x="180" y="83"/>
                        <a:pt x="164" y="67"/>
                      </a:cubicBezTo>
                      <a:cubicBezTo>
                        <a:pt x="114" y="17"/>
                        <a:pt x="114" y="17"/>
                        <a:pt x="114" y="17"/>
                      </a:cubicBezTo>
                      <a:cubicBezTo>
                        <a:pt x="97" y="0"/>
                        <a:pt x="69" y="0"/>
                        <a:pt x="51" y="17"/>
                      </a:cubicBezTo>
                      <a:cubicBezTo>
                        <a:pt x="17" y="51"/>
                        <a:pt x="17" y="51"/>
                        <a:pt x="17" y="51"/>
                      </a:cubicBezTo>
                      <a:cubicBezTo>
                        <a:pt x="0" y="69"/>
                        <a:pt x="0" y="97"/>
                        <a:pt x="17" y="114"/>
                      </a:cubicBezTo>
                      <a:cubicBezTo>
                        <a:pt x="67" y="164"/>
                        <a:pt x="67" y="164"/>
                        <a:pt x="67" y="164"/>
                      </a:cubicBezTo>
                      <a:cubicBezTo>
                        <a:pt x="83" y="180"/>
                        <a:pt x="109" y="181"/>
                        <a:pt x="127" y="166"/>
                      </a:cubicBezTo>
                      <a:lnTo>
                        <a:pt x="103" y="1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  <p:sp>
              <p:nvSpPr>
                <p:cNvPr id="30" name="Freeform 577"/>
                <p:cNvSpPr/>
                <p:nvPr/>
              </p:nvSpPr>
              <p:spPr bwMode="auto">
                <a:xfrm>
                  <a:off x="6718644" y="3919205"/>
                  <a:ext cx="200912" cy="200912"/>
                </a:xfrm>
                <a:custGeom>
                  <a:avLst/>
                  <a:gdLst>
                    <a:gd name="T0" fmla="*/ 130 w 181"/>
                    <a:gd name="T1" fmla="*/ 164 h 181"/>
                    <a:gd name="T2" fmla="*/ 164 w 181"/>
                    <a:gd name="T3" fmla="*/ 130 h 181"/>
                    <a:gd name="T4" fmla="*/ 164 w 181"/>
                    <a:gd name="T5" fmla="*/ 67 h 181"/>
                    <a:gd name="T6" fmla="*/ 115 w 181"/>
                    <a:gd name="T7" fmla="*/ 18 h 181"/>
                    <a:gd name="T8" fmla="*/ 54 w 181"/>
                    <a:gd name="T9" fmla="*/ 15 h 181"/>
                    <a:gd name="T10" fmla="*/ 78 w 181"/>
                    <a:gd name="T11" fmla="*/ 39 h 181"/>
                    <a:gd name="T12" fmla="*/ 91 w 181"/>
                    <a:gd name="T13" fmla="*/ 41 h 181"/>
                    <a:gd name="T14" fmla="*/ 141 w 181"/>
                    <a:gd name="T15" fmla="*/ 91 h 181"/>
                    <a:gd name="T16" fmla="*/ 141 w 181"/>
                    <a:gd name="T17" fmla="*/ 106 h 181"/>
                    <a:gd name="T18" fmla="*/ 107 w 181"/>
                    <a:gd name="T19" fmla="*/ 140 h 181"/>
                    <a:gd name="T20" fmla="*/ 91 w 181"/>
                    <a:gd name="T21" fmla="*/ 140 h 181"/>
                    <a:gd name="T22" fmla="*/ 41 w 181"/>
                    <a:gd name="T23" fmla="*/ 91 h 181"/>
                    <a:gd name="T24" fmla="*/ 39 w 181"/>
                    <a:gd name="T25" fmla="*/ 78 h 181"/>
                    <a:gd name="T26" fmla="*/ 15 w 181"/>
                    <a:gd name="T27" fmla="*/ 54 h 181"/>
                    <a:gd name="T28" fmla="*/ 18 w 181"/>
                    <a:gd name="T29" fmla="*/ 114 h 181"/>
                    <a:gd name="T30" fmla="*/ 67 w 181"/>
                    <a:gd name="T31" fmla="*/ 164 h 181"/>
                    <a:gd name="T32" fmla="*/ 130 w 181"/>
                    <a:gd name="T33" fmla="*/ 164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81">
                      <a:moveTo>
                        <a:pt x="130" y="164"/>
                      </a:moveTo>
                      <a:cubicBezTo>
                        <a:pt x="164" y="130"/>
                        <a:pt x="164" y="130"/>
                        <a:pt x="164" y="130"/>
                      </a:cubicBezTo>
                      <a:cubicBezTo>
                        <a:pt x="181" y="113"/>
                        <a:pt x="181" y="84"/>
                        <a:pt x="164" y="67"/>
                      </a:cubicBezTo>
                      <a:cubicBezTo>
                        <a:pt x="115" y="18"/>
                        <a:pt x="115" y="18"/>
                        <a:pt x="115" y="18"/>
                      </a:cubicBezTo>
                      <a:cubicBezTo>
                        <a:pt x="98" y="1"/>
                        <a:pt x="72" y="0"/>
                        <a:pt x="54" y="15"/>
                      </a:cubicBezTo>
                      <a:cubicBezTo>
                        <a:pt x="78" y="39"/>
                        <a:pt x="78" y="39"/>
                        <a:pt x="78" y="39"/>
                      </a:cubicBezTo>
                      <a:cubicBezTo>
                        <a:pt x="82" y="37"/>
                        <a:pt x="88" y="38"/>
                        <a:pt x="91" y="41"/>
                      </a:cubicBezTo>
                      <a:cubicBezTo>
                        <a:pt x="141" y="91"/>
                        <a:pt x="141" y="91"/>
                        <a:pt x="141" y="91"/>
                      </a:cubicBezTo>
                      <a:cubicBezTo>
                        <a:pt x="145" y="95"/>
                        <a:pt x="145" y="102"/>
                        <a:pt x="141" y="106"/>
                      </a:cubicBezTo>
                      <a:cubicBezTo>
                        <a:pt x="107" y="140"/>
                        <a:pt x="107" y="140"/>
                        <a:pt x="107" y="140"/>
                      </a:cubicBezTo>
                      <a:cubicBezTo>
                        <a:pt x="102" y="145"/>
                        <a:pt x="95" y="145"/>
                        <a:pt x="91" y="140"/>
                      </a:cubicBezTo>
                      <a:cubicBezTo>
                        <a:pt x="41" y="91"/>
                        <a:pt x="41" y="91"/>
                        <a:pt x="41" y="91"/>
                      </a:cubicBezTo>
                      <a:cubicBezTo>
                        <a:pt x="38" y="87"/>
                        <a:pt x="37" y="82"/>
                        <a:pt x="39" y="78"/>
                      </a:cubicBezTo>
                      <a:cubicBezTo>
                        <a:pt x="15" y="54"/>
                        <a:pt x="15" y="54"/>
                        <a:pt x="15" y="54"/>
                      </a:cubicBezTo>
                      <a:cubicBezTo>
                        <a:pt x="0" y="72"/>
                        <a:pt x="1" y="98"/>
                        <a:pt x="18" y="114"/>
                      </a:cubicBezTo>
                      <a:cubicBezTo>
                        <a:pt x="67" y="164"/>
                        <a:pt x="67" y="164"/>
                        <a:pt x="67" y="164"/>
                      </a:cubicBezTo>
                      <a:cubicBezTo>
                        <a:pt x="85" y="181"/>
                        <a:pt x="113" y="181"/>
                        <a:pt x="130" y="1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  <p:sp>
              <p:nvSpPr>
                <p:cNvPr id="31" name="Freeform 578"/>
                <p:cNvSpPr/>
                <p:nvPr/>
              </p:nvSpPr>
              <p:spPr bwMode="auto">
                <a:xfrm>
                  <a:off x="6678461" y="3879023"/>
                  <a:ext cx="154989" cy="152120"/>
                </a:xfrm>
                <a:custGeom>
                  <a:avLst/>
                  <a:gdLst>
                    <a:gd name="T0" fmla="*/ 7 w 139"/>
                    <a:gd name="T1" fmla="*/ 6 h 138"/>
                    <a:gd name="T2" fmla="*/ 7 w 139"/>
                    <a:gd name="T3" fmla="*/ 30 h 138"/>
                    <a:gd name="T4" fmla="*/ 108 w 139"/>
                    <a:gd name="T5" fmla="*/ 131 h 138"/>
                    <a:gd name="T6" fmla="*/ 132 w 139"/>
                    <a:gd name="T7" fmla="*/ 131 h 138"/>
                    <a:gd name="T8" fmla="*/ 132 w 139"/>
                    <a:gd name="T9" fmla="*/ 108 h 138"/>
                    <a:gd name="T10" fmla="*/ 30 w 139"/>
                    <a:gd name="T11" fmla="*/ 6 h 138"/>
                    <a:gd name="T12" fmla="*/ 7 w 139"/>
                    <a:gd name="T13" fmla="*/ 6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9" h="138">
                      <a:moveTo>
                        <a:pt x="7" y="6"/>
                      </a:moveTo>
                      <a:cubicBezTo>
                        <a:pt x="0" y="13"/>
                        <a:pt x="0" y="23"/>
                        <a:pt x="7" y="30"/>
                      </a:cubicBezTo>
                      <a:cubicBezTo>
                        <a:pt x="108" y="131"/>
                        <a:pt x="108" y="131"/>
                        <a:pt x="108" y="131"/>
                      </a:cubicBezTo>
                      <a:cubicBezTo>
                        <a:pt x="115" y="138"/>
                        <a:pt x="126" y="138"/>
                        <a:pt x="132" y="131"/>
                      </a:cubicBezTo>
                      <a:cubicBezTo>
                        <a:pt x="139" y="125"/>
                        <a:pt x="138" y="114"/>
                        <a:pt x="132" y="108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24" y="0"/>
                        <a:pt x="13" y="0"/>
                        <a:pt x="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</p:grpSp>
          <p:cxnSp>
            <p:nvCxnSpPr>
              <p:cNvPr id="28" name="直接连接符 27"/>
              <p:cNvCxnSpPr/>
              <p:nvPr/>
            </p:nvCxnSpPr>
            <p:spPr>
              <a:xfrm>
                <a:off x="1547664" y="2499742"/>
                <a:ext cx="3888432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>
              <a:off x="1331640" y="3291830"/>
              <a:ext cx="4918682" cy="720080"/>
              <a:chOff x="1475656" y="1779662"/>
              <a:chExt cx="4918682" cy="720080"/>
            </a:xfrm>
          </p:grpSpPr>
          <p:sp>
            <p:nvSpPr>
              <p:cNvPr id="33" name="TextBox 13"/>
              <p:cNvSpPr txBox="1"/>
              <p:nvPr/>
            </p:nvSpPr>
            <p:spPr>
              <a:xfrm>
                <a:off x="1907704" y="1779662"/>
                <a:ext cx="4486634" cy="66025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400" dirty="0">
                    <a:latin typeface="宋体" panose="02010600030101010101" pitchFamily="2" charset="-122"/>
                    <a:ea typeface="宋体" panose="02010600030101010101" pitchFamily="2" charset="-122"/>
                    <a:cs typeface="+mn-ea"/>
                    <a:sym typeface="宋体" panose="02010600030101010101" pitchFamily="2" charset="-122"/>
                  </a:rPr>
                  <a:t>单击此处可编辑内容，根据您的需要自由拉伸文本框大小单击此处可编辑内容，根据您的需要自由拉伸文本框大小单击此处可编辑内容，根据您的需要自由拉伸文本框大小</a:t>
                </a:r>
                <a:endParaRPr lang="en-US" altLang="zh-CN" sz="1400" dirty="0">
                  <a:latin typeface="+mn-ea"/>
                  <a:cs typeface="+mn-ea"/>
                </a:endParaRPr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1475656" y="1851670"/>
                <a:ext cx="327200" cy="330070"/>
                <a:chOff x="6592356" y="3790047"/>
                <a:chExt cx="327200" cy="330070"/>
              </a:xfrm>
              <a:solidFill>
                <a:schemeClr val="tx2">
                  <a:lumMod val="50000"/>
                </a:schemeClr>
              </a:solidFill>
            </p:grpSpPr>
            <p:sp>
              <p:nvSpPr>
                <p:cNvPr id="36" name="Freeform 576"/>
                <p:cNvSpPr/>
                <p:nvPr/>
              </p:nvSpPr>
              <p:spPr bwMode="auto">
                <a:xfrm>
                  <a:off x="6592356" y="3790047"/>
                  <a:ext cx="200912" cy="200912"/>
                </a:xfrm>
                <a:custGeom>
                  <a:avLst/>
                  <a:gdLst>
                    <a:gd name="T0" fmla="*/ 103 w 181"/>
                    <a:gd name="T1" fmla="*/ 142 h 181"/>
                    <a:gd name="T2" fmla="*/ 90 w 181"/>
                    <a:gd name="T3" fmla="*/ 140 h 181"/>
                    <a:gd name="T4" fmla="*/ 41 w 181"/>
                    <a:gd name="T5" fmla="*/ 90 h 181"/>
                    <a:gd name="T6" fmla="*/ 41 w 181"/>
                    <a:gd name="T7" fmla="*/ 75 h 181"/>
                    <a:gd name="T8" fmla="*/ 75 w 181"/>
                    <a:gd name="T9" fmla="*/ 41 h 181"/>
                    <a:gd name="T10" fmla="*/ 91 w 181"/>
                    <a:gd name="T11" fmla="*/ 41 h 181"/>
                    <a:gd name="T12" fmla="*/ 140 w 181"/>
                    <a:gd name="T13" fmla="*/ 90 h 181"/>
                    <a:gd name="T14" fmla="*/ 142 w 181"/>
                    <a:gd name="T15" fmla="*/ 103 h 181"/>
                    <a:gd name="T16" fmla="*/ 166 w 181"/>
                    <a:gd name="T17" fmla="*/ 127 h 181"/>
                    <a:gd name="T18" fmla="*/ 164 w 181"/>
                    <a:gd name="T19" fmla="*/ 67 h 181"/>
                    <a:gd name="T20" fmla="*/ 114 w 181"/>
                    <a:gd name="T21" fmla="*/ 17 h 181"/>
                    <a:gd name="T22" fmla="*/ 51 w 181"/>
                    <a:gd name="T23" fmla="*/ 17 h 181"/>
                    <a:gd name="T24" fmla="*/ 17 w 181"/>
                    <a:gd name="T25" fmla="*/ 51 h 181"/>
                    <a:gd name="T26" fmla="*/ 17 w 181"/>
                    <a:gd name="T27" fmla="*/ 114 h 181"/>
                    <a:gd name="T28" fmla="*/ 67 w 181"/>
                    <a:gd name="T29" fmla="*/ 164 h 181"/>
                    <a:gd name="T30" fmla="*/ 127 w 181"/>
                    <a:gd name="T31" fmla="*/ 166 h 181"/>
                    <a:gd name="T32" fmla="*/ 103 w 181"/>
                    <a:gd name="T33" fmla="*/ 142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81">
                      <a:moveTo>
                        <a:pt x="103" y="142"/>
                      </a:moveTo>
                      <a:cubicBezTo>
                        <a:pt x="99" y="144"/>
                        <a:pt x="94" y="143"/>
                        <a:pt x="90" y="140"/>
                      </a:cubicBezTo>
                      <a:cubicBezTo>
                        <a:pt x="41" y="90"/>
                        <a:pt x="41" y="90"/>
                        <a:pt x="41" y="90"/>
                      </a:cubicBezTo>
                      <a:cubicBezTo>
                        <a:pt x="37" y="86"/>
                        <a:pt x="37" y="79"/>
                        <a:pt x="41" y="75"/>
                      </a:cubicBezTo>
                      <a:cubicBezTo>
                        <a:pt x="75" y="41"/>
                        <a:pt x="75" y="41"/>
                        <a:pt x="75" y="41"/>
                      </a:cubicBezTo>
                      <a:cubicBezTo>
                        <a:pt x="79" y="36"/>
                        <a:pt x="86" y="36"/>
                        <a:pt x="91" y="41"/>
                      </a:cubicBezTo>
                      <a:cubicBezTo>
                        <a:pt x="140" y="90"/>
                        <a:pt x="140" y="90"/>
                        <a:pt x="140" y="90"/>
                      </a:cubicBezTo>
                      <a:cubicBezTo>
                        <a:pt x="144" y="94"/>
                        <a:pt x="144" y="99"/>
                        <a:pt x="142" y="103"/>
                      </a:cubicBezTo>
                      <a:cubicBezTo>
                        <a:pt x="166" y="127"/>
                        <a:pt x="166" y="127"/>
                        <a:pt x="166" y="127"/>
                      </a:cubicBezTo>
                      <a:cubicBezTo>
                        <a:pt x="181" y="110"/>
                        <a:pt x="180" y="83"/>
                        <a:pt x="164" y="67"/>
                      </a:cubicBezTo>
                      <a:cubicBezTo>
                        <a:pt x="114" y="17"/>
                        <a:pt x="114" y="17"/>
                        <a:pt x="114" y="17"/>
                      </a:cubicBezTo>
                      <a:cubicBezTo>
                        <a:pt x="97" y="0"/>
                        <a:pt x="69" y="0"/>
                        <a:pt x="51" y="17"/>
                      </a:cubicBezTo>
                      <a:cubicBezTo>
                        <a:pt x="17" y="51"/>
                        <a:pt x="17" y="51"/>
                        <a:pt x="17" y="51"/>
                      </a:cubicBezTo>
                      <a:cubicBezTo>
                        <a:pt x="0" y="69"/>
                        <a:pt x="0" y="97"/>
                        <a:pt x="17" y="114"/>
                      </a:cubicBezTo>
                      <a:cubicBezTo>
                        <a:pt x="67" y="164"/>
                        <a:pt x="67" y="164"/>
                        <a:pt x="67" y="164"/>
                      </a:cubicBezTo>
                      <a:cubicBezTo>
                        <a:pt x="83" y="180"/>
                        <a:pt x="109" y="181"/>
                        <a:pt x="127" y="166"/>
                      </a:cubicBezTo>
                      <a:lnTo>
                        <a:pt x="103" y="1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  <p:sp>
              <p:nvSpPr>
                <p:cNvPr id="37" name="Freeform 577"/>
                <p:cNvSpPr/>
                <p:nvPr/>
              </p:nvSpPr>
              <p:spPr bwMode="auto">
                <a:xfrm>
                  <a:off x="6718644" y="3919205"/>
                  <a:ext cx="200912" cy="200912"/>
                </a:xfrm>
                <a:custGeom>
                  <a:avLst/>
                  <a:gdLst>
                    <a:gd name="T0" fmla="*/ 130 w 181"/>
                    <a:gd name="T1" fmla="*/ 164 h 181"/>
                    <a:gd name="T2" fmla="*/ 164 w 181"/>
                    <a:gd name="T3" fmla="*/ 130 h 181"/>
                    <a:gd name="T4" fmla="*/ 164 w 181"/>
                    <a:gd name="T5" fmla="*/ 67 h 181"/>
                    <a:gd name="T6" fmla="*/ 115 w 181"/>
                    <a:gd name="T7" fmla="*/ 18 h 181"/>
                    <a:gd name="T8" fmla="*/ 54 w 181"/>
                    <a:gd name="T9" fmla="*/ 15 h 181"/>
                    <a:gd name="T10" fmla="*/ 78 w 181"/>
                    <a:gd name="T11" fmla="*/ 39 h 181"/>
                    <a:gd name="T12" fmla="*/ 91 w 181"/>
                    <a:gd name="T13" fmla="*/ 41 h 181"/>
                    <a:gd name="T14" fmla="*/ 141 w 181"/>
                    <a:gd name="T15" fmla="*/ 91 h 181"/>
                    <a:gd name="T16" fmla="*/ 141 w 181"/>
                    <a:gd name="T17" fmla="*/ 106 h 181"/>
                    <a:gd name="T18" fmla="*/ 107 w 181"/>
                    <a:gd name="T19" fmla="*/ 140 h 181"/>
                    <a:gd name="T20" fmla="*/ 91 w 181"/>
                    <a:gd name="T21" fmla="*/ 140 h 181"/>
                    <a:gd name="T22" fmla="*/ 41 w 181"/>
                    <a:gd name="T23" fmla="*/ 91 h 181"/>
                    <a:gd name="T24" fmla="*/ 39 w 181"/>
                    <a:gd name="T25" fmla="*/ 78 h 181"/>
                    <a:gd name="T26" fmla="*/ 15 w 181"/>
                    <a:gd name="T27" fmla="*/ 54 h 181"/>
                    <a:gd name="T28" fmla="*/ 18 w 181"/>
                    <a:gd name="T29" fmla="*/ 114 h 181"/>
                    <a:gd name="T30" fmla="*/ 67 w 181"/>
                    <a:gd name="T31" fmla="*/ 164 h 181"/>
                    <a:gd name="T32" fmla="*/ 130 w 181"/>
                    <a:gd name="T33" fmla="*/ 164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81">
                      <a:moveTo>
                        <a:pt x="130" y="164"/>
                      </a:moveTo>
                      <a:cubicBezTo>
                        <a:pt x="164" y="130"/>
                        <a:pt x="164" y="130"/>
                        <a:pt x="164" y="130"/>
                      </a:cubicBezTo>
                      <a:cubicBezTo>
                        <a:pt x="181" y="113"/>
                        <a:pt x="181" y="84"/>
                        <a:pt x="164" y="67"/>
                      </a:cubicBezTo>
                      <a:cubicBezTo>
                        <a:pt x="115" y="18"/>
                        <a:pt x="115" y="18"/>
                        <a:pt x="115" y="18"/>
                      </a:cubicBezTo>
                      <a:cubicBezTo>
                        <a:pt x="98" y="1"/>
                        <a:pt x="72" y="0"/>
                        <a:pt x="54" y="15"/>
                      </a:cubicBezTo>
                      <a:cubicBezTo>
                        <a:pt x="78" y="39"/>
                        <a:pt x="78" y="39"/>
                        <a:pt x="78" y="39"/>
                      </a:cubicBezTo>
                      <a:cubicBezTo>
                        <a:pt x="82" y="37"/>
                        <a:pt x="88" y="38"/>
                        <a:pt x="91" y="41"/>
                      </a:cubicBezTo>
                      <a:cubicBezTo>
                        <a:pt x="141" y="91"/>
                        <a:pt x="141" y="91"/>
                        <a:pt x="141" y="91"/>
                      </a:cubicBezTo>
                      <a:cubicBezTo>
                        <a:pt x="145" y="95"/>
                        <a:pt x="145" y="102"/>
                        <a:pt x="141" y="106"/>
                      </a:cubicBezTo>
                      <a:cubicBezTo>
                        <a:pt x="107" y="140"/>
                        <a:pt x="107" y="140"/>
                        <a:pt x="107" y="140"/>
                      </a:cubicBezTo>
                      <a:cubicBezTo>
                        <a:pt x="102" y="145"/>
                        <a:pt x="95" y="145"/>
                        <a:pt x="91" y="140"/>
                      </a:cubicBezTo>
                      <a:cubicBezTo>
                        <a:pt x="41" y="91"/>
                        <a:pt x="41" y="91"/>
                        <a:pt x="41" y="91"/>
                      </a:cubicBezTo>
                      <a:cubicBezTo>
                        <a:pt x="38" y="87"/>
                        <a:pt x="37" y="82"/>
                        <a:pt x="39" y="78"/>
                      </a:cubicBezTo>
                      <a:cubicBezTo>
                        <a:pt x="15" y="54"/>
                        <a:pt x="15" y="54"/>
                        <a:pt x="15" y="54"/>
                      </a:cubicBezTo>
                      <a:cubicBezTo>
                        <a:pt x="0" y="72"/>
                        <a:pt x="1" y="98"/>
                        <a:pt x="18" y="114"/>
                      </a:cubicBezTo>
                      <a:cubicBezTo>
                        <a:pt x="67" y="164"/>
                        <a:pt x="67" y="164"/>
                        <a:pt x="67" y="164"/>
                      </a:cubicBezTo>
                      <a:cubicBezTo>
                        <a:pt x="85" y="181"/>
                        <a:pt x="113" y="181"/>
                        <a:pt x="130" y="1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  <p:sp>
              <p:nvSpPr>
                <p:cNvPr id="38" name="Freeform 578"/>
                <p:cNvSpPr/>
                <p:nvPr/>
              </p:nvSpPr>
              <p:spPr bwMode="auto">
                <a:xfrm>
                  <a:off x="6678461" y="3879023"/>
                  <a:ext cx="154989" cy="152120"/>
                </a:xfrm>
                <a:custGeom>
                  <a:avLst/>
                  <a:gdLst>
                    <a:gd name="T0" fmla="*/ 7 w 139"/>
                    <a:gd name="T1" fmla="*/ 6 h 138"/>
                    <a:gd name="T2" fmla="*/ 7 w 139"/>
                    <a:gd name="T3" fmla="*/ 30 h 138"/>
                    <a:gd name="T4" fmla="*/ 108 w 139"/>
                    <a:gd name="T5" fmla="*/ 131 h 138"/>
                    <a:gd name="T6" fmla="*/ 132 w 139"/>
                    <a:gd name="T7" fmla="*/ 131 h 138"/>
                    <a:gd name="T8" fmla="*/ 132 w 139"/>
                    <a:gd name="T9" fmla="*/ 108 h 138"/>
                    <a:gd name="T10" fmla="*/ 30 w 139"/>
                    <a:gd name="T11" fmla="*/ 6 h 138"/>
                    <a:gd name="T12" fmla="*/ 7 w 139"/>
                    <a:gd name="T13" fmla="*/ 6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9" h="138">
                      <a:moveTo>
                        <a:pt x="7" y="6"/>
                      </a:moveTo>
                      <a:cubicBezTo>
                        <a:pt x="0" y="13"/>
                        <a:pt x="0" y="23"/>
                        <a:pt x="7" y="30"/>
                      </a:cubicBezTo>
                      <a:cubicBezTo>
                        <a:pt x="108" y="131"/>
                        <a:pt x="108" y="131"/>
                        <a:pt x="108" y="131"/>
                      </a:cubicBezTo>
                      <a:cubicBezTo>
                        <a:pt x="115" y="138"/>
                        <a:pt x="126" y="138"/>
                        <a:pt x="132" y="131"/>
                      </a:cubicBezTo>
                      <a:cubicBezTo>
                        <a:pt x="139" y="125"/>
                        <a:pt x="138" y="114"/>
                        <a:pt x="132" y="108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24" y="0"/>
                        <a:pt x="13" y="0"/>
                        <a:pt x="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1400">
                    <a:solidFill>
                      <a:prstClr val="black"/>
                    </a:solidFill>
                    <a:latin typeface="+mn-ea"/>
                    <a:cs typeface="+mn-ea"/>
                  </a:endParaRPr>
                </a:p>
              </p:txBody>
            </p:sp>
          </p:grpSp>
          <p:cxnSp>
            <p:nvCxnSpPr>
              <p:cNvPr id="35" name="直接连接符 34"/>
              <p:cNvCxnSpPr/>
              <p:nvPr/>
            </p:nvCxnSpPr>
            <p:spPr>
              <a:xfrm>
                <a:off x="1547664" y="2499742"/>
                <a:ext cx="3888432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199258" y="2370989"/>
            <a:ext cx="5793485" cy="2116022"/>
            <a:chOff x="1769918" y="2385536"/>
            <a:chExt cx="8652164" cy="2086928"/>
          </a:xfrm>
        </p:grpSpPr>
        <p:sp>
          <p:nvSpPr>
            <p:cNvPr id="6" name="矩形 5"/>
            <p:cNvSpPr/>
            <p:nvPr/>
          </p:nvSpPr>
          <p:spPr>
            <a:xfrm>
              <a:off x="2488770" y="2385536"/>
              <a:ext cx="7214461" cy="2086928"/>
            </a:xfrm>
            <a:prstGeom prst="rect">
              <a:avLst/>
            </a:prstGeom>
            <a:noFill/>
            <a:ln w="38100">
              <a:solidFill>
                <a:srgbClr val="0F2F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21" name="矩形 20"/>
            <p:cNvSpPr/>
            <p:nvPr/>
          </p:nvSpPr>
          <p:spPr>
            <a:xfrm>
              <a:off x="1769918" y="2812473"/>
              <a:ext cx="8652164" cy="1233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46623" y="2904667"/>
            <a:ext cx="7098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THANKS FOR WATCHING 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4054" y="373646"/>
            <a:ext cx="11463892" cy="6110709"/>
          </a:xfrm>
          <a:prstGeom prst="rect">
            <a:avLst/>
          </a:prstGeom>
          <a:noFill/>
          <a:ln w="38100">
            <a:solidFill>
              <a:srgbClr val="0F2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09334" y="200086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1647560" y="6347404"/>
            <a:ext cx="360772" cy="360772"/>
          </a:xfrm>
          <a:prstGeom prst="rect">
            <a:avLst/>
          </a:prstGeom>
          <a:solidFill>
            <a:srgbClr val="0F2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645699" y="3713341"/>
            <a:ext cx="257035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/>
              <a:t>汇报人：</a:t>
            </a:r>
            <a:r>
              <a:rPr lang="zh-CN" altLang="en-US" sz="2000" b="1" dirty="0"/>
              <a:t>某某某</a:t>
            </a:r>
            <a:endParaRPr lang="zh-CN" altLang="en-US" sz="2000" b="1" dirty="0"/>
          </a:p>
        </p:txBody>
      </p:sp>
      <p:sp>
        <p:nvSpPr>
          <p:cNvPr id="29" name="Freeform 513"/>
          <p:cNvSpPr/>
          <p:nvPr/>
        </p:nvSpPr>
        <p:spPr bwMode="auto">
          <a:xfrm>
            <a:off x="2572793" y="3097212"/>
            <a:ext cx="177800" cy="331788"/>
          </a:xfrm>
          <a:custGeom>
            <a:avLst/>
            <a:gdLst>
              <a:gd name="T0" fmla="*/ 149 w 153"/>
              <a:gd name="T1" fmla="*/ 137 h 286"/>
              <a:gd name="T2" fmla="*/ 16 w 153"/>
              <a:gd name="T3" fmla="*/ 3 h 286"/>
              <a:gd name="T4" fmla="*/ 9 w 153"/>
              <a:gd name="T5" fmla="*/ 0 h 286"/>
              <a:gd name="T6" fmla="*/ 3 w 153"/>
              <a:gd name="T7" fmla="*/ 3 h 286"/>
              <a:gd name="T8" fmla="*/ 2 w 153"/>
              <a:gd name="T9" fmla="*/ 3 h 286"/>
              <a:gd name="T10" fmla="*/ 0 w 153"/>
              <a:gd name="T11" fmla="*/ 10 h 286"/>
              <a:gd name="T12" fmla="*/ 0 w 153"/>
              <a:gd name="T13" fmla="*/ 75 h 286"/>
              <a:gd name="T14" fmla="*/ 2 w 153"/>
              <a:gd name="T15" fmla="*/ 81 h 286"/>
              <a:gd name="T16" fmla="*/ 64 w 153"/>
              <a:gd name="T17" fmla="*/ 143 h 286"/>
              <a:gd name="T18" fmla="*/ 2 w 153"/>
              <a:gd name="T19" fmla="*/ 205 h 286"/>
              <a:gd name="T20" fmla="*/ 0 w 153"/>
              <a:gd name="T21" fmla="*/ 212 h 286"/>
              <a:gd name="T22" fmla="*/ 0 w 153"/>
              <a:gd name="T23" fmla="*/ 277 h 286"/>
              <a:gd name="T24" fmla="*/ 2 w 153"/>
              <a:gd name="T25" fmla="*/ 283 h 286"/>
              <a:gd name="T26" fmla="*/ 3 w 153"/>
              <a:gd name="T27" fmla="*/ 283 h 286"/>
              <a:gd name="T28" fmla="*/ 9 w 153"/>
              <a:gd name="T29" fmla="*/ 286 h 286"/>
              <a:gd name="T30" fmla="*/ 16 w 153"/>
              <a:gd name="T31" fmla="*/ 283 h 286"/>
              <a:gd name="T32" fmla="*/ 149 w 153"/>
              <a:gd name="T33" fmla="*/ 150 h 286"/>
              <a:gd name="T34" fmla="*/ 149 w 153"/>
              <a:gd name="T35" fmla="*/ 137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3" h="286">
                <a:moveTo>
                  <a:pt x="149" y="137"/>
                </a:moveTo>
                <a:cubicBezTo>
                  <a:pt x="16" y="3"/>
                  <a:pt x="16" y="3"/>
                  <a:pt x="16" y="3"/>
                </a:cubicBezTo>
                <a:cubicBezTo>
                  <a:pt x="14" y="1"/>
                  <a:pt x="11" y="0"/>
                  <a:pt x="9" y="0"/>
                </a:cubicBezTo>
                <a:cubicBezTo>
                  <a:pt x="7" y="0"/>
                  <a:pt x="4" y="1"/>
                  <a:pt x="3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7"/>
                  <a:pt x="1" y="79"/>
                  <a:pt x="2" y="81"/>
                </a:cubicBezTo>
                <a:cubicBezTo>
                  <a:pt x="64" y="143"/>
                  <a:pt x="64" y="143"/>
                  <a:pt x="64" y="143"/>
                </a:cubicBezTo>
                <a:cubicBezTo>
                  <a:pt x="2" y="205"/>
                  <a:pt x="2" y="205"/>
                  <a:pt x="2" y="205"/>
                </a:cubicBezTo>
                <a:cubicBezTo>
                  <a:pt x="1" y="207"/>
                  <a:pt x="0" y="209"/>
                  <a:pt x="0" y="212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79"/>
                  <a:pt x="1" y="281"/>
                  <a:pt x="2" y="283"/>
                </a:cubicBezTo>
                <a:cubicBezTo>
                  <a:pt x="3" y="283"/>
                  <a:pt x="3" y="283"/>
                  <a:pt x="3" y="283"/>
                </a:cubicBezTo>
                <a:cubicBezTo>
                  <a:pt x="4" y="285"/>
                  <a:pt x="7" y="286"/>
                  <a:pt x="9" y="286"/>
                </a:cubicBezTo>
                <a:cubicBezTo>
                  <a:pt x="12" y="286"/>
                  <a:pt x="14" y="285"/>
                  <a:pt x="16" y="283"/>
                </a:cubicBezTo>
                <a:cubicBezTo>
                  <a:pt x="149" y="150"/>
                  <a:pt x="149" y="150"/>
                  <a:pt x="149" y="150"/>
                </a:cubicBezTo>
                <a:cubicBezTo>
                  <a:pt x="153" y="146"/>
                  <a:pt x="153" y="140"/>
                  <a:pt x="149" y="137"/>
                </a:cubicBezTo>
                <a:close/>
              </a:path>
            </a:pathLst>
          </a:custGeom>
          <a:solidFill>
            <a:srgbClr val="0F2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Freeform 513"/>
          <p:cNvSpPr/>
          <p:nvPr/>
        </p:nvSpPr>
        <p:spPr bwMode="auto">
          <a:xfrm flipH="1">
            <a:off x="9400606" y="3097212"/>
            <a:ext cx="177800" cy="331788"/>
          </a:xfrm>
          <a:custGeom>
            <a:avLst/>
            <a:gdLst>
              <a:gd name="T0" fmla="*/ 149 w 153"/>
              <a:gd name="T1" fmla="*/ 137 h 286"/>
              <a:gd name="T2" fmla="*/ 16 w 153"/>
              <a:gd name="T3" fmla="*/ 3 h 286"/>
              <a:gd name="T4" fmla="*/ 9 w 153"/>
              <a:gd name="T5" fmla="*/ 0 h 286"/>
              <a:gd name="T6" fmla="*/ 3 w 153"/>
              <a:gd name="T7" fmla="*/ 3 h 286"/>
              <a:gd name="T8" fmla="*/ 2 w 153"/>
              <a:gd name="T9" fmla="*/ 3 h 286"/>
              <a:gd name="T10" fmla="*/ 0 w 153"/>
              <a:gd name="T11" fmla="*/ 10 h 286"/>
              <a:gd name="T12" fmla="*/ 0 w 153"/>
              <a:gd name="T13" fmla="*/ 75 h 286"/>
              <a:gd name="T14" fmla="*/ 2 w 153"/>
              <a:gd name="T15" fmla="*/ 81 h 286"/>
              <a:gd name="T16" fmla="*/ 64 w 153"/>
              <a:gd name="T17" fmla="*/ 143 h 286"/>
              <a:gd name="T18" fmla="*/ 2 w 153"/>
              <a:gd name="T19" fmla="*/ 205 h 286"/>
              <a:gd name="T20" fmla="*/ 0 w 153"/>
              <a:gd name="T21" fmla="*/ 212 h 286"/>
              <a:gd name="T22" fmla="*/ 0 w 153"/>
              <a:gd name="T23" fmla="*/ 277 h 286"/>
              <a:gd name="T24" fmla="*/ 2 w 153"/>
              <a:gd name="T25" fmla="*/ 283 h 286"/>
              <a:gd name="T26" fmla="*/ 3 w 153"/>
              <a:gd name="T27" fmla="*/ 283 h 286"/>
              <a:gd name="T28" fmla="*/ 9 w 153"/>
              <a:gd name="T29" fmla="*/ 286 h 286"/>
              <a:gd name="T30" fmla="*/ 16 w 153"/>
              <a:gd name="T31" fmla="*/ 283 h 286"/>
              <a:gd name="T32" fmla="*/ 149 w 153"/>
              <a:gd name="T33" fmla="*/ 150 h 286"/>
              <a:gd name="T34" fmla="*/ 149 w 153"/>
              <a:gd name="T35" fmla="*/ 137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3" h="286">
                <a:moveTo>
                  <a:pt x="149" y="137"/>
                </a:moveTo>
                <a:cubicBezTo>
                  <a:pt x="16" y="3"/>
                  <a:pt x="16" y="3"/>
                  <a:pt x="16" y="3"/>
                </a:cubicBezTo>
                <a:cubicBezTo>
                  <a:pt x="14" y="1"/>
                  <a:pt x="11" y="0"/>
                  <a:pt x="9" y="0"/>
                </a:cubicBezTo>
                <a:cubicBezTo>
                  <a:pt x="7" y="0"/>
                  <a:pt x="4" y="1"/>
                  <a:pt x="3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7"/>
                  <a:pt x="1" y="79"/>
                  <a:pt x="2" y="81"/>
                </a:cubicBezTo>
                <a:cubicBezTo>
                  <a:pt x="64" y="143"/>
                  <a:pt x="64" y="143"/>
                  <a:pt x="64" y="143"/>
                </a:cubicBezTo>
                <a:cubicBezTo>
                  <a:pt x="2" y="205"/>
                  <a:pt x="2" y="205"/>
                  <a:pt x="2" y="205"/>
                </a:cubicBezTo>
                <a:cubicBezTo>
                  <a:pt x="1" y="207"/>
                  <a:pt x="0" y="209"/>
                  <a:pt x="0" y="212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79"/>
                  <a:pt x="1" y="281"/>
                  <a:pt x="2" y="283"/>
                </a:cubicBezTo>
                <a:cubicBezTo>
                  <a:pt x="3" y="283"/>
                  <a:pt x="3" y="283"/>
                  <a:pt x="3" y="283"/>
                </a:cubicBezTo>
                <a:cubicBezTo>
                  <a:pt x="4" y="285"/>
                  <a:pt x="7" y="286"/>
                  <a:pt x="9" y="286"/>
                </a:cubicBezTo>
                <a:cubicBezTo>
                  <a:pt x="12" y="286"/>
                  <a:pt x="14" y="285"/>
                  <a:pt x="16" y="283"/>
                </a:cubicBezTo>
                <a:cubicBezTo>
                  <a:pt x="149" y="150"/>
                  <a:pt x="149" y="150"/>
                  <a:pt x="149" y="150"/>
                </a:cubicBezTo>
                <a:cubicBezTo>
                  <a:pt x="153" y="146"/>
                  <a:pt x="153" y="140"/>
                  <a:pt x="149" y="137"/>
                </a:cubicBezTo>
                <a:close/>
              </a:path>
            </a:pathLst>
          </a:custGeom>
          <a:solidFill>
            <a:srgbClr val="0F2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8" grpId="0"/>
      <p:bldP spid="29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0" y="0"/>
            <a:ext cx="1206436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advTm="3000">
        <p159:morph option="byObject"/>
      </p:transition>
    </mc:Choice>
    <mc:Fallback>
      <p:transition spd="med" advTm="3000">
        <p:fade/>
      </p:transition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  <p:tag name="KSO_WPP_MARK_KEY" val="93a61deb-bf44-44aa-a96f-f5bac9bed3a0"/>
  <p:tag name="COMMONDATA" val="eyJoZGlkIjoiYzMxM2JjZWFjZTBhMzA0MTI3Y2JmZjI2MDM0MmEzYT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宋体"/>
        <a:font script="Hebr" typeface="宋体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宋体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宋体"/>
        <a:font script="Hebr" typeface="宋体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宋体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宋体"/>
        <a:font script="Hebr" typeface="宋体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宋体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2484</Words>
  <Application>WPS 演示</Application>
  <PresentationFormat>宽屏</PresentationFormat>
  <Paragraphs>352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Calibri</vt:lpstr>
      <vt:lpstr>微软雅黑</vt:lpstr>
      <vt:lpstr>Helvetica Light</vt:lpstr>
      <vt:lpstr>Arial Unicode MS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 凯</dc:creator>
  <cp:lastModifiedBy>Administrator</cp:lastModifiedBy>
  <cp:revision>24</cp:revision>
  <dcterms:created xsi:type="dcterms:W3CDTF">2019-05-21T13:20:00Z</dcterms:created>
  <dcterms:modified xsi:type="dcterms:W3CDTF">2022-11-15T12:09:55Z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0733A9FA55344B238ABA100FA76E0719</vt:lpwstr>
  </property>
</Properties>
</file>