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handoutMasterIdLst>
    <p:handoutMasterId r:id="rId23"/>
  </p:handoutMasterIdLst>
  <p:sldIdLst>
    <p:sldId id="262" r:id="rId3"/>
    <p:sldId id="263" r:id="rId4"/>
    <p:sldId id="264" r:id="rId5"/>
    <p:sldId id="265" r:id="rId6"/>
    <p:sldId id="261" r:id="rId7"/>
    <p:sldId id="279" r:id="rId8"/>
    <p:sldId id="266" r:id="rId9"/>
    <p:sldId id="267" r:id="rId10"/>
    <p:sldId id="268" r:id="rId11"/>
    <p:sldId id="280" r:id="rId12"/>
    <p:sldId id="269" r:id="rId13"/>
    <p:sldId id="271" r:id="rId14"/>
    <p:sldId id="270" r:id="rId15"/>
    <p:sldId id="278" r:id="rId16"/>
    <p:sldId id="272" r:id="rId17"/>
    <p:sldId id="273" r:id="rId18"/>
    <p:sldId id="274" r:id="rId19"/>
    <p:sldId id="275" r:id="rId20"/>
    <p:sldId id="276" r:id="rId21"/>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595" autoAdjust="0"/>
  </p:normalViewPr>
  <p:slideViewPr>
    <p:cSldViewPr snapToGrid="0">
      <p:cViewPr varScale="1">
        <p:scale>
          <a:sx n="74" d="100"/>
          <a:sy n="74" d="100"/>
        </p:scale>
        <p:origin x="336"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notesMaster" Target="notesMasters/notesMaster1.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宋体" panose="02010600030101010101" pitchFamily="2"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宋体" panose="02010600030101010101" pitchFamily="2" charset="-122"/>
              </a:rPr>
            </a:fld>
            <a:endParaRPr lang="zh-CN" altLang="en-US">
              <a:latin typeface="宋体" panose="02010600030101010101" pitchFamily="2"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宋体" panose="02010600030101010101" pitchFamily="2"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宋体" panose="02010600030101010101" pitchFamily="2" charset="-122"/>
              </a:rPr>
            </a:fld>
            <a:endParaRPr lang="zh-CN" altLang="en-US">
              <a:latin typeface="宋体" panose="02010600030101010101" pitchFamily="2"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宋体" panose="02010600030101010101" pitchFamily="2"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宋体" panose="02010600030101010101" pitchFamily="2"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宋体" panose="02010600030101010101" pitchFamily="2"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宋体" panose="02010600030101010101" pitchFamily="2"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宋体" panose="02010600030101010101" pitchFamily="2" charset="-122"/>
        <a:ea typeface="+mn-ea"/>
        <a:cs typeface="+mn-cs"/>
      </a:defRPr>
    </a:lvl1pPr>
    <a:lvl2pPr marL="457200" algn="l" defTabSz="914400" rtl="0" eaLnBrk="1" latinLnBrk="0" hangingPunct="1">
      <a:defRPr sz="1200" kern="1200">
        <a:solidFill>
          <a:schemeClr val="tx1"/>
        </a:solidFill>
        <a:latin typeface="宋体" panose="02010600030101010101" pitchFamily="2" charset="-122"/>
        <a:ea typeface="+mn-ea"/>
        <a:cs typeface="+mn-cs"/>
      </a:defRPr>
    </a:lvl2pPr>
    <a:lvl3pPr marL="914400" algn="l" defTabSz="914400" rtl="0" eaLnBrk="1" latinLnBrk="0" hangingPunct="1">
      <a:defRPr sz="1200" kern="1200">
        <a:solidFill>
          <a:schemeClr val="tx1"/>
        </a:solidFill>
        <a:latin typeface="宋体" panose="02010600030101010101" pitchFamily="2" charset="-122"/>
        <a:ea typeface="+mn-ea"/>
        <a:cs typeface="+mn-cs"/>
      </a:defRPr>
    </a:lvl3pPr>
    <a:lvl4pPr marL="1371600" algn="l" defTabSz="914400" rtl="0" eaLnBrk="1" latinLnBrk="0" hangingPunct="1">
      <a:defRPr sz="1200" kern="1200">
        <a:solidFill>
          <a:schemeClr val="tx1"/>
        </a:solidFill>
        <a:latin typeface="宋体" panose="02010600030101010101" pitchFamily="2" charset="-122"/>
        <a:ea typeface="+mn-ea"/>
        <a:cs typeface="+mn-cs"/>
      </a:defRPr>
    </a:lvl4pPr>
    <a:lvl5pPr marL="1828800" algn="l" defTabSz="914400" rtl="0" eaLnBrk="1" latinLnBrk="0" hangingPunct="1">
      <a:defRPr sz="1200" kern="1200">
        <a:solidFill>
          <a:schemeClr val="tx1"/>
        </a:solidFill>
        <a:latin typeface="宋体" panose="02010600030101010101" pitchFamily="2" charset="-122"/>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artisticPaintBrush/>
                    </a14:imgEffect>
                    <a14:imgEffect>
                      <a14:saturation sat="0"/>
                    </a14:imgEffect>
                    <a14:imgEffect>
                      <a14:sharpenSoften amount="50000"/>
                    </a14:imgEffect>
                  </a14:imgLayer>
                </a14:imgProps>
              </a:ext>
              <a:ext uri="{28A0092B-C50C-407E-A947-70E740481C1C}">
                <a14:useLocalDpi xmlns:a14="http://schemas.microsoft.com/office/drawing/2010/main" val="0"/>
              </a:ext>
            </a:extLst>
          </a:blip>
          <a:srcRect b="34762"/>
          <a:stretch>
            <a:fillRect/>
          </a:stretch>
        </p:blipFill>
        <p:spPr>
          <a:xfrm rot="5400000">
            <a:off x="-1937657" y="1937657"/>
            <a:ext cx="6858000" cy="2982686"/>
          </a:xfrm>
          <a:prstGeom prst="rect">
            <a:avLst/>
          </a:prstGeom>
        </p:spPr>
      </p:pic>
      <p:pic>
        <p:nvPicPr>
          <p:cNvPr id="16" name="图片 15"/>
          <p:cNvPicPr>
            <a:picLocks noChangeAspect="1"/>
          </p:cNvPicPr>
          <p:nvPr userDrawn="1"/>
        </p:nvPicPr>
        <p:blipFill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artisticPaintBrush/>
                    </a14:imgEffect>
                    <a14:imgEffect>
                      <a14:saturation sat="0"/>
                    </a14:imgEffect>
                    <a14:imgEffect>
                      <a14:sharpenSoften amount="50000"/>
                    </a14:imgEffect>
                  </a14:imgLayer>
                </a14:imgProps>
              </a:ext>
              <a:ext uri="{28A0092B-C50C-407E-A947-70E740481C1C}">
                <a14:useLocalDpi xmlns:a14="http://schemas.microsoft.com/office/drawing/2010/main" val="0"/>
              </a:ext>
            </a:extLst>
          </a:blip>
          <a:srcRect b="34762"/>
          <a:stretch>
            <a:fillRect/>
          </a:stretch>
        </p:blipFill>
        <p:spPr>
          <a:xfrm rot="16200000" flipH="1">
            <a:off x="7271657" y="1937657"/>
            <a:ext cx="6858000" cy="298268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 name="图片 11"/>
          <p:cNvPicPr>
            <a:picLocks noChangeAspect="1"/>
          </p:cNvPicPr>
          <p:nvPr userDrawn="1"/>
        </p:nvPicPr>
        <p:blipFill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artisticPaintBrush/>
                    </a14:imgEffect>
                    <a14:imgEffect>
                      <a14:saturation sat="0"/>
                    </a14:imgEffect>
                    <a14:imgEffect>
                      <a14:sharpenSoften amount="50000"/>
                    </a14:imgEffect>
                  </a14:imgLayer>
                </a14:imgProps>
              </a:ext>
              <a:ext uri="{28A0092B-C50C-407E-A947-70E740481C1C}">
                <a14:useLocalDpi xmlns:a14="http://schemas.microsoft.com/office/drawing/2010/main" val="0"/>
              </a:ext>
            </a:extLst>
          </a:blip>
          <a:srcRect r="9102" b="40067"/>
          <a:stretch>
            <a:fillRect/>
          </a:stretch>
        </p:blipFill>
        <p:spPr>
          <a:xfrm rot="6401694">
            <a:off x="-2941530" y="1674737"/>
            <a:ext cx="7229758" cy="3177900"/>
          </a:xfrm>
          <a:custGeom>
            <a:avLst/>
            <a:gdLst>
              <a:gd name="connsiteX0" fmla="*/ 0 w 7229758"/>
              <a:gd name="connsiteY0" fmla="*/ 974507 h 3177900"/>
              <a:gd name="connsiteX1" fmla="*/ 0 w 7229758"/>
              <a:gd name="connsiteY1" fmla="*/ 0 h 3177900"/>
              <a:gd name="connsiteX2" fmla="*/ 6867528 w 7229758"/>
              <a:gd name="connsiteY2" fmla="*/ 0 h 3177900"/>
              <a:gd name="connsiteX3" fmla="*/ 7229758 w 7229758"/>
              <a:gd name="connsiteY3" fmla="*/ 1207767 h 3177900"/>
              <a:gd name="connsiteX4" fmla="*/ 660836 w 7229758"/>
              <a:gd name="connsiteY4" fmla="*/ 3177900 h 3177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758" h="3177900">
                <a:moveTo>
                  <a:pt x="0" y="974507"/>
                </a:moveTo>
                <a:lnTo>
                  <a:pt x="0" y="0"/>
                </a:lnTo>
                <a:lnTo>
                  <a:pt x="6867528" y="0"/>
                </a:lnTo>
                <a:lnTo>
                  <a:pt x="7229758" y="1207767"/>
                </a:lnTo>
                <a:lnTo>
                  <a:pt x="660836" y="3177900"/>
                </a:lnTo>
                <a:close/>
              </a:path>
            </a:pathLst>
          </a:custGeom>
        </p:spPr>
      </p:pic>
      <p:pic>
        <p:nvPicPr>
          <p:cNvPr id="13" name="图片 12"/>
          <p:cNvPicPr>
            <a:picLocks noChangeAspect="1"/>
          </p:cNvPicPr>
          <p:nvPr userDrawn="1"/>
        </p:nvPicPr>
        <p:blipFill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artisticPaintBrush/>
                    </a14:imgEffect>
                    <a14:imgEffect>
                      <a14:saturation sat="0"/>
                    </a14:imgEffect>
                    <a14:imgEffect>
                      <a14:sharpenSoften amount="50000"/>
                    </a14:imgEffect>
                  </a14:imgLayer>
                </a14:imgProps>
              </a:ext>
              <a:ext uri="{28A0092B-C50C-407E-A947-70E740481C1C}">
                <a14:useLocalDpi xmlns:a14="http://schemas.microsoft.com/office/drawing/2010/main" val="0"/>
              </a:ext>
            </a:extLst>
          </a:blip>
          <a:srcRect r="9102" b="40067"/>
          <a:stretch>
            <a:fillRect/>
          </a:stretch>
        </p:blipFill>
        <p:spPr>
          <a:xfrm rot="15198306" flipH="1">
            <a:off x="7903772" y="1674738"/>
            <a:ext cx="7229758" cy="3177900"/>
          </a:xfrm>
          <a:custGeom>
            <a:avLst/>
            <a:gdLst>
              <a:gd name="connsiteX0" fmla="*/ 0 w 7229758"/>
              <a:gd name="connsiteY0" fmla="*/ 974507 h 3177900"/>
              <a:gd name="connsiteX1" fmla="*/ 0 w 7229758"/>
              <a:gd name="connsiteY1" fmla="*/ 0 h 3177900"/>
              <a:gd name="connsiteX2" fmla="*/ 6867528 w 7229758"/>
              <a:gd name="connsiteY2" fmla="*/ 0 h 3177900"/>
              <a:gd name="connsiteX3" fmla="*/ 7229758 w 7229758"/>
              <a:gd name="connsiteY3" fmla="*/ 1207767 h 3177900"/>
              <a:gd name="connsiteX4" fmla="*/ 660836 w 7229758"/>
              <a:gd name="connsiteY4" fmla="*/ 3177900 h 3177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9758" h="3177900">
                <a:moveTo>
                  <a:pt x="0" y="974507"/>
                </a:moveTo>
                <a:lnTo>
                  <a:pt x="0" y="0"/>
                </a:lnTo>
                <a:lnTo>
                  <a:pt x="6867528" y="0"/>
                </a:lnTo>
                <a:lnTo>
                  <a:pt x="7229758" y="1207767"/>
                </a:lnTo>
                <a:lnTo>
                  <a:pt x="660836" y="317790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artisticPaintBrush/>
                    </a14:imgEffect>
                    <a14:imgEffect>
                      <a14:saturation sat="0"/>
                    </a14:imgEffect>
                    <a14:imgEffect>
                      <a14:sharpenSoften amount="50000"/>
                    </a14:imgEffect>
                  </a14:imgLayer>
                </a14:imgProps>
              </a:ext>
              <a:ext uri="{28A0092B-C50C-407E-A947-70E740481C1C}">
                <a14:useLocalDpi xmlns:a14="http://schemas.microsoft.com/office/drawing/2010/main" val="0"/>
              </a:ext>
            </a:extLst>
          </a:blip>
          <a:srcRect r="11534" b="52231"/>
          <a:stretch>
            <a:fillRect/>
          </a:stretch>
        </p:blipFill>
        <p:spPr>
          <a:xfrm rot="6401694">
            <a:off x="-3181487" y="1997222"/>
            <a:ext cx="7036322" cy="2532935"/>
          </a:xfrm>
          <a:custGeom>
            <a:avLst/>
            <a:gdLst>
              <a:gd name="connsiteX0" fmla="*/ 0 w 7036322"/>
              <a:gd name="connsiteY0" fmla="*/ 974507 h 2532935"/>
              <a:gd name="connsiteX1" fmla="*/ 0 w 7036322"/>
              <a:gd name="connsiteY1" fmla="*/ 0 h 2532935"/>
              <a:gd name="connsiteX2" fmla="*/ 6867528 w 7036322"/>
              <a:gd name="connsiteY2" fmla="*/ 0 h 2532935"/>
              <a:gd name="connsiteX3" fmla="*/ 7036322 w 7036322"/>
              <a:gd name="connsiteY3" fmla="*/ 562801 h 2532935"/>
              <a:gd name="connsiteX4" fmla="*/ 467400 w 7036322"/>
              <a:gd name="connsiteY4" fmla="*/ 2532935 h 253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322" h="2532935">
                <a:moveTo>
                  <a:pt x="0" y="974507"/>
                </a:moveTo>
                <a:lnTo>
                  <a:pt x="0" y="0"/>
                </a:lnTo>
                <a:lnTo>
                  <a:pt x="6867528" y="0"/>
                </a:lnTo>
                <a:lnTo>
                  <a:pt x="7036322" y="562801"/>
                </a:lnTo>
                <a:lnTo>
                  <a:pt x="467400" y="2532935"/>
                </a:lnTo>
                <a:close/>
              </a:path>
            </a:pathLst>
          </a:custGeom>
        </p:spPr>
      </p:pic>
      <p:pic>
        <p:nvPicPr>
          <p:cNvPr id="6" name="图片 5"/>
          <p:cNvPicPr>
            <a:picLocks noChangeAspect="1"/>
          </p:cNvPicPr>
          <p:nvPr userDrawn="1"/>
        </p:nvPicPr>
        <p:blipFill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artisticPaintBrush/>
                    </a14:imgEffect>
                    <a14:imgEffect>
                      <a14:saturation sat="0"/>
                    </a14:imgEffect>
                    <a14:imgEffect>
                      <a14:sharpenSoften amount="50000"/>
                    </a14:imgEffect>
                  </a14:imgLayer>
                </a14:imgProps>
              </a:ext>
              <a:ext uri="{28A0092B-C50C-407E-A947-70E740481C1C}">
                <a14:useLocalDpi xmlns:a14="http://schemas.microsoft.com/office/drawing/2010/main" val="0"/>
              </a:ext>
            </a:extLst>
          </a:blip>
          <a:srcRect r="11534" b="52231"/>
          <a:stretch>
            <a:fillRect/>
          </a:stretch>
        </p:blipFill>
        <p:spPr>
          <a:xfrm rot="15178784" flipH="1">
            <a:off x="8345373" y="1997223"/>
            <a:ext cx="7036322" cy="2532935"/>
          </a:xfrm>
          <a:custGeom>
            <a:avLst/>
            <a:gdLst>
              <a:gd name="connsiteX0" fmla="*/ 0 w 7036322"/>
              <a:gd name="connsiteY0" fmla="*/ 974507 h 2532935"/>
              <a:gd name="connsiteX1" fmla="*/ 0 w 7036322"/>
              <a:gd name="connsiteY1" fmla="*/ 0 h 2532935"/>
              <a:gd name="connsiteX2" fmla="*/ 6867528 w 7036322"/>
              <a:gd name="connsiteY2" fmla="*/ 0 h 2532935"/>
              <a:gd name="connsiteX3" fmla="*/ 7036322 w 7036322"/>
              <a:gd name="connsiteY3" fmla="*/ 562801 h 2532935"/>
              <a:gd name="connsiteX4" fmla="*/ 467400 w 7036322"/>
              <a:gd name="connsiteY4" fmla="*/ 2532935 h 253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322" h="2532935">
                <a:moveTo>
                  <a:pt x="0" y="974507"/>
                </a:moveTo>
                <a:lnTo>
                  <a:pt x="0" y="0"/>
                </a:lnTo>
                <a:lnTo>
                  <a:pt x="6867528" y="0"/>
                </a:lnTo>
                <a:lnTo>
                  <a:pt x="7036322" y="562801"/>
                </a:lnTo>
                <a:lnTo>
                  <a:pt x="467400" y="2532935"/>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C1981E-7BD4-4B83-B968-AE637D47B9A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7987B0D-D33A-470C-BF54-8AE3E9A43CA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宋体" panose="02010600030101010101" pitchFamily="2" charset="-122"/>
                <a:ea typeface="宋体" panose="02010600030101010101" pitchFamily="2" charset="-122"/>
              </a:defRPr>
            </a:lvl1pPr>
          </a:lstStyle>
          <a:p>
            <a:fld id="{96C1981E-7BD4-4B83-B968-AE637D47B9A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宋体" panose="02010600030101010101" pitchFamily="2" charset="-122"/>
                <a:ea typeface="宋体" panose="02010600030101010101" pitchFamily="2"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宋体" panose="02010600030101010101" pitchFamily="2" charset="-122"/>
                <a:ea typeface="宋体" panose="02010600030101010101" pitchFamily="2" charset="-122"/>
              </a:defRPr>
            </a:lvl1pPr>
          </a:lstStyle>
          <a:p>
            <a:fld id="{07987B0D-D33A-470C-BF54-8AE3E9A43CA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宋体" panose="02010600030101010101" pitchFamily="2" charset="-122"/>
          <a:ea typeface="宋体"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宋体" panose="02010600030101010101" pitchFamily="2" charset="-122"/>
          <a:ea typeface="宋体" panose="02010600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宋体" panose="02010600030101010101" pitchFamily="2" charset="-122"/>
          <a:ea typeface="宋体" panose="0201060003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宋体" panose="02010600030101010101" pitchFamily="2" charset="-122"/>
          <a:ea typeface="宋体"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宋体" panose="02010600030101010101" pitchFamily="2" charset="-122"/>
          <a:ea typeface="宋体" panose="0201060003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宋体" panose="02010600030101010101" pitchFamily="2" charset="-122"/>
          <a:ea typeface="宋体"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hdphoto" Target="../media/image6.wdp"/><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3185258" y="2365171"/>
            <a:ext cx="5821481" cy="1322070"/>
          </a:xfrm>
          <a:prstGeom prst="rect">
            <a:avLst/>
          </a:prstGeom>
          <a:noFill/>
        </p:spPr>
        <p:txBody>
          <a:bodyPr wrap="square" rtlCol="0">
            <a:spAutoFit/>
          </a:bodyPr>
          <a:lstStyle/>
          <a:p>
            <a:pPr algn="dist"/>
            <a:r>
              <a:rPr lang="zh-CN" altLang="en-US" sz="8000" dirty="0">
                <a:solidFill>
                  <a:srgbClr val="010101"/>
                </a:solidFill>
                <a:cs typeface="+mn-ea"/>
                <a:sym typeface="+mn-lt"/>
              </a:rPr>
              <a:t>极简の</a:t>
            </a:r>
            <a:r>
              <a:rPr lang="zh-CN" altLang="en-US" sz="8000" dirty="0">
                <a:solidFill>
                  <a:srgbClr val="010101"/>
                </a:solidFill>
                <a:cs typeface="+mn-ea"/>
                <a:sym typeface="+mn-lt"/>
              </a:rPr>
              <a:t>模板</a:t>
            </a:r>
            <a:endParaRPr lang="zh-CN" altLang="en-US" sz="8000" dirty="0">
              <a:solidFill>
                <a:srgbClr val="010101"/>
              </a:solidFill>
              <a:cs typeface="+mn-ea"/>
              <a:sym typeface="+mn-lt"/>
            </a:endParaRPr>
          </a:p>
        </p:txBody>
      </p:sp>
      <p:sp>
        <p:nvSpPr>
          <p:cNvPr id="13" name="文本框 12"/>
          <p:cNvSpPr txBox="1"/>
          <p:nvPr/>
        </p:nvSpPr>
        <p:spPr>
          <a:xfrm>
            <a:off x="3185259" y="3892666"/>
            <a:ext cx="5821482" cy="306705"/>
          </a:xfrm>
          <a:prstGeom prst="rect">
            <a:avLst/>
          </a:prstGeom>
          <a:noFill/>
        </p:spPr>
        <p:txBody>
          <a:bodyPr wrap="square" rtlCol="0">
            <a:spAutoFit/>
          </a:bodyPr>
          <a:lstStyle/>
          <a:p>
            <a:pPr algn="ctr"/>
            <a:r>
              <a:rPr lang="zh-CN" altLang="en-US" sz="1400" dirty="0">
                <a:solidFill>
                  <a:schemeClr val="tx1">
                    <a:lumMod val="65000"/>
                    <a:lumOff val="35000"/>
                  </a:schemeClr>
                </a:solidFill>
                <a:cs typeface="+mn-ea"/>
                <a:sym typeface="+mn-lt"/>
              </a:rPr>
              <a:t>汇报人：某某某</a:t>
            </a:r>
            <a:endParaRPr lang="zh-CN" altLang="en-US" sz="1400" dirty="0">
              <a:solidFill>
                <a:schemeClr val="tx1">
                  <a:lumMod val="65000"/>
                  <a:lumOff val="35000"/>
                </a:schemeClr>
              </a:solidFill>
              <a:cs typeface="+mn-ea"/>
              <a:sym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520514" y="1558094"/>
            <a:ext cx="8816296" cy="3741724"/>
            <a:chOff x="1527519" y="2660228"/>
            <a:chExt cx="8816296" cy="3741724"/>
          </a:xfrm>
        </p:grpSpPr>
        <p:grpSp>
          <p:nvGrpSpPr>
            <p:cNvPr id="6" name="组合 5"/>
            <p:cNvGrpSpPr/>
            <p:nvPr/>
          </p:nvGrpSpPr>
          <p:grpSpPr>
            <a:xfrm>
              <a:off x="1527945" y="2660228"/>
              <a:ext cx="3400807" cy="1671571"/>
              <a:chOff x="1830287" y="2660228"/>
              <a:chExt cx="3400807" cy="1671571"/>
            </a:xfrm>
          </p:grpSpPr>
          <p:sp>
            <p:nvSpPr>
              <p:cNvPr id="147" name="Freeform 24"/>
              <p:cNvSpPr>
                <a:spLocks noEditPoints="1"/>
              </p:cNvSpPr>
              <p:nvPr/>
            </p:nvSpPr>
            <p:spPr bwMode="auto">
              <a:xfrm>
                <a:off x="1830287" y="2660228"/>
                <a:ext cx="586105" cy="600710"/>
              </a:xfrm>
              <a:custGeom>
                <a:avLst/>
                <a:gdLst>
                  <a:gd name="T0" fmla="*/ 1071155060 w 47"/>
                  <a:gd name="T1" fmla="*/ 2147483646 h 38"/>
                  <a:gd name="T2" fmla="*/ 1138101229 w 47"/>
                  <a:gd name="T3" fmla="*/ 2147483646 h 38"/>
                  <a:gd name="T4" fmla="*/ 1606732591 w 47"/>
                  <a:gd name="T5" fmla="*/ 2043076075 h 38"/>
                  <a:gd name="T6" fmla="*/ 1071155060 w 47"/>
                  <a:gd name="T7" fmla="*/ 1779452570 h 38"/>
                  <a:gd name="T8" fmla="*/ 1071155060 w 47"/>
                  <a:gd name="T9" fmla="*/ 2147483646 h 38"/>
                  <a:gd name="T10" fmla="*/ 2147483646 w 47"/>
                  <a:gd name="T11" fmla="*/ 0 h 38"/>
                  <a:gd name="T12" fmla="*/ 66946169 w 47"/>
                  <a:gd name="T13" fmla="*/ 1054494020 h 38"/>
                  <a:gd name="T14" fmla="*/ 66946169 w 47"/>
                  <a:gd name="T15" fmla="*/ 1120397867 h 38"/>
                  <a:gd name="T16" fmla="*/ 736416036 w 47"/>
                  <a:gd name="T17" fmla="*/ 1384021372 h 38"/>
                  <a:gd name="T18" fmla="*/ 736416036 w 47"/>
                  <a:gd name="T19" fmla="*/ 1384021372 h 38"/>
                  <a:gd name="T20" fmla="*/ 1071155060 w 47"/>
                  <a:gd name="T21" fmla="*/ 1515829065 h 38"/>
                  <a:gd name="T22" fmla="*/ 2147483646 w 47"/>
                  <a:gd name="T23" fmla="*/ 197719658 h 38"/>
                  <a:gd name="T24" fmla="*/ 2147483646 w 47"/>
                  <a:gd name="T25" fmla="*/ 197719658 h 38"/>
                  <a:gd name="T26" fmla="*/ 1673678759 w 47"/>
                  <a:gd name="T27" fmla="*/ 1647644877 h 38"/>
                  <a:gd name="T28" fmla="*/ 1673678759 w 47"/>
                  <a:gd name="T29" fmla="*/ 1647644877 h 38"/>
                  <a:gd name="T30" fmla="*/ 1606732591 w 47"/>
                  <a:gd name="T31" fmla="*/ 1713548723 h 38"/>
                  <a:gd name="T32" fmla="*/ 1673678759 w 47"/>
                  <a:gd name="T33" fmla="*/ 1779452570 h 38"/>
                  <a:gd name="T34" fmla="*/ 1673678759 w 47"/>
                  <a:gd name="T35" fmla="*/ 1779452570 h 38"/>
                  <a:gd name="T36" fmla="*/ 2147483646 w 47"/>
                  <a:gd name="T37" fmla="*/ 2147483646 h 38"/>
                  <a:gd name="T38" fmla="*/ 2147483646 w 47"/>
                  <a:gd name="T39" fmla="*/ 2147483646 h 38"/>
                  <a:gd name="T40" fmla="*/ 2147483646 w 47"/>
                  <a:gd name="T41" fmla="*/ 65903847 h 38"/>
                  <a:gd name="T42" fmla="*/ 2147483646 w 47"/>
                  <a:gd name="T43" fmla="*/ 0 h 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7" h="38">
                    <a:moveTo>
                      <a:pt x="16" y="37"/>
                    </a:moveTo>
                    <a:cubicBezTo>
                      <a:pt x="16" y="37"/>
                      <a:pt x="17" y="38"/>
                      <a:pt x="17" y="37"/>
                    </a:cubicBezTo>
                    <a:cubicBezTo>
                      <a:pt x="18" y="37"/>
                      <a:pt x="24" y="31"/>
                      <a:pt x="24" y="31"/>
                    </a:cubicBezTo>
                    <a:cubicBezTo>
                      <a:pt x="16" y="27"/>
                      <a:pt x="16" y="27"/>
                      <a:pt x="16" y="27"/>
                    </a:cubicBezTo>
                    <a:cubicBezTo>
                      <a:pt x="16" y="37"/>
                      <a:pt x="16" y="37"/>
                      <a:pt x="16" y="37"/>
                    </a:cubicBezTo>
                    <a:close/>
                    <a:moveTo>
                      <a:pt x="46" y="0"/>
                    </a:moveTo>
                    <a:cubicBezTo>
                      <a:pt x="45" y="1"/>
                      <a:pt x="2" y="16"/>
                      <a:pt x="1" y="16"/>
                    </a:cubicBezTo>
                    <a:cubicBezTo>
                      <a:pt x="1" y="16"/>
                      <a:pt x="0" y="17"/>
                      <a:pt x="1" y="17"/>
                    </a:cubicBezTo>
                    <a:cubicBezTo>
                      <a:pt x="2" y="18"/>
                      <a:pt x="11" y="21"/>
                      <a:pt x="11" y="21"/>
                    </a:cubicBezTo>
                    <a:cubicBezTo>
                      <a:pt x="11" y="21"/>
                      <a:pt x="11" y="21"/>
                      <a:pt x="11" y="21"/>
                    </a:cubicBezTo>
                    <a:cubicBezTo>
                      <a:pt x="16" y="23"/>
                      <a:pt x="16" y="23"/>
                      <a:pt x="16" y="23"/>
                    </a:cubicBezTo>
                    <a:cubicBezTo>
                      <a:pt x="16" y="23"/>
                      <a:pt x="44" y="3"/>
                      <a:pt x="44" y="3"/>
                    </a:cubicBezTo>
                    <a:cubicBezTo>
                      <a:pt x="44" y="3"/>
                      <a:pt x="45" y="3"/>
                      <a:pt x="44" y="3"/>
                    </a:cubicBezTo>
                    <a:cubicBezTo>
                      <a:pt x="44" y="4"/>
                      <a:pt x="25" y="25"/>
                      <a:pt x="25" y="25"/>
                    </a:cubicBezTo>
                    <a:cubicBezTo>
                      <a:pt x="25" y="25"/>
                      <a:pt x="25" y="25"/>
                      <a:pt x="25" y="25"/>
                    </a:cubicBezTo>
                    <a:cubicBezTo>
                      <a:pt x="24" y="26"/>
                      <a:pt x="24" y="26"/>
                      <a:pt x="24" y="26"/>
                    </a:cubicBezTo>
                    <a:cubicBezTo>
                      <a:pt x="25" y="27"/>
                      <a:pt x="25" y="27"/>
                      <a:pt x="25" y="27"/>
                    </a:cubicBezTo>
                    <a:cubicBezTo>
                      <a:pt x="25" y="27"/>
                      <a:pt x="25" y="27"/>
                      <a:pt x="25" y="27"/>
                    </a:cubicBezTo>
                    <a:cubicBezTo>
                      <a:pt x="25" y="27"/>
                      <a:pt x="37" y="33"/>
                      <a:pt x="38" y="34"/>
                    </a:cubicBezTo>
                    <a:cubicBezTo>
                      <a:pt x="38" y="34"/>
                      <a:pt x="39" y="34"/>
                      <a:pt x="39" y="33"/>
                    </a:cubicBezTo>
                    <a:cubicBezTo>
                      <a:pt x="40" y="32"/>
                      <a:pt x="47" y="2"/>
                      <a:pt x="47" y="1"/>
                    </a:cubicBezTo>
                    <a:cubicBezTo>
                      <a:pt x="47" y="1"/>
                      <a:pt x="46" y="0"/>
                      <a:pt x="46" y="0"/>
                    </a:cubicBezTo>
                    <a:close/>
                  </a:path>
                </a:pathLst>
              </a:custGeom>
              <a:solidFill>
                <a:schemeClr val="bg1">
                  <a:lumMod val="65000"/>
                </a:schemeClr>
              </a:solidFill>
              <a:ln>
                <a:noFill/>
              </a:ln>
            </p:spPr>
            <p:txBody>
              <a:bodyPr/>
              <a:lstStyle/>
              <a:p>
                <a:endParaRPr lang="zh-CN" altLang="en-US">
                  <a:cs typeface="+mn-ea"/>
                  <a:sym typeface="+mn-lt"/>
                </a:endParaRPr>
              </a:p>
            </p:txBody>
          </p:sp>
          <p:grpSp>
            <p:nvGrpSpPr>
              <p:cNvPr id="2" name="组合 1"/>
              <p:cNvGrpSpPr/>
              <p:nvPr/>
            </p:nvGrpSpPr>
            <p:grpSpPr>
              <a:xfrm>
                <a:off x="2548219" y="2660532"/>
                <a:ext cx="2682875" cy="1671267"/>
                <a:chOff x="2312244" y="2277074"/>
                <a:chExt cx="2682875" cy="1671267"/>
              </a:xfrm>
            </p:grpSpPr>
            <p:sp>
              <p:nvSpPr>
                <p:cNvPr id="160" name="文本框 159"/>
                <p:cNvSpPr txBox="1"/>
                <p:nvPr/>
              </p:nvSpPr>
              <p:spPr>
                <a:xfrm>
                  <a:off x="2312244" y="2749514"/>
                  <a:ext cx="2682875" cy="1198827"/>
                </a:xfrm>
                <a:prstGeom prst="rect">
                  <a:avLst/>
                </a:prstGeom>
                <a:noFill/>
              </p:spPr>
              <p:txBody>
                <a:bodyPr wrap="square" rtlCol="0">
                  <a:spAutoFit/>
                </a:bodyPr>
                <a:lstStyle/>
                <a:p>
                  <a:pPr algn="l">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61" name="文本框 160"/>
                <p:cNvSpPr txBox="1"/>
                <p:nvPr/>
              </p:nvSpPr>
              <p:spPr>
                <a:xfrm>
                  <a:off x="2312244" y="2277074"/>
                  <a:ext cx="2238405" cy="398780"/>
                </a:xfrm>
                <a:prstGeom prst="rect">
                  <a:avLst/>
                </a:prstGeom>
                <a:noFill/>
              </p:spPr>
              <p:txBody>
                <a:bodyPr wrap="square" rtlCol="0">
                  <a:spAutoFit/>
                </a:bodyPr>
                <a:lstStyle/>
                <a:p>
                  <a:pPr algn="l"/>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5" name="组合 4"/>
            <p:cNvGrpSpPr/>
            <p:nvPr/>
          </p:nvGrpSpPr>
          <p:grpSpPr>
            <a:xfrm>
              <a:off x="1527519" y="4804292"/>
              <a:ext cx="3401695" cy="1597660"/>
              <a:chOff x="1576682" y="4804292"/>
              <a:chExt cx="3401695" cy="1597660"/>
            </a:xfrm>
          </p:grpSpPr>
          <p:sp>
            <p:nvSpPr>
              <p:cNvPr id="148" name="Freeform 22"/>
              <p:cNvSpPr/>
              <p:nvPr/>
            </p:nvSpPr>
            <p:spPr bwMode="auto">
              <a:xfrm>
                <a:off x="1576682" y="4804432"/>
                <a:ext cx="586105" cy="601345"/>
              </a:xfrm>
              <a:custGeom>
                <a:avLst/>
                <a:gdLst>
                  <a:gd name="T0" fmla="*/ 929917329 w 49"/>
                  <a:gd name="T1" fmla="*/ 2147483646 h 49"/>
                  <a:gd name="T2" fmla="*/ 332113332 w 49"/>
                  <a:gd name="T3" fmla="*/ 2147483646 h 49"/>
                  <a:gd name="T4" fmla="*/ 398535998 w 49"/>
                  <a:gd name="T5" fmla="*/ 1840209088 h 49"/>
                  <a:gd name="T6" fmla="*/ 2059110806 w 49"/>
                  <a:gd name="T7" fmla="*/ 197167865 h 49"/>
                  <a:gd name="T8" fmla="*/ 2147483646 w 49"/>
                  <a:gd name="T9" fmla="*/ 0 h 49"/>
                  <a:gd name="T10" fmla="*/ 2147483646 w 49"/>
                  <a:gd name="T11" fmla="*/ 460050245 h 49"/>
                  <a:gd name="T12" fmla="*/ 2147483646 w 49"/>
                  <a:gd name="T13" fmla="*/ 985823113 h 49"/>
                  <a:gd name="T14" fmla="*/ 1262030660 w 49"/>
                  <a:gd name="T15" fmla="*/ 2147483646 h 49"/>
                  <a:gd name="T16" fmla="*/ 996339995 w 49"/>
                  <a:gd name="T17" fmla="*/ 2147483646 h 49"/>
                  <a:gd name="T18" fmla="*/ 730649330 w 49"/>
                  <a:gd name="T19" fmla="*/ 2147483646 h 49"/>
                  <a:gd name="T20" fmla="*/ 797071996 w 49"/>
                  <a:gd name="T21" fmla="*/ 2103099575 h 49"/>
                  <a:gd name="T22" fmla="*/ 1859842807 w 49"/>
                  <a:gd name="T23" fmla="*/ 985823113 h 49"/>
                  <a:gd name="T24" fmla="*/ 2059110806 w 49"/>
                  <a:gd name="T25" fmla="*/ 985823113 h 49"/>
                  <a:gd name="T26" fmla="*/ 2059110806 w 49"/>
                  <a:gd name="T27" fmla="*/ 1182990978 h 49"/>
                  <a:gd name="T28" fmla="*/ 929917329 w 49"/>
                  <a:gd name="T29" fmla="*/ 2147483646 h 49"/>
                  <a:gd name="T30" fmla="*/ 863494662 w 49"/>
                  <a:gd name="T31" fmla="*/ 2147483646 h 49"/>
                  <a:gd name="T32" fmla="*/ 929917329 w 49"/>
                  <a:gd name="T33" fmla="*/ 2147483646 h 49"/>
                  <a:gd name="T34" fmla="*/ 1129185328 w 49"/>
                  <a:gd name="T35" fmla="*/ 2147483646 h 49"/>
                  <a:gd name="T36" fmla="*/ 2147483646 w 49"/>
                  <a:gd name="T37" fmla="*/ 854385976 h 49"/>
                  <a:gd name="T38" fmla="*/ 2147483646 w 49"/>
                  <a:gd name="T39" fmla="*/ 525772867 h 49"/>
                  <a:gd name="T40" fmla="*/ 2147483646 w 49"/>
                  <a:gd name="T41" fmla="*/ 262890487 h 49"/>
                  <a:gd name="T42" fmla="*/ 2147483646 w 49"/>
                  <a:gd name="T43" fmla="*/ 394327624 h 49"/>
                  <a:gd name="T44" fmla="*/ 531381331 w 49"/>
                  <a:gd name="T45" fmla="*/ 1971654332 h 49"/>
                  <a:gd name="T46" fmla="*/ 531381331 w 49"/>
                  <a:gd name="T47" fmla="*/ 2147483646 h 49"/>
                  <a:gd name="T48" fmla="*/ 1394875993 w 49"/>
                  <a:gd name="T49" fmla="*/ 2147483646 h 49"/>
                  <a:gd name="T50" fmla="*/ 2147483646 w 49"/>
                  <a:gd name="T51" fmla="*/ 1182990978 h 49"/>
                  <a:gd name="T52" fmla="*/ 2147483646 w 49"/>
                  <a:gd name="T53" fmla="*/ 1182990978 h 49"/>
                  <a:gd name="T54" fmla="*/ 2147483646 w 49"/>
                  <a:gd name="T55" fmla="*/ 1314436221 h 49"/>
                  <a:gd name="T56" fmla="*/ 1527721326 w 49"/>
                  <a:gd name="T57" fmla="*/ 2147483646 h 49"/>
                  <a:gd name="T58" fmla="*/ 929917329 w 49"/>
                  <a:gd name="T59" fmla="*/ 2147483646 h 4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 h="49">
                    <a:moveTo>
                      <a:pt x="14" y="49"/>
                    </a:moveTo>
                    <a:cubicBezTo>
                      <a:pt x="10" y="49"/>
                      <a:pt x="7" y="48"/>
                      <a:pt x="5" y="46"/>
                    </a:cubicBezTo>
                    <a:cubicBezTo>
                      <a:pt x="1" y="42"/>
                      <a:pt x="0" y="34"/>
                      <a:pt x="6" y="28"/>
                    </a:cubicBezTo>
                    <a:cubicBezTo>
                      <a:pt x="9" y="24"/>
                      <a:pt x="23" y="10"/>
                      <a:pt x="31" y="3"/>
                    </a:cubicBezTo>
                    <a:cubicBezTo>
                      <a:pt x="33" y="1"/>
                      <a:pt x="36" y="0"/>
                      <a:pt x="39" y="0"/>
                    </a:cubicBezTo>
                    <a:cubicBezTo>
                      <a:pt x="42" y="1"/>
                      <a:pt x="45" y="4"/>
                      <a:pt x="46" y="7"/>
                    </a:cubicBezTo>
                    <a:cubicBezTo>
                      <a:pt x="46" y="10"/>
                      <a:pt x="45" y="13"/>
                      <a:pt x="43" y="15"/>
                    </a:cubicBezTo>
                    <a:cubicBezTo>
                      <a:pt x="19" y="39"/>
                      <a:pt x="19" y="39"/>
                      <a:pt x="19" y="39"/>
                    </a:cubicBezTo>
                    <a:cubicBezTo>
                      <a:pt x="18" y="41"/>
                      <a:pt x="16" y="41"/>
                      <a:pt x="15" y="42"/>
                    </a:cubicBezTo>
                    <a:cubicBezTo>
                      <a:pt x="13" y="42"/>
                      <a:pt x="12" y="41"/>
                      <a:pt x="11" y="40"/>
                    </a:cubicBezTo>
                    <a:cubicBezTo>
                      <a:pt x="9" y="38"/>
                      <a:pt x="9" y="35"/>
                      <a:pt x="12" y="32"/>
                    </a:cubicBezTo>
                    <a:cubicBezTo>
                      <a:pt x="28" y="15"/>
                      <a:pt x="28" y="15"/>
                      <a:pt x="28" y="15"/>
                    </a:cubicBezTo>
                    <a:cubicBezTo>
                      <a:pt x="29" y="14"/>
                      <a:pt x="30" y="14"/>
                      <a:pt x="31" y="15"/>
                    </a:cubicBezTo>
                    <a:cubicBezTo>
                      <a:pt x="32" y="16"/>
                      <a:pt x="32" y="17"/>
                      <a:pt x="31" y="18"/>
                    </a:cubicBezTo>
                    <a:cubicBezTo>
                      <a:pt x="14" y="34"/>
                      <a:pt x="14" y="34"/>
                      <a:pt x="14" y="34"/>
                    </a:cubicBezTo>
                    <a:cubicBezTo>
                      <a:pt x="13" y="36"/>
                      <a:pt x="13" y="37"/>
                      <a:pt x="13" y="38"/>
                    </a:cubicBezTo>
                    <a:cubicBezTo>
                      <a:pt x="13" y="38"/>
                      <a:pt x="14" y="38"/>
                      <a:pt x="14" y="38"/>
                    </a:cubicBezTo>
                    <a:cubicBezTo>
                      <a:pt x="15" y="38"/>
                      <a:pt x="16" y="38"/>
                      <a:pt x="17" y="37"/>
                    </a:cubicBezTo>
                    <a:cubicBezTo>
                      <a:pt x="40" y="13"/>
                      <a:pt x="40" y="13"/>
                      <a:pt x="40" y="13"/>
                    </a:cubicBezTo>
                    <a:cubicBezTo>
                      <a:pt x="42" y="11"/>
                      <a:pt x="43" y="9"/>
                      <a:pt x="42" y="8"/>
                    </a:cubicBezTo>
                    <a:cubicBezTo>
                      <a:pt x="42" y="6"/>
                      <a:pt x="40" y="4"/>
                      <a:pt x="38" y="4"/>
                    </a:cubicBezTo>
                    <a:cubicBezTo>
                      <a:pt x="37" y="3"/>
                      <a:pt x="35" y="4"/>
                      <a:pt x="33" y="6"/>
                    </a:cubicBezTo>
                    <a:cubicBezTo>
                      <a:pt x="26" y="13"/>
                      <a:pt x="12" y="27"/>
                      <a:pt x="8" y="30"/>
                    </a:cubicBezTo>
                    <a:cubicBezTo>
                      <a:pt x="3" y="35"/>
                      <a:pt x="5" y="40"/>
                      <a:pt x="8" y="43"/>
                    </a:cubicBezTo>
                    <a:cubicBezTo>
                      <a:pt x="11" y="46"/>
                      <a:pt x="16" y="47"/>
                      <a:pt x="21" y="43"/>
                    </a:cubicBezTo>
                    <a:cubicBezTo>
                      <a:pt x="45" y="18"/>
                      <a:pt x="45" y="18"/>
                      <a:pt x="45" y="18"/>
                    </a:cubicBezTo>
                    <a:cubicBezTo>
                      <a:pt x="46" y="17"/>
                      <a:pt x="47" y="17"/>
                      <a:pt x="48" y="18"/>
                    </a:cubicBezTo>
                    <a:cubicBezTo>
                      <a:pt x="49" y="19"/>
                      <a:pt x="49" y="20"/>
                      <a:pt x="48" y="20"/>
                    </a:cubicBezTo>
                    <a:cubicBezTo>
                      <a:pt x="23" y="45"/>
                      <a:pt x="23" y="45"/>
                      <a:pt x="23" y="45"/>
                    </a:cubicBezTo>
                    <a:cubicBezTo>
                      <a:pt x="20" y="48"/>
                      <a:pt x="17" y="49"/>
                      <a:pt x="14" y="49"/>
                    </a:cubicBezTo>
                    <a:close/>
                  </a:path>
                </a:pathLst>
              </a:custGeom>
              <a:solidFill>
                <a:schemeClr val="bg1">
                  <a:lumMod val="65000"/>
                </a:schemeClr>
              </a:solidFill>
              <a:ln>
                <a:noFill/>
              </a:ln>
            </p:spPr>
            <p:txBody>
              <a:bodyPr/>
              <a:lstStyle/>
              <a:p>
                <a:endParaRPr lang="zh-CN" altLang="en-US">
                  <a:cs typeface="+mn-ea"/>
                  <a:sym typeface="+mn-lt"/>
                </a:endParaRPr>
              </a:p>
            </p:txBody>
          </p:sp>
          <p:grpSp>
            <p:nvGrpSpPr>
              <p:cNvPr id="162" name="组合 161"/>
              <p:cNvGrpSpPr/>
              <p:nvPr/>
            </p:nvGrpSpPr>
            <p:grpSpPr>
              <a:xfrm>
                <a:off x="2294867" y="4804292"/>
                <a:ext cx="2683510" cy="1597660"/>
                <a:chOff x="-437688" y="4420834"/>
                <a:chExt cx="2683510" cy="1597660"/>
              </a:xfrm>
            </p:grpSpPr>
            <p:sp>
              <p:nvSpPr>
                <p:cNvPr id="163" name="文本框 162"/>
                <p:cNvSpPr txBox="1"/>
                <p:nvPr/>
              </p:nvSpPr>
              <p:spPr>
                <a:xfrm>
                  <a:off x="-437688" y="4819614"/>
                  <a:ext cx="2683510" cy="1198880"/>
                </a:xfrm>
                <a:prstGeom prst="rect">
                  <a:avLst/>
                </a:prstGeom>
                <a:noFill/>
              </p:spPr>
              <p:txBody>
                <a:bodyPr wrap="square" rtlCol="0">
                  <a:spAutoFit/>
                </a:bodyPr>
                <a:lstStyle/>
                <a:p>
                  <a:pPr algn="l">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64" name="文本框 163"/>
                <p:cNvSpPr txBox="1"/>
                <p:nvPr/>
              </p:nvSpPr>
              <p:spPr>
                <a:xfrm>
                  <a:off x="-437306" y="4420834"/>
                  <a:ext cx="2238405" cy="398780"/>
                </a:xfrm>
                <a:prstGeom prst="rect">
                  <a:avLst/>
                </a:prstGeom>
                <a:noFill/>
              </p:spPr>
              <p:txBody>
                <a:bodyPr wrap="square" rtlCol="0">
                  <a:spAutoFit/>
                </a:bodyPr>
                <a:lstStyle/>
                <a:p>
                  <a:pPr algn="l"/>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4" name="组合 3"/>
            <p:cNvGrpSpPr/>
            <p:nvPr/>
          </p:nvGrpSpPr>
          <p:grpSpPr>
            <a:xfrm>
              <a:off x="6705518" y="2660456"/>
              <a:ext cx="3638297" cy="1670708"/>
              <a:chOff x="6501502" y="2660456"/>
              <a:chExt cx="3638297" cy="1670708"/>
            </a:xfrm>
          </p:grpSpPr>
          <p:sp>
            <p:nvSpPr>
              <p:cNvPr id="149" name="Freeform 21"/>
              <p:cNvSpPr>
                <a:spLocks noEditPoints="1"/>
              </p:cNvSpPr>
              <p:nvPr/>
            </p:nvSpPr>
            <p:spPr bwMode="auto">
              <a:xfrm>
                <a:off x="6501502" y="2660456"/>
                <a:ext cx="586105" cy="600710"/>
              </a:xfrm>
              <a:custGeom>
                <a:avLst/>
                <a:gdLst>
                  <a:gd name="T0" fmla="*/ 197961842 w 45"/>
                  <a:gd name="T1" fmla="*/ 522856602 h 46"/>
                  <a:gd name="T2" fmla="*/ 659861977 w 45"/>
                  <a:gd name="T3" fmla="*/ 522856602 h 46"/>
                  <a:gd name="T4" fmla="*/ 791831123 w 45"/>
                  <a:gd name="T5" fmla="*/ 1372499590 h 46"/>
                  <a:gd name="T6" fmla="*/ 197961842 w 45"/>
                  <a:gd name="T7" fmla="*/ 522856602 h 46"/>
                  <a:gd name="T8" fmla="*/ 1451693101 w 45"/>
                  <a:gd name="T9" fmla="*/ 196070215 h 46"/>
                  <a:gd name="T10" fmla="*/ 2111555078 w 45"/>
                  <a:gd name="T11" fmla="*/ 457502558 h 46"/>
                  <a:gd name="T12" fmla="*/ 1451693101 w 45"/>
                  <a:gd name="T13" fmla="*/ 653572773 h 46"/>
                  <a:gd name="T14" fmla="*/ 857815697 w 45"/>
                  <a:gd name="T15" fmla="*/ 457502558 h 46"/>
                  <a:gd name="T16" fmla="*/ 1451693101 w 45"/>
                  <a:gd name="T17" fmla="*/ 196070215 h 46"/>
                  <a:gd name="T18" fmla="*/ 2111555078 w 45"/>
                  <a:gd name="T19" fmla="*/ 1372499590 h 46"/>
                  <a:gd name="T20" fmla="*/ 2147483646 w 45"/>
                  <a:gd name="T21" fmla="*/ 522856602 h 46"/>
                  <a:gd name="T22" fmla="*/ 2147483646 w 45"/>
                  <a:gd name="T23" fmla="*/ 522856602 h 46"/>
                  <a:gd name="T24" fmla="*/ 2111555078 w 45"/>
                  <a:gd name="T25" fmla="*/ 1372499590 h 46"/>
                  <a:gd name="T26" fmla="*/ 1649646820 w 45"/>
                  <a:gd name="T27" fmla="*/ 2147483646 h 46"/>
                  <a:gd name="T28" fmla="*/ 2111555078 w 45"/>
                  <a:gd name="T29" fmla="*/ 1633923848 h 46"/>
                  <a:gd name="T30" fmla="*/ 2147483646 w 45"/>
                  <a:gd name="T31" fmla="*/ 392140430 h 46"/>
                  <a:gd name="T32" fmla="*/ 2147483646 w 45"/>
                  <a:gd name="T33" fmla="*/ 261424259 h 46"/>
                  <a:gd name="T34" fmla="*/ 2147483646 w 45"/>
                  <a:gd name="T35" fmla="*/ 261424259 h 46"/>
                  <a:gd name="T36" fmla="*/ 1451693101 w 45"/>
                  <a:gd name="T37" fmla="*/ 0 h 46"/>
                  <a:gd name="T38" fmla="*/ 659861977 w 45"/>
                  <a:gd name="T39" fmla="*/ 261424259 h 46"/>
                  <a:gd name="T40" fmla="*/ 65984573 w 45"/>
                  <a:gd name="T41" fmla="*/ 261424259 h 46"/>
                  <a:gd name="T42" fmla="*/ 0 w 45"/>
                  <a:gd name="T43" fmla="*/ 392140430 h 46"/>
                  <a:gd name="T44" fmla="*/ 791831123 w 45"/>
                  <a:gd name="T45" fmla="*/ 1633923848 h 46"/>
                  <a:gd name="T46" fmla="*/ 1253731258 w 45"/>
                  <a:gd name="T47" fmla="*/ 2147483646 h 46"/>
                  <a:gd name="T48" fmla="*/ 1253731258 w 45"/>
                  <a:gd name="T49" fmla="*/ 2147483646 h 46"/>
                  <a:gd name="T50" fmla="*/ 725846550 w 45"/>
                  <a:gd name="T51" fmla="*/ 2147483646 h 46"/>
                  <a:gd name="T52" fmla="*/ 1451693101 w 45"/>
                  <a:gd name="T53" fmla="*/ 2147483646 h 46"/>
                  <a:gd name="T54" fmla="*/ 2147483646 w 45"/>
                  <a:gd name="T55" fmla="*/ 2147483646 h 46"/>
                  <a:gd name="T56" fmla="*/ 1649646820 w 45"/>
                  <a:gd name="T57" fmla="*/ 2147483646 h 46"/>
                  <a:gd name="T58" fmla="*/ 1649646820 w 45"/>
                  <a:gd name="T59" fmla="*/ 2147483646 h 4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46">
                    <a:moveTo>
                      <a:pt x="3" y="8"/>
                    </a:moveTo>
                    <a:cubicBezTo>
                      <a:pt x="10" y="8"/>
                      <a:pt x="10" y="8"/>
                      <a:pt x="10" y="8"/>
                    </a:cubicBezTo>
                    <a:cubicBezTo>
                      <a:pt x="10" y="14"/>
                      <a:pt x="11" y="18"/>
                      <a:pt x="12" y="21"/>
                    </a:cubicBezTo>
                    <a:cubicBezTo>
                      <a:pt x="8" y="18"/>
                      <a:pt x="4" y="15"/>
                      <a:pt x="3" y="8"/>
                    </a:cubicBezTo>
                    <a:close/>
                    <a:moveTo>
                      <a:pt x="22" y="3"/>
                    </a:moveTo>
                    <a:cubicBezTo>
                      <a:pt x="29" y="3"/>
                      <a:pt x="32" y="6"/>
                      <a:pt x="32" y="7"/>
                    </a:cubicBezTo>
                    <a:cubicBezTo>
                      <a:pt x="32" y="8"/>
                      <a:pt x="29" y="10"/>
                      <a:pt x="22" y="10"/>
                    </a:cubicBezTo>
                    <a:cubicBezTo>
                      <a:pt x="15" y="10"/>
                      <a:pt x="13" y="8"/>
                      <a:pt x="13" y="7"/>
                    </a:cubicBezTo>
                    <a:cubicBezTo>
                      <a:pt x="13" y="6"/>
                      <a:pt x="15" y="3"/>
                      <a:pt x="22" y="3"/>
                    </a:cubicBezTo>
                    <a:close/>
                    <a:moveTo>
                      <a:pt x="32" y="21"/>
                    </a:moveTo>
                    <a:cubicBezTo>
                      <a:pt x="34" y="18"/>
                      <a:pt x="35" y="14"/>
                      <a:pt x="35" y="8"/>
                    </a:cubicBezTo>
                    <a:cubicBezTo>
                      <a:pt x="41" y="8"/>
                      <a:pt x="41" y="8"/>
                      <a:pt x="41" y="8"/>
                    </a:cubicBezTo>
                    <a:cubicBezTo>
                      <a:pt x="41" y="15"/>
                      <a:pt x="37" y="18"/>
                      <a:pt x="32" y="21"/>
                    </a:cubicBezTo>
                    <a:close/>
                    <a:moveTo>
                      <a:pt x="25" y="34"/>
                    </a:moveTo>
                    <a:cubicBezTo>
                      <a:pt x="25" y="30"/>
                      <a:pt x="28" y="28"/>
                      <a:pt x="32" y="25"/>
                    </a:cubicBezTo>
                    <a:cubicBezTo>
                      <a:pt x="38" y="21"/>
                      <a:pt x="45" y="17"/>
                      <a:pt x="45" y="6"/>
                    </a:cubicBezTo>
                    <a:cubicBezTo>
                      <a:pt x="45" y="5"/>
                      <a:pt x="44" y="4"/>
                      <a:pt x="43" y="4"/>
                    </a:cubicBezTo>
                    <a:cubicBezTo>
                      <a:pt x="34" y="4"/>
                      <a:pt x="34" y="4"/>
                      <a:pt x="34" y="4"/>
                    </a:cubicBezTo>
                    <a:cubicBezTo>
                      <a:pt x="33" y="2"/>
                      <a:pt x="30" y="0"/>
                      <a:pt x="22" y="0"/>
                    </a:cubicBezTo>
                    <a:cubicBezTo>
                      <a:pt x="15" y="0"/>
                      <a:pt x="11" y="2"/>
                      <a:pt x="10" y="4"/>
                    </a:cubicBezTo>
                    <a:cubicBezTo>
                      <a:pt x="1" y="4"/>
                      <a:pt x="1" y="4"/>
                      <a:pt x="1" y="4"/>
                    </a:cubicBezTo>
                    <a:cubicBezTo>
                      <a:pt x="0" y="4"/>
                      <a:pt x="0" y="5"/>
                      <a:pt x="0" y="6"/>
                    </a:cubicBezTo>
                    <a:cubicBezTo>
                      <a:pt x="0" y="17"/>
                      <a:pt x="6" y="21"/>
                      <a:pt x="12" y="25"/>
                    </a:cubicBezTo>
                    <a:cubicBezTo>
                      <a:pt x="16" y="28"/>
                      <a:pt x="19" y="30"/>
                      <a:pt x="19" y="34"/>
                    </a:cubicBezTo>
                    <a:cubicBezTo>
                      <a:pt x="19" y="37"/>
                      <a:pt x="19" y="37"/>
                      <a:pt x="19" y="37"/>
                    </a:cubicBezTo>
                    <a:cubicBezTo>
                      <a:pt x="15" y="38"/>
                      <a:pt x="11" y="39"/>
                      <a:pt x="11" y="41"/>
                    </a:cubicBezTo>
                    <a:cubicBezTo>
                      <a:pt x="11" y="44"/>
                      <a:pt x="16" y="46"/>
                      <a:pt x="22" y="46"/>
                    </a:cubicBezTo>
                    <a:cubicBezTo>
                      <a:pt x="28" y="46"/>
                      <a:pt x="33" y="44"/>
                      <a:pt x="33" y="41"/>
                    </a:cubicBezTo>
                    <a:cubicBezTo>
                      <a:pt x="33" y="39"/>
                      <a:pt x="30" y="38"/>
                      <a:pt x="25" y="37"/>
                    </a:cubicBezTo>
                    <a:cubicBezTo>
                      <a:pt x="25" y="34"/>
                      <a:pt x="25" y="34"/>
                      <a:pt x="25" y="34"/>
                    </a:cubicBezTo>
                    <a:close/>
                  </a:path>
                </a:pathLst>
              </a:custGeom>
              <a:solidFill>
                <a:schemeClr val="bg1">
                  <a:lumMod val="65000"/>
                </a:schemeClr>
              </a:solidFill>
              <a:ln>
                <a:noFill/>
              </a:ln>
            </p:spPr>
            <p:txBody>
              <a:bodyPr/>
              <a:lstStyle/>
              <a:p>
                <a:endParaRPr lang="zh-CN" altLang="en-US">
                  <a:cs typeface="+mn-ea"/>
                  <a:sym typeface="+mn-lt"/>
                </a:endParaRPr>
              </a:p>
            </p:txBody>
          </p:sp>
          <p:grpSp>
            <p:nvGrpSpPr>
              <p:cNvPr id="165" name="组合 164"/>
              <p:cNvGrpSpPr/>
              <p:nvPr/>
            </p:nvGrpSpPr>
            <p:grpSpPr>
              <a:xfrm>
                <a:off x="7171809" y="2660532"/>
                <a:ext cx="2967990" cy="1670632"/>
                <a:chOff x="1942674" y="2277074"/>
                <a:chExt cx="2967990" cy="1670632"/>
              </a:xfrm>
            </p:grpSpPr>
            <p:sp>
              <p:nvSpPr>
                <p:cNvPr id="166" name="文本框 165"/>
                <p:cNvSpPr txBox="1"/>
                <p:nvPr/>
              </p:nvSpPr>
              <p:spPr>
                <a:xfrm>
                  <a:off x="2000459" y="2748879"/>
                  <a:ext cx="2910205" cy="1198827"/>
                </a:xfrm>
                <a:prstGeom prst="rect">
                  <a:avLst/>
                </a:prstGeom>
                <a:noFill/>
              </p:spPr>
              <p:txBody>
                <a:bodyPr wrap="square" rtlCol="0">
                  <a:spAutoFit/>
                </a:bodyPr>
                <a:lstStyle/>
                <a:p>
                  <a:pPr algn="l">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67" name="文本框 166"/>
                <p:cNvSpPr txBox="1"/>
                <p:nvPr/>
              </p:nvSpPr>
              <p:spPr>
                <a:xfrm>
                  <a:off x="1942674" y="2277074"/>
                  <a:ext cx="2238405" cy="398780"/>
                </a:xfrm>
                <a:prstGeom prst="rect">
                  <a:avLst/>
                </a:prstGeom>
                <a:noFill/>
              </p:spPr>
              <p:txBody>
                <a:bodyPr wrap="square" rtlCol="0">
                  <a:spAutoFit/>
                </a:bodyPr>
                <a:lstStyle/>
                <a:p>
                  <a:pPr algn="l"/>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3" name="组合 2"/>
            <p:cNvGrpSpPr/>
            <p:nvPr/>
          </p:nvGrpSpPr>
          <p:grpSpPr>
            <a:xfrm>
              <a:off x="6705743" y="4804292"/>
              <a:ext cx="3637013" cy="1597660"/>
              <a:chOff x="6248546" y="4804292"/>
              <a:chExt cx="3637013" cy="1597660"/>
            </a:xfrm>
          </p:grpSpPr>
          <p:sp>
            <p:nvSpPr>
              <p:cNvPr id="150" name="Freeform 23"/>
              <p:cNvSpPr>
                <a:spLocks noEditPoints="1"/>
              </p:cNvSpPr>
              <p:nvPr/>
            </p:nvSpPr>
            <p:spPr bwMode="auto">
              <a:xfrm rot="10800000">
                <a:off x="6248546" y="4804378"/>
                <a:ext cx="586105" cy="600075"/>
              </a:xfrm>
              <a:custGeom>
                <a:avLst/>
                <a:gdLst>
                  <a:gd name="T0" fmla="*/ 335198297 w 40"/>
                  <a:gd name="T1" fmla="*/ 1323544163 h 40"/>
                  <a:gd name="T2" fmla="*/ 0 w 40"/>
                  <a:gd name="T3" fmla="*/ 1323544163 h 40"/>
                  <a:gd name="T4" fmla="*/ 0 w 40"/>
                  <a:gd name="T5" fmla="*/ 2147483646 h 40"/>
                  <a:gd name="T6" fmla="*/ 335198297 w 40"/>
                  <a:gd name="T7" fmla="*/ 2147483646 h 40"/>
                  <a:gd name="T8" fmla="*/ 1340785001 w 40"/>
                  <a:gd name="T9" fmla="*/ 2147483646 h 40"/>
                  <a:gd name="T10" fmla="*/ 1340785001 w 40"/>
                  <a:gd name="T11" fmla="*/ 2147483646 h 40"/>
                  <a:gd name="T12" fmla="*/ 335198297 w 40"/>
                  <a:gd name="T13" fmla="*/ 2147483646 h 40"/>
                  <a:gd name="T14" fmla="*/ 335198297 w 40"/>
                  <a:gd name="T15" fmla="*/ 1323544163 h 40"/>
                  <a:gd name="T16" fmla="*/ 2147483646 w 40"/>
                  <a:gd name="T17" fmla="*/ 1654424102 h 40"/>
                  <a:gd name="T18" fmla="*/ 1005586704 w 40"/>
                  <a:gd name="T19" fmla="*/ 1654424102 h 40"/>
                  <a:gd name="T20" fmla="*/ 1005586704 w 40"/>
                  <a:gd name="T21" fmla="*/ 330888074 h 40"/>
                  <a:gd name="T22" fmla="*/ 2147483646 w 40"/>
                  <a:gd name="T23" fmla="*/ 330888074 h 40"/>
                  <a:gd name="T24" fmla="*/ 2147483646 w 40"/>
                  <a:gd name="T25" fmla="*/ 1654424102 h 40"/>
                  <a:gd name="T26" fmla="*/ 2147483646 w 40"/>
                  <a:gd name="T27" fmla="*/ 0 h 40"/>
                  <a:gd name="T28" fmla="*/ 1005586704 w 40"/>
                  <a:gd name="T29" fmla="*/ 0 h 40"/>
                  <a:gd name="T30" fmla="*/ 670396595 w 40"/>
                  <a:gd name="T31" fmla="*/ 330888074 h 40"/>
                  <a:gd name="T32" fmla="*/ 670396595 w 40"/>
                  <a:gd name="T33" fmla="*/ 1654424102 h 40"/>
                  <a:gd name="T34" fmla="*/ 1005586704 w 40"/>
                  <a:gd name="T35" fmla="*/ 1985312176 h 40"/>
                  <a:gd name="T36" fmla="*/ 2147483646 w 40"/>
                  <a:gd name="T37" fmla="*/ 1985312176 h 40"/>
                  <a:gd name="T38" fmla="*/ 2147483646 w 40"/>
                  <a:gd name="T39" fmla="*/ 1654424102 h 40"/>
                  <a:gd name="T40" fmla="*/ 2147483646 w 40"/>
                  <a:gd name="T41" fmla="*/ 330888074 h 40"/>
                  <a:gd name="T42" fmla="*/ 2147483646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5" y="20"/>
                    </a:moveTo>
                    <a:cubicBezTo>
                      <a:pt x="0" y="20"/>
                      <a:pt x="0" y="20"/>
                      <a:pt x="0" y="20"/>
                    </a:cubicBezTo>
                    <a:cubicBezTo>
                      <a:pt x="0" y="35"/>
                      <a:pt x="0" y="35"/>
                      <a:pt x="0" y="35"/>
                    </a:cubicBezTo>
                    <a:cubicBezTo>
                      <a:pt x="0" y="38"/>
                      <a:pt x="2" y="40"/>
                      <a:pt x="5" y="40"/>
                    </a:cubicBezTo>
                    <a:cubicBezTo>
                      <a:pt x="20" y="40"/>
                      <a:pt x="20" y="40"/>
                      <a:pt x="20" y="40"/>
                    </a:cubicBezTo>
                    <a:cubicBezTo>
                      <a:pt x="20" y="35"/>
                      <a:pt x="20" y="35"/>
                      <a:pt x="20" y="35"/>
                    </a:cubicBezTo>
                    <a:cubicBezTo>
                      <a:pt x="5" y="35"/>
                      <a:pt x="5" y="35"/>
                      <a:pt x="5" y="35"/>
                    </a:cubicBezTo>
                    <a:cubicBezTo>
                      <a:pt x="5" y="20"/>
                      <a:pt x="5" y="20"/>
                      <a:pt x="5" y="20"/>
                    </a:cubicBezTo>
                    <a:close/>
                    <a:moveTo>
                      <a:pt x="35" y="25"/>
                    </a:moveTo>
                    <a:cubicBezTo>
                      <a:pt x="15" y="25"/>
                      <a:pt x="15" y="25"/>
                      <a:pt x="15" y="25"/>
                    </a:cubicBezTo>
                    <a:cubicBezTo>
                      <a:pt x="15" y="5"/>
                      <a:pt x="15" y="5"/>
                      <a:pt x="15" y="5"/>
                    </a:cubicBezTo>
                    <a:cubicBezTo>
                      <a:pt x="35" y="5"/>
                      <a:pt x="35" y="5"/>
                      <a:pt x="35" y="5"/>
                    </a:cubicBezTo>
                    <a:cubicBezTo>
                      <a:pt x="35" y="25"/>
                      <a:pt x="35" y="25"/>
                      <a:pt x="35" y="25"/>
                    </a:cubicBezTo>
                    <a:close/>
                    <a:moveTo>
                      <a:pt x="35" y="0"/>
                    </a:moveTo>
                    <a:cubicBezTo>
                      <a:pt x="15" y="0"/>
                      <a:pt x="15" y="0"/>
                      <a:pt x="15" y="0"/>
                    </a:cubicBezTo>
                    <a:cubicBezTo>
                      <a:pt x="12" y="0"/>
                      <a:pt x="10" y="2"/>
                      <a:pt x="10" y="5"/>
                    </a:cubicBezTo>
                    <a:cubicBezTo>
                      <a:pt x="10" y="25"/>
                      <a:pt x="10" y="25"/>
                      <a:pt x="10" y="25"/>
                    </a:cubicBezTo>
                    <a:cubicBezTo>
                      <a:pt x="10" y="28"/>
                      <a:pt x="12" y="30"/>
                      <a:pt x="15" y="30"/>
                    </a:cubicBezTo>
                    <a:cubicBezTo>
                      <a:pt x="35" y="30"/>
                      <a:pt x="35" y="30"/>
                      <a:pt x="35" y="30"/>
                    </a:cubicBezTo>
                    <a:cubicBezTo>
                      <a:pt x="38" y="30"/>
                      <a:pt x="40" y="28"/>
                      <a:pt x="40" y="25"/>
                    </a:cubicBezTo>
                    <a:cubicBezTo>
                      <a:pt x="40" y="5"/>
                      <a:pt x="40" y="5"/>
                      <a:pt x="40" y="5"/>
                    </a:cubicBezTo>
                    <a:cubicBezTo>
                      <a:pt x="40" y="2"/>
                      <a:pt x="38" y="0"/>
                      <a:pt x="35" y="0"/>
                    </a:cubicBezTo>
                    <a:close/>
                  </a:path>
                </a:pathLst>
              </a:custGeom>
              <a:solidFill>
                <a:schemeClr val="bg1">
                  <a:lumMod val="65000"/>
                </a:schemeClr>
              </a:solidFill>
              <a:ln>
                <a:noFill/>
              </a:ln>
            </p:spPr>
            <p:txBody>
              <a:bodyPr/>
              <a:lstStyle/>
              <a:p>
                <a:endParaRPr lang="zh-CN" altLang="en-US">
                  <a:cs typeface="+mn-ea"/>
                  <a:sym typeface="+mn-lt"/>
                </a:endParaRPr>
              </a:p>
            </p:txBody>
          </p:sp>
          <p:grpSp>
            <p:nvGrpSpPr>
              <p:cNvPr id="168" name="组合 167"/>
              <p:cNvGrpSpPr/>
              <p:nvPr/>
            </p:nvGrpSpPr>
            <p:grpSpPr>
              <a:xfrm>
                <a:off x="6975989" y="4804292"/>
                <a:ext cx="2909570" cy="1597660"/>
                <a:chOff x="-749726" y="4420834"/>
                <a:chExt cx="2909570" cy="1597660"/>
              </a:xfrm>
            </p:grpSpPr>
            <p:sp>
              <p:nvSpPr>
                <p:cNvPr id="169" name="文本框 168"/>
                <p:cNvSpPr txBox="1"/>
                <p:nvPr/>
              </p:nvSpPr>
              <p:spPr>
                <a:xfrm>
                  <a:off x="-749726" y="4819614"/>
                  <a:ext cx="2909570" cy="1198880"/>
                </a:xfrm>
                <a:prstGeom prst="rect">
                  <a:avLst/>
                </a:prstGeom>
                <a:noFill/>
              </p:spPr>
              <p:txBody>
                <a:bodyPr wrap="square" rtlCol="0">
                  <a:spAutoFit/>
                </a:bodyPr>
                <a:lstStyle/>
                <a:p>
                  <a:pPr algn="l">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70" name="文本框 169"/>
                <p:cNvSpPr txBox="1"/>
                <p:nvPr/>
              </p:nvSpPr>
              <p:spPr>
                <a:xfrm>
                  <a:off x="-749726" y="4420834"/>
                  <a:ext cx="2238405" cy="398780"/>
                </a:xfrm>
                <a:prstGeom prst="rect">
                  <a:avLst/>
                </a:prstGeom>
                <a:noFill/>
              </p:spPr>
              <p:txBody>
                <a:bodyPr wrap="square" rtlCol="0">
                  <a:spAutoFit/>
                </a:bodyPr>
                <a:lstStyle/>
                <a:p>
                  <a:pPr algn="l"/>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092554" y="3074429"/>
            <a:ext cx="4006893" cy="709142"/>
            <a:chOff x="4092554" y="3074429"/>
            <a:chExt cx="4006893" cy="709142"/>
          </a:xfrm>
        </p:grpSpPr>
        <p:sp>
          <p:nvSpPr>
            <p:cNvPr id="85" name="文本框 34"/>
            <p:cNvSpPr txBox="1"/>
            <p:nvPr/>
          </p:nvSpPr>
          <p:spPr>
            <a:xfrm>
              <a:off x="4975497" y="3077904"/>
              <a:ext cx="2981960" cy="52322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800" spc="600" dirty="0">
                  <a:solidFill>
                    <a:srgbClr val="010101"/>
                  </a:solidFill>
                  <a:cs typeface="+mn-ea"/>
                  <a:sym typeface="+mn-lt"/>
                </a:rPr>
                <a:t>点击输入标题</a:t>
              </a:r>
              <a:endParaRPr lang="zh-CN" altLang="en-US" sz="2800" spc="600" dirty="0">
                <a:solidFill>
                  <a:srgbClr val="010101"/>
                </a:solidFill>
                <a:cs typeface="+mn-ea"/>
                <a:sym typeface="+mn-lt"/>
              </a:endParaRPr>
            </a:p>
          </p:txBody>
        </p:sp>
        <p:sp>
          <p:nvSpPr>
            <p:cNvPr id="86" name="矩形 85"/>
            <p:cNvSpPr/>
            <p:nvPr/>
          </p:nvSpPr>
          <p:spPr>
            <a:xfrm>
              <a:off x="4975496" y="3458482"/>
              <a:ext cx="3123951" cy="306559"/>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lnSpc>
                  <a:spcPct val="150000"/>
                </a:lnSpc>
              </a:pPr>
              <a:r>
                <a:rPr lang="en-US" altLang="zh-CN" sz="1100" dirty="0">
                  <a:solidFill>
                    <a:srgbClr val="010101"/>
                  </a:solidFill>
                  <a:cs typeface="+mn-ea"/>
                  <a:sym typeface="+mn-lt"/>
                </a:rPr>
                <a:t>Please enter your text title</a:t>
              </a:r>
              <a:endParaRPr lang="zh-CN" altLang="en-US" sz="1100" dirty="0">
                <a:solidFill>
                  <a:srgbClr val="010101"/>
                </a:solidFill>
                <a:cs typeface="+mn-ea"/>
                <a:sym typeface="+mn-lt"/>
              </a:endParaRPr>
            </a:p>
          </p:txBody>
        </p:sp>
        <p:grpSp>
          <p:nvGrpSpPr>
            <p:cNvPr id="2" name="组合 1"/>
            <p:cNvGrpSpPr/>
            <p:nvPr/>
          </p:nvGrpSpPr>
          <p:grpSpPr>
            <a:xfrm>
              <a:off x="4092554" y="3074429"/>
              <a:ext cx="709142" cy="709142"/>
              <a:chOff x="4092554" y="3074429"/>
              <a:chExt cx="709142" cy="709142"/>
            </a:xfrm>
          </p:grpSpPr>
          <p:sp>
            <p:nvSpPr>
              <p:cNvPr id="88" name="菱形 87"/>
              <p:cNvSpPr/>
              <p:nvPr/>
            </p:nvSpPr>
            <p:spPr>
              <a:xfrm rot="10800000">
                <a:off x="4092554" y="3074429"/>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dirty="0">
                  <a:solidFill>
                    <a:srgbClr val="010101"/>
                  </a:solidFill>
                  <a:cs typeface="+mn-ea"/>
                  <a:sym typeface="+mn-lt"/>
                </a:endParaRPr>
              </a:p>
            </p:txBody>
          </p:sp>
          <p:sp>
            <p:nvSpPr>
              <p:cNvPr id="89" name="文本框 88"/>
              <p:cNvSpPr txBox="1"/>
              <p:nvPr/>
            </p:nvSpPr>
            <p:spPr>
              <a:xfrm>
                <a:off x="4200090" y="3228945"/>
                <a:ext cx="494070" cy="400110"/>
              </a:xfrm>
              <a:prstGeom prst="rect">
                <a:avLst/>
              </a:prstGeom>
              <a:noFill/>
            </p:spPr>
            <p:txBody>
              <a:bodyPr wrap="square" rtlCol="0">
                <a:spAutoFit/>
              </a:bodyPr>
              <a:lstStyle/>
              <a:p>
                <a:pPr algn="ctr"/>
                <a:r>
                  <a:rPr lang="en-US" altLang="zh-CN" sz="2000" dirty="0">
                    <a:solidFill>
                      <a:srgbClr val="010101"/>
                    </a:solidFill>
                    <a:cs typeface="+mn-ea"/>
                    <a:sym typeface="+mn-lt"/>
                  </a:rPr>
                  <a:t>03</a:t>
                </a:r>
                <a:endParaRPr lang="zh-CN" altLang="en-US" sz="2000" dirty="0">
                  <a:solidFill>
                    <a:srgbClr val="010101"/>
                  </a:solidFill>
                  <a:cs typeface="+mn-ea"/>
                  <a:sym typeface="+mn-lt"/>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947246" y="2022784"/>
            <a:ext cx="10297508" cy="2969888"/>
            <a:chOff x="809760" y="2416629"/>
            <a:chExt cx="10297508" cy="2969888"/>
          </a:xfrm>
        </p:grpSpPr>
        <p:grpSp>
          <p:nvGrpSpPr>
            <p:cNvPr id="13" name="组合 12"/>
            <p:cNvGrpSpPr/>
            <p:nvPr/>
          </p:nvGrpSpPr>
          <p:grpSpPr>
            <a:xfrm>
              <a:off x="809760" y="2416629"/>
              <a:ext cx="3110404" cy="2920063"/>
              <a:chOff x="1792008" y="2416629"/>
              <a:chExt cx="3110404" cy="2920063"/>
            </a:xfrm>
          </p:grpSpPr>
          <p:sp>
            <p:nvSpPr>
              <p:cNvPr id="24" name="菱形 23"/>
              <p:cNvSpPr/>
              <p:nvPr/>
            </p:nvSpPr>
            <p:spPr>
              <a:xfrm>
                <a:off x="2770268" y="2416629"/>
                <a:ext cx="1153884" cy="1153884"/>
              </a:xfrm>
              <a:prstGeom prst="diamond">
                <a:avLst/>
              </a:prstGeom>
              <a:solidFill>
                <a:srgbClr val="E2E2E2"/>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CN" sz="2000" dirty="0">
                    <a:solidFill>
                      <a:schemeClr val="tx1">
                        <a:lumMod val="75000"/>
                        <a:lumOff val="25000"/>
                      </a:schemeClr>
                    </a:solidFill>
                    <a:cs typeface="+mn-ea"/>
                    <a:sym typeface="+mn-lt"/>
                  </a:rPr>
                  <a:t>75%</a:t>
                </a:r>
                <a:endParaRPr lang="zh-CN" altLang="en-US" sz="2000" dirty="0">
                  <a:solidFill>
                    <a:schemeClr val="tx1">
                      <a:lumMod val="75000"/>
                      <a:lumOff val="25000"/>
                    </a:schemeClr>
                  </a:solidFill>
                  <a:cs typeface="+mn-ea"/>
                  <a:sym typeface="+mn-lt"/>
                </a:endParaRPr>
              </a:p>
            </p:txBody>
          </p:sp>
          <p:grpSp>
            <p:nvGrpSpPr>
              <p:cNvPr id="25" name="组合 24"/>
              <p:cNvGrpSpPr/>
              <p:nvPr/>
            </p:nvGrpSpPr>
            <p:grpSpPr>
              <a:xfrm>
                <a:off x="1792008" y="3986639"/>
                <a:ext cx="3110404" cy="1350053"/>
                <a:chOff x="1792008" y="3986639"/>
                <a:chExt cx="3110404" cy="1350053"/>
              </a:xfrm>
            </p:grpSpPr>
            <p:sp>
              <p:nvSpPr>
                <p:cNvPr id="26" name="文本框 25"/>
                <p:cNvSpPr txBox="1"/>
                <p:nvPr/>
              </p:nvSpPr>
              <p:spPr>
                <a:xfrm>
                  <a:off x="1792008" y="4414672"/>
                  <a:ext cx="3099227" cy="92202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27" name="文本框 26"/>
                <p:cNvSpPr txBox="1"/>
                <p:nvPr/>
              </p:nvSpPr>
              <p:spPr>
                <a:xfrm>
                  <a:off x="1803186" y="3986639"/>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14" name="组合 13"/>
            <p:cNvGrpSpPr/>
            <p:nvPr/>
          </p:nvGrpSpPr>
          <p:grpSpPr>
            <a:xfrm>
              <a:off x="4403312" y="2416629"/>
              <a:ext cx="3110404" cy="2969888"/>
              <a:chOff x="4894436" y="2416629"/>
              <a:chExt cx="3110404" cy="2969888"/>
            </a:xfrm>
          </p:grpSpPr>
          <p:sp>
            <p:nvSpPr>
              <p:cNvPr id="20" name="菱形 19"/>
              <p:cNvSpPr/>
              <p:nvPr/>
            </p:nvSpPr>
            <p:spPr>
              <a:xfrm>
                <a:off x="5872696" y="2416629"/>
                <a:ext cx="1153884" cy="1153884"/>
              </a:xfrm>
              <a:prstGeom prst="diamond">
                <a:avLst/>
              </a:prstGeom>
              <a:solidFill>
                <a:srgbClr val="E2E2E2"/>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CN" sz="2000" dirty="0">
                    <a:solidFill>
                      <a:schemeClr val="tx1">
                        <a:lumMod val="75000"/>
                        <a:lumOff val="25000"/>
                      </a:schemeClr>
                    </a:solidFill>
                    <a:cs typeface="+mn-ea"/>
                    <a:sym typeface="+mn-lt"/>
                  </a:rPr>
                  <a:t>62%</a:t>
                </a:r>
                <a:endParaRPr lang="zh-CN" altLang="en-US" sz="2000" dirty="0">
                  <a:solidFill>
                    <a:schemeClr val="tx1">
                      <a:lumMod val="75000"/>
                      <a:lumOff val="25000"/>
                    </a:schemeClr>
                  </a:solidFill>
                  <a:cs typeface="+mn-ea"/>
                  <a:sym typeface="+mn-lt"/>
                </a:endParaRPr>
              </a:p>
            </p:txBody>
          </p:sp>
          <p:grpSp>
            <p:nvGrpSpPr>
              <p:cNvPr id="21" name="组合 20"/>
              <p:cNvGrpSpPr/>
              <p:nvPr/>
            </p:nvGrpSpPr>
            <p:grpSpPr>
              <a:xfrm>
                <a:off x="4894436" y="3986639"/>
                <a:ext cx="3110404" cy="1399878"/>
                <a:chOff x="1792008" y="3986639"/>
                <a:chExt cx="3110404" cy="1399878"/>
              </a:xfrm>
            </p:grpSpPr>
            <p:sp>
              <p:nvSpPr>
                <p:cNvPr id="22" name="文本框 21"/>
                <p:cNvSpPr txBox="1"/>
                <p:nvPr/>
              </p:nvSpPr>
              <p:spPr>
                <a:xfrm>
                  <a:off x="1792008" y="4414672"/>
                  <a:ext cx="3099227" cy="971845"/>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23" name="文本框 22"/>
                <p:cNvSpPr txBox="1"/>
                <p:nvPr/>
              </p:nvSpPr>
              <p:spPr>
                <a:xfrm>
                  <a:off x="1803186" y="3986639"/>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15" name="组合 14"/>
            <p:cNvGrpSpPr/>
            <p:nvPr/>
          </p:nvGrpSpPr>
          <p:grpSpPr>
            <a:xfrm>
              <a:off x="7996864" y="2416629"/>
              <a:ext cx="3110404" cy="2969888"/>
              <a:chOff x="7996864" y="2416629"/>
              <a:chExt cx="3110404" cy="2969888"/>
            </a:xfrm>
          </p:grpSpPr>
          <p:sp>
            <p:nvSpPr>
              <p:cNvPr id="16" name="菱形 15"/>
              <p:cNvSpPr/>
              <p:nvPr/>
            </p:nvSpPr>
            <p:spPr>
              <a:xfrm>
                <a:off x="8975124" y="2416629"/>
                <a:ext cx="1153884" cy="1153884"/>
              </a:xfrm>
              <a:prstGeom prst="diamond">
                <a:avLst/>
              </a:prstGeom>
              <a:solidFill>
                <a:srgbClr val="E2E2E2"/>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CN" sz="2000" dirty="0">
                    <a:solidFill>
                      <a:schemeClr val="tx1">
                        <a:lumMod val="75000"/>
                        <a:lumOff val="25000"/>
                      </a:schemeClr>
                    </a:solidFill>
                    <a:cs typeface="+mn-ea"/>
                    <a:sym typeface="+mn-lt"/>
                  </a:rPr>
                  <a:t>88%</a:t>
                </a:r>
                <a:endParaRPr lang="zh-CN" altLang="en-US" sz="2000" dirty="0">
                  <a:solidFill>
                    <a:schemeClr val="tx1">
                      <a:lumMod val="75000"/>
                      <a:lumOff val="25000"/>
                    </a:schemeClr>
                  </a:solidFill>
                  <a:cs typeface="+mn-ea"/>
                  <a:sym typeface="+mn-lt"/>
                </a:endParaRPr>
              </a:p>
            </p:txBody>
          </p:sp>
          <p:grpSp>
            <p:nvGrpSpPr>
              <p:cNvPr id="17" name="组合 16"/>
              <p:cNvGrpSpPr/>
              <p:nvPr/>
            </p:nvGrpSpPr>
            <p:grpSpPr>
              <a:xfrm>
                <a:off x="7996864" y="3986639"/>
                <a:ext cx="3110404" cy="1399878"/>
                <a:chOff x="1792008" y="3986639"/>
                <a:chExt cx="3110404" cy="1399878"/>
              </a:xfrm>
            </p:grpSpPr>
            <p:sp>
              <p:nvSpPr>
                <p:cNvPr id="18" name="文本框 17"/>
                <p:cNvSpPr txBox="1"/>
                <p:nvPr/>
              </p:nvSpPr>
              <p:spPr>
                <a:xfrm>
                  <a:off x="1792008" y="4414672"/>
                  <a:ext cx="3099227" cy="971845"/>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9" name="文本框 18"/>
                <p:cNvSpPr txBox="1"/>
                <p:nvPr/>
              </p:nvSpPr>
              <p:spPr>
                <a:xfrm>
                  <a:off x="1803186" y="3986639"/>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1098235" y="1345910"/>
            <a:ext cx="9995531" cy="4273810"/>
            <a:chOff x="1139798" y="1345910"/>
            <a:chExt cx="9995531" cy="4273810"/>
          </a:xfrm>
        </p:grpSpPr>
        <p:grpSp>
          <p:nvGrpSpPr>
            <p:cNvPr id="10" name="组合 9"/>
            <p:cNvGrpSpPr/>
            <p:nvPr/>
          </p:nvGrpSpPr>
          <p:grpSpPr>
            <a:xfrm>
              <a:off x="8024925" y="1345910"/>
              <a:ext cx="3110404" cy="3359829"/>
              <a:chOff x="8024925" y="1345910"/>
              <a:chExt cx="3110404" cy="3359829"/>
            </a:xfrm>
          </p:grpSpPr>
          <p:grpSp>
            <p:nvGrpSpPr>
              <p:cNvPr id="38" name="组合 37"/>
              <p:cNvGrpSpPr/>
              <p:nvPr/>
            </p:nvGrpSpPr>
            <p:grpSpPr>
              <a:xfrm>
                <a:off x="8024925" y="1345910"/>
                <a:ext cx="3110404" cy="1350472"/>
                <a:chOff x="8207961" y="1164772"/>
                <a:chExt cx="2894985" cy="1350472"/>
              </a:xfrm>
            </p:grpSpPr>
            <p:sp>
              <p:nvSpPr>
                <p:cNvPr id="42" name="文本框 41"/>
                <p:cNvSpPr txBox="1"/>
                <p:nvPr/>
              </p:nvSpPr>
              <p:spPr>
                <a:xfrm>
                  <a:off x="8207961" y="1592805"/>
                  <a:ext cx="2884582" cy="922439"/>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43" name="文本框 42"/>
                <p:cNvSpPr txBox="1"/>
                <p:nvPr/>
              </p:nvSpPr>
              <p:spPr>
                <a:xfrm>
                  <a:off x="8218365" y="1164772"/>
                  <a:ext cx="2884581" cy="400110"/>
                </a:xfrm>
                <a:prstGeom prst="rect">
                  <a:avLst/>
                </a:prstGeom>
                <a:noFill/>
              </p:spPr>
              <p:txBody>
                <a:bodyPr wrap="square" rtlCol="0">
                  <a:spAutoFit/>
                </a:bodyPr>
                <a:lstStyle/>
                <a:p>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nvGrpSpPr>
              <p:cNvPr id="39" name="组合 38"/>
              <p:cNvGrpSpPr/>
              <p:nvPr/>
            </p:nvGrpSpPr>
            <p:grpSpPr>
              <a:xfrm>
                <a:off x="8024925" y="3355267"/>
                <a:ext cx="3110404" cy="1350472"/>
                <a:chOff x="8207961" y="1164772"/>
                <a:chExt cx="2894985" cy="1350472"/>
              </a:xfrm>
            </p:grpSpPr>
            <p:sp>
              <p:nvSpPr>
                <p:cNvPr id="40" name="文本框 39"/>
                <p:cNvSpPr txBox="1"/>
                <p:nvPr/>
              </p:nvSpPr>
              <p:spPr>
                <a:xfrm>
                  <a:off x="8207961" y="1592805"/>
                  <a:ext cx="2884582" cy="922439"/>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41" name="文本框 40"/>
                <p:cNvSpPr txBox="1"/>
                <p:nvPr/>
              </p:nvSpPr>
              <p:spPr>
                <a:xfrm>
                  <a:off x="8218365" y="1164772"/>
                  <a:ext cx="2884581" cy="400110"/>
                </a:xfrm>
                <a:prstGeom prst="rect">
                  <a:avLst/>
                </a:prstGeom>
                <a:noFill/>
              </p:spPr>
              <p:txBody>
                <a:bodyPr wrap="square" rtlCol="0">
                  <a:spAutoFit/>
                </a:bodyPr>
                <a:lstStyle/>
                <a:p>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8" name="组合 7"/>
            <p:cNvGrpSpPr/>
            <p:nvPr/>
          </p:nvGrpSpPr>
          <p:grpSpPr>
            <a:xfrm>
              <a:off x="1139798" y="2260310"/>
              <a:ext cx="3110404" cy="3359410"/>
              <a:chOff x="1056671" y="2260310"/>
              <a:chExt cx="3110404" cy="3359410"/>
            </a:xfrm>
          </p:grpSpPr>
          <p:grpSp>
            <p:nvGrpSpPr>
              <p:cNvPr id="32" name="组合 31"/>
              <p:cNvGrpSpPr/>
              <p:nvPr/>
            </p:nvGrpSpPr>
            <p:grpSpPr>
              <a:xfrm>
                <a:off x="1056671" y="2260310"/>
                <a:ext cx="3110404" cy="1350472"/>
                <a:chOff x="8207961" y="1164772"/>
                <a:chExt cx="2894985" cy="1350472"/>
              </a:xfrm>
            </p:grpSpPr>
            <p:sp>
              <p:nvSpPr>
                <p:cNvPr id="36" name="文本框 35"/>
                <p:cNvSpPr txBox="1"/>
                <p:nvPr/>
              </p:nvSpPr>
              <p:spPr>
                <a:xfrm>
                  <a:off x="8207961" y="1592805"/>
                  <a:ext cx="2884582" cy="922439"/>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37" name="文本框 36"/>
                <p:cNvSpPr txBox="1"/>
                <p:nvPr/>
              </p:nvSpPr>
              <p:spPr>
                <a:xfrm>
                  <a:off x="8218365" y="1164772"/>
                  <a:ext cx="2884581" cy="400110"/>
                </a:xfrm>
                <a:prstGeom prst="rect">
                  <a:avLst/>
                </a:prstGeom>
                <a:noFill/>
              </p:spPr>
              <p:txBody>
                <a:bodyPr wrap="square" rtlCol="0">
                  <a:spAutoFit/>
                </a:bodyPr>
                <a:lstStyle/>
                <a:p>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nvGrpSpPr>
              <p:cNvPr id="33" name="组合 32"/>
              <p:cNvGrpSpPr/>
              <p:nvPr/>
            </p:nvGrpSpPr>
            <p:grpSpPr>
              <a:xfrm>
                <a:off x="1056671" y="4269667"/>
                <a:ext cx="3110404" cy="1350053"/>
                <a:chOff x="8207961" y="1164772"/>
                <a:chExt cx="2894985" cy="1350053"/>
              </a:xfrm>
            </p:grpSpPr>
            <p:sp>
              <p:nvSpPr>
                <p:cNvPr id="34" name="文本框 33"/>
                <p:cNvSpPr txBox="1"/>
                <p:nvPr/>
              </p:nvSpPr>
              <p:spPr>
                <a:xfrm>
                  <a:off x="8207961" y="1592805"/>
                  <a:ext cx="2884582" cy="922020"/>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35" name="文本框 34"/>
                <p:cNvSpPr txBox="1"/>
                <p:nvPr/>
              </p:nvSpPr>
              <p:spPr>
                <a:xfrm>
                  <a:off x="8218365" y="1164772"/>
                  <a:ext cx="2884581" cy="400110"/>
                </a:xfrm>
                <a:prstGeom prst="rect">
                  <a:avLst/>
                </a:prstGeom>
                <a:noFill/>
              </p:spPr>
              <p:txBody>
                <a:bodyPr wrap="square" rtlCol="0">
                  <a:spAutoFit/>
                </a:bodyPr>
                <a:lstStyle/>
                <a:p>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9" name="组合 8"/>
            <p:cNvGrpSpPr/>
            <p:nvPr/>
          </p:nvGrpSpPr>
          <p:grpSpPr>
            <a:xfrm>
              <a:off x="4587478" y="1468375"/>
              <a:ext cx="3100172" cy="3921250"/>
              <a:chOff x="4545914" y="1468375"/>
              <a:chExt cx="3100172" cy="3921250"/>
            </a:xfrm>
          </p:grpSpPr>
          <p:grpSp>
            <p:nvGrpSpPr>
              <p:cNvPr id="5" name="组合 4"/>
              <p:cNvGrpSpPr/>
              <p:nvPr/>
            </p:nvGrpSpPr>
            <p:grpSpPr>
              <a:xfrm>
                <a:off x="4882696" y="2264890"/>
                <a:ext cx="1179855" cy="1290853"/>
                <a:chOff x="4882696" y="2264890"/>
                <a:chExt cx="1179855" cy="1290853"/>
              </a:xfrm>
            </p:grpSpPr>
            <p:sp>
              <p:nvSpPr>
                <p:cNvPr id="45" name="任意多边形 58"/>
                <p:cNvSpPr/>
                <p:nvPr/>
              </p:nvSpPr>
              <p:spPr>
                <a:xfrm rot="19737024">
                  <a:off x="4882696" y="2264890"/>
                  <a:ext cx="1179855" cy="1290853"/>
                </a:xfrm>
                <a:custGeom>
                  <a:avLst/>
                  <a:gdLst>
                    <a:gd name="connsiteX0" fmla="*/ 1621800 w 2167466"/>
                    <a:gd name="connsiteY0" fmla="*/ 548964 h 2167466"/>
                    <a:gd name="connsiteX1" fmla="*/ 1941574 w 2167466"/>
                    <a:gd name="connsiteY1" fmla="*/ 452590 h 2167466"/>
                    <a:gd name="connsiteX2" fmla="*/ 2059240 w 2167466"/>
                    <a:gd name="connsiteY2" fmla="*/ 656392 h 2167466"/>
                    <a:gd name="connsiteX3" fmla="*/ 1815890 w 2167466"/>
                    <a:gd name="connsiteY3" fmla="*/ 885138 h 2167466"/>
                    <a:gd name="connsiteX4" fmla="*/ 1815890 w 2167466"/>
                    <a:gd name="connsiteY4" fmla="*/ 1282328 h 2167466"/>
                    <a:gd name="connsiteX5" fmla="*/ 2059240 w 2167466"/>
                    <a:gd name="connsiteY5" fmla="*/ 1511074 h 2167466"/>
                    <a:gd name="connsiteX6" fmla="*/ 1941574 w 2167466"/>
                    <a:gd name="connsiteY6" fmla="*/ 1714876 h 2167466"/>
                    <a:gd name="connsiteX7" fmla="*/ 1621800 w 2167466"/>
                    <a:gd name="connsiteY7" fmla="*/ 1618502 h 2167466"/>
                    <a:gd name="connsiteX8" fmla="*/ 1277823 w 2167466"/>
                    <a:gd name="connsiteY8" fmla="*/ 1817097 h 2167466"/>
                    <a:gd name="connsiteX9" fmla="*/ 1201398 w 2167466"/>
                    <a:gd name="connsiteY9" fmla="*/ 2142217 h 2167466"/>
                    <a:gd name="connsiteX10" fmla="*/ 966068 w 2167466"/>
                    <a:gd name="connsiteY10" fmla="*/ 2142217 h 2167466"/>
                    <a:gd name="connsiteX11" fmla="*/ 889643 w 2167466"/>
                    <a:gd name="connsiteY11" fmla="*/ 1817097 h 2167466"/>
                    <a:gd name="connsiteX12" fmla="*/ 545666 w 2167466"/>
                    <a:gd name="connsiteY12" fmla="*/ 1618502 h 2167466"/>
                    <a:gd name="connsiteX13" fmla="*/ 225892 w 2167466"/>
                    <a:gd name="connsiteY13" fmla="*/ 1714876 h 2167466"/>
                    <a:gd name="connsiteX14" fmla="*/ 108226 w 2167466"/>
                    <a:gd name="connsiteY14" fmla="*/ 1511074 h 2167466"/>
                    <a:gd name="connsiteX15" fmla="*/ 351576 w 2167466"/>
                    <a:gd name="connsiteY15" fmla="*/ 1282328 h 2167466"/>
                    <a:gd name="connsiteX16" fmla="*/ 351576 w 2167466"/>
                    <a:gd name="connsiteY16" fmla="*/ 885138 h 2167466"/>
                    <a:gd name="connsiteX17" fmla="*/ 108226 w 2167466"/>
                    <a:gd name="connsiteY17" fmla="*/ 656392 h 2167466"/>
                    <a:gd name="connsiteX18" fmla="*/ 225892 w 2167466"/>
                    <a:gd name="connsiteY18" fmla="*/ 452590 h 2167466"/>
                    <a:gd name="connsiteX19" fmla="*/ 545666 w 2167466"/>
                    <a:gd name="connsiteY19" fmla="*/ 548964 h 2167466"/>
                    <a:gd name="connsiteX20" fmla="*/ 889643 w 2167466"/>
                    <a:gd name="connsiteY20" fmla="*/ 350369 h 2167466"/>
                    <a:gd name="connsiteX21" fmla="*/ 966068 w 2167466"/>
                    <a:gd name="connsiteY21" fmla="*/ 25249 h 2167466"/>
                    <a:gd name="connsiteX22" fmla="*/ 1201398 w 2167466"/>
                    <a:gd name="connsiteY22" fmla="*/ 25249 h 2167466"/>
                    <a:gd name="connsiteX23" fmla="*/ 1277823 w 2167466"/>
                    <a:gd name="connsiteY23" fmla="*/ 350369 h 2167466"/>
                    <a:gd name="connsiteX24" fmla="*/ 1621800 w 2167466"/>
                    <a:gd name="connsiteY24" fmla="*/ 548964 h 2167466"/>
                    <a:gd name="connsiteX0-1" fmla="*/ 1517526 w 1954966"/>
                    <a:gd name="connsiteY0-2" fmla="*/ 523716 h 2116969"/>
                    <a:gd name="connsiteX1-3" fmla="*/ 1837300 w 1954966"/>
                    <a:gd name="connsiteY1-4" fmla="*/ 427342 h 2116969"/>
                    <a:gd name="connsiteX2-5" fmla="*/ 1954966 w 1954966"/>
                    <a:gd name="connsiteY2-6" fmla="*/ 631144 h 2116969"/>
                    <a:gd name="connsiteX3-7" fmla="*/ 1711616 w 1954966"/>
                    <a:gd name="connsiteY3-8" fmla="*/ 859890 h 2116969"/>
                    <a:gd name="connsiteX4-9" fmla="*/ 1711616 w 1954966"/>
                    <a:gd name="connsiteY4-10" fmla="*/ 1257080 h 2116969"/>
                    <a:gd name="connsiteX5-11" fmla="*/ 1954966 w 1954966"/>
                    <a:gd name="connsiteY5-12" fmla="*/ 1485826 h 2116969"/>
                    <a:gd name="connsiteX6-13" fmla="*/ 1837300 w 1954966"/>
                    <a:gd name="connsiteY6-14" fmla="*/ 1689628 h 2116969"/>
                    <a:gd name="connsiteX7-15" fmla="*/ 1517526 w 1954966"/>
                    <a:gd name="connsiteY7-16" fmla="*/ 1593254 h 2116969"/>
                    <a:gd name="connsiteX8-17" fmla="*/ 1173549 w 1954966"/>
                    <a:gd name="connsiteY8-18" fmla="*/ 1791849 h 2116969"/>
                    <a:gd name="connsiteX9-19" fmla="*/ 1097124 w 1954966"/>
                    <a:gd name="connsiteY9-20" fmla="*/ 2116969 h 2116969"/>
                    <a:gd name="connsiteX10-21" fmla="*/ 861794 w 1954966"/>
                    <a:gd name="connsiteY10-22" fmla="*/ 2116969 h 2116969"/>
                    <a:gd name="connsiteX11-23" fmla="*/ 785369 w 1954966"/>
                    <a:gd name="connsiteY11-24" fmla="*/ 1791849 h 2116969"/>
                    <a:gd name="connsiteX12-25" fmla="*/ 441392 w 1954966"/>
                    <a:gd name="connsiteY12-26" fmla="*/ 1593254 h 2116969"/>
                    <a:gd name="connsiteX13-27" fmla="*/ 121618 w 1954966"/>
                    <a:gd name="connsiteY13-28" fmla="*/ 1689628 h 2116969"/>
                    <a:gd name="connsiteX14-29" fmla="*/ 3952 w 1954966"/>
                    <a:gd name="connsiteY14-30" fmla="*/ 1485826 h 2116969"/>
                    <a:gd name="connsiteX15-31" fmla="*/ 247302 w 1954966"/>
                    <a:gd name="connsiteY15-32" fmla="*/ 1257080 h 2116969"/>
                    <a:gd name="connsiteX16-33" fmla="*/ 247302 w 1954966"/>
                    <a:gd name="connsiteY16-34" fmla="*/ 859890 h 2116969"/>
                    <a:gd name="connsiteX17-35" fmla="*/ 3952 w 1954966"/>
                    <a:gd name="connsiteY17-36" fmla="*/ 631144 h 2116969"/>
                    <a:gd name="connsiteX18-37" fmla="*/ 121618 w 1954966"/>
                    <a:gd name="connsiteY18-38" fmla="*/ 427342 h 2116969"/>
                    <a:gd name="connsiteX19-39" fmla="*/ 441392 w 1954966"/>
                    <a:gd name="connsiteY19-40" fmla="*/ 523716 h 2116969"/>
                    <a:gd name="connsiteX20-41" fmla="*/ 785369 w 1954966"/>
                    <a:gd name="connsiteY20-42" fmla="*/ 325121 h 2116969"/>
                    <a:gd name="connsiteX21-43" fmla="*/ 861794 w 1954966"/>
                    <a:gd name="connsiteY21-44" fmla="*/ 1 h 2116969"/>
                    <a:gd name="connsiteX22-45" fmla="*/ 1097124 w 1954966"/>
                    <a:gd name="connsiteY22-46" fmla="*/ 1 h 2116969"/>
                    <a:gd name="connsiteX23-47" fmla="*/ 1173549 w 1954966"/>
                    <a:gd name="connsiteY23-48" fmla="*/ 325121 h 2116969"/>
                    <a:gd name="connsiteX24-49" fmla="*/ 1517526 w 1954966"/>
                    <a:gd name="connsiteY24-50" fmla="*/ 523716 h 2116969"/>
                    <a:gd name="connsiteX0-51" fmla="*/ 1539857 w 1977297"/>
                    <a:gd name="connsiteY0-52" fmla="*/ 523714 h 2116967"/>
                    <a:gd name="connsiteX1-53" fmla="*/ 1859631 w 1977297"/>
                    <a:gd name="connsiteY1-54" fmla="*/ 427340 h 2116967"/>
                    <a:gd name="connsiteX2-55" fmla="*/ 1977297 w 1977297"/>
                    <a:gd name="connsiteY2-56" fmla="*/ 631142 h 2116967"/>
                    <a:gd name="connsiteX3-57" fmla="*/ 1733947 w 1977297"/>
                    <a:gd name="connsiteY3-58" fmla="*/ 859888 h 2116967"/>
                    <a:gd name="connsiteX4-59" fmla="*/ 1733947 w 1977297"/>
                    <a:gd name="connsiteY4-60" fmla="*/ 1257078 h 2116967"/>
                    <a:gd name="connsiteX5-61" fmla="*/ 1977297 w 1977297"/>
                    <a:gd name="connsiteY5-62" fmla="*/ 1485824 h 2116967"/>
                    <a:gd name="connsiteX6-63" fmla="*/ 1859631 w 1977297"/>
                    <a:gd name="connsiteY6-64" fmla="*/ 1689626 h 2116967"/>
                    <a:gd name="connsiteX7-65" fmla="*/ 1539857 w 1977297"/>
                    <a:gd name="connsiteY7-66" fmla="*/ 1593252 h 2116967"/>
                    <a:gd name="connsiteX8-67" fmla="*/ 1195880 w 1977297"/>
                    <a:gd name="connsiteY8-68" fmla="*/ 1791847 h 2116967"/>
                    <a:gd name="connsiteX9-69" fmla="*/ 1119455 w 1977297"/>
                    <a:gd name="connsiteY9-70" fmla="*/ 2116967 h 2116967"/>
                    <a:gd name="connsiteX10-71" fmla="*/ 884125 w 1977297"/>
                    <a:gd name="connsiteY10-72" fmla="*/ 2116967 h 2116967"/>
                    <a:gd name="connsiteX11-73" fmla="*/ 807700 w 1977297"/>
                    <a:gd name="connsiteY11-74" fmla="*/ 1791847 h 2116967"/>
                    <a:gd name="connsiteX12-75" fmla="*/ 463723 w 1977297"/>
                    <a:gd name="connsiteY12-76" fmla="*/ 1593252 h 2116967"/>
                    <a:gd name="connsiteX13-77" fmla="*/ 143949 w 1977297"/>
                    <a:gd name="connsiteY13-78" fmla="*/ 1689626 h 2116967"/>
                    <a:gd name="connsiteX14-79" fmla="*/ 26283 w 1977297"/>
                    <a:gd name="connsiteY14-80" fmla="*/ 1485824 h 2116967"/>
                    <a:gd name="connsiteX15-81" fmla="*/ 269633 w 1977297"/>
                    <a:gd name="connsiteY15-82" fmla="*/ 1257078 h 2116967"/>
                    <a:gd name="connsiteX16-83" fmla="*/ 269633 w 1977297"/>
                    <a:gd name="connsiteY16-84" fmla="*/ 859888 h 2116967"/>
                    <a:gd name="connsiteX17-85" fmla="*/ 26283 w 1977297"/>
                    <a:gd name="connsiteY17-86" fmla="*/ 631142 h 2116967"/>
                    <a:gd name="connsiteX18-87" fmla="*/ 143949 w 1977297"/>
                    <a:gd name="connsiteY18-88" fmla="*/ 427340 h 2116967"/>
                    <a:gd name="connsiteX19-89" fmla="*/ 463723 w 1977297"/>
                    <a:gd name="connsiteY19-90" fmla="*/ 523714 h 2116967"/>
                    <a:gd name="connsiteX20-91" fmla="*/ 807700 w 1977297"/>
                    <a:gd name="connsiteY20-92" fmla="*/ 325119 h 2116967"/>
                    <a:gd name="connsiteX21-93" fmla="*/ 884125 w 1977297"/>
                    <a:gd name="connsiteY21-94" fmla="*/ -1 h 2116967"/>
                    <a:gd name="connsiteX22-95" fmla="*/ 1119455 w 1977297"/>
                    <a:gd name="connsiteY22-96" fmla="*/ -1 h 2116967"/>
                    <a:gd name="connsiteX23-97" fmla="*/ 1195880 w 1977297"/>
                    <a:gd name="connsiteY23-98" fmla="*/ 325119 h 2116967"/>
                    <a:gd name="connsiteX24-99" fmla="*/ 1539857 w 1977297"/>
                    <a:gd name="connsiteY24-100" fmla="*/ 523714 h 2116967"/>
                    <a:gd name="connsiteX0-101" fmla="*/ 1539859 w 1977299"/>
                    <a:gd name="connsiteY0-102" fmla="*/ 523716 h 2116969"/>
                    <a:gd name="connsiteX1-103" fmla="*/ 1859633 w 1977299"/>
                    <a:gd name="connsiteY1-104" fmla="*/ 427342 h 2116969"/>
                    <a:gd name="connsiteX2-105" fmla="*/ 1977299 w 1977299"/>
                    <a:gd name="connsiteY2-106" fmla="*/ 631144 h 2116969"/>
                    <a:gd name="connsiteX3-107" fmla="*/ 1733949 w 1977299"/>
                    <a:gd name="connsiteY3-108" fmla="*/ 859890 h 2116969"/>
                    <a:gd name="connsiteX4-109" fmla="*/ 1733949 w 1977299"/>
                    <a:gd name="connsiteY4-110" fmla="*/ 1257080 h 2116969"/>
                    <a:gd name="connsiteX5-111" fmla="*/ 1977299 w 1977299"/>
                    <a:gd name="connsiteY5-112" fmla="*/ 1485826 h 2116969"/>
                    <a:gd name="connsiteX6-113" fmla="*/ 1859633 w 1977299"/>
                    <a:gd name="connsiteY6-114" fmla="*/ 1689628 h 2116969"/>
                    <a:gd name="connsiteX7-115" fmla="*/ 1539859 w 1977299"/>
                    <a:gd name="connsiteY7-116" fmla="*/ 1593254 h 2116969"/>
                    <a:gd name="connsiteX8-117" fmla="*/ 1195882 w 1977299"/>
                    <a:gd name="connsiteY8-118" fmla="*/ 1791849 h 2116969"/>
                    <a:gd name="connsiteX9-119" fmla="*/ 1119457 w 1977299"/>
                    <a:gd name="connsiteY9-120" fmla="*/ 2116969 h 2116969"/>
                    <a:gd name="connsiteX10-121" fmla="*/ 884127 w 1977299"/>
                    <a:gd name="connsiteY10-122" fmla="*/ 2116969 h 2116969"/>
                    <a:gd name="connsiteX11-123" fmla="*/ 807702 w 1977299"/>
                    <a:gd name="connsiteY11-124" fmla="*/ 1791849 h 2116969"/>
                    <a:gd name="connsiteX12-125" fmla="*/ 463725 w 1977299"/>
                    <a:gd name="connsiteY12-126" fmla="*/ 1593254 h 2116969"/>
                    <a:gd name="connsiteX13-127" fmla="*/ 143951 w 1977299"/>
                    <a:gd name="connsiteY13-128" fmla="*/ 1689628 h 2116969"/>
                    <a:gd name="connsiteX14-129" fmla="*/ 26285 w 1977299"/>
                    <a:gd name="connsiteY14-130" fmla="*/ 1485826 h 2116969"/>
                    <a:gd name="connsiteX15-131" fmla="*/ 269635 w 1977299"/>
                    <a:gd name="connsiteY15-132" fmla="*/ 1257080 h 2116969"/>
                    <a:gd name="connsiteX16-133" fmla="*/ 269635 w 1977299"/>
                    <a:gd name="connsiteY16-134" fmla="*/ 859890 h 2116969"/>
                    <a:gd name="connsiteX17-135" fmla="*/ 26285 w 1977299"/>
                    <a:gd name="connsiteY17-136" fmla="*/ 631144 h 2116969"/>
                    <a:gd name="connsiteX18-137" fmla="*/ 143951 w 1977299"/>
                    <a:gd name="connsiteY18-138" fmla="*/ 427342 h 2116969"/>
                    <a:gd name="connsiteX19-139" fmla="*/ 463725 w 1977299"/>
                    <a:gd name="connsiteY19-140" fmla="*/ 523716 h 2116969"/>
                    <a:gd name="connsiteX20-141" fmla="*/ 807702 w 1977299"/>
                    <a:gd name="connsiteY20-142" fmla="*/ 325121 h 2116969"/>
                    <a:gd name="connsiteX21-143" fmla="*/ 884127 w 1977299"/>
                    <a:gd name="connsiteY21-144" fmla="*/ 1 h 2116969"/>
                    <a:gd name="connsiteX22-145" fmla="*/ 1119457 w 1977299"/>
                    <a:gd name="connsiteY22-146" fmla="*/ 1 h 2116969"/>
                    <a:gd name="connsiteX23-147" fmla="*/ 1195882 w 1977299"/>
                    <a:gd name="connsiteY23-148" fmla="*/ 325121 h 2116969"/>
                    <a:gd name="connsiteX24-149" fmla="*/ 1539859 w 1977299"/>
                    <a:gd name="connsiteY24-150" fmla="*/ 523716 h 2116969"/>
                    <a:gd name="connsiteX0-151" fmla="*/ 1539859 w 1977299"/>
                    <a:gd name="connsiteY0-152" fmla="*/ 523714 h 2116967"/>
                    <a:gd name="connsiteX1-153" fmla="*/ 1859633 w 1977299"/>
                    <a:gd name="connsiteY1-154" fmla="*/ 427340 h 2116967"/>
                    <a:gd name="connsiteX2-155" fmla="*/ 1977299 w 1977299"/>
                    <a:gd name="connsiteY2-156" fmla="*/ 631142 h 2116967"/>
                    <a:gd name="connsiteX3-157" fmla="*/ 1733949 w 1977299"/>
                    <a:gd name="connsiteY3-158" fmla="*/ 859888 h 2116967"/>
                    <a:gd name="connsiteX4-159" fmla="*/ 1733949 w 1977299"/>
                    <a:gd name="connsiteY4-160" fmla="*/ 1257078 h 2116967"/>
                    <a:gd name="connsiteX5-161" fmla="*/ 1977299 w 1977299"/>
                    <a:gd name="connsiteY5-162" fmla="*/ 1485824 h 2116967"/>
                    <a:gd name="connsiteX6-163" fmla="*/ 1859633 w 1977299"/>
                    <a:gd name="connsiteY6-164" fmla="*/ 1689626 h 2116967"/>
                    <a:gd name="connsiteX7-165" fmla="*/ 1539859 w 1977299"/>
                    <a:gd name="connsiteY7-166" fmla="*/ 1593252 h 2116967"/>
                    <a:gd name="connsiteX8-167" fmla="*/ 1195882 w 1977299"/>
                    <a:gd name="connsiteY8-168" fmla="*/ 1791847 h 2116967"/>
                    <a:gd name="connsiteX9-169" fmla="*/ 1119457 w 1977299"/>
                    <a:gd name="connsiteY9-170" fmla="*/ 2116967 h 2116967"/>
                    <a:gd name="connsiteX10-171" fmla="*/ 884127 w 1977299"/>
                    <a:gd name="connsiteY10-172" fmla="*/ 2116967 h 2116967"/>
                    <a:gd name="connsiteX11-173" fmla="*/ 807702 w 1977299"/>
                    <a:gd name="connsiteY11-174" fmla="*/ 1791847 h 2116967"/>
                    <a:gd name="connsiteX12-175" fmla="*/ 463725 w 1977299"/>
                    <a:gd name="connsiteY12-176" fmla="*/ 1593252 h 2116967"/>
                    <a:gd name="connsiteX13-177" fmla="*/ 143951 w 1977299"/>
                    <a:gd name="connsiteY13-178" fmla="*/ 1689626 h 2116967"/>
                    <a:gd name="connsiteX14-179" fmla="*/ 26285 w 1977299"/>
                    <a:gd name="connsiteY14-180" fmla="*/ 1485824 h 2116967"/>
                    <a:gd name="connsiteX15-181" fmla="*/ 269635 w 1977299"/>
                    <a:gd name="connsiteY15-182" fmla="*/ 1257078 h 2116967"/>
                    <a:gd name="connsiteX16-183" fmla="*/ 269635 w 1977299"/>
                    <a:gd name="connsiteY16-184" fmla="*/ 859888 h 2116967"/>
                    <a:gd name="connsiteX17-185" fmla="*/ 26285 w 1977299"/>
                    <a:gd name="connsiteY17-186" fmla="*/ 631142 h 2116967"/>
                    <a:gd name="connsiteX18-187" fmla="*/ 143951 w 1977299"/>
                    <a:gd name="connsiteY18-188" fmla="*/ 427340 h 2116967"/>
                    <a:gd name="connsiteX19-189" fmla="*/ 463725 w 1977299"/>
                    <a:gd name="connsiteY19-190" fmla="*/ 523714 h 2116967"/>
                    <a:gd name="connsiteX20-191" fmla="*/ 807702 w 1977299"/>
                    <a:gd name="connsiteY20-192" fmla="*/ 325119 h 2116967"/>
                    <a:gd name="connsiteX21-193" fmla="*/ 884127 w 1977299"/>
                    <a:gd name="connsiteY21-194" fmla="*/ -1 h 2116967"/>
                    <a:gd name="connsiteX22-195" fmla="*/ 1119457 w 1977299"/>
                    <a:gd name="connsiteY22-196" fmla="*/ -1 h 2116967"/>
                    <a:gd name="connsiteX23-197" fmla="*/ 1195882 w 1977299"/>
                    <a:gd name="connsiteY23-198" fmla="*/ 325119 h 2116967"/>
                    <a:gd name="connsiteX24-199" fmla="*/ 1539859 w 1977299"/>
                    <a:gd name="connsiteY24-200" fmla="*/ 523714 h 2116967"/>
                    <a:gd name="connsiteX0-201" fmla="*/ 1539859 w 1977299"/>
                    <a:gd name="connsiteY0-202" fmla="*/ 523716 h 2157608"/>
                    <a:gd name="connsiteX1-203" fmla="*/ 1859633 w 1977299"/>
                    <a:gd name="connsiteY1-204" fmla="*/ 427342 h 2157608"/>
                    <a:gd name="connsiteX2-205" fmla="*/ 1977299 w 1977299"/>
                    <a:gd name="connsiteY2-206" fmla="*/ 631144 h 2157608"/>
                    <a:gd name="connsiteX3-207" fmla="*/ 1733949 w 1977299"/>
                    <a:gd name="connsiteY3-208" fmla="*/ 859890 h 2157608"/>
                    <a:gd name="connsiteX4-209" fmla="*/ 1733949 w 1977299"/>
                    <a:gd name="connsiteY4-210" fmla="*/ 1257080 h 2157608"/>
                    <a:gd name="connsiteX5-211" fmla="*/ 1977299 w 1977299"/>
                    <a:gd name="connsiteY5-212" fmla="*/ 1485826 h 2157608"/>
                    <a:gd name="connsiteX6-213" fmla="*/ 1859633 w 1977299"/>
                    <a:gd name="connsiteY6-214" fmla="*/ 1689628 h 2157608"/>
                    <a:gd name="connsiteX7-215" fmla="*/ 1539859 w 1977299"/>
                    <a:gd name="connsiteY7-216" fmla="*/ 1593254 h 2157608"/>
                    <a:gd name="connsiteX8-217" fmla="*/ 1195882 w 1977299"/>
                    <a:gd name="connsiteY8-218" fmla="*/ 1791849 h 2157608"/>
                    <a:gd name="connsiteX9-219" fmla="*/ 1119457 w 1977299"/>
                    <a:gd name="connsiteY9-220" fmla="*/ 2116969 h 2157608"/>
                    <a:gd name="connsiteX10-221" fmla="*/ 884127 w 1977299"/>
                    <a:gd name="connsiteY10-222" fmla="*/ 2116969 h 2157608"/>
                    <a:gd name="connsiteX11-223" fmla="*/ 807702 w 1977299"/>
                    <a:gd name="connsiteY11-224" fmla="*/ 1791849 h 2157608"/>
                    <a:gd name="connsiteX12-225" fmla="*/ 463725 w 1977299"/>
                    <a:gd name="connsiteY12-226" fmla="*/ 1593254 h 2157608"/>
                    <a:gd name="connsiteX13-227" fmla="*/ 143951 w 1977299"/>
                    <a:gd name="connsiteY13-228" fmla="*/ 1689628 h 2157608"/>
                    <a:gd name="connsiteX14-229" fmla="*/ 26285 w 1977299"/>
                    <a:gd name="connsiteY14-230" fmla="*/ 1485826 h 2157608"/>
                    <a:gd name="connsiteX15-231" fmla="*/ 269635 w 1977299"/>
                    <a:gd name="connsiteY15-232" fmla="*/ 1257080 h 2157608"/>
                    <a:gd name="connsiteX16-233" fmla="*/ 269635 w 1977299"/>
                    <a:gd name="connsiteY16-234" fmla="*/ 859890 h 2157608"/>
                    <a:gd name="connsiteX17-235" fmla="*/ 26285 w 1977299"/>
                    <a:gd name="connsiteY17-236" fmla="*/ 631144 h 2157608"/>
                    <a:gd name="connsiteX18-237" fmla="*/ 143951 w 1977299"/>
                    <a:gd name="connsiteY18-238" fmla="*/ 427342 h 2157608"/>
                    <a:gd name="connsiteX19-239" fmla="*/ 463725 w 1977299"/>
                    <a:gd name="connsiteY19-240" fmla="*/ 523716 h 2157608"/>
                    <a:gd name="connsiteX20-241" fmla="*/ 807702 w 1977299"/>
                    <a:gd name="connsiteY20-242" fmla="*/ 325121 h 2157608"/>
                    <a:gd name="connsiteX21-243" fmla="*/ 884127 w 1977299"/>
                    <a:gd name="connsiteY21-244" fmla="*/ 1 h 2157608"/>
                    <a:gd name="connsiteX22-245" fmla="*/ 1119457 w 1977299"/>
                    <a:gd name="connsiteY22-246" fmla="*/ 1 h 2157608"/>
                    <a:gd name="connsiteX23-247" fmla="*/ 1195882 w 1977299"/>
                    <a:gd name="connsiteY23-248" fmla="*/ 325121 h 2157608"/>
                    <a:gd name="connsiteX24-249" fmla="*/ 1539859 w 1977299"/>
                    <a:gd name="connsiteY24-250" fmla="*/ 523716 h 2157608"/>
                    <a:gd name="connsiteX0-251" fmla="*/ 1539859 w 1977299"/>
                    <a:gd name="connsiteY0-252" fmla="*/ 523714 h 2179536"/>
                    <a:gd name="connsiteX1-253" fmla="*/ 1859633 w 1977299"/>
                    <a:gd name="connsiteY1-254" fmla="*/ 427340 h 2179536"/>
                    <a:gd name="connsiteX2-255" fmla="*/ 1977299 w 1977299"/>
                    <a:gd name="connsiteY2-256" fmla="*/ 631142 h 2179536"/>
                    <a:gd name="connsiteX3-257" fmla="*/ 1733949 w 1977299"/>
                    <a:gd name="connsiteY3-258" fmla="*/ 859888 h 2179536"/>
                    <a:gd name="connsiteX4-259" fmla="*/ 1733949 w 1977299"/>
                    <a:gd name="connsiteY4-260" fmla="*/ 1257078 h 2179536"/>
                    <a:gd name="connsiteX5-261" fmla="*/ 1977299 w 1977299"/>
                    <a:gd name="connsiteY5-262" fmla="*/ 1485824 h 2179536"/>
                    <a:gd name="connsiteX6-263" fmla="*/ 1859633 w 1977299"/>
                    <a:gd name="connsiteY6-264" fmla="*/ 1689626 h 2179536"/>
                    <a:gd name="connsiteX7-265" fmla="*/ 1539859 w 1977299"/>
                    <a:gd name="connsiteY7-266" fmla="*/ 1593252 h 2179536"/>
                    <a:gd name="connsiteX8-267" fmla="*/ 1195882 w 1977299"/>
                    <a:gd name="connsiteY8-268" fmla="*/ 1791847 h 2179536"/>
                    <a:gd name="connsiteX9-269" fmla="*/ 1119457 w 1977299"/>
                    <a:gd name="connsiteY9-270" fmla="*/ 2116967 h 2179536"/>
                    <a:gd name="connsiteX10-271" fmla="*/ 884127 w 1977299"/>
                    <a:gd name="connsiteY10-272" fmla="*/ 2116967 h 2179536"/>
                    <a:gd name="connsiteX11-273" fmla="*/ 807702 w 1977299"/>
                    <a:gd name="connsiteY11-274" fmla="*/ 1791847 h 2179536"/>
                    <a:gd name="connsiteX12-275" fmla="*/ 463725 w 1977299"/>
                    <a:gd name="connsiteY12-276" fmla="*/ 1593252 h 2179536"/>
                    <a:gd name="connsiteX13-277" fmla="*/ 143951 w 1977299"/>
                    <a:gd name="connsiteY13-278" fmla="*/ 1689626 h 2179536"/>
                    <a:gd name="connsiteX14-279" fmla="*/ 26285 w 1977299"/>
                    <a:gd name="connsiteY14-280" fmla="*/ 1485824 h 2179536"/>
                    <a:gd name="connsiteX15-281" fmla="*/ 269635 w 1977299"/>
                    <a:gd name="connsiteY15-282" fmla="*/ 1257078 h 2179536"/>
                    <a:gd name="connsiteX16-283" fmla="*/ 269635 w 1977299"/>
                    <a:gd name="connsiteY16-284" fmla="*/ 859888 h 2179536"/>
                    <a:gd name="connsiteX17-285" fmla="*/ 26285 w 1977299"/>
                    <a:gd name="connsiteY17-286" fmla="*/ 631142 h 2179536"/>
                    <a:gd name="connsiteX18-287" fmla="*/ 143951 w 1977299"/>
                    <a:gd name="connsiteY18-288" fmla="*/ 427340 h 2179536"/>
                    <a:gd name="connsiteX19-289" fmla="*/ 463725 w 1977299"/>
                    <a:gd name="connsiteY19-290" fmla="*/ 523714 h 2179536"/>
                    <a:gd name="connsiteX20-291" fmla="*/ 807702 w 1977299"/>
                    <a:gd name="connsiteY20-292" fmla="*/ 325119 h 2179536"/>
                    <a:gd name="connsiteX21-293" fmla="*/ 884127 w 1977299"/>
                    <a:gd name="connsiteY21-294" fmla="*/ -1 h 2179536"/>
                    <a:gd name="connsiteX22-295" fmla="*/ 1119457 w 1977299"/>
                    <a:gd name="connsiteY22-296" fmla="*/ -1 h 2179536"/>
                    <a:gd name="connsiteX23-297" fmla="*/ 1195882 w 1977299"/>
                    <a:gd name="connsiteY23-298" fmla="*/ 325119 h 2179536"/>
                    <a:gd name="connsiteX24-299" fmla="*/ 1539859 w 1977299"/>
                    <a:gd name="connsiteY24-300" fmla="*/ 523714 h 2179536"/>
                    <a:gd name="connsiteX0-301" fmla="*/ 1539859 w 1981249"/>
                    <a:gd name="connsiteY0-302" fmla="*/ 523716 h 2179538"/>
                    <a:gd name="connsiteX1-303" fmla="*/ 1859633 w 1981249"/>
                    <a:gd name="connsiteY1-304" fmla="*/ 427342 h 2179538"/>
                    <a:gd name="connsiteX2-305" fmla="*/ 1977299 w 1981249"/>
                    <a:gd name="connsiteY2-306" fmla="*/ 631144 h 2179538"/>
                    <a:gd name="connsiteX3-307" fmla="*/ 1733949 w 1981249"/>
                    <a:gd name="connsiteY3-308" fmla="*/ 859890 h 2179538"/>
                    <a:gd name="connsiteX4-309" fmla="*/ 1733949 w 1981249"/>
                    <a:gd name="connsiteY4-310" fmla="*/ 1257080 h 2179538"/>
                    <a:gd name="connsiteX5-311" fmla="*/ 1977299 w 1981249"/>
                    <a:gd name="connsiteY5-312" fmla="*/ 1485826 h 2179538"/>
                    <a:gd name="connsiteX6-313" fmla="*/ 1859633 w 1981249"/>
                    <a:gd name="connsiteY6-314" fmla="*/ 1689628 h 2179538"/>
                    <a:gd name="connsiteX7-315" fmla="*/ 1539859 w 1981249"/>
                    <a:gd name="connsiteY7-316" fmla="*/ 1593254 h 2179538"/>
                    <a:gd name="connsiteX8-317" fmla="*/ 1195882 w 1981249"/>
                    <a:gd name="connsiteY8-318" fmla="*/ 1791849 h 2179538"/>
                    <a:gd name="connsiteX9-319" fmla="*/ 1119457 w 1981249"/>
                    <a:gd name="connsiteY9-320" fmla="*/ 2116969 h 2179538"/>
                    <a:gd name="connsiteX10-321" fmla="*/ 884127 w 1981249"/>
                    <a:gd name="connsiteY10-322" fmla="*/ 2116969 h 2179538"/>
                    <a:gd name="connsiteX11-323" fmla="*/ 807702 w 1981249"/>
                    <a:gd name="connsiteY11-324" fmla="*/ 1791849 h 2179538"/>
                    <a:gd name="connsiteX12-325" fmla="*/ 463725 w 1981249"/>
                    <a:gd name="connsiteY12-326" fmla="*/ 1593254 h 2179538"/>
                    <a:gd name="connsiteX13-327" fmla="*/ 143951 w 1981249"/>
                    <a:gd name="connsiteY13-328" fmla="*/ 1689628 h 2179538"/>
                    <a:gd name="connsiteX14-329" fmla="*/ 26285 w 1981249"/>
                    <a:gd name="connsiteY14-330" fmla="*/ 1485826 h 2179538"/>
                    <a:gd name="connsiteX15-331" fmla="*/ 269635 w 1981249"/>
                    <a:gd name="connsiteY15-332" fmla="*/ 1257080 h 2179538"/>
                    <a:gd name="connsiteX16-333" fmla="*/ 269635 w 1981249"/>
                    <a:gd name="connsiteY16-334" fmla="*/ 859890 h 2179538"/>
                    <a:gd name="connsiteX17-335" fmla="*/ 26285 w 1981249"/>
                    <a:gd name="connsiteY17-336" fmla="*/ 631144 h 2179538"/>
                    <a:gd name="connsiteX18-337" fmla="*/ 143951 w 1981249"/>
                    <a:gd name="connsiteY18-338" fmla="*/ 427342 h 2179538"/>
                    <a:gd name="connsiteX19-339" fmla="*/ 463725 w 1981249"/>
                    <a:gd name="connsiteY19-340" fmla="*/ 523716 h 2179538"/>
                    <a:gd name="connsiteX20-341" fmla="*/ 807702 w 1981249"/>
                    <a:gd name="connsiteY20-342" fmla="*/ 325121 h 2179538"/>
                    <a:gd name="connsiteX21-343" fmla="*/ 884127 w 1981249"/>
                    <a:gd name="connsiteY21-344" fmla="*/ 1 h 2179538"/>
                    <a:gd name="connsiteX22-345" fmla="*/ 1119457 w 1981249"/>
                    <a:gd name="connsiteY22-346" fmla="*/ 1 h 2179538"/>
                    <a:gd name="connsiteX23-347" fmla="*/ 1195882 w 1981249"/>
                    <a:gd name="connsiteY23-348" fmla="*/ 325121 h 2179538"/>
                    <a:gd name="connsiteX24-349" fmla="*/ 1539859 w 1981249"/>
                    <a:gd name="connsiteY24-350" fmla="*/ 523716 h 2179538"/>
                    <a:gd name="connsiteX0-351" fmla="*/ 1539859 w 2003583"/>
                    <a:gd name="connsiteY0-352" fmla="*/ 523714 h 2179536"/>
                    <a:gd name="connsiteX1-353" fmla="*/ 1859633 w 2003583"/>
                    <a:gd name="connsiteY1-354" fmla="*/ 427340 h 2179536"/>
                    <a:gd name="connsiteX2-355" fmla="*/ 1977299 w 2003583"/>
                    <a:gd name="connsiteY2-356" fmla="*/ 631142 h 2179536"/>
                    <a:gd name="connsiteX3-357" fmla="*/ 1733949 w 2003583"/>
                    <a:gd name="connsiteY3-358" fmla="*/ 859888 h 2179536"/>
                    <a:gd name="connsiteX4-359" fmla="*/ 1733949 w 2003583"/>
                    <a:gd name="connsiteY4-360" fmla="*/ 1257078 h 2179536"/>
                    <a:gd name="connsiteX5-361" fmla="*/ 1977299 w 2003583"/>
                    <a:gd name="connsiteY5-362" fmla="*/ 1485824 h 2179536"/>
                    <a:gd name="connsiteX6-363" fmla="*/ 1859633 w 2003583"/>
                    <a:gd name="connsiteY6-364" fmla="*/ 1689626 h 2179536"/>
                    <a:gd name="connsiteX7-365" fmla="*/ 1539859 w 2003583"/>
                    <a:gd name="connsiteY7-366" fmla="*/ 1593252 h 2179536"/>
                    <a:gd name="connsiteX8-367" fmla="*/ 1195882 w 2003583"/>
                    <a:gd name="connsiteY8-368" fmla="*/ 1791847 h 2179536"/>
                    <a:gd name="connsiteX9-369" fmla="*/ 1119457 w 2003583"/>
                    <a:gd name="connsiteY9-370" fmla="*/ 2116967 h 2179536"/>
                    <a:gd name="connsiteX10-371" fmla="*/ 884127 w 2003583"/>
                    <a:gd name="connsiteY10-372" fmla="*/ 2116967 h 2179536"/>
                    <a:gd name="connsiteX11-373" fmla="*/ 807702 w 2003583"/>
                    <a:gd name="connsiteY11-374" fmla="*/ 1791847 h 2179536"/>
                    <a:gd name="connsiteX12-375" fmla="*/ 463725 w 2003583"/>
                    <a:gd name="connsiteY12-376" fmla="*/ 1593252 h 2179536"/>
                    <a:gd name="connsiteX13-377" fmla="*/ 143951 w 2003583"/>
                    <a:gd name="connsiteY13-378" fmla="*/ 1689626 h 2179536"/>
                    <a:gd name="connsiteX14-379" fmla="*/ 26285 w 2003583"/>
                    <a:gd name="connsiteY14-380" fmla="*/ 1485824 h 2179536"/>
                    <a:gd name="connsiteX15-381" fmla="*/ 269635 w 2003583"/>
                    <a:gd name="connsiteY15-382" fmla="*/ 1257078 h 2179536"/>
                    <a:gd name="connsiteX16-383" fmla="*/ 269635 w 2003583"/>
                    <a:gd name="connsiteY16-384" fmla="*/ 859888 h 2179536"/>
                    <a:gd name="connsiteX17-385" fmla="*/ 26285 w 2003583"/>
                    <a:gd name="connsiteY17-386" fmla="*/ 631142 h 2179536"/>
                    <a:gd name="connsiteX18-387" fmla="*/ 143951 w 2003583"/>
                    <a:gd name="connsiteY18-388" fmla="*/ 427340 h 2179536"/>
                    <a:gd name="connsiteX19-389" fmla="*/ 463725 w 2003583"/>
                    <a:gd name="connsiteY19-390" fmla="*/ 523714 h 2179536"/>
                    <a:gd name="connsiteX20-391" fmla="*/ 807702 w 2003583"/>
                    <a:gd name="connsiteY20-392" fmla="*/ 325119 h 2179536"/>
                    <a:gd name="connsiteX21-393" fmla="*/ 884127 w 2003583"/>
                    <a:gd name="connsiteY21-394" fmla="*/ -1 h 2179536"/>
                    <a:gd name="connsiteX22-395" fmla="*/ 1119457 w 2003583"/>
                    <a:gd name="connsiteY22-396" fmla="*/ -1 h 2179536"/>
                    <a:gd name="connsiteX23-397" fmla="*/ 1195882 w 2003583"/>
                    <a:gd name="connsiteY23-398" fmla="*/ 325119 h 2179536"/>
                    <a:gd name="connsiteX24-399" fmla="*/ 1539859 w 2003583"/>
                    <a:gd name="connsiteY24-400" fmla="*/ 523714 h 2179536"/>
                    <a:gd name="connsiteX0-401" fmla="*/ 1539859 w 2003583"/>
                    <a:gd name="connsiteY0-402" fmla="*/ 523716 h 2179538"/>
                    <a:gd name="connsiteX1-403" fmla="*/ 1859633 w 2003583"/>
                    <a:gd name="connsiteY1-404" fmla="*/ 427342 h 2179538"/>
                    <a:gd name="connsiteX2-405" fmla="*/ 1977299 w 2003583"/>
                    <a:gd name="connsiteY2-406" fmla="*/ 631144 h 2179538"/>
                    <a:gd name="connsiteX3-407" fmla="*/ 1733949 w 2003583"/>
                    <a:gd name="connsiteY3-408" fmla="*/ 859890 h 2179538"/>
                    <a:gd name="connsiteX4-409" fmla="*/ 1733949 w 2003583"/>
                    <a:gd name="connsiteY4-410" fmla="*/ 1257080 h 2179538"/>
                    <a:gd name="connsiteX5-411" fmla="*/ 1977299 w 2003583"/>
                    <a:gd name="connsiteY5-412" fmla="*/ 1485826 h 2179538"/>
                    <a:gd name="connsiteX6-413" fmla="*/ 1859633 w 2003583"/>
                    <a:gd name="connsiteY6-414" fmla="*/ 1689628 h 2179538"/>
                    <a:gd name="connsiteX7-415" fmla="*/ 1539859 w 2003583"/>
                    <a:gd name="connsiteY7-416" fmla="*/ 1593254 h 2179538"/>
                    <a:gd name="connsiteX8-417" fmla="*/ 1195882 w 2003583"/>
                    <a:gd name="connsiteY8-418" fmla="*/ 1791849 h 2179538"/>
                    <a:gd name="connsiteX9-419" fmla="*/ 1119457 w 2003583"/>
                    <a:gd name="connsiteY9-420" fmla="*/ 2116969 h 2179538"/>
                    <a:gd name="connsiteX10-421" fmla="*/ 884127 w 2003583"/>
                    <a:gd name="connsiteY10-422" fmla="*/ 2116969 h 2179538"/>
                    <a:gd name="connsiteX11-423" fmla="*/ 807702 w 2003583"/>
                    <a:gd name="connsiteY11-424" fmla="*/ 1791849 h 2179538"/>
                    <a:gd name="connsiteX12-425" fmla="*/ 463725 w 2003583"/>
                    <a:gd name="connsiteY12-426" fmla="*/ 1593254 h 2179538"/>
                    <a:gd name="connsiteX13-427" fmla="*/ 143951 w 2003583"/>
                    <a:gd name="connsiteY13-428" fmla="*/ 1689628 h 2179538"/>
                    <a:gd name="connsiteX14-429" fmla="*/ 26285 w 2003583"/>
                    <a:gd name="connsiteY14-430" fmla="*/ 1485826 h 2179538"/>
                    <a:gd name="connsiteX15-431" fmla="*/ 269635 w 2003583"/>
                    <a:gd name="connsiteY15-432" fmla="*/ 1257080 h 2179538"/>
                    <a:gd name="connsiteX16-433" fmla="*/ 269635 w 2003583"/>
                    <a:gd name="connsiteY16-434" fmla="*/ 859890 h 2179538"/>
                    <a:gd name="connsiteX17-435" fmla="*/ 26285 w 2003583"/>
                    <a:gd name="connsiteY17-436" fmla="*/ 631144 h 2179538"/>
                    <a:gd name="connsiteX18-437" fmla="*/ 143951 w 2003583"/>
                    <a:gd name="connsiteY18-438" fmla="*/ 427342 h 2179538"/>
                    <a:gd name="connsiteX19-439" fmla="*/ 463725 w 2003583"/>
                    <a:gd name="connsiteY19-440" fmla="*/ 523716 h 2179538"/>
                    <a:gd name="connsiteX20-441" fmla="*/ 807702 w 2003583"/>
                    <a:gd name="connsiteY20-442" fmla="*/ 325121 h 2179538"/>
                    <a:gd name="connsiteX21-443" fmla="*/ 884127 w 2003583"/>
                    <a:gd name="connsiteY21-444" fmla="*/ 1 h 2179538"/>
                    <a:gd name="connsiteX22-445" fmla="*/ 1119457 w 2003583"/>
                    <a:gd name="connsiteY22-446" fmla="*/ 1 h 2179538"/>
                    <a:gd name="connsiteX23-447" fmla="*/ 1195882 w 2003583"/>
                    <a:gd name="connsiteY23-448" fmla="*/ 325121 h 2179538"/>
                    <a:gd name="connsiteX24-449" fmla="*/ 1539859 w 2003583"/>
                    <a:gd name="connsiteY24-450" fmla="*/ 523716 h 2179538"/>
                    <a:gd name="connsiteX0-451" fmla="*/ 1539859 w 2003583"/>
                    <a:gd name="connsiteY0-452" fmla="*/ 523714 h 2179536"/>
                    <a:gd name="connsiteX1-453" fmla="*/ 1859633 w 2003583"/>
                    <a:gd name="connsiteY1-454" fmla="*/ 427340 h 2179536"/>
                    <a:gd name="connsiteX2-455" fmla="*/ 1977299 w 2003583"/>
                    <a:gd name="connsiteY2-456" fmla="*/ 631142 h 2179536"/>
                    <a:gd name="connsiteX3-457" fmla="*/ 1733949 w 2003583"/>
                    <a:gd name="connsiteY3-458" fmla="*/ 859888 h 2179536"/>
                    <a:gd name="connsiteX4-459" fmla="*/ 1733949 w 2003583"/>
                    <a:gd name="connsiteY4-460" fmla="*/ 1257078 h 2179536"/>
                    <a:gd name="connsiteX5-461" fmla="*/ 1977299 w 2003583"/>
                    <a:gd name="connsiteY5-462" fmla="*/ 1485824 h 2179536"/>
                    <a:gd name="connsiteX6-463" fmla="*/ 1859633 w 2003583"/>
                    <a:gd name="connsiteY6-464" fmla="*/ 1689626 h 2179536"/>
                    <a:gd name="connsiteX7-465" fmla="*/ 1539859 w 2003583"/>
                    <a:gd name="connsiteY7-466" fmla="*/ 1593252 h 2179536"/>
                    <a:gd name="connsiteX8-467" fmla="*/ 1195882 w 2003583"/>
                    <a:gd name="connsiteY8-468" fmla="*/ 1791847 h 2179536"/>
                    <a:gd name="connsiteX9-469" fmla="*/ 1119457 w 2003583"/>
                    <a:gd name="connsiteY9-470" fmla="*/ 2116967 h 2179536"/>
                    <a:gd name="connsiteX10-471" fmla="*/ 884127 w 2003583"/>
                    <a:gd name="connsiteY10-472" fmla="*/ 2116967 h 2179536"/>
                    <a:gd name="connsiteX11-473" fmla="*/ 807702 w 2003583"/>
                    <a:gd name="connsiteY11-474" fmla="*/ 1791847 h 2179536"/>
                    <a:gd name="connsiteX12-475" fmla="*/ 463725 w 2003583"/>
                    <a:gd name="connsiteY12-476" fmla="*/ 1593252 h 2179536"/>
                    <a:gd name="connsiteX13-477" fmla="*/ 143951 w 2003583"/>
                    <a:gd name="connsiteY13-478" fmla="*/ 1689626 h 2179536"/>
                    <a:gd name="connsiteX14-479" fmla="*/ 26285 w 2003583"/>
                    <a:gd name="connsiteY14-480" fmla="*/ 1485824 h 2179536"/>
                    <a:gd name="connsiteX15-481" fmla="*/ 269635 w 2003583"/>
                    <a:gd name="connsiteY15-482" fmla="*/ 1257078 h 2179536"/>
                    <a:gd name="connsiteX16-483" fmla="*/ 269635 w 2003583"/>
                    <a:gd name="connsiteY16-484" fmla="*/ 859888 h 2179536"/>
                    <a:gd name="connsiteX17-485" fmla="*/ 26285 w 2003583"/>
                    <a:gd name="connsiteY17-486" fmla="*/ 631142 h 2179536"/>
                    <a:gd name="connsiteX18-487" fmla="*/ 143951 w 2003583"/>
                    <a:gd name="connsiteY18-488" fmla="*/ 427340 h 2179536"/>
                    <a:gd name="connsiteX19-489" fmla="*/ 463725 w 2003583"/>
                    <a:gd name="connsiteY19-490" fmla="*/ 523714 h 2179536"/>
                    <a:gd name="connsiteX20-491" fmla="*/ 807702 w 2003583"/>
                    <a:gd name="connsiteY20-492" fmla="*/ 325119 h 2179536"/>
                    <a:gd name="connsiteX21-493" fmla="*/ 884127 w 2003583"/>
                    <a:gd name="connsiteY21-494" fmla="*/ -1 h 2179536"/>
                    <a:gd name="connsiteX22-495" fmla="*/ 1119457 w 2003583"/>
                    <a:gd name="connsiteY22-496" fmla="*/ -1 h 2179536"/>
                    <a:gd name="connsiteX23-497" fmla="*/ 1195882 w 2003583"/>
                    <a:gd name="connsiteY23-498" fmla="*/ 325119 h 2179536"/>
                    <a:gd name="connsiteX24-499" fmla="*/ 1539859 w 2003583"/>
                    <a:gd name="connsiteY24-500" fmla="*/ 523714 h 2179536"/>
                    <a:gd name="connsiteX0-501" fmla="*/ 1539859 w 2003583"/>
                    <a:gd name="connsiteY0-502" fmla="*/ 564355 h 2220177"/>
                    <a:gd name="connsiteX1-503" fmla="*/ 1859633 w 2003583"/>
                    <a:gd name="connsiteY1-504" fmla="*/ 467981 h 2220177"/>
                    <a:gd name="connsiteX2-505" fmla="*/ 1977299 w 2003583"/>
                    <a:gd name="connsiteY2-506" fmla="*/ 671783 h 2220177"/>
                    <a:gd name="connsiteX3-507" fmla="*/ 1733949 w 2003583"/>
                    <a:gd name="connsiteY3-508" fmla="*/ 900529 h 2220177"/>
                    <a:gd name="connsiteX4-509" fmla="*/ 1733949 w 2003583"/>
                    <a:gd name="connsiteY4-510" fmla="*/ 1297719 h 2220177"/>
                    <a:gd name="connsiteX5-511" fmla="*/ 1977299 w 2003583"/>
                    <a:gd name="connsiteY5-512" fmla="*/ 1526465 h 2220177"/>
                    <a:gd name="connsiteX6-513" fmla="*/ 1859633 w 2003583"/>
                    <a:gd name="connsiteY6-514" fmla="*/ 1730267 h 2220177"/>
                    <a:gd name="connsiteX7-515" fmla="*/ 1539859 w 2003583"/>
                    <a:gd name="connsiteY7-516" fmla="*/ 1633893 h 2220177"/>
                    <a:gd name="connsiteX8-517" fmla="*/ 1195882 w 2003583"/>
                    <a:gd name="connsiteY8-518" fmla="*/ 1832488 h 2220177"/>
                    <a:gd name="connsiteX9-519" fmla="*/ 1119457 w 2003583"/>
                    <a:gd name="connsiteY9-520" fmla="*/ 2157608 h 2220177"/>
                    <a:gd name="connsiteX10-521" fmla="*/ 884127 w 2003583"/>
                    <a:gd name="connsiteY10-522" fmla="*/ 2157608 h 2220177"/>
                    <a:gd name="connsiteX11-523" fmla="*/ 807702 w 2003583"/>
                    <a:gd name="connsiteY11-524" fmla="*/ 1832488 h 2220177"/>
                    <a:gd name="connsiteX12-525" fmla="*/ 463725 w 2003583"/>
                    <a:gd name="connsiteY12-526" fmla="*/ 1633893 h 2220177"/>
                    <a:gd name="connsiteX13-527" fmla="*/ 143951 w 2003583"/>
                    <a:gd name="connsiteY13-528" fmla="*/ 1730267 h 2220177"/>
                    <a:gd name="connsiteX14-529" fmla="*/ 26285 w 2003583"/>
                    <a:gd name="connsiteY14-530" fmla="*/ 1526465 h 2220177"/>
                    <a:gd name="connsiteX15-531" fmla="*/ 269635 w 2003583"/>
                    <a:gd name="connsiteY15-532" fmla="*/ 1297719 h 2220177"/>
                    <a:gd name="connsiteX16-533" fmla="*/ 269635 w 2003583"/>
                    <a:gd name="connsiteY16-534" fmla="*/ 900529 h 2220177"/>
                    <a:gd name="connsiteX17-535" fmla="*/ 26285 w 2003583"/>
                    <a:gd name="connsiteY17-536" fmla="*/ 671783 h 2220177"/>
                    <a:gd name="connsiteX18-537" fmla="*/ 143951 w 2003583"/>
                    <a:gd name="connsiteY18-538" fmla="*/ 467981 h 2220177"/>
                    <a:gd name="connsiteX19-539" fmla="*/ 463725 w 2003583"/>
                    <a:gd name="connsiteY19-540" fmla="*/ 564355 h 2220177"/>
                    <a:gd name="connsiteX20-541" fmla="*/ 807702 w 2003583"/>
                    <a:gd name="connsiteY20-542" fmla="*/ 365760 h 2220177"/>
                    <a:gd name="connsiteX21-543" fmla="*/ 884127 w 2003583"/>
                    <a:gd name="connsiteY21-544" fmla="*/ 40640 h 2220177"/>
                    <a:gd name="connsiteX22-545" fmla="*/ 1119457 w 2003583"/>
                    <a:gd name="connsiteY22-546" fmla="*/ 40640 h 2220177"/>
                    <a:gd name="connsiteX23-547" fmla="*/ 1195882 w 2003583"/>
                    <a:gd name="connsiteY23-548" fmla="*/ 365760 h 2220177"/>
                    <a:gd name="connsiteX24-549" fmla="*/ 1539859 w 2003583"/>
                    <a:gd name="connsiteY24-550" fmla="*/ 564355 h 2220177"/>
                    <a:gd name="connsiteX0-551" fmla="*/ 1539859 w 2003583"/>
                    <a:gd name="connsiteY0-552" fmla="*/ 586285 h 2242107"/>
                    <a:gd name="connsiteX1-553" fmla="*/ 1859633 w 2003583"/>
                    <a:gd name="connsiteY1-554" fmla="*/ 489911 h 2242107"/>
                    <a:gd name="connsiteX2-555" fmla="*/ 1977299 w 2003583"/>
                    <a:gd name="connsiteY2-556" fmla="*/ 693713 h 2242107"/>
                    <a:gd name="connsiteX3-557" fmla="*/ 1733949 w 2003583"/>
                    <a:gd name="connsiteY3-558" fmla="*/ 922459 h 2242107"/>
                    <a:gd name="connsiteX4-559" fmla="*/ 1733949 w 2003583"/>
                    <a:gd name="connsiteY4-560" fmla="*/ 1319649 h 2242107"/>
                    <a:gd name="connsiteX5-561" fmla="*/ 1977299 w 2003583"/>
                    <a:gd name="connsiteY5-562" fmla="*/ 1548395 h 2242107"/>
                    <a:gd name="connsiteX6-563" fmla="*/ 1859633 w 2003583"/>
                    <a:gd name="connsiteY6-564" fmla="*/ 1752197 h 2242107"/>
                    <a:gd name="connsiteX7-565" fmla="*/ 1539859 w 2003583"/>
                    <a:gd name="connsiteY7-566" fmla="*/ 1655823 h 2242107"/>
                    <a:gd name="connsiteX8-567" fmla="*/ 1195882 w 2003583"/>
                    <a:gd name="connsiteY8-568" fmla="*/ 1854418 h 2242107"/>
                    <a:gd name="connsiteX9-569" fmla="*/ 1119457 w 2003583"/>
                    <a:gd name="connsiteY9-570" fmla="*/ 2179538 h 2242107"/>
                    <a:gd name="connsiteX10-571" fmla="*/ 884127 w 2003583"/>
                    <a:gd name="connsiteY10-572" fmla="*/ 2179538 h 2242107"/>
                    <a:gd name="connsiteX11-573" fmla="*/ 807702 w 2003583"/>
                    <a:gd name="connsiteY11-574" fmla="*/ 1854418 h 2242107"/>
                    <a:gd name="connsiteX12-575" fmla="*/ 463725 w 2003583"/>
                    <a:gd name="connsiteY12-576" fmla="*/ 1655823 h 2242107"/>
                    <a:gd name="connsiteX13-577" fmla="*/ 143951 w 2003583"/>
                    <a:gd name="connsiteY13-578" fmla="*/ 1752197 h 2242107"/>
                    <a:gd name="connsiteX14-579" fmla="*/ 26285 w 2003583"/>
                    <a:gd name="connsiteY14-580" fmla="*/ 1548395 h 2242107"/>
                    <a:gd name="connsiteX15-581" fmla="*/ 269635 w 2003583"/>
                    <a:gd name="connsiteY15-582" fmla="*/ 1319649 h 2242107"/>
                    <a:gd name="connsiteX16-583" fmla="*/ 269635 w 2003583"/>
                    <a:gd name="connsiteY16-584" fmla="*/ 922459 h 2242107"/>
                    <a:gd name="connsiteX17-585" fmla="*/ 26285 w 2003583"/>
                    <a:gd name="connsiteY17-586" fmla="*/ 693713 h 2242107"/>
                    <a:gd name="connsiteX18-587" fmla="*/ 143951 w 2003583"/>
                    <a:gd name="connsiteY18-588" fmla="*/ 489911 h 2242107"/>
                    <a:gd name="connsiteX19-589" fmla="*/ 463725 w 2003583"/>
                    <a:gd name="connsiteY19-590" fmla="*/ 586285 h 2242107"/>
                    <a:gd name="connsiteX20-591" fmla="*/ 807702 w 2003583"/>
                    <a:gd name="connsiteY20-592" fmla="*/ 387690 h 2242107"/>
                    <a:gd name="connsiteX21-593" fmla="*/ 884127 w 2003583"/>
                    <a:gd name="connsiteY21-594" fmla="*/ 62570 h 2242107"/>
                    <a:gd name="connsiteX22-595" fmla="*/ 1119457 w 2003583"/>
                    <a:gd name="connsiteY22-596" fmla="*/ 62570 h 2242107"/>
                    <a:gd name="connsiteX23-597" fmla="*/ 1195882 w 2003583"/>
                    <a:gd name="connsiteY23-598" fmla="*/ 387690 h 2242107"/>
                    <a:gd name="connsiteX24-599" fmla="*/ 1539859 w 2003583"/>
                    <a:gd name="connsiteY24-600" fmla="*/ 586285 h 2242107"/>
                    <a:gd name="connsiteX0-601" fmla="*/ 1539859 w 2003583"/>
                    <a:gd name="connsiteY0-602" fmla="*/ 586285 h 2242107"/>
                    <a:gd name="connsiteX1-603" fmla="*/ 1859633 w 2003583"/>
                    <a:gd name="connsiteY1-604" fmla="*/ 489911 h 2242107"/>
                    <a:gd name="connsiteX2-605" fmla="*/ 1977299 w 2003583"/>
                    <a:gd name="connsiteY2-606" fmla="*/ 693713 h 2242107"/>
                    <a:gd name="connsiteX3-607" fmla="*/ 1733949 w 2003583"/>
                    <a:gd name="connsiteY3-608" fmla="*/ 922459 h 2242107"/>
                    <a:gd name="connsiteX4-609" fmla="*/ 1733949 w 2003583"/>
                    <a:gd name="connsiteY4-610" fmla="*/ 1319649 h 2242107"/>
                    <a:gd name="connsiteX5-611" fmla="*/ 1977299 w 2003583"/>
                    <a:gd name="connsiteY5-612" fmla="*/ 1548395 h 2242107"/>
                    <a:gd name="connsiteX6-613" fmla="*/ 1859633 w 2003583"/>
                    <a:gd name="connsiteY6-614" fmla="*/ 1752197 h 2242107"/>
                    <a:gd name="connsiteX7-615" fmla="*/ 1539859 w 2003583"/>
                    <a:gd name="connsiteY7-616" fmla="*/ 1655823 h 2242107"/>
                    <a:gd name="connsiteX8-617" fmla="*/ 1195882 w 2003583"/>
                    <a:gd name="connsiteY8-618" fmla="*/ 1854418 h 2242107"/>
                    <a:gd name="connsiteX9-619" fmla="*/ 1119457 w 2003583"/>
                    <a:gd name="connsiteY9-620" fmla="*/ 2179538 h 2242107"/>
                    <a:gd name="connsiteX10-621" fmla="*/ 884127 w 2003583"/>
                    <a:gd name="connsiteY10-622" fmla="*/ 2179538 h 2242107"/>
                    <a:gd name="connsiteX11-623" fmla="*/ 807702 w 2003583"/>
                    <a:gd name="connsiteY11-624" fmla="*/ 1854418 h 2242107"/>
                    <a:gd name="connsiteX12-625" fmla="*/ 463725 w 2003583"/>
                    <a:gd name="connsiteY12-626" fmla="*/ 1655823 h 2242107"/>
                    <a:gd name="connsiteX13-627" fmla="*/ 143951 w 2003583"/>
                    <a:gd name="connsiteY13-628" fmla="*/ 1752197 h 2242107"/>
                    <a:gd name="connsiteX14-629" fmla="*/ 26285 w 2003583"/>
                    <a:gd name="connsiteY14-630" fmla="*/ 1548395 h 2242107"/>
                    <a:gd name="connsiteX15-631" fmla="*/ 269635 w 2003583"/>
                    <a:gd name="connsiteY15-632" fmla="*/ 1319649 h 2242107"/>
                    <a:gd name="connsiteX16-633" fmla="*/ 269635 w 2003583"/>
                    <a:gd name="connsiteY16-634" fmla="*/ 922459 h 2242107"/>
                    <a:gd name="connsiteX17-635" fmla="*/ 26285 w 2003583"/>
                    <a:gd name="connsiteY17-636" fmla="*/ 693713 h 2242107"/>
                    <a:gd name="connsiteX18-637" fmla="*/ 143951 w 2003583"/>
                    <a:gd name="connsiteY18-638" fmla="*/ 489911 h 2242107"/>
                    <a:gd name="connsiteX19-639" fmla="*/ 463725 w 2003583"/>
                    <a:gd name="connsiteY19-640" fmla="*/ 586285 h 2242107"/>
                    <a:gd name="connsiteX20-641" fmla="*/ 807702 w 2003583"/>
                    <a:gd name="connsiteY20-642" fmla="*/ 387690 h 2242107"/>
                    <a:gd name="connsiteX21-643" fmla="*/ 884127 w 2003583"/>
                    <a:gd name="connsiteY21-644" fmla="*/ 62570 h 2242107"/>
                    <a:gd name="connsiteX22-645" fmla="*/ 1119457 w 2003583"/>
                    <a:gd name="connsiteY22-646" fmla="*/ 62570 h 2242107"/>
                    <a:gd name="connsiteX23-647" fmla="*/ 1195882 w 2003583"/>
                    <a:gd name="connsiteY23-648" fmla="*/ 387690 h 2242107"/>
                    <a:gd name="connsiteX24-649" fmla="*/ 1539859 w 2003583"/>
                    <a:gd name="connsiteY24-650" fmla="*/ 586285 h 2242107"/>
                    <a:gd name="connsiteX0-651" fmla="*/ 1539859 w 2003583"/>
                    <a:gd name="connsiteY0-652" fmla="*/ 586285 h 2242107"/>
                    <a:gd name="connsiteX1-653" fmla="*/ 1859633 w 2003583"/>
                    <a:gd name="connsiteY1-654" fmla="*/ 489911 h 2242107"/>
                    <a:gd name="connsiteX2-655" fmla="*/ 1977299 w 2003583"/>
                    <a:gd name="connsiteY2-656" fmla="*/ 693713 h 2242107"/>
                    <a:gd name="connsiteX3-657" fmla="*/ 1733949 w 2003583"/>
                    <a:gd name="connsiteY3-658" fmla="*/ 922459 h 2242107"/>
                    <a:gd name="connsiteX4-659" fmla="*/ 1733949 w 2003583"/>
                    <a:gd name="connsiteY4-660" fmla="*/ 1319649 h 2242107"/>
                    <a:gd name="connsiteX5-661" fmla="*/ 1977299 w 2003583"/>
                    <a:gd name="connsiteY5-662" fmla="*/ 1548395 h 2242107"/>
                    <a:gd name="connsiteX6-663" fmla="*/ 1859633 w 2003583"/>
                    <a:gd name="connsiteY6-664" fmla="*/ 1752197 h 2242107"/>
                    <a:gd name="connsiteX7-665" fmla="*/ 1539859 w 2003583"/>
                    <a:gd name="connsiteY7-666" fmla="*/ 1655823 h 2242107"/>
                    <a:gd name="connsiteX8-667" fmla="*/ 1195882 w 2003583"/>
                    <a:gd name="connsiteY8-668" fmla="*/ 1854418 h 2242107"/>
                    <a:gd name="connsiteX9-669" fmla="*/ 1119457 w 2003583"/>
                    <a:gd name="connsiteY9-670" fmla="*/ 2179538 h 2242107"/>
                    <a:gd name="connsiteX10-671" fmla="*/ 884127 w 2003583"/>
                    <a:gd name="connsiteY10-672" fmla="*/ 2179538 h 2242107"/>
                    <a:gd name="connsiteX11-673" fmla="*/ 807702 w 2003583"/>
                    <a:gd name="connsiteY11-674" fmla="*/ 1854418 h 2242107"/>
                    <a:gd name="connsiteX12-675" fmla="*/ 463725 w 2003583"/>
                    <a:gd name="connsiteY12-676" fmla="*/ 1655823 h 2242107"/>
                    <a:gd name="connsiteX13-677" fmla="*/ 143951 w 2003583"/>
                    <a:gd name="connsiteY13-678" fmla="*/ 1752197 h 2242107"/>
                    <a:gd name="connsiteX14-679" fmla="*/ 26285 w 2003583"/>
                    <a:gd name="connsiteY14-680" fmla="*/ 1548395 h 2242107"/>
                    <a:gd name="connsiteX15-681" fmla="*/ 269635 w 2003583"/>
                    <a:gd name="connsiteY15-682" fmla="*/ 1319649 h 2242107"/>
                    <a:gd name="connsiteX16-683" fmla="*/ 269635 w 2003583"/>
                    <a:gd name="connsiteY16-684" fmla="*/ 922459 h 2242107"/>
                    <a:gd name="connsiteX17-685" fmla="*/ 26285 w 2003583"/>
                    <a:gd name="connsiteY17-686" fmla="*/ 693713 h 2242107"/>
                    <a:gd name="connsiteX18-687" fmla="*/ 143951 w 2003583"/>
                    <a:gd name="connsiteY18-688" fmla="*/ 489911 h 2242107"/>
                    <a:gd name="connsiteX19-689" fmla="*/ 463725 w 2003583"/>
                    <a:gd name="connsiteY19-690" fmla="*/ 586285 h 2242107"/>
                    <a:gd name="connsiteX20-691" fmla="*/ 807702 w 2003583"/>
                    <a:gd name="connsiteY20-692" fmla="*/ 387690 h 2242107"/>
                    <a:gd name="connsiteX21-693" fmla="*/ 884127 w 2003583"/>
                    <a:gd name="connsiteY21-694" fmla="*/ 62570 h 2242107"/>
                    <a:gd name="connsiteX22-695" fmla="*/ 1119457 w 2003583"/>
                    <a:gd name="connsiteY22-696" fmla="*/ 62570 h 2242107"/>
                    <a:gd name="connsiteX23-697" fmla="*/ 1195882 w 2003583"/>
                    <a:gd name="connsiteY23-698" fmla="*/ 387690 h 2242107"/>
                    <a:gd name="connsiteX24-699" fmla="*/ 1539859 w 2003583"/>
                    <a:gd name="connsiteY24-700" fmla="*/ 586285 h 2242107"/>
                    <a:gd name="connsiteX0-701" fmla="*/ 1539859 w 2003583"/>
                    <a:gd name="connsiteY0-702" fmla="*/ 586285 h 2242107"/>
                    <a:gd name="connsiteX1-703" fmla="*/ 1859633 w 2003583"/>
                    <a:gd name="connsiteY1-704" fmla="*/ 489911 h 2242107"/>
                    <a:gd name="connsiteX2-705" fmla="*/ 1977299 w 2003583"/>
                    <a:gd name="connsiteY2-706" fmla="*/ 693713 h 2242107"/>
                    <a:gd name="connsiteX3-707" fmla="*/ 1733949 w 2003583"/>
                    <a:gd name="connsiteY3-708" fmla="*/ 922459 h 2242107"/>
                    <a:gd name="connsiteX4-709" fmla="*/ 1733949 w 2003583"/>
                    <a:gd name="connsiteY4-710" fmla="*/ 1319649 h 2242107"/>
                    <a:gd name="connsiteX5-711" fmla="*/ 1977299 w 2003583"/>
                    <a:gd name="connsiteY5-712" fmla="*/ 1548395 h 2242107"/>
                    <a:gd name="connsiteX6-713" fmla="*/ 1859633 w 2003583"/>
                    <a:gd name="connsiteY6-714" fmla="*/ 1752197 h 2242107"/>
                    <a:gd name="connsiteX7-715" fmla="*/ 1539859 w 2003583"/>
                    <a:gd name="connsiteY7-716" fmla="*/ 1655823 h 2242107"/>
                    <a:gd name="connsiteX8-717" fmla="*/ 1195882 w 2003583"/>
                    <a:gd name="connsiteY8-718" fmla="*/ 1854418 h 2242107"/>
                    <a:gd name="connsiteX9-719" fmla="*/ 1119457 w 2003583"/>
                    <a:gd name="connsiteY9-720" fmla="*/ 2179538 h 2242107"/>
                    <a:gd name="connsiteX10-721" fmla="*/ 884127 w 2003583"/>
                    <a:gd name="connsiteY10-722" fmla="*/ 2179538 h 2242107"/>
                    <a:gd name="connsiteX11-723" fmla="*/ 807702 w 2003583"/>
                    <a:gd name="connsiteY11-724" fmla="*/ 1854418 h 2242107"/>
                    <a:gd name="connsiteX12-725" fmla="*/ 463725 w 2003583"/>
                    <a:gd name="connsiteY12-726" fmla="*/ 1655823 h 2242107"/>
                    <a:gd name="connsiteX13-727" fmla="*/ 143951 w 2003583"/>
                    <a:gd name="connsiteY13-728" fmla="*/ 1752197 h 2242107"/>
                    <a:gd name="connsiteX14-729" fmla="*/ 26285 w 2003583"/>
                    <a:gd name="connsiteY14-730" fmla="*/ 1548395 h 2242107"/>
                    <a:gd name="connsiteX15-731" fmla="*/ 269635 w 2003583"/>
                    <a:gd name="connsiteY15-732" fmla="*/ 1319649 h 2242107"/>
                    <a:gd name="connsiteX16-733" fmla="*/ 269635 w 2003583"/>
                    <a:gd name="connsiteY16-734" fmla="*/ 922459 h 2242107"/>
                    <a:gd name="connsiteX17-735" fmla="*/ 26285 w 2003583"/>
                    <a:gd name="connsiteY17-736" fmla="*/ 693713 h 2242107"/>
                    <a:gd name="connsiteX18-737" fmla="*/ 143951 w 2003583"/>
                    <a:gd name="connsiteY18-738" fmla="*/ 489911 h 2242107"/>
                    <a:gd name="connsiteX19-739" fmla="*/ 463725 w 2003583"/>
                    <a:gd name="connsiteY19-740" fmla="*/ 586285 h 2242107"/>
                    <a:gd name="connsiteX20-741" fmla="*/ 807702 w 2003583"/>
                    <a:gd name="connsiteY20-742" fmla="*/ 387690 h 2242107"/>
                    <a:gd name="connsiteX21-743" fmla="*/ 884127 w 2003583"/>
                    <a:gd name="connsiteY21-744" fmla="*/ 62570 h 2242107"/>
                    <a:gd name="connsiteX22-745" fmla="*/ 1119457 w 2003583"/>
                    <a:gd name="connsiteY22-746" fmla="*/ 62570 h 2242107"/>
                    <a:gd name="connsiteX23-747" fmla="*/ 1195882 w 2003583"/>
                    <a:gd name="connsiteY23-748" fmla="*/ 387690 h 2242107"/>
                    <a:gd name="connsiteX24-749" fmla="*/ 1539859 w 2003583"/>
                    <a:gd name="connsiteY24-750" fmla="*/ 586285 h 2242107"/>
                    <a:gd name="connsiteX0-751" fmla="*/ 1539859 w 2003583"/>
                    <a:gd name="connsiteY0-752" fmla="*/ 586285 h 2242107"/>
                    <a:gd name="connsiteX1-753" fmla="*/ 1859633 w 2003583"/>
                    <a:gd name="connsiteY1-754" fmla="*/ 489911 h 2242107"/>
                    <a:gd name="connsiteX2-755" fmla="*/ 1977299 w 2003583"/>
                    <a:gd name="connsiteY2-756" fmla="*/ 693713 h 2242107"/>
                    <a:gd name="connsiteX3-757" fmla="*/ 1733949 w 2003583"/>
                    <a:gd name="connsiteY3-758" fmla="*/ 922459 h 2242107"/>
                    <a:gd name="connsiteX4-759" fmla="*/ 1733949 w 2003583"/>
                    <a:gd name="connsiteY4-760" fmla="*/ 1319649 h 2242107"/>
                    <a:gd name="connsiteX5-761" fmla="*/ 1977299 w 2003583"/>
                    <a:gd name="connsiteY5-762" fmla="*/ 1548395 h 2242107"/>
                    <a:gd name="connsiteX6-763" fmla="*/ 1859633 w 2003583"/>
                    <a:gd name="connsiteY6-764" fmla="*/ 1752197 h 2242107"/>
                    <a:gd name="connsiteX7-765" fmla="*/ 1539859 w 2003583"/>
                    <a:gd name="connsiteY7-766" fmla="*/ 1655823 h 2242107"/>
                    <a:gd name="connsiteX8-767" fmla="*/ 1195882 w 2003583"/>
                    <a:gd name="connsiteY8-768" fmla="*/ 1854418 h 2242107"/>
                    <a:gd name="connsiteX9-769" fmla="*/ 1119457 w 2003583"/>
                    <a:gd name="connsiteY9-770" fmla="*/ 2179538 h 2242107"/>
                    <a:gd name="connsiteX10-771" fmla="*/ 884127 w 2003583"/>
                    <a:gd name="connsiteY10-772" fmla="*/ 2179538 h 2242107"/>
                    <a:gd name="connsiteX11-773" fmla="*/ 807702 w 2003583"/>
                    <a:gd name="connsiteY11-774" fmla="*/ 1854418 h 2242107"/>
                    <a:gd name="connsiteX12-775" fmla="*/ 463725 w 2003583"/>
                    <a:gd name="connsiteY12-776" fmla="*/ 1655823 h 2242107"/>
                    <a:gd name="connsiteX13-777" fmla="*/ 143951 w 2003583"/>
                    <a:gd name="connsiteY13-778" fmla="*/ 1752197 h 2242107"/>
                    <a:gd name="connsiteX14-779" fmla="*/ 26285 w 2003583"/>
                    <a:gd name="connsiteY14-780" fmla="*/ 1548395 h 2242107"/>
                    <a:gd name="connsiteX15-781" fmla="*/ 269635 w 2003583"/>
                    <a:gd name="connsiteY15-782" fmla="*/ 1319649 h 2242107"/>
                    <a:gd name="connsiteX16-783" fmla="*/ 269635 w 2003583"/>
                    <a:gd name="connsiteY16-784" fmla="*/ 922459 h 2242107"/>
                    <a:gd name="connsiteX17-785" fmla="*/ 26285 w 2003583"/>
                    <a:gd name="connsiteY17-786" fmla="*/ 693713 h 2242107"/>
                    <a:gd name="connsiteX18-787" fmla="*/ 143951 w 2003583"/>
                    <a:gd name="connsiteY18-788" fmla="*/ 489911 h 2242107"/>
                    <a:gd name="connsiteX19-789" fmla="*/ 463725 w 2003583"/>
                    <a:gd name="connsiteY19-790" fmla="*/ 586285 h 2242107"/>
                    <a:gd name="connsiteX20-791" fmla="*/ 807702 w 2003583"/>
                    <a:gd name="connsiteY20-792" fmla="*/ 387690 h 2242107"/>
                    <a:gd name="connsiteX21-793" fmla="*/ 884127 w 2003583"/>
                    <a:gd name="connsiteY21-794" fmla="*/ 62570 h 2242107"/>
                    <a:gd name="connsiteX22-795" fmla="*/ 1119457 w 2003583"/>
                    <a:gd name="connsiteY22-796" fmla="*/ 62570 h 2242107"/>
                    <a:gd name="connsiteX23-797" fmla="*/ 1195882 w 2003583"/>
                    <a:gd name="connsiteY23-798" fmla="*/ 387690 h 2242107"/>
                    <a:gd name="connsiteX24-799" fmla="*/ 1539859 w 2003583"/>
                    <a:gd name="connsiteY24-800" fmla="*/ 586285 h 2242107"/>
                    <a:gd name="connsiteX0-801" fmla="*/ 1539859 w 2003583"/>
                    <a:gd name="connsiteY0-802" fmla="*/ 586285 h 2242107"/>
                    <a:gd name="connsiteX1-803" fmla="*/ 1859633 w 2003583"/>
                    <a:gd name="connsiteY1-804" fmla="*/ 489911 h 2242107"/>
                    <a:gd name="connsiteX2-805" fmla="*/ 1977299 w 2003583"/>
                    <a:gd name="connsiteY2-806" fmla="*/ 693713 h 2242107"/>
                    <a:gd name="connsiteX3-807" fmla="*/ 1733949 w 2003583"/>
                    <a:gd name="connsiteY3-808" fmla="*/ 922459 h 2242107"/>
                    <a:gd name="connsiteX4-809" fmla="*/ 1733949 w 2003583"/>
                    <a:gd name="connsiteY4-810" fmla="*/ 1319649 h 2242107"/>
                    <a:gd name="connsiteX5-811" fmla="*/ 1977299 w 2003583"/>
                    <a:gd name="connsiteY5-812" fmla="*/ 1548395 h 2242107"/>
                    <a:gd name="connsiteX6-813" fmla="*/ 1859633 w 2003583"/>
                    <a:gd name="connsiteY6-814" fmla="*/ 1752197 h 2242107"/>
                    <a:gd name="connsiteX7-815" fmla="*/ 1539859 w 2003583"/>
                    <a:gd name="connsiteY7-816" fmla="*/ 1655823 h 2242107"/>
                    <a:gd name="connsiteX8-817" fmla="*/ 1195882 w 2003583"/>
                    <a:gd name="connsiteY8-818" fmla="*/ 1854418 h 2242107"/>
                    <a:gd name="connsiteX9-819" fmla="*/ 1119457 w 2003583"/>
                    <a:gd name="connsiteY9-820" fmla="*/ 2179538 h 2242107"/>
                    <a:gd name="connsiteX10-821" fmla="*/ 884127 w 2003583"/>
                    <a:gd name="connsiteY10-822" fmla="*/ 2179538 h 2242107"/>
                    <a:gd name="connsiteX11-823" fmla="*/ 807702 w 2003583"/>
                    <a:gd name="connsiteY11-824" fmla="*/ 1854418 h 2242107"/>
                    <a:gd name="connsiteX12-825" fmla="*/ 463725 w 2003583"/>
                    <a:gd name="connsiteY12-826" fmla="*/ 1655823 h 2242107"/>
                    <a:gd name="connsiteX13-827" fmla="*/ 143951 w 2003583"/>
                    <a:gd name="connsiteY13-828" fmla="*/ 1752197 h 2242107"/>
                    <a:gd name="connsiteX14-829" fmla="*/ 26285 w 2003583"/>
                    <a:gd name="connsiteY14-830" fmla="*/ 1548395 h 2242107"/>
                    <a:gd name="connsiteX15-831" fmla="*/ 269635 w 2003583"/>
                    <a:gd name="connsiteY15-832" fmla="*/ 1319649 h 2242107"/>
                    <a:gd name="connsiteX16-833" fmla="*/ 269635 w 2003583"/>
                    <a:gd name="connsiteY16-834" fmla="*/ 922459 h 2242107"/>
                    <a:gd name="connsiteX17-835" fmla="*/ 26285 w 2003583"/>
                    <a:gd name="connsiteY17-836" fmla="*/ 693713 h 2242107"/>
                    <a:gd name="connsiteX18-837" fmla="*/ 143951 w 2003583"/>
                    <a:gd name="connsiteY18-838" fmla="*/ 489911 h 2242107"/>
                    <a:gd name="connsiteX19-839" fmla="*/ 463725 w 2003583"/>
                    <a:gd name="connsiteY19-840" fmla="*/ 586285 h 2242107"/>
                    <a:gd name="connsiteX20-841" fmla="*/ 807702 w 2003583"/>
                    <a:gd name="connsiteY20-842" fmla="*/ 387690 h 2242107"/>
                    <a:gd name="connsiteX21-843" fmla="*/ 884127 w 2003583"/>
                    <a:gd name="connsiteY21-844" fmla="*/ 62570 h 2242107"/>
                    <a:gd name="connsiteX22-845" fmla="*/ 1119457 w 2003583"/>
                    <a:gd name="connsiteY22-846" fmla="*/ 62570 h 2242107"/>
                    <a:gd name="connsiteX23-847" fmla="*/ 1195882 w 2003583"/>
                    <a:gd name="connsiteY23-848" fmla="*/ 387690 h 2242107"/>
                    <a:gd name="connsiteX24-849" fmla="*/ 1539859 w 2003583"/>
                    <a:gd name="connsiteY24-850" fmla="*/ 586285 h 2242107"/>
                    <a:gd name="connsiteX0-851" fmla="*/ 1539859 w 2003583"/>
                    <a:gd name="connsiteY0-852" fmla="*/ 586285 h 2242107"/>
                    <a:gd name="connsiteX1-853" fmla="*/ 1859633 w 2003583"/>
                    <a:gd name="connsiteY1-854" fmla="*/ 489911 h 2242107"/>
                    <a:gd name="connsiteX2-855" fmla="*/ 1977299 w 2003583"/>
                    <a:gd name="connsiteY2-856" fmla="*/ 693713 h 2242107"/>
                    <a:gd name="connsiteX3-857" fmla="*/ 1733949 w 2003583"/>
                    <a:gd name="connsiteY3-858" fmla="*/ 922459 h 2242107"/>
                    <a:gd name="connsiteX4-859" fmla="*/ 1733949 w 2003583"/>
                    <a:gd name="connsiteY4-860" fmla="*/ 1319649 h 2242107"/>
                    <a:gd name="connsiteX5-861" fmla="*/ 1977299 w 2003583"/>
                    <a:gd name="connsiteY5-862" fmla="*/ 1548395 h 2242107"/>
                    <a:gd name="connsiteX6-863" fmla="*/ 1859633 w 2003583"/>
                    <a:gd name="connsiteY6-864" fmla="*/ 1752197 h 2242107"/>
                    <a:gd name="connsiteX7-865" fmla="*/ 1539859 w 2003583"/>
                    <a:gd name="connsiteY7-866" fmla="*/ 1655823 h 2242107"/>
                    <a:gd name="connsiteX8-867" fmla="*/ 1195882 w 2003583"/>
                    <a:gd name="connsiteY8-868" fmla="*/ 1854418 h 2242107"/>
                    <a:gd name="connsiteX9-869" fmla="*/ 1119457 w 2003583"/>
                    <a:gd name="connsiteY9-870" fmla="*/ 2179538 h 2242107"/>
                    <a:gd name="connsiteX10-871" fmla="*/ 884127 w 2003583"/>
                    <a:gd name="connsiteY10-872" fmla="*/ 2179538 h 2242107"/>
                    <a:gd name="connsiteX11-873" fmla="*/ 807702 w 2003583"/>
                    <a:gd name="connsiteY11-874" fmla="*/ 1854418 h 2242107"/>
                    <a:gd name="connsiteX12-875" fmla="*/ 463725 w 2003583"/>
                    <a:gd name="connsiteY12-876" fmla="*/ 1655823 h 2242107"/>
                    <a:gd name="connsiteX13-877" fmla="*/ 143951 w 2003583"/>
                    <a:gd name="connsiteY13-878" fmla="*/ 1752197 h 2242107"/>
                    <a:gd name="connsiteX14-879" fmla="*/ 26285 w 2003583"/>
                    <a:gd name="connsiteY14-880" fmla="*/ 1548395 h 2242107"/>
                    <a:gd name="connsiteX15-881" fmla="*/ 269635 w 2003583"/>
                    <a:gd name="connsiteY15-882" fmla="*/ 1319649 h 2242107"/>
                    <a:gd name="connsiteX16-883" fmla="*/ 269635 w 2003583"/>
                    <a:gd name="connsiteY16-884" fmla="*/ 922459 h 2242107"/>
                    <a:gd name="connsiteX17-885" fmla="*/ 26285 w 2003583"/>
                    <a:gd name="connsiteY17-886" fmla="*/ 693713 h 2242107"/>
                    <a:gd name="connsiteX18-887" fmla="*/ 143951 w 2003583"/>
                    <a:gd name="connsiteY18-888" fmla="*/ 489911 h 2242107"/>
                    <a:gd name="connsiteX19-889" fmla="*/ 463725 w 2003583"/>
                    <a:gd name="connsiteY19-890" fmla="*/ 586285 h 2242107"/>
                    <a:gd name="connsiteX20-891" fmla="*/ 807702 w 2003583"/>
                    <a:gd name="connsiteY20-892" fmla="*/ 387690 h 2242107"/>
                    <a:gd name="connsiteX21-893" fmla="*/ 884127 w 2003583"/>
                    <a:gd name="connsiteY21-894" fmla="*/ 62570 h 2242107"/>
                    <a:gd name="connsiteX22-895" fmla="*/ 1119457 w 2003583"/>
                    <a:gd name="connsiteY22-896" fmla="*/ 62570 h 2242107"/>
                    <a:gd name="connsiteX23-897" fmla="*/ 1195882 w 2003583"/>
                    <a:gd name="connsiteY23-898" fmla="*/ 387690 h 2242107"/>
                    <a:gd name="connsiteX24-899" fmla="*/ 1539859 w 2003583"/>
                    <a:gd name="connsiteY24-900" fmla="*/ 586285 h 2242107"/>
                    <a:gd name="connsiteX0-901" fmla="*/ 1539859 w 2003583"/>
                    <a:gd name="connsiteY0-902" fmla="*/ 586285 h 2242107"/>
                    <a:gd name="connsiteX1-903" fmla="*/ 1859633 w 2003583"/>
                    <a:gd name="connsiteY1-904" fmla="*/ 489911 h 2242107"/>
                    <a:gd name="connsiteX2-905" fmla="*/ 1977299 w 2003583"/>
                    <a:gd name="connsiteY2-906" fmla="*/ 693713 h 2242107"/>
                    <a:gd name="connsiteX3-907" fmla="*/ 1733949 w 2003583"/>
                    <a:gd name="connsiteY3-908" fmla="*/ 922459 h 2242107"/>
                    <a:gd name="connsiteX4-909" fmla="*/ 1733949 w 2003583"/>
                    <a:gd name="connsiteY4-910" fmla="*/ 1319649 h 2242107"/>
                    <a:gd name="connsiteX5-911" fmla="*/ 1977299 w 2003583"/>
                    <a:gd name="connsiteY5-912" fmla="*/ 1548395 h 2242107"/>
                    <a:gd name="connsiteX6-913" fmla="*/ 1859633 w 2003583"/>
                    <a:gd name="connsiteY6-914" fmla="*/ 1752197 h 2242107"/>
                    <a:gd name="connsiteX7-915" fmla="*/ 1539859 w 2003583"/>
                    <a:gd name="connsiteY7-916" fmla="*/ 1655823 h 2242107"/>
                    <a:gd name="connsiteX8-917" fmla="*/ 1195882 w 2003583"/>
                    <a:gd name="connsiteY8-918" fmla="*/ 1854418 h 2242107"/>
                    <a:gd name="connsiteX9-919" fmla="*/ 1119457 w 2003583"/>
                    <a:gd name="connsiteY9-920" fmla="*/ 2179538 h 2242107"/>
                    <a:gd name="connsiteX10-921" fmla="*/ 884127 w 2003583"/>
                    <a:gd name="connsiteY10-922" fmla="*/ 2179538 h 2242107"/>
                    <a:gd name="connsiteX11-923" fmla="*/ 807702 w 2003583"/>
                    <a:gd name="connsiteY11-924" fmla="*/ 1854418 h 2242107"/>
                    <a:gd name="connsiteX12-925" fmla="*/ 463725 w 2003583"/>
                    <a:gd name="connsiteY12-926" fmla="*/ 1655823 h 2242107"/>
                    <a:gd name="connsiteX13-927" fmla="*/ 143951 w 2003583"/>
                    <a:gd name="connsiteY13-928" fmla="*/ 1752197 h 2242107"/>
                    <a:gd name="connsiteX14-929" fmla="*/ 26285 w 2003583"/>
                    <a:gd name="connsiteY14-930" fmla="*/ 1548395 h 2242107"/>
                    <a:gd name="connsiteX15-931" fmla="*/ 269635 w 2003583"/>
                    <a:gd name="connsiteY15-932" fmla="*/ 1319649 h 2242107"/>
                    <a:gd name="connsiteX16-933" fmla="*/ 269635 w 2003583"/>
                    <a:gd name="connsiteY16-934" fmla="*/ 922459 h 2242107"/>
                    <a:gd name="connsiteX17-935" fmla="*/ 26285 w 2003583"/>
                    <a:gd name="connsiteY17-936" fmla="*/ 693713 h 2242107"/>
                    <a:gd name="connsiteX18-937" fmla="*/ 143951 w 2003583"/>
                    <a:gd name="connsiteY18-938" fmla="*/ 489911 h 2242107"/>
                    <a:gd name="connsiteX19-939" fmla="*/ 463725 w 2003583"/>
                    <a:gd name="connsiteY19-940" fmla="*/ 586285 h 2242107"/>
                    <a:gd name="connsiteX20-941" fmla="*/ 807702 w 2003583"/>
                    <a:gd name="connsiteY20-942" fmla="*/ 387690 h 2242107"/>
                    <a:gd name="connsiteX21-943" fmla="*/ 884127 w 2003583"/>
                    <a:gd name="connsiteY21-944" fmla="*/ 62570 h 2242107"/>
                    <a:gd name="connsiteX22-945" fmla="*/ 1119457 w 2003583"/>
                    <a:gd name="connsiteY22-946" fmla="*/ 62570 h 2242107"/>
                    <a:gd name="connsiteX23-947" fmla="*/ 1195882 w 2003583"/>
                    <a:gd name="connsiteY23-948" fmla="*/ 387690 h 2242107"/>
                    <a:gd name="connsiteX24-949" fmla="*/ 1539859 w 2003583"/>
                    <a:gd name="connsiteY24-950" fmla="*/ 586285 h 2242107"/>
                    <a:gd name="connsiteX0-951" fmla="*/ 1539859 w 2003583"/>
                    <a:gd name="connsiteY0-952" fmla="*/ 586285 h 2242107"/>
                    <a:gd name="connsiteX1-953" fmla="*/ 1859633 w 2003583"/>
                    <a:gd name="connsiteY1-954" fmla="*/ 489911 h 2242107"/>
                    <a:gd name="connsiteX2-955" fmla="*/ 1977299 w 2003583"/>
                    <a:gd name="connsiteY2-956" fmla="*/ 693713 h 2242107"/>
                    <a:gd name="connsiteX3-957" fmla="*/ 1733949 w 2003583"/>
                    <a:gd name="connsiteY3-958" fmla="*/ 922459 h 2242107"/>
                    <a:gd name="connsiteX4-959" fmla="*/ 1733949 w 2003583"/>
                    <a:gd name="connsiteY4-960" fmla="*/ 1319649 h 2242107"/>
                    <a:gd name="connsiteX5-961" fmla="*/ 1977299 w 2003583"/>
                    <a:gd name="connsiteY5-962" fmla="*/ 1548395 h 2242107"/>
                    <a:gd name="connsiteX6-963" fmla="*/ 1859633 w 2003583"/>
                    <a:gd name="connsiteY6-964" fmla="*/ 1752197 h 2242107"/>
                    <a:gd name="connsiteX7-965" fmla="*/ 1539859 w 2003583"/>
                    <a:gd name="connsiteY7-966" fmla="*/ 1655823 h 2242107"/>
                    <a:gd name="connsiteX8-967" fmla="*/ 1195882 w 2003583"/>
                    <a:gd name="connsiteY8-968" fmla="*/ 1854418 h 2242107"/>
                    <a:gd name="connsiteX9-969" fmla="*/ 1119457 w 2003583"/>
                    <a:gd name="connsiteY9-970" fmla="*/ 2179538 h 2242107"/>
                    <a:gd name="connsiteX10-971" fmla="*/ 884127 w 2003583"/>
                    <a:gd name="connsiteY10-972" fmla="*/ 2179538 h 2242107"/>
                    <a:gd name="connsiteX11-973" fmla="*/ 807702 w 2003583"/>
                    <a:gd name="connsiteY11-974" fmla="*/ 1854418 h 2242107"/>
                    <a:gd name="connsiteX12-975" fmla="*/ 463725 w 2003583"/>
                    <a:gd name="connsiteY12-976" fmla="*/ 1655823 h 2242107"/>
                    <a:gd name="connsiteX13-977" fmla="*/ 143951 w 2003583"/>
                    <a:gd name="connsiteY13-978" fmla="*/ 1752197 h 2242107"/>
                    <a:gd name="connsiteX14-979" fmla="*/ 26285 w 2003583"/>
                    <a:gd name="connsiteY14-980" fmla="*/ 1548395 h 2242107"/>
                    <a:gd name="connsiteX15-981" fmla="*/ 269635 w 2003583"/>
                    <a:gd name="connsiteY15-982" fmla="*/ 1319649 h 2242107"/>
                    <a:gd name="connsiteX16-983" fmla="*/ 269635 w 2003583"/>
                    <a:gd name="connsiteY16-984" fmla="*/ 922459 h 2242107"/>
                    <a:gd name="connsiteX17-985" fmla="*/ 26285 w 2003583"/>
                    <a:gd name="connsiteY17-986" fmla="*/ 693713 h 2242107"/>
                    <a:gd name="connsiteX18-987" fmla="*/ 143951 w 2003583"/>
                    <a:gd name="connsiteY18-988" fmla="*/ 489911 h 2242107"/>
                    <a:gd name="connsiteX19-989" fmla="*/ 463725 w 2003583"/>
                    <a:gd name="connsiteY19-990" fmla="*/ 586285 h 2242107"/>
                    <a:gd name="connsiteX20-991" fmla="*/ 807702 w 2003583"/>
                    <a:gd name="connsiteY20-992" fmla="*/ 387690 h 2242107"/>
                    <a:gd name="connsiteX21-993" fmla="*/ 884127 w 2003583"/>
                    <a:gd name="connsiteY21-994" fmla="*/ 62570 h 2242107"/>
                    <a:gd name="connsiteX22-995" fmla="*/ 1119457 w 2003583"/>
                    <a:gd name="connsiteY22-996" fmla="*/ 62570 h 2242107"/>
                    <a:gd name="connsiteX23-997" fmla="*/ 1195882 w 2003583"/>
                    <a:gd name="connsiteY23-998" fmla="*/ 387690 h 2242107"/>
                    <a:gd name="connsiteX24-999" fmla="*/ 1539859 w 2003583"/>
                    <a:gd name="connsiteY24-1000" fmla="*/ 586285 h 2242107"/>
                    <a:gd name="connsiteX0-1001" fmla="*/ 1539859 w 2003583"/>
                    <a:gd name="connsiteY0-1002" fmla="*/ 586285 h 2242107"/>
                    <a:gd name="connsiteX1-1003" fmla="*/ 1859633 w 2003583"/>
                    <a:gd name="connsiteY1-1004" fmla="*/ 489911 h 2242107"/>
                    <a:gd name="connsiteX2-1005" fmla="*/ 1977299 w 2003583"/>
                    <a:gd name="connsiteY2-1006" fmla="*/ 693713 h 2242107"/>
                    <a:gd name="connsiteX3-1007" fmla="*/ 1733949 w 2003583"/>
                    <a:gd name="connsiteY3-1008" fmla="*/ 922459 h 2242107"/>
                    <a:gd name="connsiteX4-1009" fmla="*/ 1733949 w 2003583"/>
                    <a:gd name="connsiteY4-1010" fmla="*/ 1319649 h 2242107"/>
                    <a:gd name="connsiteX5-1011" fmla="*/ 1977299 w 2003583"/>
                    <a:gd name="connsiteY5-1012" fmla="*/ 1548395 h 2242107"/>
                    <a:gd name="connsiteX6-1013" fmla="*/ 1859633 w 2003583"/>
                    <a:gd name="connsiteY6-1014" fmla="*/ 1752197 h 2242107"/>
                    <a:gd name="connsiteX7-1015" fmla="*/ 1539859 w 2003583"/>
                    <a:gd name="connsiteY7-1016" fmla="*/ 1655823 h 2242107"/>
                    <a:gd name="connsiteX8-1017" fmla="*/ 1195882 w 2003583"/>
                    <a:gd name="connsiteY8-1018" fmla="*/ 1854418 h 2242107"/>
                    <a:gd name="connsiteX9-1019" fmla="*/ 1119457 w 2003583"/>
                    <a:gd name="connsiteY9-1020" fmla="*/ 2179538 h 2242107"/>
                    <a:gd name="connsiteX10-1021" fmla="*/ 884127 w 2003583"/>
                    <a:gd name="connsiteY10-1022" fmla="*/ 2179538 h 2242107"/>
                    <a:gd name="connsiteX11-1023" fmla="*/ 807702 w 2003583"/>
                    <a:gd name="connsiteY11-1024" fmla="*/ 1854418 h 2242107"/>
                    <a:gd name="connsiteX12-1025" fmla="*/ 463725 w 2003583"/>
                    <a:gd name="connsiteY12-1026" fmla="*/ 1655823 h 2242107"/>
                    <a:gd name="connsiteX13-1027" fmla="*/ 143951 w 2003583"/>
                    <a:gd name="connsiteY13-1028" fmla="*/ 1752197 h 2242107"/>
                    <a:gd name="connsiteX14-1029" fmla="*/ 26285 w 2003583"/>
                    <a:gd name="connsiteY14-1030" fmla="*/ 1548395 h 2242107"/>
                    <a:gd name="connsiteX15-1031" fmla="*/ 269635 w 2003583"/>
                    <a:gd name="connsiteY15-1032" fmla="*/ 1319649 h 2242107"/>
                    <a:gd name="connsiteX16-1033" fmla="*/ 269635 w 2003583"/>
                    <a:gd name="connsiteY16-1034" fmla="*/ 922459 h 2242107"/>
                    <a:gd name="connsiteX17-1035" fmla="*/ 26285 w 2003583"/>
                    <a:gd name="connsiteY17-1036" fmla="*/ 693713 h 2242107"/>
                    <a:gd name="connsiteX18-1037" fmla="*/ 143951 w 2003583"/>
                    <a:gd name="connsiteY18-1038" fmla="*/ 489911 h 2242107"/>
                    <a:gd name="connsiteX19-1039" fmla="*/ 463725 w 2003583"/>
                    <a:gd name="connsiteY19-1040" fmla="*/ 586285 h 2242107"/>
                    <a:gd name="connsiteX20-1041" fmla="*/ 807702 w 2003583"/>
                    <a:gd name="connsiteY20-1042" fmla="*/ 387690 h 2242107"/>
                    <a:gd name="connsiteX21-1043" fmla="*/ 884127 w 2003583"/>
                    <a:gd name="connsiteY21-1044" fmla="*/ 62570 h 2242107"/>
                    <a:gd name="connsiteX22-1045" fmla="*/ 1119457 w 2003583"/>
                    <a:gd name="connsiteY22-1046" fmla="*/ 62570 h 2242107"/>
                    <a:gd name="connsiteX23-1047" fmla="*/ 1195882 w 2003583"/>
                    <a:gd name="connsiteY23-1048" fmla="*/ 387690 h 2242107"/>
                    <a:gd name="connsiteX24-1049" fmla="*/ 1539859 w 2003583"/>
                    <a:gd name="connsiteY24-1050" fmla="*/ 586285 h 2242107"/>
                    <a:gd name="connsiteX0-1051" fmla="*/ 1539859 w 2003583"/>
                    <a:gd name="connsiteY0-1052" fmla="*/ 586285 h 2242107"/>
                    <a:gd name="connsiteX1-1053" fmla="*/ 1815989 w 2003583"/>
                    <a:gd name="connsiteY1-1054" fmla="*/ 481182 h 2242107"/>
                    <a:gd name="connsiteX2-1055" fmla="*/ 1977299 w 2003583"/>
                    <a:gd name="connsiteY2-1056" fmla="*/ 693713 h 2242107"/>
                    <a:gd name="connsiteX3-1057" fmla="*/ 1733949 w 2003583"/>
                    <a:gd name="connsiteY3-1058" fmla="*/ 922459 h 2242107"/>
                    <a:gd name="connsiteX4-1059" fmla="*/ 1733949 w 2003583"/>
                    <a:gd name="connsiteY4-1060" fmla="*/ 1319649 h 2242107"/>
                    <a:gd name="connsiteX5-1061" fmla="*/ 1977299 w 2003583"/>
                    <a:gd name="connsiteY5-1062" fmla="*/ 1548395 h 2242107"/>
                    <a:gd name="connsiteX6-1063" fmla="*/ 1859633 w 2003583"/>
                    <a:gd name="connsiteY6-1064" fmla="*/ 1752197 h 2242107"/>
                    <a:gd name="connsiteX7-1065" fmla="*/ 1539859 w 2003583"/>
                    <a:gd name="connsiteY7-1066" fmla="*/ 1655823 h 2242107"/>
                    <a:gd name="connsiteX8-1067" fmla="*/ 1195882 w 2003583"/>
                    <a:gd name="connsiteY8-1068" fmla="*/ 1854418 h 2242107"/>
                    <a:gd name="connsiteX9-1069" fmla="*/ 1119457 w 2003583"/>
                    <a:gd name="connsiteY9-1070" fmla="*/ 2179538 h 2242107"/>
                    <a:gd name="connsiteX10-1071" fmla="*/ 884127 w 2003583"/>
                    <a:gd name="connsiteY10-1072" fmla="*/ 2179538 h 2242107"/>
                    <a:gd name="connsiteX11-1073" fmla="*/ 807702 w 2003583"/>
                    <a:gd name="connsiteY11-1074" fmla="*/ 1854418 h 2242107"/>
                    <a:gd name="connsiteX12-1075" fmla="*/ 463725 w 2003583"/>
                    <a:gd name="connsiteY12-1076" fmla="*/ 1655823 h 2242107"/>
                    <a:gd name="connsiteX13-1077" fmla="*/ 143951 w 2003583"/>
                    <a:gd name="connsiteY13-1078" fmla="*/ 1752197 h 2242107"/>
                    <a:gd name="connsiteX14-1079" fmla="*/ 26285 w 2003583"/>
                    <a:gd name="connsiteY14-1080" fmla="*/ 1548395 h 2242107"/>
                    <a:gd name="connsiteX15-1081" fmla="*/ 269635 w 2003583"/>
                    <a:gd name="connsiteY15-1082" fmla="*/ 1319649 h 2242107"/>
                    <a:gd name="connsiteX16-1083" fmla="*/ 269635 w 2003583"/>
                    <a:gd name="connsiteY16-1084" fmla="*/ 922459 h 2242107"/>
                    <a:gd name="connsiteX17-1085" fmla="*/ 26285 w 2003583"/>
                    <a:gd name="connsiteY17-1086" fmla="*/ 693713 h 2242107"/>
                    <a:gd name="connsiteX18-1087" fmla="*/ 143951 w 2003583"/>
                    <a:gd name="connsiteY18-1088" fmla="*/ 489911 h 2242107"/>
                    <a:gd name="connsiteX19-1089" fmla="*/ 463725 w 2003583"/>
                    <a:gd name="connsiteY19-1090" fmla="*/ 586285 h 2242107"/>
                    <a:gd name="connsiteX20-1091" fmla="*/ 807702 w 2003583"/>
                    <a:gd name="connsiteY20-1092" fmla="*/ 387690 h 2242107"/>
                    <a:gd name="connsiteX21-1093" fmla="*/ 884127 w 2003583"/>
                    <a:gd name="connsiteY21-1094" fmla="*/ 62570 h 2242107"/>
                    <a:gd name="connsiteX22-1095" fmla="*/ 1119457 w 2003583"/>
                    <a:gd name="connsiteY22-1096" fmla="*/ 62570 h 2242107"/>
                    <a:gd name="connsiteX23-1097" fmla="*/ 1195882 w 2003583"/>
                    <a:gd name="connsiteY23-1098" fmla="*/ 387690 h 2242107"/>
                    <a:gd name="connsiteX24-1099" fmla="*/ 1539859 w 2003583"/>
                    <a:gd name="connsiteY24-1100" fmla="*/ 586285 h 2242107"/>
                    <a:gd name="connsiteX0-1101" fmla="*/ 1539859 w 2003583"/>
                    <a:gd name="connsiteY0-1102" fmla="*/ 586285 h 2225306"/>
                    <a:gd name="connsiteX1-1103" fmla="*/ 1815989 w 2003583"/>
                    <a:gd name="connsiteY1-1104" fmla="*/ 481182 h 2225306"/>
                    <a:gd name="connsiteX2-1105" fmla="*/ 1977299 w 2003583"/>
                    <a:gd name="connsiteY2-1106" fmla="*/ 693713 h 2225306"/>
                    <a:gd name="connsiteX3-1107" fmla="*/ 1733949 w 2003583"/>
                    <a:gd name="connsiteY3-1108" fmla="*/ 922459 h 2225306"/>
                    <a:gd name="connsiteX4-1109" fmla="*/ 1733949 w 2003583"/>
                    <a:gd name="connsiteY4-1110" fmla="*/ 1319649 h 2225306"/>
                    <a:gd name="connsiteX5-1111" fmla="*/ 1977299 w 2003583"/>
                    <a:gd name="connsiteY5-1112" fmla="*/ 1548395 h 2225306"/>
                    <a:gd name="connsiteX6-1113" fmla="*/ 1859633 w 2003583"/>
                    <a:gd name="connsiteY6-1114" fmla="*/ 1752197 h 2225306"/>
                    <a:gd name="connsiteX7-1115" fmla="*/ 1539859 w 2003583"/>
                    <a:gd name="connsiteY7-1116" fmla="*/ 1655823 h 2225306"/>
                    <a:gd name="connsiteX8-1117" fmla="*/ 1195882 w 2003583"/>
                    <a:gd name="connsiteY8-1118" fmla="*/ 1854418 h 2225306"/>
                    <a:gd name="connsiteX9-1119" fmla="*/ 1119457 w 2003583"/>
                    <a:gd name="connsiteY9-1120" fmla="*/ 2179538 h 2225306"/>
                    <a:gd name="connsiteX10-1121" fmla="*/ 849212 w 2003583"/>
                    <a:gd name="connsiteY10-1122" fmla="*/ 2188266 h 2225306"/>
                    <a:gd name="connsiteX11-1123" fmla="*/ 807702 w 2003583"/>
                    <a:gd name="connsiteY11-1124" fmla="*/ 1854418 h 2225306"/>
                    <a:gd name="connsiteX12-1125" fmla="*/ 463725 w 2003583"/>
                    <a:gd name="connsiteY12-1126" fmla="*/ 1655823 h 2225306"/>
                    <a:gd name="connsiteX13-1127" fmla="*/ 143951 w 2003583"/>
                    <a:gd name="connsiteY13-1128" fmla="*/ 1752197 h 2225306"/>
                    <a:gd name="connsiteX14-1129" fmla="*/ 26285 w 2003583"/>
                    <a:gd name="connsiteY14-1130" fmla="*/ 1548395 h 2225306"/>
                    <a:gd name="connsiteX15-1131" fmla="*/ 269635 w 2003583"/>
                    <a:gd name="connsiteY15-1132" fmla="*/ 1319649 h 2225306"/>
                    <a:gd name="connsiteX16-1133" fmla="*/ 269635 w 2003583"/>
                    <a:gd name="connsiteY16-1134" fmla="*/ 922459 h 2225306"/>
                    <a:gd name="connsiteX17-1135" fmla="*/ 26285 w 2003583"/>
                    <a:gd name="connsiteY17-1136" fmla="*/ 693713 h 2225306"/>
                    <a:gd name="connsiteX18-1137" fmla="*/ 143951 w 2003583"/>
                    <a:gd name="connsiteY18-1138" fmla="*/ 489911 h 2225306"/>
                    <a:gd name="connsiteX19-1139" fmla="*/ 463725 w 2003583"/>
                    <a:gd name="connsiteY19-1140" fmla="*/ 586285 h 2225306"/>
                    <a:gd name="connsiteX20-1141" fmla="*/ 807702 w 2003583"/>
                    <a:gd name="connsiteY20-1142" fmla="*/ 387690 h 2225306"/>
                    <a:gd name="connsiteX21-1143" fmla="*/ 884127 w 2003583"/>
                    <a:gd name="connsiteY21-1144" fmla="*/ 62570 h 2225306"/>
                    <a:gd name="connsiteX22-1145" fmla="*/ 1119457 w 2003583"/>
                    <a:gd name="connsiteY22-1146" fmla="*/ 62570 h 2225306"/>
                    <a:gd name="connsiteX23-1147" fmla="*/ 1195882 w 2003583"/>
                    <a:gd name="connsiteY23-1148" fmla="*/ 387690 h 2225306"/>
                    <a:gd name="connsiteX24-1149" fmla="*/ 1539859 w 2003583"/>
                    <a:gd name="connsiteY24-1150" fmla="*/ 586285 h 2225306"/>
                    <a:gd name="connsiteX0-1151" fmla="*/ 1551437 w 2015161"/>
                    <a:gd name="connsiteY0-1152" fmla="*/ 586285 h 2225304"/>
                    <a:gd name="connsiteX1-1153" fmla="*/ 1827567 w 2015161"/>
                    <a:gd name="connsiteY1-1154" fmla="*/ 481182 h 2225304"/>
                    <a:gd name="connsiteX2-1155" fmla="*/ 1988877 w 2015161"/>
                    <a:gd name="connsiteY2-1156" fmla="*/ 693713 h 2225304"/>
                    <a:gd name="connsiteX3-1157" fmla="*/ 1745527 w 2015161"/>
                    <a:gd name="connsiteY3-1158" fmla="*/ 922459 h 2225304"/>
                    <a:gd name="connsiteX4-1159" fmla="*/ 1745527 w 2015161"/>
                    <a:gd name="connsiteY4-1160" fmla="*/ 1319649 h 2225304"/>
                    <a:gd name="connsiteX5-1161" fmla="*/ 1988877 w 2015161"/>
                    <a:gd name="connsiteY5-1162" fmla="*/ 1548395 h 2225304"/>
                    <a:gd name="connsiteX6-1163" fmla="*/ 1871211 w 2015161"/>
                    <a:gd name="connsiteY6-1164" fmla="*/ 1752197 h 2225304"/>
                    <a:gd name="connsiteX7-1165" fmla="*/ 1551437 w 2015161"/>
                    <a:gd name="connsiteY7-1166" fmla="*/ 1655823 h 2225304"/>
                    <a:gd name="connsiteX8-1167" fmla="*/ 1207460 w 2015161"/>
                    <a:gd name="connsiteY8-1168" fmla="*/ 1854418 h 2225304"/>
                    <a:gd name="connsiteX9-1169" fmla="*/ 1131035 w 2015161"/>
                    <a:gd name="connsiteY9-1170" fmla="*/ 2179538 h 2225304"/>
                    <a:gd name="connsiteX10-1171" fmla="*/ 860790 w 2015161"/>
                    <a:gd name="connsiteY10-1172" fmla="*/ 2188266 h 2225304"/>
                    <a:gd name="connsiteX11-1173" fmla="*/ 819280 w 2015161"/>
                    <a:gd name="connsiteY11-1174" fmla="*/ 1854418 h 2225304"/>
                    <a:gd name="connsiteX12-1175" fmla="*/ 475303 w 2015161"/>
                    <a:gd name="connsiteY12-1176" fmla="*/ 1655823 h 2225304"/>
                    <a:gd name="connsiteX13-1177" fmla="*/ 155529 w 2015161"/>
                    <a:gd name="connsiteY13-1178" fmla="*/ 1752197 h 2225304"/>
                    <a:gd name="connsiteX14-1179" fmla="*/ 2948 w 2015161"/>
                    <a:gd name="connsiteY14-1180" fmla="*/ 1522210 h 2225304"/>
                    <a:gd name="connsiteX15-1181" fmla="*/ 281213 w 2015161"/>
                    <a:gd name="connsiteY15-1182" fmla="*/ 1319649 h 2225304"/>
                    <a:gd name="connsiteX16-1183" fmla="*/ 281213 w 2015161"/>
                    <a:gd name="connsiteY16-1184" fmla="*/ 922459 h 2225304"/>
                    <a:gd name="connsiteX17-1185" fmla="*/ 37863 w 2015161"/>
                    <a:gd name="connsiteY17-1186" fmla="*/ 693713 h 2225304"/>
                    <a:gd name="connsiteX18-1187" fmla="*/ 155529 w 2015161"/>
                    <a:gd name="connsiteY18-1188" fmla="*/ 489911 h 2225304"/>
                    <a:gd name="connsiteX19-1189" fmla="*/ 475303 w 2015161"/>
                    <a:gd name="connsiteY19-1190" fmla="*/ 586285 h 2225304"/>
                    <a:gd name="connsiteX20-1191" fmla="*/ 819280 w 2015161"/>
                    <a:gd name="connsiteY20-1192" fmla="*/ 387690 h 2225304"/>
                    <a:gd name="connsiteX21-1193" fmla="*/ 895705 w 2015161"/>
                    <a:gd name="connsiteY21-1194" fmla="*/ 62570 h 2225304"/>
                    <a:gd name="connsiteX22-1195" fmla="*/ 1131035 w 2015161"/>
                    <a:gd name="connsiteY22-1196" fmla="*/ 62570 h 2225304"/>
                    <a:gd name="connsiteX23-1197" fmla="*/ 1207460 w 2015161"/>
                    <a:gd name="connsiteY23-1198" fmla="*/ 387690 h 2225304"/>
                    <a:gd name="connsiteX24-1199" fmla="*/ 1551437 w 2015161"/>
                    <a:gd name="connsiteY24-1200" fmla="*/ 586285 h 2225304"/>
                    <a:gd name="connsiteX0-1201" fmla="*/ 1551439 w 2015163"/>
                    <a:gd name="connsiteY0-1202" fmla="*/ 586285 h 2225306"/>
                    <a:gd name="connsiteX1-1203" fmla="*/ 1827569 w 2015163"/>
                    <a:gd name="connsiteY1-1204" fmla="*/ 481182 h 2225306"/>
                    <a:gd name="connsiteX2-1205" fmla="*/ 1988879 w 2015163"/>
                    <a:gd name="connsiteY2-1206" fmla="*/ 693713 h 2225306"/>
                    <a:gd name="connsiteX3-1207" fmla="*/ 1745529 w 2015163"/>
                    <a:gd name="connsiteY3-1208" fmla="*/ 922459 h 2225306"/>
                    <a:gd name="connsiteX4-1209" fmla="*/ 1745529 w 2015163"/>
                    <a:gd name="connsiteY4-1210" fmla="*/ 1319649 h 2225306"/>
                    <a:gd name="connsiteX5-1211" fmla="*/ 1988879 w 2015163"/>
                    <a:gd name="connsiteY5-1212" fmla="*/ 1548395 h 2225306"/>
                    <a:gd name="connsiteX6-1213" fmla="*/ 1871213 w 2015163"/>
                    <a:gd name="connsiteY6-1214" fmla="*/ 1752197 h 2225306"/>
                    <a:gd name="connsiteX7-1215" fmla="*/ 1551439 w 2015163"/>
                    <a:gd name="connsiteY7-1216" fmla="*/ 1655823 h 2225306"/>
                    <a:gd name="connsiteX8-1217" fmla="*/ 1207462 w 2015163"/>
                    <a:gd name="connsiteY8-1218" fmla="*/ 1854418 h 2225306"/>
                    <a:gd name="connsiteX9-1219" fmla="*/ 1131037 w 2015163"/>
                    <a:gd name="connsiteY9-1220" fmla="*/ 2179538 h 2225306"/>
                    <a:gd name="connsiteX10-1221" fmla="*/ 860792 w 2015163"/>
                    <a:gd name="connsiteY10-1222" fmla="*/ 2188266 h 2225306"/>
                    <a:gd name="connsiteX11-1223" fmla="*/ 819282 w 2015163"/>
                    <a:gd name="connsiteY11-1224" fmla="*/ 1854418 h 2225306"/>
                    <a:gd name="connsiteX12-1225" fmla="*/ 475305 w 2015163"/>
                    <a:gd name="connsiteY12-1226" fmla="*/ 1655823 h 2225306"/>
                    <a:gd name="connsiteX13-1227" fmla="*/ 155531 w 2015163"/>
                    <a:gd name="connsiteY13-1228" fmla="*/ 1752197 h 2225306"/>
                    <a:gd name="connsiteX14-1229" fmla="*/ 2950 w 2015163"/>
                    <a:gd name="connsiteY14-1230" fmla="*/ 1522210 h 2225306"/>
                    <a:gd name="connsiteX15-1231" fmla="*/ 281215 w 2015163"/>
                    <a:gd name="connsiteY15-1232" fmla="*/ 1319649 h 2225306"/>
                    <a:gd name="connsiteX16-1233" fmla="*/ 281215 w 2015163"/>
                    <a:gd name="connsiteY16-1234" fmla="*/ 922459 h 2225306"/>
                    <a:gd name="connsiteX17-1235" fmla="*/ 37865 w 2015163"/>
                    <a:gd name="connsiteY17-1236" fmla="*/ 693713 h 2225306"/>
                    <a:gd name="connsiteX18-1237" fmla="*/ 155531 w 2015163"/>
                    <a:gd name="connsiteY18-1238" fmla="*/ 463725 h 2225306"/>
                    <a:gd name="connsiteX19-1239" fmla="*/ 475305 w 2015163"/>
                    <a:gd name="connsiteY19-1240" fmla="*/ 586285 h 2225306"/>
                    <a:gd name="connsiteX20-1241" fmla="*/ 819282 w 2015163"/>
                    <a:gd name="connsiteY20-1242" fmla="*/ 387690 h 2225306"/>
                    <a:gd name="connsiteX21-1243" fmla="*/ 895707 w 2015163"/>
                    <a:gd name="connsiteY21-1244" fmla="*/ 62570 h 2225306"/>
                    <a:gd name="connsiteX22-1245" fmla="*/ 1131037 w 2015163"/>
                    <a:gd name="connsiteY22-1246" fmla="*/ 62570 h 2225306"/>
                    <a:gd name="connsiteX23-1247" fmla="*/ 1207462 w 2015163"/>
                    <a:gd name="connsiteY23-1248" fmla="*/ 387690 h 2225306"/>
                    <a:gd name="connsiteX24-1249" fmla="*/ 1551439 w 2015163"/>
                    <a:gd name="connsiteY24-1250" fmla="*/ 586285 h 2225306"/>
                    <a:gd name="connsiteX0-1251" fmla="*/ 1551439 w 2015163"/>
                    <a:gd name="connsiteY0-1252" fmla="*/ 575030 h 2214049"/>
                    <a:gd name="connsiteX1-1253" fmla="*/ 1827569 w 2015163"/>
                    <a:gd name="connsiteY1-1254" fmla="*/ 469927 h 2214049"/>
                    <a:gd name="connsiteX2-1255" fmla="*/ 1988879 w 2015163"/>
                    <a:gd name="connsiteY2-1256" fmla="*/ 682458 h 2214049"/>
                    <a:gd name="connsiteX3-1257" fmla="*/ 1745529 w 2015163"/>
                    <a:gd name="connsiteY3-1258" fmla="*/ 911204 h 2214049"/>
                    <a:gd name="connsiteX4-1259" fmla="*/ 1745529 w 2015163"/>
                    <a:gd name="connsiteY4-1260" fmla="*/ 1308394 h 2214049"/>
                    <a:gd name="connsiteX5-1261" fmla="*/ 1988879 w 2015163"/>
                    <a:gd name="connsiteY5-1262" fmla="*/ 1537140 h 2214049"/>
                    <a:gd name="connsiteX6-1263" fmla="*/ 1871213 w 2015163"/>
                    <a:gd name="connsiteY6-1264" fmla="*/ 1740942 h 2214049"/>
                    <a:gd name="connsiteX7-1265" fmla="*/ 1551439 w 2015163"/>
                    <a:gd name="connsiteY7-1266" fmla="*/ 1644568 h 2214049"/>
                    <a:gd name="connsiteX8-1267" fmla="*/ 1207462 w 2015163"/>
                    <a:gd name="connsiteY8-1268" fmla="*/ 1843163 h 2214049"/>
                    <a:gd name="connsiteX9-1269" fmla="*/ 1131037 w 2015163"/>
                    <a:gd name="connsiteY9-1270" fmla="*/ 2168283 h 2214049"/>
                    <a:gd name="connsiteX10-1271" fmla="*/ 860792 w 2015163"/>
                    <a:gd name="connsiteY10-1272" fmla="*/ 2177011 h 2214049"/>
                    <a:gd name="connsiteX11-1273" fmla="*/ 819282 w 2015163"/>
                    <a:gd name="connsiteY11-1274" fmla="*/ 1843163 h 2214049"/>
                    <a:gd name="connsiteX12-1275" fmla="*/ 475305 w 2015163"/>
                    <a:gd name="connsiteY12-1276" fmla="*/ 1644568 h 2214049"/>
                    <a:gd name="connsiteX13-1277" fmla="*/ 155531 w 2015163"/>
                    <a:gd name="connsiteY13-1278" fmla="*/ 1740942 h 2214049"/>
                    <a:gd name="connsiteX14-1279" fmla="*/ 2950 w 2015163"/>
                    <a:gd name="connsiteY14-1280" fmla="*/ 1510955 h 2214049"/>
                    <a:gd name="connsiteX15-1281" fmla="*/ 281215 w 2015163"/>
                    <a:gd name="connsiteY15-1282" fmla="*/ 1308394 h 2214049"/>
                    <a:gd name="connsiteX16-1283" fmla="*/ 281215 w 2015163"/>
                    <a:gd name="connsiteY16-1284" fmla="*/ 911204 h 2214049"/>
                    <a:gd name="connsiteX17-1285" fmla="*/ 37865 w 2015163"/>
                    <a:gd name="connsiteY17-1286" fmla="*/ 682458 h 2214049"/>
                    <a:gd name="connsiteX18-1287" fmla="*/ 155531 w 2015163"/>
                    <a:gd name="connsiteY18-1288" fmla="*/ 452470 h 2214049"/>
                    <a:gd name="connsiteX19-1289" fmla="*/ 475305 w 2015163"/>
                    <a:gd name="connsiteY19-1290" fmla="*/ 575030 h 2214049"/>
                    <a:gd name="connsiteX20-1291" fmla="*/ 819282 w 2015163"/>
                    <a:gd name="connsiteY20-1292" fmla="*/ 376435 h 2214049"/>
                    <a:gd name="connsiteX21-1293" fmla="*/ 895707 w 2015163"/>
                    <a:gd name="connsiteY21-1294" fmla="*/ 51315 h 2214049"/>
                    <a:gd name="connsiteX22-1295" fmla="*/ 1165952 w 2015163"/>
                    <a:gd name="connsiteY22-1296" fmla="*/ 33857 h 2214049"/>
                    <a:gd name="connsiteX23-1297" fmla="*/ 1207462 w 2015163"/>
                    <a:gd name="connsiteY23-1298" fmla="*/ 376435 h 2214049"/>
                    <a:gd name="connsiteX24-1299" fmla="*/ 1551439 w 2015163"/>
                    <a:gd name="connsiteY24-1300" fmla="*/ 575030 h 2214049"/>
                    <a:gd name="connsiteX0-1301" fmla="*/ 1551439 w 2015163"/>
                    <a:gd name="connsiteY0-1302" fmla="*/ 575028 h 2214049"/>
                    <a:gd name="connsiteX1-1303" fmla="*/ 1810111 w 2015163"/>
                    <a:gd name="connsiteY1-1304" fmla="*/ 443740 h 2214049"/>
                    <a:gd name="connsiteX2-1305" fmla="*/ 1988879 w 2015163"/>
                    <a:gd name="connsiteY2-1306" fmla="*/ 682456 h 2214049"/>
                    <a:gd name="connsiteX3-1307" fmla="*/ 1745529 w 2015163"/>
                    <a:gd name="connsiteY3-1308" fmla="*/ 911202 h 2214049"/>
                    <a:gd name="connsiteX4-1309" fmla="*/ 1745529 w 2015163"/>
                    <a:gd name="connsiteY4-1310" fmla="*/ 1308392 h 2214049"/>
                    <a:gd name="connsiteX5-1311" fmla="*/ 1988879 w 2015163"/>
                    <a:gd name="connsiteY5-1312" fmla="*/ 1537138 h 2214049"/>
                    <a:gd name="connsiteX6-1313" fmla="*/ 1871213 w 2015163"/>
                    <a:gd name="connsiteY6-1314" fmla="*/ 1740940 h 2214049"/>
                    <a:gd name="connsiteX7-1315" fmla="*/ 1551439 w 2015163"/>
                    <a:gd name="connsiteY7-1316" fmla="*/ 1644566 h 2214049"/>
                    <a:gd name="connsiteX8-1317" fmla="*/ 1207462 w 2015163"/>
                    <a:gd name="connsiteY8-1318" fmla="*/ 1843161 h 2214049"/>
                    <a:gd name="connsiteX9-1319" fmla="*/ 1131037 w 2015163"/>
                    <a:gd name="connsiteY9-1320" fmla="*/ 2168281 h 2214049"/>
                    <a:gd name="connsiteX10-1321" fmla="*/ 860792 w 2015163"/>
                    <a:gd name="connsiteY10-1322" fmla="*/ 2177009 h 2214049"/>
                    <a:gd name="connsiteX11-1323" fmla="*/ 819282 w 2015163"/>
                    <a:gd name="connsiteY11-1324" fmla="*/ 1843161 h 2214049"/>
                    <a:gd name="connsiteX12-1325" fmla="*/ 475305 w 2015163"/>
                    <a:gd name="connsiteY12-1326" fmla="*/ 1644566 h 2214049"/>
                    <a:gd name="connsiteX13-1327" fmla="*/ 155531 w 2015163"/>
                    <a:gd name="connsiteY13-1328" fmla="*/ 1740940 h 2214049"/>
                    <a:gd name="connsiteX14-1329" fmla="*/ 2950 w 2015163"/>
                    <a:gd name="connsiteY14-1330" fmla="*/ 1510953 h 2214049"/>
                    <a:gd name="connsiteX15-1331" fmla="*/ 281215 w 2015163"/>
                    <a:gd name="connsiteY15-1332" fmla="*/ 1308392 h 2214049"/>
                    <a:gd name="connsiteX16-1333" fmla="*/ 281215 w 2015163"/>
                    <a:gd name="connsiteY16-1334" fmla="*/ 911202 h 2214049"/>
                    <a:gd name="connsiteX17-1335" fmla="*/ 37865 w 2015163"/>
                    <a:gd name="connsiteY17-1336" fmla="*/ 682456 h 2214049"/>
                    <a:gd name="connsiteX18-1337" fmla="*/ 155531 w 2015163"/>
                    <a:gd name="connsiteY18-1338" fmla="*/ 452468 h 2214049"/>
                    <a:gd name="connsiteX19-1339" fmla="*/ 475305 w 2015163"/>
                    <a:gd name="connsiteY19-1340" fmla="*/ 575028 h 2214049"/>
                    <a:gd name="connsiteX20-1341" fmla="*/ 819282 w 2015163"/>
                    <a:gd name="connsiteY20-1342" fmla="*/ 376433 h 2214049"/>
                    <a:gd name="connsiteX21-1343" fmla="*/ 895707 w 2015163"/>
                    <a:gd name="connsiteY21-1344" fmla="*/ 51313 h 2214049"/>
                    <a:gd name="connsiteX22-1345" fmla="*/ 1165952 w 2015163"/>
                    <a:gd name="connsiteY22-1346" fmla="*/ 33855 h 2214049"/>
                    <a:gd name="connsiteX23-1347" fmla="*/ 1207462 w 2015163"/>
                    <a:gd name="connsiteY23-1348" fmla="*/ 376433 h 2214049"/>
                    <a:gd name="connsiteX24-1349" fmla="*/ 1551439 w 2015163"/>
                    <a:gd name="connsiteY24-1350" fmla="*/ 575028 h 2214049"/>
                    <a:gd name="connsiteX0-1351" fmla="*/ 1551439 w 1990924"/>
                    <a:gd name="connsiteY0-1352" fmla="*/ 575028 h 2214047"/>
                    <a:gd name="connsiteX1-1353" fmla="*/ 1810111 w 1990924"/>
                    <a:gd name="connsiteY1-1354" fmla="*/ 443740 h 2214047"/>
                    <a:gd name="connsiteX2-1355" fmla="*/ 1988879 w 1990924"/>
                    <a:gd name="connsiteY2-1356" fmla="*/ 682456 h 2214047"/>
                    <a:gd name="connsiteX3-1357" fmla="*/ 1745529 w 1990924"/>
                    <a:gd name="connsiteY3-1358" fmla="*/ 911202 h 2214047"/>
                    <a:gd name="connsiteX4-1359" fmla="*/ 1745529 w 1990924"/>
                    <a:gd name="connsiteY4-1360" fmla="*/ 1308392 h 2214047"/>
                    <a:gd name="connsiteX5-1361" fmla="*/ 1988879 w 1990924"/>
                    <a:gd name="connsiteY5-1362" fmla="*/ 1537138 h 2214047"/>
                    <a:gd name="connsiteX6-1363" fmla="*/ 1845026 w 1990924"/>
                    <a:gd name="connsiteY6-1364" fmla="*/ 1775854 h 2214047"/>
                    <a:gd name="connsiteX7-1365" fmla="*/ 1551439 w 1990924"/>
                    <a:gd name="connsiteY7-1366" fmla="*/ 1644566 h 2214047"/>
                    <a:gd name="connsiteX8-1367" fmla="*/ 1207462 w 1990924"/>
                    <a:gd name="connsiteY8-1368" fmla="*/ 1843161 h 2214047"/>
                    <a:gd name="connsiteX9-1369" fmla="*/ 1131037 w 1990924"/>
                    <a:gd name="connsiteY9-1370" fmla="*/ 2168281 h 2214047"/>
                    <a:gd name="connsiteX10-1371" fmla="*/ 860792 w 1990924"/>
                    <a:gd name="connsiteY10-1372" fmla="*/ 2177009 h 2214047"/>
                    <a:gd name="connsiteX11-1373" fmla="*/ 819282 w 1990924"/>
                    <a:gd name="connsiteY11-1374" fmla="*/ 1843161 h 2214047"/>
                    <a:gd name="connsiteX12-1375" fmla="*/ 475305 w 1990924"/>
                    <a:gd name="connsiteY12-1376" fmla="*/ 1644566 h 2214047"/>
                    <a:gd name="connsiteX13-1377" fmla="*/ 155531 w 1990924"/>
                    <a:gd name="connsiteY13-1378" fmla="*/ 1740940 h 2214047"/>
                    <a:gd name="connsiteX14-1379" fmla="*/ 2950 w 1990924"/>
                    <a:gd name="connsiteY14-1380" fmla="*/ 1510953 h 2214047"/>
                    <a:gd name="connsiteX15-1381" fmla="*/ 281215 w 1990924"/>
                    <a:gd name="connsiteY15-1382" fmla="*/ 1308392 h 2214047"/>
                    <a:gd name="connsiteX16-1383" fmla="*/ 281215 w 1990924"/>
                    <a:gd name="connsiteY16-1384" fmla="*/ 911202 h 2214047"/>
                    <a:gd name="connsiteX17-1385" fmla="*/ 37865 w 1990924"/>
                    <a:gd name="connsiteY17-1386" fmla="*/ 682456 h 2214047"/>
                    <a:gd name="connsiteX18-1387" fmla="*/ 155531 w 1990924"/>
                    <a:gd name="connsiteY18-1388" fmla="*/ 452468 h 2214047"/>
                    <a:gd name="connsiteX19-1389" fmla="*/ 475305 w 1990924"/>
                    <a:gd name="connsiteY19-1390" fmla="*/ 575028 h 2214047"/>
                    <a:gd name="connsiteX20-1391" fmla="*/ 819282 w 1990924"/>
                    <a:gd name="connsiteY20-1392" fmla="*/ 376433 h 2214047"/>
                    <a:gd name="connsiteX21-1393" fmla="*/ 895707 w 1990924"/>
                    <a:gd name="connsiteY21-1394" fmla="*/ 51313 h 2214047"/>
                    <a:gd name="connsiteX22-1395" fmla="*/ 1165952 w 1990924"/>
                    <a:gd name="connsiteY22-1396" fmla="*/ 33855 h 2214047"/>
                    <a:gd name="connsiteX23-1397" fmla="*/ 1207462 w 1990924"/>
                    <a:gd name="connsiteY23-1398" fmla="*/ 376433 h 2214047"/>
                    <a:gd name="connsiteX24-1399" fmla="*/ 1551439 w 1990924"/>
                    <a:gd name="connsiteY24-1400" fmla="*/ 575028 h 22140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1990924" h="2214047">
                      <a:moveTo>
                        <a:pt x="1551439" y="575028"/>
                      </a:moveTo>
                      <a:lnTo>
                        <a:pt x="1810111" y="443740"/>
                      </a:lnTo>
                      <a:cubicBezTo>
                        <a:pt x="1916702" y="411615"/>
                        <a:pt x="1999643" y="604546"/>
                        <a:pt x="1988879" y="682456"/>
                      </a:cubicBezTo>
                      <a:cubicBezTo>
                        <a:pt x="1978115" y="760366"/>
                        <a:pt x="1855917" y="833066"/>
                        <a:pt x="1745529" y="911202"/>
                      </a:cubicBezTo>
                      <a:cubicBezTo>
                        <a:pt x="1780804" y="1041249"/>
                        <a:pt x="1780804" y="1178345"/>
                        <a:pt x="1745529" y="1308392"/>
                      </a:cubicBezTo>
                      <a:cubicBezTo>
                        <a:pt x="1826646" y="1384641"/>
                        <a:pt x="1972296" y="1459228"/>
                        <a:pt x="1988879" y="1537138"/>
                      </a:cubicBezTo>
                      <a:cubicBezTo>
                        <a:pt x="2005462" y="1615048"/>
                        <a:pt x="1917933" y="1757949"/>
                        <a:pt x="1845026" y="1775854"/>
                      </a:cubicBezTo>
                      <a:cubicBezTo>
                        <a:pt x="1772119" y="1793759"/>
                        <a:pt x="1679522" y="1697359"/>
                        <a:pt x="1551439" y="1644566"/>
                      </a:cubicBezTo>
                      <a:cubicBezTo>
                        <a:pt x="1456452" y="1740139"/>
                        <a:pt x="1337724" y="1808687"/>
                        <a:pt x="1207462" y="1843161"/>
                      </a:cubicBezTo>
                      <a:cubicBezTo>
                        <a:pt x="1181987" y="1951534"/>
                        <a:pt x="1188815" y="2112640"/>
                        <a:pt x="1131037" y="2168281"/>
                      </a:cubicBezTo>
                      <a:cubicBezTo>
                        <a:pt x="1073259" y="2223922"/>
                        <a:pt x="912751" y="2231196"/>
                        <a:pt x="860792" y="2177009"/>
                      </a:cubicBezTo>
                      <a:cubicBezTo>
                        <a:pt x="808833" y="2122822"/>
                        <a:pt x="810792" y="1947903"/>
                        <a:pt x="819282" y="1843161"/>
                      </a:cubicBezTo>
                      <a:cubicBezTo>
                        <a:pt x="689020" y="1808686"/>
                        <a:pt x="570292" y="1740138"/>
                        <a:pt x="475305" y="1644566"/>
                      </a:cubicBezTo>
                      <a:cubicBezTo>
                        <a:pt x="368714" y="1676691"/>
                        <a:pt x="234257" y="1763209"/>
                        <a:pt x="155531" y="1740940"/>
                      </a:cubicBezTo>
                      <a:cubicBezTo>
                        <a:pt x="76805" y="1718671"/>
                        <a:pt x="-17997" y="1583044"/>
                        <a:pt x="2950" y="1510953"/>
                      </a:cubicBezTo>
                      <a:cubicBezTo>
                        <a:pt x="23897" y="1438862"/>
                        <a:pt x="223198" y="1360342"/>
                        <a:pt x="281215" y="1308392"/>
                      </a:cubicBezTo>
                      <a:cubicBezTo>
                        <a:pt x="245940" y="1178345"/>
                        <a:pt x="245940" y="1041249"/>
                        <a:pt x="281215" y="911202"/>
                      </a:cubicBezTo>
                      <a:cubicBezTo>
                        <a:pt x="200098" y="834953"/>
                        <a:pt x="58812" y="758912"/>
                        <a:pt x="37865" y="682456"/>
                      </a:cubicBezTo>
                      <a:cubicBezTo>
                        <a:pt x="16918" y="606000"/>
                        <a:pt x="82624" y="470373"/>
                        <a:pt x="155531" y="452468"/>
                      </a:cubicBezTo>
                      <a:cubicBezTo>
                        <a:pt x="228438" y="434563"/>
                        <a:pt x="364680" y="530965"/>
                        <a:pt x="475305" y="575028"/>
                      </a:cubicBezTo>
                      <a:cubicBezTo>
                        <a:pt x="570292" y="479455"/>
                        <a:pt x="689020" y="410907"/>
                        <a:pt x="819282" y="376433"/>
                      </a:cubicBezTo>
                      <a:cubicBezTo>
                        <a:pt x="844757" y="268060"/>
                        <a:pt x="837929" y="108409"/>
                        <a:pt x="895707" y="51313"/>
                      </a:cubicBezTo>
                      <a:cubicBezTo>
                        <a:pt x="953485" y="-5783"/>
                        <a:pt x="1113993" y="-20332"/>
                        <a:pt x="1165952" y="33855"/>
                      </a:cubicBezTo>
                      <a:cubicBezTo>
                        <a:pt x="1217911" y="88042"/>
                        <a:pt x="1198495" y="254233"/>
                        <a:pt x="1207462" y="376433"/>
                      </a:cubicBezTo>
                      <a:cubicBezTo>
                        <a:pt x="1337724" y="410908"/>
                        <a:pt x="1456452" y="479456"/>
                        <a:pt x="1551439" y="575028"/>
                      </a:cubicBezTo>
                      <a:close/>
                    </a:path>
                  </a:pathLst>
                </a:custGeom>
                <a:solidFill>
                  <a:srgbClr val="E2E2E2"/>
                </a:solidFill>
              </p:spPr>
              <p:style>
                <a:lnRef idx="0">
                  <a:schemeClr val="accent2"/>
                </a:lnRef>
                <a:fillRef idx="3">
                  <a:schemeClr val="accent2"/>
                </a:fillRef>
                <a:effectRef idx="3">
                  <a:schemeClr val="accent2"/>
                </a:effectRef>
                <a:fontRef idx="minor">
                  <a:schemeClr val="lt1"/>
                </a:fontRef>
              </p:style>
              <p:txBody>
                <a:bodyPr spcFirstLastPara="0" vert="horz" wrap="square" lIns="583766" tIns="587064" rIns="583766" bIns="587064" numCol="1" spcCol="1270" anchor="ctr" anchorCtr="0">
                  <a:noAutofit/>
                </a:bodyPr>
                <a:lstStyle/>
                <a:p>
                  <a:pPr lvl="0" algn="ctr" defTabSz="1333500">
                    <a:lnSpc>
                      <a:spcPct val="90000"/>
                    </a:lnSpc>
                    <a:spcBef>
                      <a:spcPct val="0"/>
                    </a:spcBef>
                    <a:spcAft>
                      <a:spcPct val="35000"/>
                    </a:spcAft>
                  </a:pPr>
                  <a:endParaRPr lang="zh-CN" altLang="en-US" sz="3000" kern="1200">
                    <a:solidFill>
                      <a:schemeClr val="tx1">
                        <a:lumMod val="75000"/>
                        <a:lumOff val="25000"/>
                      </a:schemeClr>
                    </a:solidFill>
                    <a:cs typeface="+mn-ea"/>
                    <a:sym typeface="+mn-lt"/>
                  </a:endParaRPr>
                </a:p>
              </p:txBody>
            </p:sp>
            <p:sp>
              <p:nvSpPr>
                <p:cNvPr id="49" name="文本框 48"/>
                <p:cNvSpPr txBox="1"/>
                <p:nvPr/>
              </p:nvSpPr>
              <p:spPr>
                <a:xfrm>
                  <a:off x="5046538" y="2756428"/>
                  <a:ext cx="852171" cy="307777"/>
                </a:xfrm>
                <a:prstGeom prst="rect">
                  <a:avLst/>
                </a:prstGeom>
                <a:noFill/>
              </p:spPr>
              <p:txBody>
                <a:bodyPr wrap="square" rtlCol="0">
                  <a:spAutoFit/>
                </a:bodyPr>
                <a:lstStyle/>
                <a:p>
                  <a:pPr algn="ctr"/>
                  <a:r>
                    <a:rPr lang="en-US" altLang="zh-CN" sz="1400" dirty="0">
                      <a:solidFill>
                        <a:schemeClr val="tx1">
                          <a:lumMod val="75000"/>
                          <a:lumOff val="25000"/>
                        </a:schemeClr>
                      </a:solidFill>
                      <a:cs typeface="+mn-ea"/>
                      <a:sym typeface="+mn-lt"/>
                    </a:rPr>
                    <a:t>Step 02</a:t>
                  </a:r>
                  <a:endParaRPr lang="en-US" altLang="zh-CN" sz="1400" dirty="0">
                    <a:solidFill>
                      <a:schemeClr val="tx1">
                        <a:lumMod val="75000"/>
                        <a:lumOff val="25000"/>
                      </a:schemeClr>
                    </a:solidFill>
                    <a:cs typeface="+mn-ea"/>
                    <a:sym typeface="+mn-lt"/>
                  </a:endParaRPr>
                </a:p>
              </p:txBody>
            </p:sp>
          </p:grpSp>
          <p:grpSp>
            <p:nvGrpSpPr>
              <p:cNvPr id="6" name="组合 5"/>
              <p:cNvGrpSpPr/>
              <p:nvPr/>
            </p:nvGrpSpPr>
            <p:grpSpPr>
              <a:xfrm>
                <a:off x="6383126" y="1468375"/>
                <a:ext cx="1179853" cy="1290851"/>
                <a:chOff x="6383126" y="1468375"/>
                <a:chExt cx="1179853" cy="1290851"/>
              </a:xfrm>
            </p:grpSpPr>
            <p:sp>
              <p:nvSpPr>
                <p:cNvPr id="44" name="任意多边形 31"/>
                <p:cNvSpPr/>
                <p:nvPr/>
              </p:nvSpPr>
              <p:spPr>
                <a:xfrm rot="19144893">
                  <a:off x="6383126" y="1468375"/>
                  <a:ext cx="1179853" cy="1290851"/>
                </a:xfrm>
                <a:custGeom>
                  <a:avLst/>
                  <a:gdLst>
                    <a:gd name="connsiteX0" fmla="*/ 1621800 w 2167466"/>
                    <a:gd name="connsiteY0" fmla="*/ 548964 h 2167466"/>
                    <a:gd name="connsiteX1" fmla="*/ 1941574 w 2167466"/>
                    <a:gd name="connsiteY1" fmla="*/ 452590 h 2167466"/>
                    <a:gd name="connsiteX2" fmla="*/ 2059240 w 2167466"/>
                    <a:gd name="connsiteY2" fmla="*/ 656392 h 2167466"/>
                    <a:gd name="connsiteX3" fmla="*/ 1815890 w 2167466"/>
                    <a:gd name="connsiteY3" fmla="*/ 885138 h 2167466"/>
                    <a:gd name="connsiteX4" fmla="*/ 1815890 w 2167466"/>
                    <a:gd name="connsiteY4" fmla="*/ 1282328 h 2167466"/>
                    <a:gd name="connsiteX5" fmla="*/ 2059240 w 2167466"/>
                    <a:gd name="connsiteY5" fmla="*/ 1511074 h 2167466"/>
                    <a:gd name="connsiteX6" fmla="*/ 1941574 w 2167466"/>
                    <a:gd name="connsiteY6" fmla="*/ 1714876 h 2167466"/>
                    <a:gd name="connsiteX7" fmla="*/ 1621800 w 2167466"/>
                    <a:gd name="connsiteY7" fmla="*/ 1618502 h 2167466"/>
                    <a:gd name="connsiteX8" fmla="*/ 1277823 w 2167466"/>
                    <a:gd name="connsiteY8" fmla="*/ 1817097 h 2167466"/>
                    <a:gd name="connsiteX9" fmla="*/ 1201398 w 2167466"/>
                    <a:gd name="connsiteY9" fmla="*/ 2142217 h 2167466"/>
                    <a:gd name="connsiteX10" fmla="*/ 966068 w 2167466"/>
                    <a:gd name="connsiteY10" fmla="*/ 2142217 h 2167466"/>
                    <a:gd name="connsiteX11" fmla="*/ 889643 w 2167466"/>
                    <a:gd name="connsiteY11" fmla="*/ 1817097 h 2167466"/>
                    <a:gd name="connsiteX12" fmla="*/ 545666 w 2167466"/>
                    <a:gd name="connsiteY12" fmla="*/ 1618502 h 2167466"/>
                    <a:gd name="connsiteX13" fmla="*/ 225892 w 2167466"/>
                    <a:gd name="connsiteY13" fmla="*/ 1714876 h 2167466"/>
                    <a:gd name="connsiteX14" fmla="*/ 108226 w 2167466"/>
                    <a:gd name="connsiteY14" fmla="*/ 1511074 h 2167466"/>
                    <a:gd name="connsiteX15" fmla="*/ 351576 w 2167466"/>
                    <a:gd name="connsiteY15" fmla="*/ 1282328 h 2167466"/>
                    <a:gd name="connsiteX16" fmla="*/ 351576 w 2167466"/>
                    <a:gd name="connsiteY16" fmla="*/ 885138 h 2167466"/>
                    <a:gd name="connsiteX17" fmla="*/ 108226 w 2167466"/>
                    <a:gd name="connsiteY17" fmla="*/ 656392 h 2167466"/>
                    <a:gd name="connsiteX18" fmla="*/ 225892 w 2167466"/>
                    <a:gd name="connsiteY18" fmla="*/ 452590 h 2167466"/>
                    <a:gd name="connsiteX19" fmla="*/ 545666 w 2167466"/>
                    <a:gd name="connsiteY19" fmla="*/ 548964 h 2167466"/>
                    <a:gd name="connsiteX20" fmla="*/ 889643 w 2167466"/>
                    <a:gd name="connsiteY20" fmla="*/ 350369 h 2167466"/>
                    <a:gd name="connsiteX21" fmla="*/ 966068 w 2167466"/>
                    <a:gd name="connsiteY21" fmla="*/ 25249 h 2167466"/>
                    <a:gd name="connsiteX22" fmla="*/ 1201398 w 2167466"/>
                    <a:gd name="connsiteY22" fmla="*/ 25249 h 2167466"/>
                    <a:gd name="connsiteX23" fmla="*/ 1277823 w 2167466"/>
                    <a:gd name="connsiteY23" fmla="*/ 350369 h 2167466"/>
                    <a:gd name="connsiteX24" fmla="*/ 1621800 w 2167466"/>
                    <a:gd name="connsiteY24" fmla="*/ 548964 h 2167466"/>
                    <a:gd name="connsiteX0-1" fmla="*/ 1517526 w 1954966"/>
                    <a:gd name="connsiteY0-2" fmla="*/ 523716 h 2116969"/>
                    <a:gd name="connsiteX1-3" fmla="*/ 1837300 w 1954966"/>
                    <a:gd name="connsiteY1-4" fmla="*/ 427342 h 2116969"/>
                    <a:gd name="connsiteX2-5" fmla="*/ 1954966 w 1954966"/>
                    <a:gd name="connsiteY2-6" fmla="*/ 631144 h 2116969"/>
                    <a:gd name="connsiteX3-7" fmla="*/ 1711616 w 1954966"/>
                    <a:gd name="connsiteY3-8" fmla="*/ 859890 h 2116969"/>
                    <a:gd name="connsiteX4-9" fmla="*/ 1711616 w 1954966"/>
                    <a:gd name="connsiteY4-10" fmla="*/ 1257080 h 2116969"/>
                    <a:gd name="connsiteX5-11" fmla="*/ 1954966 w 1954966"/>
                    <a:gd name="connsiteY5-12" fmla="*/ 1485826 h 2116969"/>
                    <a:gd name="connsiteX6-13" fmla="*/ 1837300 w 1954966"/>
                    <a:gd name="connsiteY6-14" fmla="*/ 1689628 h 2116969"/>
                    <a:gd name="connsiteX7-15" fmla="*/ 1517526 w 1954966"/>
                    <a:gd name="connsiteY7-16" fmla="*/ 1593254 h 2116969"/>
                    <a:gd name="connsiteX8-17" fmla="*/ 1173549 w 1954966"/>
                    <a:gd name="connsiteY8-18" fmla="*/ 1791849 h 2116969"/>
                    <a:gd name="connsiteX9-19" fmla="*/ 1097124 w 1954966"/>
                    <a:gd name="connsiteY9-20" fmla="*/ 2116969 h 2116969"/>
                    <a:gd name="connsiteX10-21" fmla="*/ 861794 w 1954966"/>
                    <a:gd name="connsiteY10-22" fmla="*/ 2116969 h 2116969"/>
                    <a:gd name="connsiteX11-23" fmla="*/ 785369 w 1954966"/>
                    <a:gd name="connsiteY11-24" fmla="*/ 1791849 h 2116969"/>
                    <a:gd name="connsiteX12-25" fmla="*/ 441392 w 1954966"/>
                    <a:gd name="connsiteY12-26" fmla="*/ 1593254 h 2116969"/>
                    <a:gd name="connsiteX13-27" fmla="*/ 121618 w 1954966"/>
                    <a:gd name="connsiteY13-28" fmla="*/ 1689628 h 2116969"/>
                    <a:gd name="connsiteX14-29" fmla="*/ 3952 w 1954966"/>
                    <a:gd name="connsiteY14-30" fmla="*/ 1485826 h 2116969"/>
                    <a:gd name="connsiteX15-31" fmla="*/ 247302 w 1954966"/>
                    <a:gd name="connsiteY15-32" fmla="*/ 1257080 h 2116969"/>
                    <a:gd name="connsiteX16-33" fmla="*/ 247302 w 1954966"/>
                    <a:gd name="connsiteY16-34" fmla="*/ 859890 h 2116969"/>
                    <a:gd name="connsiteX17-35" fmla="*/ 3952 w 1954966"/>
                    <a:gd name="connsiteY17-36" fmla="*/ 631144 h 2116969"/>
                    <a:gd name="connsiteX18-37" fmla="*/ 121618 w 1954966"/>
                    <a:gd name="connsiteY18-38" fmla="*/ 427342 h 2116969"/>
                    <a:gd name="connsiteX19-39" fmla="*/ 441392 w 1954966"/>
                    <a:gd name="connsiteY19-40" fmla="*/ 523716 h 2116969"/>
                    <a:gd name="connsiteX20-41" fmla="*/ 785369 w 1954966"/>
                    <a:gd name="connsiteY20-42" fmla="*/ 325121 h 2116969"/>
                    <a:gd name="connsiteX21-43" fmla="*/ 861794 w 1954966"/>
                    <a:gd name="connsiteY21-44" fmla="*/ 1 h 2116969"/>
                    <a:gd name="connsiteX22-45" fmla="*/ 1097124 w 1954966"/>
                    <a:gd name="connsiteY22-46" fmla="*/ 1 h 2116969"/>
                    <a:gd name="connsiteX23-47" fmla="*/ 1173549 w 1954966"/>
                    <a:gd name="connsiteY23-48" fmla="*/ 325121 h 2116969"/>
                    <a:gd name="connsiteX24-49" fmla="*/ 1517526 w 1954966"/>
                    <a:gd name="connsiteY24-50" fmla="*/ 523716 h 2116969"/>
                    <a:gd name="connsiteX0-51" fmla="*/ 1539857 w 1977297"/>
                    <a:gd name="connsiteY0-52" fmla="*/ 523714 h 2116967"/>
                    <a:gd name="connsiteX1-53" fmla="*/ 1859631 w 1977297"/>
                    <a:gd name="connsiteY1-54" fmla="*/ 427340 h 2116967"/>
                    <a:gd name="connsiteX2-55" fmla="*/ 1977297 w 1977297"/>
                    <a:gd name="connsiteY2-56" fmla="*/ 631142 h 2116967"/>
                    <a:gd name="connsiteX3-57" fmla="*/ 1733947 w 1977297"/>
                    <a:gd name="connsiteY3-58" fmla="*/ 859888 h 2116967"/>
                    <a:gd name="connsiteX4-59" fmla="*/ 1733947 w 1977297"/>
                    <a:gd name="connsiteY4-60" fmla="*/ 1257078 h 2116967"/>
                    <a:gd name="connsiteX5-61" fmla="*/ 1977297 w 1977297"/>
                    <a:gd name="connsiteY5-62" fmla="*/ 1485824 h 2116967"/>
                    <a:gd name="connsiteX6-63" fmla="*/ 1859631 w 1977297"/>
                    <a:gd name="connsiteY6-64" fmla="*/ 1689626 h 2116967"/>
                    <a:gd name="connsiteX7-65" fmla="*/ 1539857 w 1977297"/>
                    <a:gd name="connsiteY7-66" fmla="*/ 1593252 h 2116967"/>
                    <a:gd name="connsiteX8-67" fmla="*/ 1195880 w 1977297"/>
                    <a:gd name="connsiteY8-68" fmla="*/ 1791847 h 2116967"/>
                    <a:gd name="connsiteX9-69" fmla="*/ 1119455 w 1977297"/>
                    <a:gd name="connsiteY9-70" fmla="*/ 2116967 h 2116967"/>
                    <a:gd name="connsiteX10-71" fmla="*/ 884125 w 1977297"/>
                    <a:gd name="connsiteY10-72" fmla="*/ 2116967 h 2116967"/>
                    <a:gd name="connsiteX11-73" fmla="*/ 807700 w 1977297"/>
                    <a:gd name="connsiteY11-74" fmla="*/ 1791847 h 2116967"/>
                    <a:gd name="connsiteX12-75" fmla="*/ 463723 w 1977297"/>
                    <a:gd name="connsiteY12-76" fmla="*/ 1593252 h 2116967"/>
                    <a:gd name="connsiteX13-77" fmla="*/ 143949 w 1977297"/>
                    <a:gd name="connsiteY13-78" fmla="*/ 1689626 h 2116967"/>
                    <a:gd name="connsiteX14-79" fmla="*/ 26283 w 1977297"/>
                    <a:gd name="connsiteY14-80" fmla="*/ 1485824 h 2116967"/>
                    <a:gd name="connsiteX15-81" fmla="*/ 269633 w 1977297"/>
                    <a:gd name="connsiteY15-82" fmla="*/ 1257078 h 2116967"/>
                    <a:gd name="connsiteX16-83" fmla="*/ 269633 w 1977297"/>
                    <a:gd name="connsiteY16-84" fmla="*/ 859888 h 2116967"/>
                    <a:gd name="connsiteX17-85" fmla="*/ 26283 w 1977297"/>
                    <a:gd name="connsiteY17-86" fmla="*/ 631142 h 2116967"/>
                    <a:gd name="connsiteX18-87" fmla="*/ 143949 w 1977297"/>
                    <a:gd name="connsiteY18-88" fmla="*/ 427340 h 2116967"/>
                    <a:gd name="connsiteX19-89" fmla="*/ 463723 w 1977297"/>
                    <a:gd name="connsiteY19-90" fmla="*/ 523714 h 2116967"/>
                    <a:gd name="connsiteX20-91" fmla="*/ 807700 w 1977297"/>
                    <a:gd name="connsiteY20-92" fmla="*/ 325119 h 2116967"/>
                    <a:gd name="connsiteX21-93" fmla="*/ 884125 w 1977297"/>
                    <a:gd name="connsiteY21-94" fmla="*/ -1 h 2116967"/>
                    <a:gd name="connsiteX22-95" fmla="*/ 1119455 w 1977297"/>
                    <a:gd name="connsiteY22-96" fmla="*/ -1 h 2116967"/>
                    <a:gd name="connsiteX23-97" fmla="*/ 1195880 w 1977297"/>
                    <a:gd name="connsiteY23-98" fmla="*/ 325119 h 2116967"/>
                    <a:gd name="connsiteX24-99" fmla="*/ 1539857 w 1977297"/>
                    <a:gd name="connsiteY24-100" fmla="*/ 523714 h 2116967"/>
                    <a:gd name="connsiteX0-101" fmla="*/ 1539859 w 1977299"/>
                    <a:gd name="connsiteY0-102" fmla="*/ 523716 h 2116969"/>
                    <a:gd name="connsiteX1-103" fmla="*/ 1859633 w 1977299"/>
                    <a:gd name="connsiteY1-104" fmla="*/ 427342 h 2116969"/>
                    <a:gd name="connsiteX2-105" fmla="*/ 1977299 w 1977299"/>
                    <a:gd name="connsiteY2-106" fmla="*/ 631144 h 2116969"/>
                    <a:gd name="connsiteX3-107" fmla="*/ 1733949 w 1977299"/>
                    <a:gd name="connsiteY3-108" fmla="*/ 859890 h 2116969"/>
                    <a:gd name="connsiteX4-109" fmla="*/ 1733949 w 1977299"/>
                    <a:gd name="connsiteY4-110" fmla="*/ 1257080 h 2116969"/>
                    <a:gd name="connsiteX5-111" fmla="*/ 1977299 w 1977299"/>
                    <a:gd name="connsiteY5-112" fmla="*/ 1485826 h 2116969"/>
                    <a:gd name="connsiteX6-113" fmla="*/ 1859633 w 1977299"/>
                    <a:gd name="connsiteY6-114" fmla="*/ 1689628 h 2116969"/>
                    <a:gd name="connsiteX7-115" fmla="*/ 1539859 w 1977299"/>
                    <a:gd name="connsiteY7-116" fmla="*/ 1593254 h 2116969"/>
                    <a:gd name="connsiteX8-117" fmla="*/ 1195882 w 1977299"/>
                    <a:gd name="connsiteY8-118" fmla="*/ 1791849 h 2116969"/>
                    <a:gd name="connsiteX9-119" fmla="*/ 1119457 w 1977299"/>
                    <a:gd name="connsiteY9-120" fmla="*/ 2116969 h 2116969"/>
                    <a:gd name="connsiteX10-121" fmla="*/ 884127 w 1977299"/>
                    <a:gd name="connsiteY10-122" fmla="*/ 2116969 h 2116969"/>
                    <a:gd name="connsiteX11-123" fmla="*/ 807702 w 1977299"/>
                    <a:gd name="connsiteY11-124" fmla="*/ 1791849 h 2116969"/>
                    <a:gd name="connsiteX12-125" fmla="*/ 463725 w 1977299"/>
                    <a:gd name="connsiteY12-126" fmla="*/ 1593254 h 2116969"/>
                    <a:gd name="connsiteX13-127" fmla="*/ 143951 w 1977299"/>
                    <a:gd name="connsiteY13-128" fmla="*/ 1689628 h 2116969"/>
                    <a:gd name="connsiteX14-129" fmla="*/ 26285 w 1977299"/>
                    <a:gd name="connsiteY14-130" fmla="*/ 1485826 h 2116969"/>
                    <a:gd name="connsiteX15-131" fmla="*/ 269635 w 1977299"/>
                    <a:gd name="connsiteY15-132" fmla="*/ 1257080 h 2116969"/>
                    <a:gd name="connsiteX16-133" fmla="*/ 269635 w 1977299"/>
                    <a:gd name="connsiteY16-134" fmla="*/ 859890 h 2116969"/>
                    <a:gd name="connsiteX17-135" fmla="*/ 26285 w 1977299"/>
                    <a:gd name="connsiteY17-136" fmla="*/ 631144 h 2116969"/>
                    <a:gd name="connsiteX18-137" fmla="*/ 143951 w 1977299"/>
                    <a:gd name="connsiteY18-138" fmla="*/ 427342 h 2116969"/>
                    <a:gd name="connsiteX19-139" fmla="*/ 463725 w 1977299"/>
                    <a:gd name="connsiteY19-140" fmla="*/ 523716 h 2116969"/>
                    <a:gd name="connsiteX20-141" fmla="*/ 807702 w 1977299"/>
                    <a:gd name="connsiteY20-142" fmla="*/ 325121 h 2116969"/>
                    <a:gd name="connsiteX21-143" fmla="*/ 884127 w 1977299"/>
                    <a:gd name="connsiteY21-144" fmla="*/ 1 h 2116969"/>
                    <a:gd name="connsiteX22-145" fmla="*/ 1119457 w 1977299"/>
                    <a:gd name="connsiteY22-146" fmla="*/ 1 h 2116969"/>
                    <a:gd name="connsiteX23-147" fmla="*/ 1195882 w 1977299"/>
                    <a:gd name="connsiteY23-148" fmla="*/ 325121 h 2116969"/>
                    <a:gd name="connsiteX24-149" fmla="*/ 1539859 w 1977299"/>
                    <a:gd name="connsiteY24-150" fmla="*/ 523716 h 2116969"/>
                    <a:gd name="connsiteX0-151" fmla="*/ 1539859 w 1977299"/>
                    <a:gd name="connsiteY0-152" fmla="*/ 523714 h 2116967"/>
                    <a:gd name="connsiteX1-153" fmla="*/ 1859633 w 1977299"/>
                    <a:gd name="connsiteY1-154" fmla="*/ 427340 h 2116967"/>
                    <a:gd name="connsiteX2-155" fmla="*/ 1977299 w 1977299"/>
                    <a:gd name="connsiteY2-156" fmla="*/ 631142 h 2116967"/>
                    <a:gd name="connsiteX3-157" fmla="*/ 1733949 w 1977299"/>
                    <a:gd name="connsiteY3-158" fmla="*/ 859888 h 2116967"/>
                    <a:gd name="connsiteX4-159" fmla="*/ 1733949 w 1977299"/>
                    <a:gd name="connsiteY4-160" fmla="*/ 1257078 h 2116967"/>
                    <a:gd name="connsiteX5-161" fmla="*/ 1977299 w 1977299"/>
                    <a:gd name="connsiteY5-162" fmla="*/ 1485824 h 2116967"/>
                    <a:gd name="connsiteX6-163" fmla="*/ 1859633 w 1977299"/>
                    <a:gd name="connsiteY6-164" fmla="*/ 1689626 h 2116967"/>
                    <a:gd name="connsiteX7-165" fmla="*/ 1539859 w 1977299"/>
                    <a:gd name="connsiteY7-166" fmla="*/ 1593252 h 2116967"/>
                    <a:gd name="connsiteX8-167" fmla="*/ 1195882 w 1977299"/>
                    <a:gd name="connsiteY8-168" fmla="*/ 1791847 h 2116967"/>
                    <a:gd name="connsiteX9-169" fmla="*/ 1119457 w 1977299"/>
                    <a:gd name="connsiteY9-170" fmla="*/ 2116967 h 2116967"/>
                    <a:gd name="connsiteX10-171" fmla="*/ 884127 w 1977299"/>
                    <a:gd name="connsiteY10-172" fmla="*/ 2116967 h 2116967"/>
                    <a:gd name="connsiteX11-173" fmla="*/ 807702 w 1977299"/>
                    <a:gd name="connsiteY11-174" fmla="*/ 1791847 h 2116967"/>
                    <a:gd name="connsiteX12-175" fmla="*/ 463725 w 1977299"/>
                    <a:gd name="connsiteY12-176" fmla="*/ 1593252 h 2116967"/>
                    <a:gd name="connsiteX13-177" fmla="*/ 143951 w 1977299"/>
                    <a:gd name="connsiteY13-178" fmla="*/ 1689626 h 2116967"/>
                    <a:gd name="connsiteX14-179" fmla="*/ 26285 w 1977299"/>
                    <a:gd name="connsiteY14-180" fmla="*/ 1485824 h 2116967"/>
                    <a:gd name="connsiteX15-181" fmla="*/ 269635 w 1977299"/>
                    <a:gd name="connsiteY15-182" fmla="*/ 1257078 h 2116967"/>
                    <a:gd name="connsiteX16-183" fmla="*/ 269635 w 1977299"/>
                    <a:gd name="connsiteY16-184" fmla="*/ 859888 h 2116967"/>
                    <a:gd name="connsiteX17-185" fmla="*/ 26285 w 1977299"/>
                    <a:gd name="connsiteY17-186" fmla="*/ 631142 h 2116967"/>
                    <a:gd name="connsiteX18-187" fmla="*/ 143951 w 1977299"/>
                    <a:gd name="connsiteY18-188" fmla="*/ 427340 h 2116967"/>
                    <a:gd name="connsiteX19-189" fmla="*/ 463725 w 1977299"/>
                    <a:gd name="connsiteY19-190" fmla="*/ 523714 h 2116967"/>
                    <a:gd name="connsiteX20-191" fmla="*/ 807702 w 1977299"/>
                    <a:gd name="connsiteY20-192" fmla="*/ 325119 h 2116967"/>
                    <a:gd name="connsiteX21-193" fmla="*/ 884127 w 1977299"/>
                    <a:gd name="connsiteY21-194" fmla="*/ -1 h 2116967"/>
                    <a:gd name="connsiteX22-195" fmla="*/ 1119457 w 1977299"/>
                    <a:gd name="connsiteY22-196" fmla="*/ -1 h 2116967"/>
                    <a:gd name="connsiteX23-197" fmla="*/ 1195882 w 1977299"/>
                    <a:gd name="connsiteY23-198" fmla="*/ 325119 h 2116967"/>
                    <a:gd name="connsiteX24-199" fmla="*/ 1539859 w 1977299"/>
                    <a:gd name="connsiteY24-200" fmla="*/ 523714 h 2116967"/>
                    <a:gd name="connsiteX0-201" fmla="*/ 1539859 w 1977299"/>
                    <a:gd name="connsiteY0-202" fmla="*/ 523716 h 2157608"/>
                    <a:gd name="connsiteX1-203" fmla="*/ 1859633 w 1977299"/>
                    <a:gd name="connsiteY1-204" fmla="*/ 427342 h 2157608"/>
                    <a:gd name="connsiteX2-205" fmla="*/ 1977299 w 1977299"/>
                    <a:gd name="connsiteY2-206" fmla="*/ 631144 h 2157608"/>
                    <a:gd name="connsiteX3-207" fmla="*/ 1733949 w 1977299"/>
                    <a:gd name="connsiteY3-208" fmla="*/ 859890 h 2157608"/>
                    <a:gd name="connsiteX4-209" fmla="*/ 1733949 w 1977299"/>
                    <a:gd name="connsiteY4-210" fmla="*/ 1257080 h 2157608"/>
                    <a:gd name="connsiteX5-211" fmla="*/ 1977299 w 1977299"/>
                    <a:gd name="connsiteY5-212" fmla="*/ 1485826 h 2157608"/>
                    <a:gd name="connsiteX6-213" fmla="*/ 1859633 w 1977299"/>
                    <a:gd name="connsiteY6-214" fmla="*/ 1689628 h 2157608"/>
                    <a:gd name="connsiteX7-215" fmla="*/ 1539859 w 1977299"/>
                    <a:gd name="connsiteY7-216" fmla="*/ 1593254 h 2157608"/>
                    <a:gd name="connsiteX8-217" fmla="*/ 1195882 w 1977299"/>
                    <a:gd name="connsiteY8-218" fmla="*/ 1791849 h 2157608"/>
                    <a:gd name="connsiteX9-219" fmla="*/ 1119457 w 1977299"/>
                    <a:gd name="connsiteY9-220" fmla="*/ 2116969 h 2157608"/>
                    <a:gd name="connsiteX10-221" fmla="*/ 884127 w 1977299"/>
                    <a:gd name="connsiteY10-222" fmla="*/ 2116969 h 2157608"/>
                    <a:gd name="connsiteX11-223" fmla="*/ 807702 w 1977299"/>
                    <a:gd name="connsiteY11-224" fmla="*/ 1791849 h 2157608"/>
                    <a:gd name="connsiteX12-225" fmla="*/ 463725 w 1977299"/>
                    <a:gd name="connsiteY12-226" fmla="*/ 1593254 h 2157608"/>
                    <a:gd name="connsiteX13-227" fmla="*/ 143951 w 1977299"/>
                    <a:gd name="connsiteY13-228" fmla="*/ 1689628 h 2157608"/>
                    <a:gd name="connsiteX14-229" fmla="*/ 26285 w 1977299"/>
                    <a:gd name="connsiteY14-230" fmla="*/ 1485826 h 2157608"/>
                    <a:gd name="connsiteX15-231" fmla="*/ 269635 w 1977299"/>
                    <a:gd name="connsiteY15-232" fmla="*/ 1257080 h 2157608"/>
                    <a:gd name="connsiteX16-233" fmla="*/ 269635 w 1977299"/>
                    <a:gd name="connsiteY16-234" fmla="*/ 859890 h 2157608"/>
                    <a:gd name="connsiteX17-235" fmla="*/ 26285 w 1977299"/>
                    <a:gd name="connsiteY17-236" fmla="*/ 631144 h 2157608"/>
                    <a:gd name="connsiteX18-237" fmla="*/ 143951 w 1977299"/>
                    <a:gd name="connsiteY18-238" fmla="*/ 427342 h 2157608"/>
                    <a:gd name="connsiteX19-239" fmla="*/ 463725 w 1977299"/>
                    <a:gd name="connsiteY19-240" fmla="*/ 523716 h 2157608"/>
                    <a:gd name="connsiteX20-241" fmla="*/ 807702 w 1977299"/>
                    <a:gd name="connsiteY20-242" fmla="*/ 325121 h 2157608"/>
                    <a:gd name="connsiteX21-243" fmla="*/ 884127 w 1977299"/>
                    <a:gd name="connsiteY21-244" fmla="*/ 1 h 2157608"/>
                    <a:gd name="connsiteX22-245" fmla="*/ 1119457 w 1977299"/>
                    <a:gd name="connsiteY22-246" fmla="*/ 1 h 2157608"/>
                    <a:gd name="connsiteX23-247" fmla="*/ 1195882 w 1977299"/>
                    <a:gd name="connsiteY23-248" fmla="*/ 325121 h 2157608"/>
                    <a:gd name="connsiteX24-249" fmla="*/ 1539859 w 1977299"/>
                    <a:gd name="connsiteY24-250" fmla="*/ 523716 h 2157608"/>
                    <a:gd name="connsiteX0-251" fmla="*/ 1539859 w 1977299"/>
                    <a:gd name="connsiteY0-252" fmla="*/ 523714 h 2179536"/>
                    <a:gd name="connsiteX1-253" fmla="*/ 1859633 w 1977299"/>
                    <a:gd name="connsiteY1-254" fmla="*/ 427340 h 2179536"/>
                    <a:gd name="connsiteX2-255" fmla="*/ 1977299 w 1977299"/>
                    <a:gd name="connsiteY2-256" fmla="*/ 631142 h 2179536"/>
                    <a:gd name="connsiteX3-257" fmla="*/ 1733949 w 1977299"/>
                    <a:gd name="connsiteY3-258" fmla="*/ 859888 h 2179536"/>
                    <a:gd name="connsiteX4-259" fmla="*/ 1733949 w 1977299"/>
                    <a:gd name="connsiteY4-260" fmla="*/ 1257078 h 2179536"/>
                    <a:gd name="connsiteX5-261" fmla="*/ 1977299 w 1977299"/>
                    <a:gd name="connsiteY5-262" fmla="*/ 1485824 h 2179536"/>
                    <a:gd name="connsiteX6-263" fmla="*/ 1859633 w 1977299"/>
                    <a:gd name="connsiteY6-264" fmla="*/ 1689626 h 2179536"/>
                    <a:gd name="connsiteX7-265" fmla="*/ 1539859 w 1977299"/>
                    <a:gd name="connsiteY7-266" fmla="*/ 1593252 h 2179536"/>
                    <a:gd name="connsiteX8-267" fmla="*/ 1195882 w 1977299"/>
                    <a:gd name="connsiteY8-268" fmla="*/ 1791847 h 2179536"/>
                    <a:gd name="connsiteX9-269" fmla="*/ 1119457 w 1977299"/>
                    <a:gd name="connsiteY9-270" fmla="*/ 2116967 h 2179536"/>
                    <a:gd name="connsiteX10-271" fmla="*/ 884127 w 1977299"/>
                    <a:gd name="connsiteY10-272" fmla="*/ 2116967 h 2179536"/>
                    <a:gd name="connsiteX11-273" fmla="*/ 807702 w 1977299"/>
                    <a:gd name="connsiteY11-274" fmla="*/ 1791847 h 2179536"/>
                    <a:gd name="connsiteX12-275" fmla="*/ 463725 w 1977299"/>
                    <a:gd name="connsiteY12-276" fmla="*/ 1593252 h 2179536"/>
                    <a:gd name="connsiteX13-277" fmla="*/ 143951 w 1977299"/>
                    <a:gd name="connsiteY13-278" fmla="*/ 1689626 h 2179536"/>
                    <a:gd name="connsiteX14-279" fmla="*/ 26285 w 1977299"/>
                    <a:gd name="connsiteY14-280" fmla="*/ 1485824 h 2179536"/>
                    <a:gd name="connsiteX15-281" fmla="*/ 269635 w 1977299"/>
                    <a:gd name="connsiteY15-282" fmla="*/ 1257078 h 2179536"/>
                    <a:gd name="connsiteX16-283" fmla="*/ 269635 w 1977299"/>
                    <a:gd name="connsiteY16-284" fmla="*/ 859888 h 2179536"/>
                    <a:gd name="connsiteX17-285" fmla="*/ 26285 w 1977299"/>
                    <a:gd name="connsiteY17-286" fmla="*/ 631142 h 2179536"/>
                    <a:gd name="connsiteX18-287" fmla="*/ 143951 w 1977299"/>
                    <a:gd name="connsiteY18-288" fmla="*/ 427340 h 2179536"/>
                    <a:gd name="connsiteX19-289" fmla="*/ 463725 w 1977299"/>
                    <a:gd name="connsiteY19-290" fmla="*/ 523714 h 2179536"/>
                    <a:gd name="connsiteX20-291" fmla="*/ 807702 w 1977299"/>
                    <a:gd name="connsiteY20-292" fmla="*/ 325119 h 2179536"/>
                    <a:gd name="connsiteX21-293" fmla="*/ 884127 w 1977299"/>
                    <a:gd name="connsiteY21-294" fmla="*/ -1 h 2179536"/>
                    <a:gd name="connsiteX22-295" fmla="*/ 1119457 w 1977299"/>
                    <a:gd name="connsiteY22-296" fmla="*/ -1 h 2179536"/>
                    <a:gd name="connsiteX23-297" fmla="*/ 1195882 w 1977299"/>
                    <a:gd name="connsiteY23-298" fmla="*/ 325119 h 2179536"/>
                    <a:gd name="connsiteX24-299" fmla="*/ 1539859 w 1977299"/>
                    <a:gd name="connsiteY24-300" fmla="*/ 523714 h 2179536"/>
                    <a:gd name="connsiteX0-301" fmla="*/ 1539859 w 1981249"/>
                    <a:gd name="connsiteY0-302" fmla="*/ 523716 h 2179538"/>
                    <a:gd name="connsiteX1-303" fmla="*/ 1859633 w 1981249"/>
                    <a:gd name="connsiteY1-304" fmla="*/ 427342 h 2179538"/>
                    <a:gd name="connsiteX2-305" fmla="*/ 1977299 w 1981249"/>
                    <a:gd name="connsiteY2-306" fmla="*/ 631144 h 2179538"/>
                    <a:gd name="connsiteX3-307" fmla="*/ 1733949 w 1981249"/>
                    <a:gd name="connsiteY3-308" fmla="*/ 859890 h 2179538"/>
                    <a:gd name="connsiteX4-309" fmla="*/ 1733949 w 1981249"/>
                    <a:gd name="connsiteY4-310" fmla="*/ 1257080 h 2179538"/>
                    <a:gd name="connsiteX5-311" fmla="*/ 1977299 w 1981249"/>
                    <a:gd name="connsiteY5-312" fmla="*/ 1485826 h 2179538"/>
                    <a:gd name="connsiteX6-313" fmla="*/ 1859633 w 1981249"/>
                    <a:gd name="connsiteY6-314" fmla="*/ 1689628 h 2179538"/>
                    <a:gd name="connsiteX7-315" fmla="*/ 1539859 w 1981249"/>
                    <a:gd name="connsiteY7-316" fmla="*/ 1593254 h 2179538"/>
                    <a:gd name="connsiteX8-317" fmla="*/ 1195882 w 1981249"/>
                    <a:gd name="connsiteY8-318" fmla="*/ 1791849 h 2179538"/>
                    <a:gd name="connsiteX9-319" fmla="*/ 1119457 w 1981249"/>
                    <a:gd name="connsiteY9-320" fmla="*/ 2116969 h 2179538"/>
                    <a:gd name="connsiteX10-321" fmla="*/ 884127 w 1981249"/>
                    <a:gd name="connsiteY10-322" fmla="*/ 2116969 h 2179538"/>
                    <a:gd name="connsiteX11-323" fmla="*/ 807702 w 1981249"/>
                    <a:gd name="connsiteY11-324" fmla="*/ 1791849 h 2179538"/>
                    <a:gd name="connsiteX12-325" fmla="*/ 463725 w 1981249"/>
                    <a:gd name="connsiteY12-326" fmla="*/ 1593254 h 2179538"/>
                    <a:gd name="connsiteX13-327" fmla="*/ 143951 w 1981249"/>
                    <a:gd name="connsiteY13-328" fmla="*/ 1689628 h 2179538"/>
                    <a:gd name="connsiteX14-329" fmla="*/ 26285 w 1981249"/>
                    <a:gd name="connsiteY14-330" fmla="*/ 1485826 h 2179538"/>
                    <a:gd name="connsiteX15-331" fmla="*/ 269635 w 1981249"/>
                    <a:gd name="connsiteY15-332" fmla="*/ 1257080 h 2179538"/>
                    <a:gd name="connsiteX16-333" fmla="*/ 269635 w 1981249"/>
                    <a:gd name="connsiteY16-334" fmla="*/ 859890 h 2179538"/>
                    <a:gd name="connsiteX17-335" fmla="*/ 26285 w 1981249"/>
                    <a:gd name="connsiteY17-336" fmla="*/ 631144 h 2179538"/>
                    <a:gd name="connsiteX18-337" fmla="*/ 143951 w 1981249"/>
                    <a:gd name="connsiteY18-338" fmla="*/ 427342 h 2179538"/>
                    <a:gd name="connsiteX19-339" fmla="*/ 463725 w 1981249"/>
                    <a:gd name="connsiteY19-340" fmla="*/ 523716 h 2179538"/>
                    <a:gd name="connsiteX20-341" fmla="*/ 807702 w 1981249"/>
                    <a:gd name="connsiteY20-342" fmla="*/ 325121 h 2179538"/>
                    <a:gd name="connsiteX21-343" fmla="*/ 884127 w 1981249"/>
                    <a:gd name="connsiteY21-344" fmla="*/ 1 h 2179538"/>
                    <a:gd name="connsiteX22-345" fmla="*/ 1119457 w 1981249"/>
                    <a:gd name="connsiteY22-346" fmla="*/ 1 h 2179538"/>
                    <a:gd name="connsiteX23-347" fmla="*/ 1195882 w 1981249"/>
                    <a:gd name="connsiteY23-348" fmla="*/ 325121 h 2179538"/>
                    <a:gd name="connsiteX24-349" fmla="*/ 1539859 w 1981249"/>
                    <a:gd name="connsiteY24-350" fmla="*/ 523716 h 2179538"/>
                    <a:gd name="connsiteX0-351" fmla="*/ 1539859 w 2003583"/>
                    <a:gd name="connsiteY0-352" fmla="*/ 523714 h 2179536"/>
                    <a:gd name="connsiteX1-353" fmla="*/ 1859633 w 2003583"/>
                    <a:gd name="connsiteY1-354" fmla="*/ 427340 h 2179536"/>
                    <a:gd name="connsiteX2-355" fmla="*/ 1977299 w 2003583"/>
                    <a:gd name="connsiteY2-356" fmla="*/ 631142 h 2179536"/>
                    <a:gd name="connsiteX3-357" fmla="*/ 1733949 w 2003583"/>
                    <a:gd name="connsiteY3-358" fmla="*/ 859888 h 2179536"/>
                    <a:gd name="connsiteX4-359" fmla="*/ 1733949 w 2003583"/>
                    <a:gd name="connsiteY4-360" fmla="*/ 1257078 h 2179536"/>
                    <a:gd name="connsiteX5-361" fmla="*/ 1977299 w 2003583"/>
                    <a:gd name="connsiteY5-362" fmla="*/ 1485824 h 2179536"/>
                    <a:gd name="connsiteX6-363" fmla="*/ 1859633 w 2003583"/>
                    <a:gd name="connsiteY6-364" fmla="*/ 1689626 h 2179536"/>
                    <a:gd name="connsiteX7-365" fmla="*/ 1539859 w 2003583"/>
                    <a:gd name="connsiteY7-366" fmla="*/ 1593252 h 2179536"/>
                    <a:gd name="connsiteX8-367" fmla="*/ 1195882 w 2003583"/>
                    <a:gd name="connsiteY8-368" fmla="*/ 1791847 h 2179536"/>
                    <a:gd name="connsiteX9-369" fmla="*/ 1119457 w 2003583"/>
                    <a:gd name="connsiteY9-370" fmla="*/ 2116967 h 2179536"/>
                    <a:gd name="connsiteX10-371" fmla="*/ 884127 w 2003583"/>
                    <a:gd name="connsiteY10-372" fmla="*/ 2116967 h 2179536"/>
                    <a:gd name="connsiteX11-373" fmla="*/ 807702 w 2003583"/>
                    <a:gd name="connsiteY11-374" fmla="*/ 1791847 h 2179536"/>
                    <a:gd name="connsiteX12-375" fmla="*/ 463725 w 2003583"/>
                    <a:gd name="connsiteY12-376" fmla="*/ 1593252 h 2179536"/>
                    <a:gd name="connsiteX13-377" fmla="*/ 143951 w 2003583"/>
                    <a:gd name="connsiteY13-378" fmla="*/ 1689626 h 2179536"/>
                    <a:gd name="connsiteX14-379" fmla="*/ 26285 w 2003583"/>
                    <a:gd name="connsiteY14-380" fmla="*/ 1485824 h 2179536"/>
                    <a:gd name="connsiteX15-381" fmla="*/ 269635 w 2003583"/>
                    <a:gd name="connsiteY15-382" fmla="*/ 1257078 h 2179536"/>
                    <a:gd name="connsiteX16-383" fmla="*/ 269635 w 2003583"/>
                    <a:gd name="connsiteY16-384" fmla="*/ 859888 h 2179536"/>
                    <a:gd name="connsiteX17-385" fmla="*/ 26285 w 2003583"/>
                    <a:gd name="connsiteY17-386" fmla="*/ 631142 h 2179536"/>
                    <a:gd name="connsiteX18-387" fmla="*/ 143951 w 2003583"/>
                    <a:gd name="connsiteY18-388" fmla="*/ 427340 h 2179536"/>
                    <a:gd name="connsiteX19-389" fmla="*/ 463725 w 2003583"/>
                    <a:gd name="connsiteY19-390" fmla="*/ 523714 h 2179536"/>
                    <a:gd name="connsiteX20-391" fmla="*/ 807702 w 2003583"/>
                    <a:gd name="connsiteY20-392" fmla="*/ 325119 h 2179536"/>
                    <a:gd name="connsiteX21-393" fmla="*/ 884127 w 2003583"/>
                    <a:gd name="connsiteY21-394" fmla="*/ -1 h 2179536"/>
                    <a:gd name="connsiteX22-395" fmla="*/ 1119457 w 2003583"/>
                    <a:gd name="connsiteY22-396" fmla="*/ -1 h 2179536"/>
                    <a:gd name="connsiteX23-397" fmla="*/ 1195882 w 2003583"/>
                    <a:gd name="connsiteY23-398" fmla="*/ 325119 h 2179536"/>
                    <a:gd name="connsiteX24-399" fmla="*/ 1539859 w 2003583"/>
                    <a:gd name="connsiteY24-400" fmla="*/ 523714 h 2179536"/>
                    <a:gd name="connsiteX0-401" fmla="*/ 1539859 w 2003583"/>
                    <a:gd name="connsiteY0-402" fmla="*/ 523716 h 2179538"/>
                    <a:gd name="connsiteX1-403" fmla="*/ 1859633 w 2003583"/>
                    <a:gd name="connsiteY1-404" fmla="*/ 427342 h 2179538"/>
                    <a:gd name="connsiteX2-405" fmla="*/ 1977299 w 2003583"/>
                    <a:gd name="connsiteY2-406" fmla="*/ 631144 h 2179538"/>
                    <a:gd name="connsiteX3-407" fmla="*/ 1733949 w 2003583"/>
                    <a:gd name="connsiteY3-408" fmla="*/ 859890 h 2179538"/>
                    <a:gd name="connsiteX4-409" fmla="*/ 1733949 w 2003583"/>
                    <a:gd name="connsiteY4-410" fmla="*/ 1257080 h 2179538"/>
                    <a:gd name="connsiteX5-411" fmla="*/ 1977299 w 2003583"/>
                    <a:gd name="connsiteY5-412" fmla="*/ 1485826 h 2179538"/>
                    <a:gd name="connsiteX6-413" fmla="*/ 1859633 w 2003583"/>
                    <a:gd name="connsiteY6-414" fmla="*/ 1689628 h 2179538"/>
                    <a:gd name="connsiteX7-415" fmla="*/ 1539859 w 2003583"/>
                    <a:gd name="connsiteY7-416" fmla="*/ 1593254 h 2179538"/>
                    <a:gd name="connsiteX8-417" fmla="*/ 1195882 w 2003583"/>
                    <a:gd name="connsiteY8-418" fmla="*/ 1791849 h 2179538"/>
                    <a:gd name="connsiteX9-419" fmla="*/ 1119457 w 2003583"/>
                    <a:gd name="connsiteY9-420" fmla="*/ 2116969 h 2179538"/>
                    <a:gd name="connsiteX10-421" fmla="*/ 884127 w 2003583"/>
                    <a:gd name="connsiteY10-422" fmla="*/ 2116969 h 2179538"/>
                    <a:gd name="connsiteX11-423" fmla="*/ 807702 w 2003583"/>
                    <a:gd name="connsiteY11-424" fmla="*/ 1791849 h 2179538"/>
                    <a:gd name="connsiteX12-425" fmla="*/ 463725 w 2003583"/>
                    <a:gd name="connsiteY12-426" fmla="*/ 1593254 h 2179538"/>
                    <a:gd name="connsiteX13-427" fmla="*/ 143951 w 2003583"/>
                    <a:gd name="connsiteY13-428" fmla="*/ 1689628 h 2179538"/>
                    <a:gd name="connsiteX14-429" fmla="*/ 26285 w 2003583"/>
                    <a:gd name="connsiteY14-430" fmla="*/ 1485826 h 2179538"/>
                    <a:gd name="connsiteX15-431" fmla="*/ 269635 w 2003583"/>
                    <a:gd name="connsiteY15-432" fmla="*/ 1257080 h 2179538"/>
                    <a:gd name="connsiteX16-433" fmla="*/ 269635 w 2003583"/>
                    <a:gd name="connsiteY16-434" fmla="*/ 859890 h 2179538"/>
                    <a:gd name="connsiteX17-435" fmla="*/ 26285 w 2003583"/>
                    <a:gd name="connsiteY17-436" fmla="*/ 631144 h 2179538"/>
                    <a:gd name="connsiteX18-437" fmla="*/ 143951 w 2003583"/>
                    <a:gd name="connsiteY18-438" fmla="*/ 427342 h 2179538"/>
                    <a:gd name="connsiteX19-439" fmla="*/ 463725 w 2003583"/>
                    <a:gd name="connsiteY19-440" fmla="*/ 523716 h 2179538"/>
                    <a:gd name="connsiteX20-441" fmla="*/ 807702 w 2003583"/>
                    <a:gd name="connsiteY20-442" fmla="*/ 325121 h 2179538"/>
                    <a:gd name="connsiteX21-443" fmla="*/ 884127 w 2003583"/>
                    <a:gd name="connsiteY21-444" fmla="*/ 1 h 2179538"/>
                    <a:gd name="connsiteX22-445" fmla="*/ 1119457 w 2003583"/>
                    <a:gd name="connsiteY22-446" fmla="*/ 1 h 2179538"/>
                    <a:gd name="connsiteX23-447" fmla="*/ 1195882 w 2003583"/>
                    <a:gd name="connsiteY23-448" fmla="*/ 325121 h 2179538"/>
                    <a:gd name="connsiteX24-449" fmla="*/ 1539859 w 2003583"/>
                    <a:gd name="connsiteY24-450" fmla="*/ 523716 h 2179538"/>
                    <a:gd name="connsiteX0-451" fmla="*/ 1539859 w 2003583"/>
                    <a:gd name="connsiteY0-452" fmla="*/ 523714 h 2179536"/>
                    <a:gd name="connsiteX1-453" fmla="*/ 1859633 w 2003583"/>
                    <a:gd name="connsiteY1-454" fmla="*/ 427340 h 2179536"/>
                    <a:gd name="connsiteX2-455" fmla="*/ 1977299 w 2003583"/>
                    <a:gd name="connsiteY2-456" fmla="*/ 631142 h 2179536"/>
                    <a:gd name="connsiteX3-457" fmla="*/ 1733949 w 2003583"/>
                    <a:gd name="connsiteY3-458" fmla="*/ 859888 h 2179536"/>
                    <a:gd name="connsiteX4-459" fmla="*/ 1733949 w 2003583"/>
                    <a:gd name="connsiteY4-460" fmla="*/ 1257078 h 2179536"/>
                    <a:gd name="connsiteX5-461" fmla="*/ 1977299 w 2003583"/>
                    <a:gd name="connsiteY5-462" fmla="*/ 1485824 h 2179536"/>
                    <a:gd name="connsiteX6-463" fmla="*/ 1859633 w 2003583"/>
                    <a:gd name="connsiteY6-464" fmla="*/ 1689626 h 2179536"/>
                    <a:gd name="connsiteX7-465" fmla="*/ 1539859 w 2003583"/>
                    <a:gd name="connsiteY7-466" fmla="*/ 1593252 h 2179536"/>
                    <a:gd name="connsiteX8-467" fmla="*/ 1195882 w 2003583"/>
                    <a:gd name="connsiteY8-468" fmla="*/ 1791847 h 2179536"/>
                    <a:gd name="connsiteX9-469" fmla="*/ 1119457 w 2003583"/>
                    <a:gd name="connsiteY9-470" fmla="*/ 2116967 h 2179536"/>
                    <a:gd name="connsiteX10-471" fmla="*/ 884127 w 2003583"/>
                    <a:gd name="connsiteY10-472" fmla="*/ 2116967 h 2179536"/>
                    <a:gd name="connsiteX11-473" fmla="*/ 807702 w 2003583"/>
                    <a:gd name="connsiteY11-474" fmla="*/ 1791847 h 2179536"/>
                    <a:gd name="connsiteX12-475" fmla="*/ 463725 w 2003583"/>
                    <a:gd name="connsiteY12-476" fmla="*/ 1593252 h 2179536"/>
                    <a:gd name="connsiteX13-477" fmla="*/ 143951 w 2003583"/>
                    <a:gd name="connsiteY13-478" fmla="*/ 1689626 h 2179536"/>
                    <a:gd name="connsiteX14-479" fmla="*/ 26285 w 2003583"/>
                    <a:gd name="connsiteY14-480" fmla="*/ 1485824 h 2179536"/>
                    <a:gd name="connsiteX15-481" fmla="*/ 269635 w 2003583"/>
                    <a:gd name="connsiteY15-482" fmla="*/ 1257078 h 2179536"/>
                    <a:gd name="connsiteX16-483" fmla="*/ 269635 w 2003583"/>
                    <a:gd name="connsiteY16-484" fmla="*/ 859888 h 2179536"/>
                    <a:gd name="connsiteX17-485" fmla="*/ 26285 w 2003583"/>
                    <a:gd name="connsiteY17-486" fmla="*/ 631142 h 2179536"/>
                    <a:gd name="connsiteX18-487" fmla="*/ 143951 w 2003583"/>
                    <a:gd name="connsiteY18-488" fmla="*/ 427340 h 2179536"/>
                    <a:gd name="connsiteX19-489" fmla="*/ 463725 w 2003583"/>
                    <a:gd name="connsiteY19-490" fmla="*/ 523714 h 2179536"/>
                    <a:gd name="connsiteX20-491" fmla="*/ 807702 w 2003583"/>
                    <a:gd name="connsiteY20-492" fmla="*/ 325119 h 2179536"/>
                    <a:gd name="connsiteX21-493" fmla="*/ 884127 w 2003583"/>
                    <a:gd name="connsiteY21-494" fmla="*/ -1 h 2179536"/>
                    <a:gd name="connsiteX22-495" fmla="*/ 1119457 w 2003583"/>
                    <a:gd name="connsiteY22-496" fmla="*/ -1 h 2179536"/>
                    <a:gd name="connsiteX23-497" fmla="*/ 1195882 w 2003583"/>
                    <a:gd name="connsiteY23-498" fmla="*/ 325119 h 2179536"/>
                    <a:gd name="connsiteX24-499" fmla="*/ 1539859 w 2003583"/>
                    <a:gd name="connsiteY24-500" fmla="*/ 523714 h 2179536"/>
                    <a:gd name="connsiteX0-501" fmla="*/ 1539859 w 2003583"/>
                    <a:gd name="connsiteY0-502" fmla="*/ 564355 h 2220177"/>
                    <a:gd name="connsiteX1-503" fmla="*/ 1859633 w 2003583"/>
                    <a:gd name="connsiteY1-504" fmla="*/ 467981 h 2220177"/>
                    <a:gd name="connsiteX2-505" fmla="*/ 1977299 w 2003583"/>
                    <a:gd name="connsiteY2-506" fmla="*/ 671783 h 2220177"/>
                    <a:gd name="connsiteX3-507" fmla="*/ 1733949 w 2003583"/>
                    <a:gd name="connsiteY3-508" fmla="*/ 900529 h 2220177"/>
                    <a:gd name="connsiteX4-509" fmla="*/ 1733949 w 2003583"/>
                    <a:gd name="connsiteY4-510" fmla="*/ 1297719 h 2220177"/>
                    <a:gd name="connsiteX5-511" fmla="*/ 1977299 w 2003583"/>
                    <a:gd name="connsiteY5-512" fmla="*/ 1526465 h 2220177"/>
                    <a:gd name="connsiteX6-513" fmla="*/ 1859633 w 2003583"/>
                    <a:gd name="connsiteY6-514" fmla="*/ 1730267 h 2220177"/>
                    <a:gd name="connsiteX7-515" fmla="*/ 1539859 w 2003583"/>
                    <a:gd name="connsiteY7-516" fmla="*/ 1633893 h 2220177"/>
                    <a:gd name="connsiteX8-517" fmla="*/ 1195882 w 2003583"/>
                    <a:gd name="connsiteY8-518" fmla="*/ 1832488 h 2220177"/>
                    <a:gd name="connsiteX9-519" fmla="*/ 1119457 w 2003583"/>
                    <a:gd name="connsiteY9-520" fmla="*/ 2157608 h 2220177"/>
                    <a:gd name="connsiteX10-521" fmla="*/ 884127 w 2003583"/>
                    <a:gd name="connsiteY10-522" fmla="*/ 2157608 h 2220177"/>
                    <a:gd name="connsiteX11-523" fmla="*/ 807702 w 2003583"/>
                    <a:gd name="connsiteY11-524" fmla="*/ 1832488 h 2220177"/>
                    <a:gd name="connsiteX12-525" fmla="*/ 463725 w 2003583"/>
                    <a:gd name="connsiteY12-526" fmla="*/ 1633893 h 2220177"/>
                    <a:gd name="connsiteX13-527" fmla="*/ 143951 w 2003583"/>
                    <a:gd name="connsiteY13-528" fmla="*/ 1730267 h 2220177"/>
                    <a:gd name="connsiteX14-529" fmla="*/ 26285 w 2003583"/>
                    <a:gd name="connsiteY14-530" fmla="*/ 1526465 h 2220177"/>
                    <a:gd name="connsiteX15-531" fmla="*/ 269635 w 2003583"/>
                    <a:gd name="connsiteY15-532" fmla="*/ 1297719 h 2220177"/>
                    <a:gd name="connsiteX16-533" fmla="*/ 269635 w 2003583"/>
                    <a:gd name="connsiteY16-534" fmla="*/ 900529 h 2220177"/>
                    <a:gd name="connsiteX17-535" fmla="*/ 26285 w 2003583"/>
                    <a:gd name="connsiteY17-536" fmla="*/ 671783 h 2220177"/>
                    <a:gd name="connsiteX18-537" fmla="*/ 143951 w 2003583"/>
                    <a:gd name="connsiteY18-538" fmla="*/ 467981 h 2220177"/>
                    <a:gd name="connsiteX19-539" fmla="*/ 463725 w 2003583"/>
                    <a:gd name="connsiteY19-540" fmla="*/ 564355 h 2220177"/>
                    <a:gd name="connsiteX20-541" fmla="*/ 807702 w 2003583"/>
                    <a:gd name="connsiteY20-542" fmla="*/ 365760 h 2220177"/>
                    <a:gd name="connsiteX21-543" fmla="*/ 884127 w 2003583"/>
                    <a:gd name="connsiteY21-544" fmla="*/ 40640 h 2220177"/>
                    <a:gd name="connsiteX22-545" fmla="*/ 1119457 w 2003583"/>
                    <a:gd name="connsiteY22-546" fmla="*/ 40640 h 2220177"/>
                    <a:gd name="connsiteX23-547" fmla="*/ 1195882 w 2003583"/>
                    <a:gd name="connsiteY23-548" fmla="*/ 365760 h 2220177"/>
                    <a:gd name="connsiteX24-549" fmla="*/ 1539859 w 2003583"/>
                    <a:gd name="connsiteY24-550" fmla="*/ 564355 h 2220177"/>
                    <a:gd name="connsiteX0-551" fmla="*/ 1539859 w 2003583"/>
                    <a:gd name="connsiteY0-552" fmla="*/ 586285 h 2242107"/>
                    <a:gd name="connsiteX1-553" fmla="*/ 1859633 w 2003583"/>
                    <a:gd name="connsiteY1-554" fmla="*/ 489911 h 2242107"/>
                    <a:gd name="connsiteX2-555" fmla="*/ 1977299 w 2003583"/>
                    <a:gd name="connsiteY2-556" fmla="*/ 693713 h 2242107"/>
                    <a:gd name="connsiteX3-557" fmla="*/ 1733949 w 2003583"/>
                    <a:gd name="connsiteY3-558" fmla="*/ 922459 h 2242107"/>
                    <a:gd name="connsiteX4-559" fmla="*/ 1733949 w 2003583"/>
                    <a:gd name="connsiteY4-560" fmla="*/ 1319649 h 2242107"/>
                    <a:gd name="connsiteX5-561" fmla="*/ 1977299 w 2003583"/>
                    <a:gd name="connsiteY5-562" fmla="*/ 1548395 h 2242107"/>
                    <a:gd name="connsiteX6-563" fmla="*/ 1859633 w 2003583"/>
                    <a:gd name="connsiteY6-564" fmla="*/ 1752197 h 2242107"/>
                    <a:gd name="connsiteX7-565" fmla="*/ 1539859 w 2003583"/>
                    <a:gd name="connsiteY7-566" fmla="*/ 1655823 h 2242107"/>
                    <a:gd name="connsiteX8-567" fmla="*/ 1195882 w 2003583"/>
                    <a:gd name="connsiteY8-568" fmla="*/ 1854418 h 2242107"/>
                    <a:gd name="connsiteX9-569" fmla="*/ 1119457 w 2003583"/>
                    <a:gd name="connsiteY9-570" fmla="*/ 2179538 h 2242107"/>
                    <a:gd name="connsiteX10-571" fmla="*/ 884127 w 2003583"/>
                    <a:gd name="connsiteY10-572" fmla="*/ 2179538 h 2242107"/>
                    <a:gd name="connsiteX11-573" fmla="*/ 807702 w 2003583"/>
                    <a:gd name="connsiteY11-574" fmla="*/ 1854418 h 2242107"/>
                    <a:gd name="connsiteX12-575" fmla="*/ 463725 w 2003583"/>
                    <a:gd name="connsiteY12-576" fmla="*/ 1655823 h 2242107"/>
                    <a:gd name="connsiteX13-577" fmla="*/ 143951 w 2003583"/>
                    <a:gd name="connsiteY13-578" fmla="*/ 1752197 h 2242107"/>
                    <a:gd name="connsiteX14-579" fmla="*/ 26285 w 2003583"/>
                    <a:gd name="connsiteY14-580" fmla="*/ 1548395 h 2242107"/>
                    <a:gd name="connsiteX15-581" fmla="*/ 269635 w 2003583"/>
                    <a:gd name="connsiteY15-582" fmla="*/ 1319649 h 2242107"/>
                    <a:gd name="connsiteX16-583" fmla="*/ 269635 w 2003583"/>
                    <a:gd name="connsiteY16-584" fmla="*/ 922459 h 2242107"/>
                    <a:gd name="connsiteX17-585" fmla="*/ 26285 w 2003583"/>
                    <a:gd name="connsiteY17-586" fmla="*/ 693713 h 2242107"/>
                    <a:gd name="connsiteX18-587" fmla="*/ 143951 w 2003583"/>
                    <a:gd name="connsiteY18-588" fmla="*/ 489911 h 2242107"/>
                    <a:gd name="connsiteX19-589" fmla="*/ 463725 w 2003583"/>
                    <a:gd name="connsiteY19-590" fmla="*/ 586285 h 2242107"/>
                    <a:gd name="connsiteX20-591" fmla="*/ 807702 w 2003583"/>
                    <a:gd name="connsiteY20-592" fmla="*/ 387690 h 2242107"/>
                    <a:gd name="connsiteX21-593" fmla="*/ 884127 w 2003583"/>
                    <a:gd name="connsiteY21-594" fmla="*/ 62570 h 2242107"/>
                    <a:gd name="connsiteX22-595" fmla="*/ 1119457 w 2003583"/>
                    <a:gd name="connsiteY22-596" fmla="*/ 62570 h 2242107"/>
                    <a:gd name="connsiteX23-597" fmla="*/ 1195882 w 2003583"/>
                    <a:gd name="connsiteY23-598" fmla="*/ 387690 h 2242107"/>
                    <a:gd name="connsiteX24-599" fmla="*/ 1539859 w 2003583"/>
                    <a:gd name="connsiteY24-600" fmla="*/ 586285 h 2242107"/>
                    <a:gd name="connsiteX0-601" fmla="*/ 1539859 w 2003583"/>
                    <a:gd name="connsiteY0-602" fmla="*/ 586285 h 2242107"/>
                    <a:gd name="connsiteX1-603" fmla="*/ 1859633 w 2003583"/>
                    <a:gd name="connsiteY1-604" fmla="*/ 489911 h 2242107"/>
                    <a:gd name="connsiteX2-605" fmla="*/ 1977299 w 2003583"/>
                    <a:gd name="connsiteY2-606" fmla="*/ 693713 h 2242107"/>
                    <a:gd name="connsiteX3-607" fmla="*/ 1733949 w 2003583"/>
                    <a:gd name="connsiteY3-608" fmla="*/ 922459 h 2242107"/>
                    <a:gd name="connsiteX4-609" fmla="*/ 1733949 w 2003583"/>
                    <a:gd name="connsiteY4-610" fmla="*/ 1319649 h 2242107"/>
                    <a:gd name="connsiteX5-611" fmla="*/ 1977299 w 2003583"/>
                    <a:gd name="connsiteY5-612" fmla="*/ 1548395 h 2242107"/>
                    <a:gd name="connsiteX6-613" fmla="*/ 1859633 w 2003583"/>
                    <a:gd name="connsiteY6-614" fmla="*/ 1752197 h 2242107"/>
                    <a:gd name="connsiteX7-615" fmla="*/ 1539859 w 2003583"/>
                    <a:gd name="connsiteY7-616" fmla="*/ 1655823 h 2242107"/>
                    <a:gd name="connsiteX8-617" fmla="*/ 1195882 w 2003583"/>
                    <a:gd name="connsiteY8-618" fmla="*/ 1854418 h 2242107"/>
                    <a:gd name="connsiteX9-619" fmla="*/ 1119457 w 2003583"/>
                    <a:gd name="connsiteY9-620" fmla="*/ 2179538 h 2242107"/>
                    <a:gd name="connsiteX10-621" fmla="*/ 884127 w 2003583"/>
                    <a:gd name="connsiteY10-622" fmla="*/ 2179538 h 2242107"/>
                    <a:gd name="connsiteX11-623" fmla="*/ 807702 w 2003583"/>
                    <a:gd name="connsiteY11-624" fmla="*/ 1854418 h 2242107"/>
                    <a:gd name="connsiteX12-625" fmla="*/ 463725 w 2003583"/>
                    <a:gd name="connsiteY12-626" fmla="*/ 1655823 h 2242107"/>
                    <a:gd name="connsiteX13-627" fmla="*/ 143951 w 2003583"/>
                    <a:gd name="connsiteY13-628" fmla="*/ 1752197 h 2242107"/>
                    <a:gd name="connsiteX14-629" fmla="*/ 26285 w 2003583"/>
                    <a:gd name="connsiteY14-630" fmla="*/ 1548395 h 2242107"/>
                    <a:gd name="connsiteX15-631" fmla="*/ 269635 w 2003583"/>
                    <a:gd name="connsiteY15-632" fmla="*/ 1319649 h 2242107"/>
                    <a:gd name="connsiteX16-633" fmla="*/ 269635 w 2003583"/>
                    <a:gd name="connsiteY16-634" fmla="*/ 922459 h 2242107"/>
                    <a:gd name="connsiteX17-635" fmla="*/ 26285 w 2003583"/>
                    <a:gd name="connsiteY17-636" fmla="*/ 693713 h 2242107"/>
                    <a:gd name="connsiteX18-637" fmla="*/ 143951 w 2003583"/>
                    <a:gd name="connsiteY18-638" fmla="*/ 489911 h 2242107"/>
                    <a:gd name="connsiteX19-639" fmla="*/ 463725 w 2003583"/>
                    <a:gd name="connsiteY19-640" fmla="*/ 586285 h 2242107"/>
                    <a:gd name="connsiteX20-641" fmla="*/ 807702 w 2003583"/>
                    <a:gd name="connsiteY20-642" fmla="*/ 387690 h 2242107"/>
                    <a:gd name="connsiteX21-643" fmla="*/ 884127 w 2003583"/>
                    <a:gd name="connsiteY21-644" fmla="*/ 62570 h 2242107"/>
                    <a:gd name="connsiteX22-645" fmla="*/ 1119457 w 2003583"/>
                    <a:gd name="connsiteY22-646" fmla="*/ 62570 h 2242107"/>
                    <a:gd name="connsiteX23-647" fmla="*/ 1195882 w 2003583"/>
                    <a:gd name="connsiteY23-648" fmla="*/ 387690 h 2242107"/>
                    <a:gd name="connsiteX24-649" fmla="*/ 1539859 w 2003583"/>
                    <a:gd name="connsiteY24-650" fmla="*/ 586285 h 2242107"/>
                    <a:gd name="connsiteX0-651" fmla="*/ 1539859 w 2003583"/>
                    <a:gd name="connsiteY0-652" fmla="*/ 586285 h 2242107"/>
                    <a:gd name="connsiteX1-653" fmla="*/ 1859633 w 2003583"/>
                    <a:gd name="connsiteY1-654" fmla="*/ 489911 h 2242107"/>
                    <a:gd name="connsiteX2-655" fmla="*/ 1977299 w 2003583"/>
                    <a:gd name="connsiteY2-656" fmla="*/ 693713 h 2242107"/>
                    <a:gd name="connsiteX3-657" fmla="*/ 1733949 w 2003583"/>
                    <a:gd name="connsiteY3-658" fmla="*/ 922459 h 2242107"/>
                    <a:gd name="connsiteX4-659" fmla="*/ 1733949 w 2003583"/>
                    <a:gd name="connsiteY4-660" fmla="*/ 1319649 h 2242107"/>
                    <a:gd name="connsiteX5-661" fmla="*/ 1977299 w 2003583"/>
                    <a:gd name="connsiteY5-662" fmla="*/ 1548395 h 2242107"/>
                    <a:gd name="connsiteX6-663" fmla="*/ 1859633 w 2003583"/>
                    <a:gd name="connsiteY6-664" fmla="*/ 1752197 h 2242107"/>
                    <a:gd name="connsiteX7-665" fmla="*/ 1539859 w 2003583"/>
                    <a:gd name="connsiteY7-666" fmla="*/ 1655823 h 2242107"/>
                    <a:gd name="connsiteX8-667" fmla="*/ 1195882 w 2003583"/>
                    <a:gd name="connsiteY8-668" fmla="*/ 1854418 h 2242107"/>
                    <a:gd name="connsiteX9-669" fmla="*/ 1119457 w 2003583"/>
                    <a:gd name="connsiteY9-670" fmla="*/ 2179538 h 2242107"/>
                    <a:gd name="connsiteX10-671" fmla="*/ 884127 w 2003583"/>
                    <a:gd name="connsiteY10-672" fmla="*/ 2179538 h 2242107"/>
                    <a:gd name="connsiteX11-673" fmla="*/ 807702 w 2003583"/>
                    <a:gd name="connsiteY11-674" fmla="*/ 1854418 h 2242107"/>
                    <a:gd name="connsiteX12-675" fmla="*/ 463725 w 2003583"/>
                    <a:gd name="connsiteY12-676" fmla="*/ 1655823 h 2242107"/>
                    <a:gd name="connsiteX13-677" fmla="*/ 143951 w 2003583"/>
                    <a:gd name="connsiteY13-678" fmla="*/ 1752197 h 2242107"/>
                    <a:gd name="connsiteX14-679" fmla="*/ 26285 w 2003583"/>
                    <a:gd name="connsiteY14-680" fmla="*/ 1548395 h 2242107"/>
                    <a:gd name="connsiteX15-681" fmla="*/ 269635 w 2003583"/>
                    <a:gd name="connsiteY15-682" fmla="*/ 1319649 h 2242107"/>
                    <a:gd name="connsiteX16-683" fmla="*/ 269635 w 2003583"/>
                    <a:gd name="connsiteY16-684" fmla="*/ 922459 h 2242107"/>
                    <a:gd name="connsiteX17-685" fmla="*/ 26285 w 2003583"/>
                    <a:gd name="connsiteY17-686" fmla="*/ 693713 h 2242107"/>
                    <a:gd name="connsiteX18-687" fmla="*/ 143951 w 2003583"/>
                    <a:gd name="connsiteY18-688" fmla="*/ 489911 h 2242107"/>
                    <a:gd name="connsiteX19-689" fmla="*/ 463725 w 2003583"/>
                    <a:gd name="connsiteY19-690" fmla="*/ 586285 h 2242107"/>
                    <a:gd name="connsiteX20-691" fmla="*/ 807702 w 2003583"/>
                    <a:gd name="connsiteY20-692" fmla="*/ 387690 h 2242107"/>
                    <a:gd name="connsiteX21-693" fmla="*/ 884127 w 2003583"/>
                    <a:gd name="connsiteY21-694" fmla="*/ 62570 h 2242107"/>
                    <a:gd name="connsiteX22-695" fmla="*/ 1119457 w 2003583"/>
                    <a:gd name="connsiteY22-696" fmla="*/ 62570 h 2242107"/>
                    <a:gd name="connsiteX23-697" fmla="*/ 1195882 w 2003583"/>
                    <a:gd name="connsiteY23-698" fmla="*/ 387690 h 2242107"/>
                    <a:gd name="connsiteX24-699" fmla="*/ 1539859 w 2003583"/>
                    <a:gd name="connsiteY24-700" fmla="*/ 586285 h 2242107"/>
                    <a:gd name="connsiteX0-701" fmla="*/ 1539859 w 2003583"/>
                    <a:gd name="connsiteY0-702" fmla="*/ 586285 h 2242107"/>
                    <a:gd name="connsiteX1-703" fmla="*/ 1859633 w 2003583"/>
                    <a:gd name="connsiteY1-704" fmla="*/ 489911 h 2242107"/>
                    <a:gd name="connsiteX2-705" fmla="*/ 1977299 w 2003583"/>
                    <a:gd name="connsiteY2-706" fmla="*/ 693713 h 2242107"/>
                    <a:gd name="connsiteX3-707" fmla="*/ 1733949 w 2003583"/>
                    <a:gd name="connsiteY3-708" fmla="*/ 922459 h 2242107"/>
                    <a:gd name="connsiteX4-709" fmla="*/ 1733949 w 2003583"/>
                    <a:gd name="connsiteY4-710" fmla="*/ 1319649 h 2242107"/>
                    <a:gd name="connsiteX5-711" fmla="*/ 1977299 w 2003583"/>
                    <a:gd name="connsiteY5-712" fmla="*/ 1548395 h 2242107"/>
                    <a:gd name="connsiteX6-713" fmla="*/ 1859633 w 2003583"/>
                    <a:gd name="connsiteY6-714" fmla="*/ 1752197 h 2242107"/>
                    <a:gd name="connsiteX7-715" fmla="*/ 1539859 w 2003583"/>
                    <a:gd name="connsiteY7-716" fmla="*/ 1655823 h 2242107"/>
                    <a:gd name="connsiteX8-717" fmla="*/ 1195882 w 2003583"/>
                    <a:gd name="connsiteY8-718" fmla="*/ 1854418 h 2242107"/>
                    <a:gd name="connsiteX9-719" fmla="*/ 1119457 w 2003583"/>
                    <a:gd name="connsiteY9-720" fmla="*/ 2179538 h 2242107"/>
                    <a:gd name="connsiteX10-721" fmla="*/ 884127 w 2003583"/>
                    <a:gd name="connsiteY10-722" fmla="*/ 2179538 h 2242107"/>
                    <a:gd name="connsiteX11-723" fmla="*/ 807702 w 2003583"/>
                    <a:gd name="connsiteY11-724" fmla="*/ 1854418 h 2242107"/>
                    <a:gd name="connsiteX12-725" fmla="*/ 463725 w 2003583"/>
                    <a:gd name="connsiteY12-726" fmla="*/ 1655823 h 2242107"/>
                    <a:gd name="connsiteX13-727" fmla="*/ 143951 w 2003583"/>
                    <a:gd name="connsiteY13-728" fmla="*/ 1752197 h 2242107"/>
                    <a:gd name="connsiteX14-729" fmla="*/ 26285 w 2003583"/>
                    <a:gd name="connsiteY14-730" fmla="*/ 1548395 h 2242107"/>
                    <a:gd name="connsiteX15-731" fmla="*/ 269635 w 2003583"/>
                    <a:gd name="connsiteY15-732" fmla="*/ 1319649 h 2242107"/>
                    <a:gd name="connsiteX16-733" fmla="*/ 269635 w 2003583"/>
                    <a:gd name="connsiteY16-734" fmla="*/ 922459 h 2242107"/>
                    <a:gd name="connsiteX17-735" fmla="*/ 26285 w 2003583"/>
                    <a:gd name="connsiteY17-736" fmla="*/ 693713 h 2242107"/>
                    <a:gd name="connsiteX18-737" fmla="*/ 143951 w 2003583"/>
                    <a:gd name="connsiteY18-738" fmla="*/ 489911 h 2242107"/>
                    <a:gd name="connsiteX19-739" fmla="*/ 463725 w 2003583"/>
                    <a:gd name="connsiteY19-740" fmla="*/ 586285 h 2242107"/>
                    <a:gd name="connsiteX20-741" fmla="*/ 807702 w 2003583"/>
                    <a:gd name="connsiteY20-742" fmla="*/ 387690 h 2242107"/>
                    <a:gd name="connsiteX21-743" fmla="*/ 884127 w 2003583"/>
                    <a:gd name="connsiteY21-744" fmla="*/ 62570 h 2242107"/>
                    <a:gd name="connsiteX22-745" fmla="*/ 1119457 w 2003583"/>
                    <a:gd name="connsiteY22-746" fmla="*/ 62570 h 2242107"/>
                    <a:gd name="connsiteX23-747" fmla="*/ 1195882 w 2003583"/>
                    <a:gd name="connsiteY23-748" fmla="*/ 387690 h 2242107"/>
                    <a:gd name="connsiteX24-749" fmla="*/ 1539859 w 2003583"/>
                    <a:gd name="connsiteY24-750" fmla="*/ 586285 h 2242107"/>
                    <a:gd name="connsiteX0-751" fmla="*/ 1539859 w 2003583"/>
                    <a:gd name="connsiteY0-752" fmla="*/ 586285 h 2242107"/>
                    <a:gd name="connsiteX1-753" fmla="*/ 1859633 w 2003583"/>
                    <a:gd name="connsiteY1-754" fmla="*/ 489911 h 2242107"/>
                    <a:gd name="connsiteX2-755" fmla="*/ 1977299 w 2003583"/>
                    <a:gd name="connsiteY2-756" fmla="*/ 693713 h 2242107"/>
                    <a:gd name="connsiteX3-757" fmla="*/ 1733949 w 2003583"/>
                    <a:gd name="connsiteY3-758" fmla="*/ 922459 h 2242107"/>
                    <a:gd name="connsiteX4-759" fmla="*/ 1733949 w 2003583"/>
                    <a:gd name="connsiteY4-760" fmla="*/ 1319649 h 2242107"/>
                    <a:gd name="connsiteX5-761" fmla="*/ 1977299 w 2003583"/>
                    <a:gd name="connsiteY5-762" fmla="*/ 1548395 h 2242107"/>
                    <a:gd name="connsiteX6-763" fmla="*/ 1859633 w 2003583"/>
                    <a:gd name="connsiteY6-764" fmla="*/ 1752197 h 2242107"/>
                    <a:gd name="connsiteX7-765" fmla="*/ 1539859 w 2003583"/>
                    <a:gd name="connsiteY7-766" fmla="*/ 1655823 h 2242107"/>
                    <a:gd name="connsiteX8-767" fmla="*/ 1195882 w 2003583"/>
                    <a:gd name="connsiteY8-768" fmla="*/ 1854418 h 2242107"/>
                    <a:gd name="connsiteX9-769" fmla="*/ 1119457 w 2003583"/>
                    <a:gd name="connsiteY9-770" fmla="*/ 2179538 h 2242107"/>
                    <a:gd name="connsiteX10-771" fmla="*/ 884127 w 2003583"/>
                    <a:gd name="connsiteY10-772" fmla="*/ 2179538 h 2242107"/>
                    <a:gd name="connsiteX11-773" fmla="*/ 807702 w 2003583"/>
                    <a:gd name="connsiteY11-774" fmla="*/ 1854418 h 2242107"/>
                    <a:gd name="connsiteX12-775" fmla="*/ 463725 w 2003583"/>
                    <a:gd name="connsiteY12-776" fmla="*/ 1655823 h 2242107"/>
                    <a:gd name="connsiteX13-777" fmla="*/ 143951 w 2003583"/>
                    <a:gd name="connsiteY13-778" fmla="*/ 1752197 h 2242107"/>
                    <a:gd name="connsiteX14-779" fmla="*/ 26285 w 2003583"/>
                    <a:gd name="connsiteY14-780" fmla="*/ 1548395 h 2242107"/>
                    <a:gd name="connsiteX15-781" fmla="*/ 269635 w 2003583"/>
                    <a:gd name="connsiteY15-782" fmla="*/ 1319649 h 2242107"/>
                    <a:gd name="connsiteX16-783" fmla="*/ 269635 w 2003583"/>
                    <a:gd name="connsiteY16-784" fmla="*/ 922459 h 2242107"/>
                    <a:gd name="connsiteX17-785" fmla="*/ 26285 w 2003583"/>
                    <a:gd name="connsiteY17-786" fmla="*/ 693713 h 2242107"/>
                    <a:gd name="connsiteX18-787" fmla="*/ 143951 w 2003583"/>
                    <a:gd name="connsiteY18-788" fmla="*/ 489911 h 2242107"/>
                    <a:gd name="connsiteX19-789" fmla="*/ 463725 w 2003583"/>
                    <a:gd name="connsiteY19-790" fmla="*/ 586285 h 2242107"/>
                    <a:gd name="connsiteX20-791" fmla="*/ 807702 w 2003583"/>
                    <a:gd name="connsiteY20-792" fmla="*/ 387690 h 2242107"/>
                    <a:gd name="connsiteX21-793" fmla="*/ 884127 w 2003583"/>
                    <a:gd name="connsiteY21-794" fmla="*/ 62570 h 2242107"/>
                    <a:gd name="connsiteX22-795" fmla="*/ 1119457 w 2003583"/>
                    <a:gd name="connsiteY22-796" fmla="*/ 62570 h 2242107"/>
                    <a:gd name="connsiteX23-797" fmla="*/ 1195882 w 2003583"/>
                    <a:gd name="connsiteY23-798" fmla="*/ 387690 h 2242107"/>
                    <a:gd name="connsiteX24-799" fmla="*/ 1539859 w 2003583"/>
                    <a:gd name="connsiteY24-800" fmla="*/ 586285 h 2242107"/>
                    <a:gd name="connsiteX0-801" fmla="*/ 1539859 w 2003583"/>
                    <a:gd name="connsiteY0-802" fmla="*/ 586285 h 2242107"/>
                    <a:gd name="connsiteX1-803" fmla="*/ 1859633 w 2003583"/>
                    <a:gd name="connsiteY1-804" fmla="*/ 489911 h 2242107"/>
                    <a:gd name="connsiteX2-805" fmla="*/ 1977299 w 2003583"/>
                    <a:gd name="connsiteY2-806" fmla="*/ 693713 h 2242107"/>
                    <a:gd name="connsiteX3-807" fmla="*/ 1733949 w 2003583"/>
                    <a:gd name="connsiteY3-808" fmla="*/ 922459 h 2242107"/>
                    <a:gd name="connsiteX4-809" fmla="*/ 1733949 w 2003583"/>
                    <a:gd name="connsiteY4-810" fmla="*/ 1319649 h 2242107"/>
                    <a:gd name="connsiteX5-811" fmla="*/ 1977299 w 2003583"/>
                    <a:gd name="connsiteY5-812" fmla="*/ 1548395 h 2242107"/>
                    <a:gd name="connsiteX6-813" fmla="*/ 1859633 w 2003583"/>
                    <a:gd name="connsiteY6-814" fmla="*/ 1752197 h 2242107"/>
                    <a:gd name="connsiteX7-815" fmla="*/ 1539859 w 2003583"/>
                    <a:gd name="connsiteY7-816" fmla="*/ 1655823 h 2242107"/>
                    <a:gd name="connsiteX8-817" fmla="*/ 1195882 w 2003583"/>
                    <a:gd name="connsiteY8-818" fmla="*/ 1854418 h 2242107"/>
                    <a:gd name="connsiteX9-819" fmla="*/ 1119457 w 2003583"/>
                    <a:gd name="connsiteY9-820" fmla="*/ 2179538 h 2242107"/>
                    <a:gd name="connsiteX10-821" fmla="*/ 884127 w 2003583"/>
                    <a:gd name="connsiteY10-822" fmla="*/ 2179538 h 2242107"/>
                    <a:gd name="connsiteX11-823" fmla="*/ 807702 w 2003583"/>
                    <a:gd name="connsiteY11-824" fmla="*/ 1854418 h 2242107"/>
                    <a:gd name="connsiteX12-825" fmla="*/ 463725 w 2003583"/>
                    <a:gd name="connsiteY12-826" fmla="*/ 1655823 h 2242107"/>
                    <a:gd name="connsiteX13-827" fmla="*/ 143951 w 2003583"/>
                    <a:gd name="connsiteY13-828" fmla="*/ 1752197 h 2242107"/>
                    <a:gd name="connsiteX14-829" fmla="*/ 26285 w 2003583"/>
                    <a:gd name="connsiteY14-830" fmla="*/ 1548395 h 2242107"/>
                    <a:gd name="connsiteX15-831" fmla="*/ 269635 w 2003583"/>
                    <a:gd name="connsiteY15-832" fmla="*/ 1319649 h 2242107"/>
                    <a:gd name="connsiteX16-833" fmla="*/ 269635 w 2003583"/>
                    <a:gd name="connsiteY16-834" fmla="*/ 922459 h 2242107"/>
                    <a:gd name="connsiteX17-835" fmla="*/ 26285 w 2003583"/>
                    <a:gd name="connsiteY17-836" fmla="*/ 693713 h 2242107"/>
                    <a:gd name="connsiteX18-837" fmla="*/ 143951 w 2003583"/>
                    <a:gd name="connsiteY18-838" fmla="*/ 489911 h 2242107"/>
                    <a:gd name="connsiteX19-839" fmla="*/ 463725 w 2003583"/>
                    <a:gd name="connsiteY19-840" fmla="*/ 586285 h 2242107"/>
                    <a:gd name="connsiteX20-841" fmla="*/ 807702 w 2003583"/>
                    <a:gd name="connsiteY20-842" fmla="*/ 387690 h 2242107"/>
                    <a:gd name="connsiteX21-843" fmla="*/ 884127 w 2003583"/>
                    <a:gd name="connsiteY21-844" fmla="*/ 62570 h 2242107"/>
                    <a:gd name="connsiteX22-845" fmla="*/ 1119457 w 2003583"/>
                    <a:gd name="connsiteY22-846" fmla="*/ 62570 h 2242107"/>
                    <a:gd name="connsiteX23-847" fmla="*/ 1195882 w 2003583"/>
                    <a:gd name="connsiteY23-848" fmla="*/ 387690 h 2242107"/>
                    <a:gd name="connsiteX24-849" fmla="*/ 1539859 w 2003583"/>
                    <a:gd name="connsiteY24-850" fmla="*/ 586285 h 2242107"/>
                    <a:gd name="connsiteX0-851" fmla="*/ 1539859 w 2003583"/>
                    <a:gd name="connsiteY0-852" fmla="*/ 586285 h 2242107"/>
                    <a:gd name="connsiteX1-853" fmla="*/ 1859633 w 2003583"/>
                    <a:gd name="connsiteY1-854" fmla="*/ 489911 h 2242107"/>
                    <a:gd name="connsiteX2-855" fmla="*/ 1977299 w 2003583"/>
                    <a:gd name="connsiteY2-856" fmla="*/ 693713 h 2242107"/>
                    <a:gd name="connsiteX3-857" fmla="*/ 1733949 w 2003583"/>
                    <a:gd name="connsiteY3-858" fmla="*/ 922459 h 2242107"/>
                    <a:gd name="connsiteX4-859" fmla="*/ 1733949 w 2003583"/>
                    <a:gd name="connsiteY4-860" fmla="*/ 1319649 h 2242107"/>
                    <a:gd name="connsiteX5-861" fmla="*/ 1977299 w 2003583"/>
                    <a:gd name="connsiteY5-862" fmla="*/ 1548395 h 2242107"/>
                    <a:gd name="connsiteX6-863" fmla="*/ 1859633 w 2003583"/>
                    <a:gd name="connsiteY6-864" fmla="*/ 1752197 h 2242107"/>
                    <a:gd name="connsiteX7-865" fmla="*/ 1539859 w 2003583"/>
                    <a:gd name="connsiteY7-866" fmla="*/ 1655823 h 2242107"/>
                    <a:gd name="connsiteX8-867" fmla="*/ 1195882 w 2003583"/>
                    <a:gd name="connsiteY8-868" fmla="*/ 1854418 h 2242107"/>
                    <a:gd name="connsiteX9-869" fmla="*/ 1119457 w 2003583"/>
                    <a:gd name="connsiteY9-870" fmla="*/ 2179538 h 2242107"/>
                    <a:gd name="connsiteX10-871" fmla="*/ 884127 w 2003583"/>
                    <a:gd name="connsiteY10-872" fmla="*/ 2179538 h 2242107"/>
                    <a:gd name="connsiteX11-873" fmla="*/ 807702 w 2003583"/>
                    <a:gd name="connsiteY11-874" fmla="*/ 1854418 h 2242107"/>
                    <a:gd name="connsiteX12-875" fmla="*/ 463725 w 2003583"/>
                    <a:gd name="connsiteY12-876" fmla="*/ 1655823 h 2242107"/>
                    <a:gd name="connsiteX13-877" fmla="*/ 143951 w 2003583"/>
                    <a:gd name="connsiteY13-878" fmla="*/ 1752197 h 2242107"/>
                    <a:gd name="connsiteX14-879" fmla="*/ 26285 w 2003583"/>
                    <a:gd name="connsiteY14-880" fmla="*/ 1548395 h 2242107"/>
                    <a:gd name="connsiteX15-881" fmla="*/ 269635 w 2003583"/>
                    <a:gd name="connsiteY15-882" fmla="*/ 1319649 h 2242107"/>
                    <a:gd name="connsiteX16-883" fmla="*/ 269635 w 2003583"/>
                    <a:gd name="connsiteY16-884" fmla="*/ 922459 h 2242107"/>
                    <a:gd name="connsiteX17-885" fmla="*/ 26285 w 2003583"/>
                    <a:gd name="connsiteY17-886" fmla="*/ 693713 h 2242107"/>
                    <a:gd name="connsiteX18-887" fmla="*/ 143951 w 2003583"/>
                    <a:gd name="connsiteY18-888" fmla="*/ 489911 h 2242107"/>
                    <a:gd name="connsiteX19-889" fmla="*/ 463725 w 2003583"/>
                    <a:gd name="connsiteY19-890" fmla="*/ 586285 h 2242107"/>
                    <a:gd name="connsiteX20-891" fmla="*/ 807702 w 2003583"/>
                    <a:gd name="connsiteY20-892" fmla="*/ 387690 h 2242107"/>
                    <a:gd name="connsiteX21-893" fmla="*/ 884127 w 2003583"/>
                    <a:gd name="connsiteY21-894" fmla="*/ 62570 h 2242107"/>
                    <a:gd name="connsiteX22-895" fmla="*/ 1119457 w 2003583"/>
                    <a:gd name="connsiteY22-896" fmla="*/ 62570 h 2242107"/>
                    <a:gd name="connsiteX23-897" fmla="*/ 1195882 w 2003583"/>
                    <a:gd name="connsiteY23-898" fmla="*/ 387690 h 2242107"/>
                    <a:gd name="connsiteX24-899" fmla="*/ 1539859 w 2003583"/>
                    <a:gd name="connsiteY24-900" fmla="*/ 586285 h 2242107"/>
                    <a:gd name="connsiteX0-901" fmla="*/ 1539859 w 2003583"/>
                    <a:gd name="connsiteY0-902" fmla="*/ 586285 h 2242107"/>
                    <a:gd name="connsiteX1-903" fmla="*/ 1859633 w 2003583"/>
                    <a:gd name="connsiteY1-904" fmla="*/ 489911 h 2242107"/>
                    <a:gd name="connsiteX2-905" fmla="*/ 1977299 w 2003583"/>
                    <a:gd name="connsiteY2-906" fmla="*/ 693713 h 2242107"/>
                    <a:gd name="connsiteX3-907" fmla="*/ 1733949 w 2003583"/>
                    <a:gd name="connsiteY3-908" fmla="*/ 922459 h 2242107"/>
                    <a:gd name="connsiteX4-909" fmla="*/ 1733949 w 2003583"/>
                    <a:gd name="connsiteY4-910" fmla="*/ 1319649 h 2242107"/>
                    <a:gd name="connsiteX5-911" fmla="*/ 1977299 w 2003583"/>
                    <a:gd name="connsiteY5-912" fmla="*/ 1548395 h 2242107"/>
                    <a:gd name="connsiteX6-913" fmla="*/ 1859633 w 2003583"/>
                    <a:gd name="connsiteY6-914" fmla="*/ 1752197 h 2242107"/>
                    <a:gd name="connsiteX7-915" fmla="*/ 1539859 w 2003583"/>
                    <a:gd name="connsiteY7-916" fmla="*/ 1655823 h 2242107"/>
                    <a:gd name="connsiteX8-917" fmla="*/ 1195882 w 2003583"/>
                    <a:gd name="connsiteY8-918" fmla="*/ 1854418 h 2242107"/>
                    <a:gd name="connsiteX9-919" fmla="*/ 1119457 w 2003583"/>
                    <a:gd name="connsiteY9-920" fmla="*/ 2179538 h 2242107"/>
                    <a:gd name="connsiteX10-921" fmla="*/ 884127 w 2003583"/>
                    <a:gd name="connsiteY10-922" fmla="*/ 2179538 h 2242107"/>
                    <a:gd name="connsiteX11-923" fmla="*/ 807702 w 2003583"/>
                    <a:gd name="connsiteY11-924" fmla="*/ 1854418 h 2242107"/>
                    <a:gd name="connsiteX12-925" fmla="*/ 463725 w 2003583"/>
                    <a:gd name="connsiteY12-926" fmla="*/ 1655823 h 2242107"/>
                    <a:gd name="connsiteX13-927" fmla="*/ 143951 w 2003583"/>
                    <a:gd name="connsiteY13-928" fmla="*/ 1752197 h 2242107"/>
                    <a:gd name="connsiteX14-929" fmla="*/ 26285 w 2003583"/>
                    <a:gd name="connsiteY14-930" fmla="*/ 1548395 h 2242107"/>
                    <a:gd name="connsiteX15-931" fmla="*/ 269635 w 2003583"/>
                    <a:gd name="connsiteY15-932" fmla="*/ 1319649 h 2242107"/>
                    <a:gd name="connsiteX16-933" fmla="*/ 269635 w 2003583"/>
                    <a:gd name="connsiteY16-934" fmla="*/ 922459 h 2242107"/>
                    <a:gd name="connsiteX17-935" fmla="*/ 26285 w 2003583"/>
                    <a:gd name="connsiteY17-936" fmla="*/ 693713 h 2242107"/>
                    <a:gd name="connsiteX18-937" fmla="*/ 143951 w 2003583"/>
                    <a:gd name="connsiteY18-938" fmla="*/ 489911 h 2242107"/>
                    <a:gd name="connsiteX19-939" fmla="*/ 463725 w 2003583"/>
                    <a:gd name="connsiteY19-940" fmla="*/ 586285 h 2242107"/>
                    <a:gd name="connsiteX20-941" fmla="*/ 807702 w 2003583"/>
                    <a:gd name="connsiteY20-942" fmla="*/ 387690 h 2242107"/>
                    <a:gd name="connsiteX21-943" fmla="*/ 884127 w 2003583"/>
                    <a:gd name="connsiteY21-944" fmla="*/ 62570 h 2242107"/>
                    <a:gd name="connsiteX22-945" fmla="*/ 1119457 w 2003583"/>
                    <a:gd name="connsiteY22-946" fmla="*/ 62570 h 2242107"/>
                    <a:gd name="connsiteX23-947" fmla="*/ 1195882 w 2003583"/>
                    <a:gd name="connsiteY23-948" fmla="*/ 387690 h 2242107"/>
                    <a:gd name="connsiteX24-949" fmla="*/ 1539859 w 2003583"/>
                    <a:gd name="connsiteY24-950" fmla="*/ 586285 h 2242107"/>
                    <a:gd name="connsiteX0-951" fmla="*/ 1539859 w 2003583"/>
                    <a:gd name="connsiteY0-952" fmla="*/ 586285 h 2242107"/>
                    <a:gd name="connsiteX1-953" fmla="*/ 1859633 w 2003583"/>
                    <a:gd name="connsiteY1-954" fmla="*/ 489911 h 2242107"/>
                    <a:gd name="connsiteX2-955" fmla="*/ 1977299 w 2003583"/>
                    <a:gd name="connsiteY2-956" fmla="*/ 693713 h 2242107"/>
                    <a:gd name="connsiteX3-957" fmla="*/ 1733949 w 2003583"/>
                    <a:gd name="connsiteY3-958" fmla="*/ 922459 h 2242107"/>
                    <a:gd name="connsiteX4-959" fmla="*/ 1733949 w 2003583"/>
                    <a:gd name="connsiteY4-960" fmla="*/ 1319649 h 2242107"/>
                    <a:gd name="connsiteX5-961" fmla="*/ 1977299 w 2003583"/>
                    <a:gd name="connsiteY5-962" fmla="*/ 1548395 h 2242107"/>
                    <a:gd name="connsiteX6-963" fmla="*/ 1859633 w 2003583"/>
                    <a:gd name="connsiteY6-964" fmla="*/ 1752197 h 2242107"/>
                    <a:gd name="connsiteX7-965" fmla="*/ 1539859 w 2003583"/>
                    <a:gd name="connsiteY7-966" fmla="*/ 1655823 h 2242107"/>
                    <a:gd name="connsiteX8-967" fmla="*/ 1195882 w 2003583"/>
                    <a:gd name="connsiteY8-968" fmla="*/ 1854418 h 2242107"/>
                    <a:gd name="connsiteX9-969" fmla="*/ 1119457 w 2003583"/>
                    <a:gd name="connsiteY9-970" fmla="*/ 2179538 h 2242107"/>
                    <a:gd name="connsiteX10-971" fmla="*/ 884127 w 2003583"/>
                    <a:gd name="connsiteY10-972" fmla="*/ 2179538 h 2242107"/>
                    <a:gd name="connsiteX11-973" fmla="*/ 807702 w 2003583"/>
                    <a:gd name="connsiteY11-974" fmla="*/ 1854418 h 2242107"/>
                    <a:gd name="connsiteX12-975" fmla="*/ 463725 w 2003583"/>
                    <a:gd name="connsiteY12-976" fmla="*/ 1655823 h 2242107"/>
                    <a:gd name="connsiteX13-977" fmla="*/ 143951 w 2003583"/>
                    <a:gd name="connsiteY13-978" fmla="*/ 1752197 h 2242107"/>
                    <a:gd name="connsiteX14-979" fmla="*/ 26285 w 2003583"/>
                    <a:gd name="connsiteY14-980" fmla="*/ 1548395 h 2242107"/>
                    <a:gd name="connsiteX15-981" fmla="*/ 269635 w 2003583"/>
                    <a:gd name="connsiteY15-982" fmla="*/ 1319649 h 2242107"/>
                    <a:gd name="connsiteX16-983" fmla="*/ 269635 w 2003583"/>
                    <a:gd name="connsiteY16-984" fmla="*/ 922459 h 2242107"/>
                    <a:gd name="connsiteX17-985" fmla="*/ 26285 w 2003583"/>
                    <a:gd name="connsiteY17-986" fmla="*/ 693713 h 2242107"/>
                    <a:gd name="connsiteX18-987" fmla="*/ 143951 w 2003583"/>
                    <a:gd name="connsiteY18-988" fmla="*/ 489911 h 2242107"/>
                    <a:gd name="connsiteX19-989" fmla="*/ 463725 w 2003583"/>
                    <a:gd name="connsiteY19-990" fmla="*/ 586285 h 2242107"/>
                    <a:gd name="connsiteX20-991" fmla="*/ 807702 w 2003583"/>
                    <a:gd name="connsiteY20-992" fmla="*/ 387690 h 2242107"/>
                    <a:gd name="connsiteX21-993" fmla="*/ 884127 w 2003583"/>
                    <a:gd name="connsiteY21-994" fmla="*/ 62570 h 2242107"/>
                    <a:gd name="connsiteX22-995" fmla="*/ 1119457 w 2003583"/>
                    <a:gd name="connsiteY22-996" fmla="*/ 62570 h 2242107"/>
                    <a:gd name="connsiteX23-997" fmla="*/ 1195882 w 2003583"/>
                    <a:gd name="connsiteY23-998" fmla="*/ 387690 h 2242107"/>
                    <a:gd name="connsiteX24-999" fmla="*/ 1539859 w 2003583"/>
                    <a:gd name="connsiteY24-1000" fmla="*/ 586285 h 2242107"/>
                    <a:gd name="connsiteX0-1001" fmla="*/ 1539859 w 2003583"/>
                    <a:gd name="connsiteY0-1002" fmla="*/ 586285 h 2242107"/>
                    <a:gd name="connsiteX1-1003" fmla="*/ 1859633 w 2003583"/>
                    <a:gd name="connsiteY1-1004" fmla="*/ 489911 h 2242107"/>
                    <a:gd name="connsiteX2-1005" fmla="*/ 1977299 w 2003583"/>
                    <a:gd name="connsiteY2-1006" fmla="*/ 693713 h 2242107"/>
                    <a:gd name="connsiteX3-1007" fmla="*/ 1733949 w 2003583"/>
                    <a:gd name="connsiteY3-1008" fmla="*/ 922459 h 2242107"/>
                    <a:gd name="connsiteX4-1009" fmla="*/ 1733949 w 2003583"/>
                    <a:gd name="connsiteY4-1010" fmla="*/ 1319649 h 2242107"/>
                    <a:gd name="connsiteX5-1011" fmla="*/ 1977299 w 2003583"/>
                    <a:gd name="connsiteY5-1012" fmla="*/ 1548395 h 2242107"/>
                    <a:gd name="connsiteX6-1013" fmla="*/ 1859633 w 2003583"/>
                    <a:gd name="connsiteY6-1014" fmla="*/ 1752197 h 2242107"/>
                    <a:gd name="connsiteX7-1015" fmla="*/ 1539859 w 2003583"/>
                    <a:gd name="connsiteY7-1016" fmla="*/ 1655823 h 2242107"/>
                    <a:gd name="connsiteX8-1017" fmla="*/ 1195882 w 2003583"/>
                    <a:gd name="connsiteY8-1018" fmla="*/ 1854418 h 2242107"/>
                    <a:gd name="connsiteX9-1019" fmla="*/ 1119457 w 2003583"/>
                    <a:gd name="connsiteY9-1020" fmla="*/ 2179538 h 2242107"/>
                    <a:gd name="connsiteX10-1021" fmla="*/ 884127 w 2003583"/>
                    <a:gd name="connsiteY10-1022" fmla="*/ 2179538 h 2242107"/>
                    <a:gd name="connsiteX11-1023" fmla="*/ 807702 w 2003583"/>
                    <a:gd name="connsiteY11-1024" fmla="*/ 1854418 h 2242107"/>
                    <a:gd name="connsiteX12-1025" fmla="*/ 463725 w 2003583"/>
                    <a:gd name="connsiteY12-1026" fmla="*/ 1655823 h 2242107"/>
                    <a:gd name="connsiteX13-1027" fmla="*/ 143951 w 2003583"/>
                    <a:gd name="connsiteY13-1028" fmla="*/ 1752197 h 2242107"/>
                    <a:gd name="connsiteX14-1029" fmla="*/ 26285 w 2003583"/>
                    <a:gd name="connsiteY14-1030" fmla="*/ 1548395 h 2242107"/>
                    <a:gd name="connsiteX15-1031" fmla="*/ 269635 w 2003583"/>
                    <a:gd name="connsiteY15-1032" fmla="*/ 1319649 h 2242107"/>
                    <a:gd name="connsiteX16-1033" fmla="*/ 269635 w 2003583"/>
                    <a:gd name="connsiteY16-1034" fmla="*/ 922459 h 2242107"/>
                    <a:gd name="connsiteX17-1035" fmla="*/ 26285 w 2003583"/>
                    <a:gd name="connsiteY17-1036" fmla="*/ 693713 h 2242107"/>
                    <a:gd name="connsiteX18-1037" fmla="*/ 143951 w 2003583"/>
                    <a:gd name="connsiteY18-1038" fmla="*/ 489911 h 2242107"/>
                    <a:gd name="connsiteX19-1039" fmla="*/ 463725 w 2003583"/>
                    <a:gd name="connsiteY19-1040" fmla="*/ 586285 h 2242107"/>
                    <a:gd name="connsiteX20-1041" fmla="*/ 807702 w 2003583"/>
                    <a:gd name="connsiteY20-1042" fmla="*/ 387690 h 2242107"/>
                    <a:gd name="connsiteX21-1043" fmla="*/ 884127 w 2003583"/>
                    <a:gd name="connsiteY21-1044" fmla="*/ 62570 h 2242107"/>
                    <a:gd name="connsiteX22-1045" fmla="*/ 1119457 w 2003583"/>
                    <a:gd name="connsiteY22-1046" fmla="*/ 62570 h 2242107"/>
                    <a:gd name="connsiteX23-1047" fmla="*/ 1195882 w 2003583"/>
                    <a:gd name="connsiteY23-1048" fmla="*/ 387690 h 2242107"/>
                    <a:gd name="connsiteX24-1049" fmla="*/ 1539859 w 2003583"/>
                    <a:gd name="connsiteY24-1050" fmla="*/ 586285 h 2242107"/>
                    <a:gd name="connsiteX0-1051" fmla="*/ 1539859 w 2003583"/>
                    <a:gd name="connsiteY0-1052" fmla="*/ 586285 h 2242107"/>
                    <a:gd name="connsiteX1-1053" fmla="*/ 1815989 w 2003583"/>
                    <a:gd name="connsiteY1-1054" fmla="*/ 481182 h 2242107"/>
                    <a:gd name="connsiteX2-1055" fmla="*/ 1977299 w 2003583"/>
                    <a:gd name="connsiteY2-1056" fmla="*/ 693713 h 2242107"/>
                    <a:gd name="connsiteX3-1057" fmla="*/ 1733949 w 2003583"/>
                    <a:gd name="connsiteY3-1058" fmla="*/ 922459 h 2242107"/>
                    <a:gd name="connsiteX4-1059" fmla="*/ 1733949 w 2003583"/>
                    <a:gd name="connsiteY4-1060" fmla="*/ 1319649 h 2242107"/>
                    <a:gd name="connsiteX5-1061" fmla="*/ 1977299 w 2003583"/>
                    <a:gd name="connsiteY5-1062" fmla="*/ 1548395 h 2242107"/>
                    <a:gd name="connsiteX6-1063" fmla="*/ 1859633 w 2003583"/>
                    <a:gd name="connsiteY6-1064" fmla="*/ 1752197 h 2242107"/>
                    <a:gd name="connsiteX7-1065" fmla="*/ 1539859 w 2003583"/>
                    <a:gd name="connsiteY7-1066" fmla="*/ 1655823 h 2242107"/>
                    <a:gd name="connsiteX8-1067" fmla="*/ 1195882 w 2003583"/>
                    <a:gd name="connsiteY8-1068" fmla="*/ 1854418 h 2242107"/>
                    <a:gd name="connsiteX9-1069" fmla="*/ 1119457 w 2003583"/>
                    <a:gd name="connsiteY9-1070" fmla="*/ 2179538 h 2242107"/>
                    <a:gd name="connsiteX10-1071" fmla="*/ 884127 w 2003583"/>
                    <a:gd name="connsiteY10-1072" fmla="*/ 2179538 h 2242107"/>
                    <a:gd name="connsiteX11-1073" fmla="*/ 807702 w 2003583"/>
                    <a:gd name="connsiteY11-1074" fmla="*/ 1854418 h 2242107"/>
                    <a:gd name="connsiteX12-1075" fmla="*/ 463725 w 2003583"/>
                    <a:gd name="connsiteY12-1076" fmla="*/ 1655823 h 2242107"/>
                    <a:gd name="connsiteX13-1077" fmla="*/ 143951 w 2003583"/>
                    <a:gd name="connsiteY13-1078" fmla="*/ 1752197 h 2242107"/>
                    <a:gd name="connsiteX14-1079" fmla="*/ 26285 w 2003583"/>
                    <a:gd name="connsiteY14-1080" fmla="*/ 1548395 h 2242107"/>
                    <a:gd name="connsiteX15-1081" fmla="*/ 269635 w 2003583"/>
                    <a:gd name="connsiteY15-1082" fmla="*/ 1319649 h 2242107"/>
                    <a:gd name="connsiteX16-1083" fmla="*/ 269635 w 2003583"/>
                    <a:gd name="connsiteY16-1084" fmla="*/ 922459 h 2242107"/>
                    <a:gd name="connsiteX17-1085" fmla="*/ 26285 w 2003583"/>
                    <a:gd name="connsiteY17-1086" fmla="*/ 693713 h 2242107"/>
                    <a:gd name="connsiteX18-1087" fmla="*/ 143951 w 2003583"/>
                    <a:gd name="connsiteY18-1088" fmla="*/ 489911 h 2242107"/>
                    <a:gd name="connsiteX19-1089" fmla="*/ 463725 w 2003583"/>
                    <a:gd name="connsiteY19-1090" fmla="*/ 586285 h 2242107"/>
                    <a:gd name="connsiteX20-1091" fmla="*/ 807702 w 2003583"/>
                    <a:gd name="connsiteY20-1092" fmla="*/ 387690 h 2242107"/>
                    <a:gd name="connsiteX21-1093" fmla="*/ 884127 w 2003583"/>
                    <a:gd name="connsiteY21-1094" fmla="*/ 62570 h 2242107"/>
                    <a:gd name="connsiteX22-1095" fmla="*/ 1119457 w 2003583"/>
                    <a:gd name="connsiteY22-1096" fmla="*/ 62570 h 2242107"/>
                    <a:gd name="connsiteX23-1097" fmla="*/ 1195882 w 2003583"/>
                    <a:gd name="connsiteY23-1098" fmla="*/ 387690 h 2242107"/>
                    <a:gd name="connsiteX24-1099" fmla="*/ 1539859 w 2003583"/>
                    <a:gd name="connsiteY24-1100" fmla="*/ 586285 h 2242107"/>
                    <a:gd name="connsiteX0-1101" fmla="*/ 1539859 w 2003583"/>
                    <a:gd name="connsiteY0-1102" fmla="*/ 586285 h 2225306"/>
                    <a:gd name="connsiteX1-1103" fmla="*/ 1815989 w 2003583"/>
                    <a:gd name="connsiteY1-1104" fmla="*/ 481182 h 2225306"/>
                    <a:gd name="connsiteX2-1105" fmla="*/ 1977299 w 2003583"/>
                    <a:gd name="connsiteY2-1106" fmla="*/ 693713 h 2225306"/>
                    <a:gd name="connsiteX3-1107" fmla="*/ 1733949 w 2003583"/>
                    <a:gd name="connsiteY3-1108" fmla="*/ 922459 h 2225306"/>
                    <a:gd name="connsiteX4-1109" fmla="*/ 1733949 w 2003583"/>
                    <a:gd name="connsiteY4-1110" fmla="*/ 1319649 h 2225306"/>
                    <a:gd name="connsiteX5-1111" fmla="*/ 1977299 w 2003583"/>
                    <a:gd name="connsiteY5-1112" fmla="*/ 1548395 h 2225306"/>
                    <a:gd name="connsiteX6-1113" fmla="*/ 1859633 w 2003583"/>
                    <a:gd name="connsiteY6-1114" fmla="*/ 1752197 h 2225306"/>
                    <a:gd name="connsiteX7-1115" fmla="*/ 1539859 w 2003583"/>
                    <a:gd name="connsiteY7-1116" fmla="*/ 1655823 h 2225306"/>
                    <a:gd name="connsiteX8-1117" fmla="*/ 1195882 w 2003583"/>
                    <a:gd name="connsiteY8-1118" fmla="*/ 1854418 h 2225306"/>
                    <a:gd name="connsiteX9-1119" fmla="*/ 1119457 w 2003583"/>
                    <a:gd name="connsiteY9-1120" fmla="*/ 2179538 h 2225306"/>
                    <a:gd name="connsiteX10-1121" fmla="*/ 849212 w 2003583"/>
                    <a:gd name="connsiteY10-1122" fmla="*/ 2188266 h 2225306"/>
                    <a:gd name="connsiteX11-1123" fmla="*/ 807702 w 2003583"/>
                    <a:gd name="connsiteY11-1124" fmla="*/ 1854418 h 2225306"/>
                    <a:gd name="connsiteX12-1125" fmla="*/ 463725 w 2003583"/>
                    <a:gd name="connsiteY12-1126" fmla="*/ 1655823 h 2225306"/>
                    <a:gd name="connsiteX13-1127" fmla="*/ 143951 w 2003583"/>
                    <a:gd name="connsiteY13-1128" fmla="*/ 1752197 h 2225306"/>
                    <a:gd name="connsiteX14-1129" fmla="*/ 26285 w 2003583"/>
                    <a:gd name="connsiteY14-1130" fmla="*/ 1548395 h 2225306"/>
                    <a:gd name="connsiteX15-1131" fmla="*/ 269635 w 2003583"/>
                    <a:gd name="connsiteY15-1132" fmla="*/ 1319649 h 2225306"/>
                    <a:gd name="connsiteX16-1133" fmla="*/ 269635 w 2003583"/>
                    <a:gd name="connsiteY16-1134" fmla="*/ 922459 h 2225306"/>
                    <a:gd name="connsiteX17-1135" fmla="*/ 26285 w 2003583"/>
                    <a:gd name="connsiteY17-1136" fmla="*/ 693713 h 2225306"/>
                    <a:gd name="connsiteX18-1137" fmla="*/ 143951 w 2003583"/>
                    <a:gd name="connsiteY18-1138" fmla="*/ 489911 h 2225306"/>
                    <a:gd name="connsiteX19-1139" fmla="*/ 463725 w 2003583"/>
                    <a:gd name="connsiteY19-1140" fmla="*/ 586285 h 2225306"/>
                    <a:gd name="connsiteX20-1141" fmla="*/ 807702 w 2003583"/>
                    <a:gd name="connsiteY20-1142" fmla="*/ 387690 h 2225306"/>
                    <a:gd name="connsiteX21-1143" fmla="*/ 884127 w 2003583"/>
                    <a:gd name="connsiteY21-1144" fmla="*/ 62570 h 2225306"/>
                    <a:gd name="connsiteX22-1145" fmla="*/ 1119457 w 2003583"/>
                    <a:gd name="connsiteY22-1146" fmla="*/ 62570 h 2225306"/>
                    <a:gd name="connsiteX23-1147" fmla="*/ 1195882 w 2003583"/>
                    <a:gd name="connsiteY23-1148" fmla="*/ 387690 h 2225306"/>
                    <a:gd name="connsiteX24-1149" fmla="*/ 1539859 w 2003583"/>
                    <a:gd name="connsiteY24-1150" fmla="*/ 586285 h 2225306"/>
                    <a:gd name="connsiteX0-1151" fmla="*/ 1551437 w 2015161"/>
                    <a:gd name="connsiteY0-1152" fmla="*/ 586285 h 2225304"/>
                    <a:gd name="connsiteX1-1153" fmla="*/ 1827567 w 2015161"/>
                    <a:gd name="connsiteY1-1154" fmla="*/ 481182 h 2225304"/>
                    <a:gd name="connsiteX2-1155" fmla="*/ 1988877 w 2015161"/>
                    <a:gd name="connsiteY2-1156" fmla="*/ 693713 h 2225304"/>
                    <a:gd name="connsiteX3-1157" fmla="*/ 1745527 w 2015161"/>
                    <a:gd name="connsiteY3-1158" fmla="*/ 922459 h 2225304"/>
                    <a:gd name="connsiteX4-1159" fmla="*/ 1745527 w 2015161"/>
                    <a:gd name="connsiteY4-1160" fmla="*/ 1319649 h 2225304"/>
                    <a:gd name="connsiteX5-1161" fmla="*/ 1988877 w 2015161"/>
                    <a:gd name="connsiteY5-1162" fmla="*/ 1548395 h 2225304"/>
                    <a:gd name="connsiteX6-1163" fmla="*/ 1871211 w 2015161"/>
                    <a:gd name="connsiteY6-1164" fmla="*/ 1752197 h 2225304"/>
                    <a:gd name="connsiteX7-1165" fmla="*/ 1551437 w 2015161"/>
                    <a:gd name="connsiteY7-1166" fmla="*/ 1655823 h 2225304"/>
                    <a:gd name="connsiteX8-1167" fmla="*/ 1207460 w 2015161"/>
                    <a:gd name="connsiteY8-1168" fmla="*/ 1854418 h 2225304"/>
                    <a:gd name="connsiteX9-1169" fmla="*/ 1131035 w 2015161"/>
                    <a:gd name="connsiteY9-1170" fmla="*/ 2179538 h 2225304"/>
                    <a:gd name="connsiteX10-1171" fmla="*/ 860790 w 2015161"/>
                    <a:gd name="connsiteY10-1172" fmla="*/ 2188266 h 2225304"/>
                    <a:gd name="connsiteX11-1173" fmla="*/ 819280 w 2015161"/>
                    <a:gd name="connsiteY11-1174" fmla="*/ 1854418 h 2225304"/>
                    <a:gd name="connsiteX12-1175" fmla="*/ 475303 w 2015161"/>
                    <a:gd name="connsiteY12-1176" fmla="*/ 1655823 h 2225304"/>
                    <a:gd name="connsiteX13-1177" fmla="*/ 155529 w 2015161"/>
                    <a:gd name="connsiteY13-1178" fmla="*/ 1752197 h 2225304"/>
                    <a:gd name="connsiteX14-1179" fmla="*/ 2948 w 2015161"/>
                    <a:gd name="connsiteY14-1180" fmla="*/ 1522210 h 2225304"/>
                    <a:gd name="connsiteX15-1181" fmla="*/ 281213 w 2015161"/>
                    <a:gd name="connsiteY15-1182" fmla="*/ 1319649 h 2225304"/>
                    <a:gd name="connsiteX16-1183" fmla="*/ 281213 w 2015161"/>
                    <a:gd name="connsiteY16-1184" fmla="*/ 922459 h 2225304"/>
                    <a:gd name="connsiteX17-1185" fmla="*/ 37863 w 2015161"/>
                    <a:gd name="connsiteY17-1186" fmla="*/ 693713 h 2225304"/>
                    <a:gd name="connsiteX18-1187" fmla="*/ 155529 w 2015161"/>
                    <a:gd name="connsiteY18-1188" fmla="*/ 489911 h 2225304"/>
                    <a:gd name="connsiteX19-1189" fmla="*/ 475303 w 2015161"/>
                    <a:gd name="connsiteY19-1190" fmla="*/ 586285 h 2225304"/>
                    <a:gd name="connsiteX20-1191" fmla="*/ 819280 w 2015161"/>
                    <a:gd name="connsiteY20-1192" fmla="*/ 387690 h 2225304"/>
                    <a:gd name="connsiteX21-1193" fmla="*/ 895705 w 2015161"/>
                    <a:gd name="connsiteY21-1194" fmla="*/ 62570 h 2225304"/>
                    <a:gd name="connsiteX22-1195" fmla="*/ 1131035 w 2015161"/>
                    <a:gd name="connsiteY22-1196" fmla="*/ 62570 h 2225304"/>
                    <a:gd name="connsiteX23-1197" fmla="*/ 1207460 w 2015161"/>
                    <a:gd name="connsiteY23-1198" fmla="*/ 387690 h 2225304"/>
                    <a:gd name="connsiteX24-1199" fmla="*/ 1551437 w 2015161"/>
                    <a:gd name="connsiteY24-1200" fmla="*/ 586285 h 2225304"/>
                    <a:gd name="connsiteX0-1201" fmla="*/ 1551439 w 2015163"/>
                    <a:gd name="connsiteY0-1202" fmla="*/ 586285 h 2225306"/>
                    <a:gd name="connsiteX1-1203" fmla="*/ 1827569 w 2015163"/>
                    <a:gd name="connsiteY1-1204" fmla="*/ 481182 h 2225306"/>
                    <a:gd name="connsiteX2-1205" fmla="*/ 1988879 w 2015163"/>
                    <a:gd name="connsiteY2-1206" fmla="*/ 693713 h 2225306"/>
                    <a:gd name="connsiteX3-1207" fmla="*/ 1745529 w 2015163"/>
                    <a:gd name="connsiteY3-1208" fmla="*/ 922459 h 2225306"/>
                    <a:gd name="connsiteX4-1209" fmla="*/ 1745529 w 2015163"/>
                    <a:gd name="connsiteY4-1210" fmla="*/ 1319649 h 2225306"/>
                    <a:gd name="connsiteX5-1211" fmla="*/ 1988879 w 2015163"/>
                    <a:gd name="connsiteY5-1212" fmla="*/ 1548395 h 2225306"/>
                    <a:gd name="connsiteX6-1213" fmla="*/ 1871213 w 2015163"/>
                    <a:gd name="connsiteY6-1214" fmla="*/ 1752197 h 2225306"/>
                    <a:gd name="connsiteX7-1215" fmla="*/ 1551439 w 2015163"/>
                    <a:gd name="connsiteY7-1216" fmla="*/ 1655823 h 2225306"/>
                    <a:gd name="connsiteX8-1217" fmla="*/ 1207462 w 2015163"/>
                    <a:gd name="connsiteY8-1218" fmla="*/ 1854418 h 2225306"/>
                    <a:gd name="connsiteX9-1219" fmla="*/ 1131037 w 2015163"/>
                    <a:gd name="connsiteY9-1220" fmla="*/ 2179538 h 2225306"/>
                    <a:gd name="connsiteX10-1221" fmla="*/ 860792 w 2015163"/>
                    <a:gd name="connsiteY10-1222" fmla="*/ 2188266 h 2225306"/>
                    <a:gd name="connsiteX11-1223" fmla="*/ 819282 w 2015163"/>
                    <a:gd name="connsiteY11-1224" fmla="*/ 1854418 h 2225306"/>
                    <a:gd name="connsiteX12-1225" fmla="*/ 475305 w 2015163"/>
                    <a:gd name="connsiteY12-1226" fmla="*/ 1655823 h 2225306"/>
                    <a:gd name="connsiteX13-1227" fmla="*/ 155531 w 2015163"/>
                    <a:gd name="connsiteY13-1228" fmla="*/ 1752197 h 2225306"/>
                    <a:gd name="connsiteX14-1229" fmla="*/ 2950 w 2015163"/>
                    <a:gd name="connsiteY14-1230" fmla="*/ 1522210 h 2225306"/>
                    <a:gd name="connsiteX15-1231" fmla="*/ 281215 w 2015163"/>
                    <a:gd name="connsiteY15-1232" fmla="*/ 1319649 h 2225306"/>
                    <a:gd name="connsiteX16-1233" fmla="*/ 281215 w 2015163"/>
                    <a:gd name="connsiteY16-1234" fmla="*/ 922459 h 2225306"/>
                    <a:gd name="connsiteX17-1235" fmla="*/ 37865 w 2015163"/>
                    <a:gd name="connsiteY17-1236" fmla="*/ 693713 h 2225306"/>
                    <a:gd name="connsiteX18-1237" fmla="*/ 155531 w 2015163"/>
                    <a:gd name="connsiteY18-1238" fmla="*/ 463725 h 2225306"/>
                    <a:gd name="connsiteX19-1239" fmla="*/ 475305 w 2015163"/>
                    <a:gd name="connsiteY19-1240" fmla="*/ 586285 h 2225306"/>
                    <a:gd name="connsiteX20-1241" fmla="*/ 819282 w 2015163"/>
                    <a:gd name="connsiteY20-1242" fmla="*/ 387690 h 2225306"/>
                    <a:gd name="connsiteX21-1243" fmla="*/ 895707 w 2015163"/>
                    <a:gd name="connsiteY21-1244" fmla="*/ 62570 h 2225306"/>
                    <a:gd name="connsiteX22-1245" fmla="*/ 1131037 w 2015163"/>
                    <a:gd name="connsiteY22-1246" fmla="*/ 62570 h 2225306"/>
                    <a:gd name="connsiteX23-1247" fmla="*/ 1207462 w 2015163"/>
                    <a:gd name="connsiteY23-1248" fmla="*/ 387690 h 2225306"/>
                    <a:gd name="connsiteX24-1249" fmla="*/ 1551439 w 2015163"/>
                    <a:gd name="connsiteY24-1250" fmla="*/ 586285 h 2225306"/>
                    <a:gd name="connsiteX0-1251" fmla="*/ 1551439 w 2015163"/>
                    <a:gd name="connsiteY0-1252" fmla="*/ 575030 h 2214049"/>
                    <a:gd name="connsiteX1-1253" fmla="*/ 1827569 w 2015163"/>
                    <a:gd name="connsiteY1-1254" fmla="*/ 469927 h 2214049"/>
                    <a:gd name="connsiteX2-1255" fmla="*/ 1988879 w 2015163"/>
                    <a:gd name="connsiteY2-1256" fmla="*/ 682458 h 2214049"/>
                    <a:gd name="connsiteX3-1257" fmla="*/ 1745529 w 2015163"/>
                    <a:gd name="connsiteY3-1258" fmla="*/ 911204 h 2214049"/>
                    <a:gd name="connsiteX4-1259" fmla="*/ 1745529 w 2015163"/>
                    <a:gd name="connsiteY4-1260" fmla="*/ 1308394 h 2214049"/>
                    <a:gd name="connsiteX5-1261" fmla="*/ 1988879 w 2015163"/>
                    <a:gd name="connsiteY5-1262" fmla="*/ 1537140 h 2214049"/>
                    <a:gd name="connsiteX6-1263" fmla="*/ 1871213 w 2015163"/>
                    <a:gd name="connsiteY6-1264" fmla="*/ 1740942 h 2214049"/>
                    <a:gd name="connsiteX7-1265" fmla="*/ 1551439 w 2015163"/>
                    <a:gd name="connsiteY7-1266" fmla="*/ 1644568 h 2214049"/>
                    <a:gd name="connsiteX8-1267" fmla="*/ 1207462 w 2015163"/>
                    <a:gd name="connsiteY8-1268" fmla="*/ 1843163 h 2214049"/>
                    <a:gd name="connsiteX9-1269" fmla="*/ 1131037 w 2015163"/>
                    <a:gd name="connsiteY9-1270" fmla="*/ 2168283 h 2214049"/>
                    <a:gd name="connsiteX10-1271" fmla="*/ 860792 w 2015163"/>
                    <a:gd name="connsiteY10-1272" fmla="*/ 2177011 h 2214049"/>
                    <a:gd name="connsiteX11-1273" fmla="*/ 819282 w 2015163"/>
                    <a:gd name="connsiteY11-1274" fmla="*/ 1843163 h 2214049"/>
                    <a:gd name="connsiteX12-1275" fmla="*/ 475305 w 2015163"/>
                    <a:gd name="connsiteY12-1276" fmla="*/ 1644568 h 2214049"/>
                    <a:gd name="connsiteX13-1277" fmla="*/ 155531 w 2015163"/>
                    <a:gd name="connsiteY13-1278" fmla="*/ 1740942 h 2214049"/>
                    <a:gd name="connsiteX14-1279" fmla="*/ 2950 w 2015163"/>
                    <a:gd name="connsiteY14-1280" fmla="*/ 1510955 h 2214049"/>
                    <a:gd name="connsiteX15-1281" fmla="*/ 281215 w 2015163"/>
                    <a:gd name="connsiteY15-1282" fmla="*/ 1308394 h 2214049"/>
                    <a:gd name="connsiteX16-1283" fmla="*/ 281215 w 2015163"/>
                    <a:gd name="connsiteY16-1284" fmla="*/ 911204 h 2214049"/>
                    <a:gd name="connsiteX17-1285" fmla="*/ 37865 w 2015163"/>
                    <a:gd name="connsiteY17-1286" fmla="*/ 682458 h 2214049"/>
                    <a:gd name="connsiteX18-1287" fmla="*/ 155531 w 2015163"/>
                    <a:gd name="connsiteY18-1288" fmla="*/ 452470 h 2214049"/>
                    <a:gd name="connsiteX19-1289" fmla="*/ 475305 w 2015163"/>
                    <a:gd name="connsiteY19-1290" fmla="*/ 575030 h 2214049"/>
                    <a:gd name="connsiteX20-1291" fmla="*/ 819282 w 2015163"/>
                    <a:gd name="connsiteY20-1292" fmla="*/ 376435 h 2214049"/>
                    <a:gd name="connsiteX21-1293" fmla="*/ 895707 w 2015163"/>
                    <a:gd name="connsiteY21-1294" fmla="*/ 51315 h 2214049"/>
                    <a:gd name="connsiteX22-1295" fmla="*/ 1165952 w 2015163"/>
                    <a:gd name="connsiteY22-1296" fmla="*/ 33857 h 2214049"/>
                    <a:gd name="connsiteX23-1297" fmla="*/ 1207462 w 2015163"/>
                    <a:gd name="connsiteY23-1298" fmla="*/ 376435 h 2214049"/>
                    <a:gd name="connsiteX24-1299" fmla="*/ 1551439 w 2015163"/>
                    <a:gd name="connsiteY24-1300" fmla="*/ 575030 h 2214049"/>
                    <a:gd name="connsiteX0-1301" fmla="*/ 1551439 w 2015163"/>
                    <a:gd name="connsiteY0-1302" fmla="*/ 575028 h 2214049"/>
                    <a:gd name="connsiteX1-1303" fmla="*/ 1810111 w 2015163"/>
                    <a:gd name="connsiteY1-1304" fmla="*/ 443740 h 2214049"/>
                    <a:gd name="connsiteX2-1305" fmla="*/ 1988879 w 2015163"/>
                    <a:gd name="connsiteY2-1306" fmla="*/ 682456 h 2214049"/>
                    <a:gd name="connsiteX3-1307" fmla="*/ 1745529 w 2015163"/>
                    <a:gd name="connsiteY3-1308" fmla="*/ 911202 h 2214049"/>
                    <a:gd name="connsiteX4-1309" fmla="*/ 1745529 w 2015163"/>
                    <a:gd name="connsiteY4-1310" fmla="*/ 1308392 h 2214049"/>
                    <a:gd name="connsiteX5-1311" fmla="*/ 1988879 w 2015163"/>
                    <a:gd name="connsiteY5-1312" fmla="*/ 1537138 h 2214049"/>
                    <a:gd name="connsiteX6-1313" fmla="*/ 1871213 w 2015163"/>
                    <a:gd name="connsiteY6-1314" fmla="*/ 1740940 h 2214049"/>
                    <a:gd name="connsiteX7-1315" fmla="*/ 1551439 w 2015163"/>
                    <a:gd name="connsiteY7-1316" fmla="*/ 1644566 h 2214049"/>
                    <a:gd name="connsiteX8-1317" fmla="*/ 1207462 w 2015163"/>
                    <a:gd name="connsiteY8-1318" fmla="*/ 1843161 h 2214049"/>
                    <a:gd name="connsiteX9-1319" fmla="*/ 1131037 w 2015163"/>
                    <a:gd name="connsiteY9-1320" fmla="*/ 2168281 h 2214049"/>
                    <a:gd name="connsiteX10-1321" fmla="*/ 860792 w 2015163"/>
                    <a:gd name="connsiteY10-1322" fmla="*/ 2177009 h 2214049"/>
                    <a:gd name="connsiteX11-1323" fmla="*/ 819282 w 2015163"/>
                    <a:gd name="connsiteY11-1324" fmla="*/ 1843161 h 2214049"/>
                    <a:gd name="connsiteX12-1325" fmla="*/ 475305 w 2015163"/>
                    <a:gd name="connsiteY12-1326" fmla="*/ 1644566 h 2214049"/>
                    <a:gd name="connsiteX13-1327" fmla="*/ 155531 w 2015163"/>
                    <a:gd name="connsiteY13-1328" fmla="*/ 1740940 h 2214049"/>
                    <a:gd name="connsiteX14-1329" fmla="*/ 2950 w 2015163"/>
                    <a:gd name="connsiteY14-1330" fmla="*/ 1510953 h 2214049"/>
                    <a:gd name="connsiteX15-1331" fmla="*/ 281215 w 2015163"/>
                    <a:gd name="connsiteY15-1332" fmla="*/ 1308392 h 2214049"/>
                    <a:gd name="connsiteX16-1333" fmla="*/ 281215 w 2015163"/>
                    <a:gd name="connsiteY16-1334" fmla="*/ 911202 h 2214049"/>
                    <a:gd name="connsiteX17-1335" fmla="*/ 37865 w 2015163"/>
                    <a:gd name="connsiteY17-1336" fmla="*/ 682456 h 2214049"/>
                    <a:gd name="connsiteX18-1337" fmla="*/ 155531 w 2015163"/>
                    <a:gd name="connsiteY18-1338" fmla="*/ 452468 h 2214049"/>
                    <a:gd name="connsiteX19-1339" fmla="*/ 475305 w 2015163"/>
                    <a:gd name="connsiteY19-1340" fmla="*/ 575028 h 2214049"/>
                    <a:gd name="connsiteX20-1341" fmla="*/ 819282 w 2015163"/>
                    <a:gd name="connsiteY20-1342" fmla="*/ 376433 h 2214049"/>
                    <a:gd name="connsiteX21-1343" fmla="*/ 895707 w 2015163"/>
                    <a:gd name="connsiteY21-1344" fmla="*/ 51313 h 2214049"/>
                    <a:gd name="connsiteX22-1345" fmla="*/ 1165952 w 2015163"/>
                    <a:gd name="connsiteY22-1346" fmla="*/ 33855 h 2214049"/>
                    <a:gd name="connsiteX23-1347" fmla="*/ 1207462 w 2015163"/>
                    <a:gd name="connsiteY23-1348" fmla="*/ 376433 h 2214049"/>
                    <a:gd name="connsiteX24-1349" fmla="*/ 1551439 w 2015163"/>
                    <a:gd name="connsiteY24-1350" fmla="*/ 575028 h 2214049"/>
                    <a:gd name="connsiteX0-1351" fmla="*/ 1551439 w 1990924"/>
                    <a:gd name="connsiteY0-1352" fmla="*/ 575028 h 2214047"/>
                    <a:gd name="connsiteX1-1353" fmla="*/ 1810111 w 1990924"/>
                    <a:gd name="connsiteY1-1354" fmla="*/ 443740 h 2214047"/>
                    <a:gd name="connsiteX2-1355" fmla="*/ 1988879 w 1990924"/>
                    <a:gd name="connsiteY2-1356" fmla="*/ 682456 h 2214047"/>
                    <a:gd name="connsiteX3-1357" fmla="*/ 1745529 w 1990924"/>
                    <a:gd name="connsiteY3-1358" fmla="*/ 911202 h 2214047"/>
                    <a:gd name="connsiteX4-1359" fmla="*/ 1745529 w 1990924"/>
                    <a:gd name="connsiteY4-1360" fmla="*/ 1308392 h 2214047"/>
                    <a:gd name="connsiteX5-1361" fmla="*/ 1988879 w 1990924"/>
                    <a:gd name="connsiteY5-1362" fmla="*/ 1537138 h 2214047"/>
                    <a:gd name="connsiteX6-1363" fmla="*/ 1845026 w 1990924"/>
                    <a:gd name="connsiteY6-1364" fmla="*/ 1775854 h 2214047"/>
                    <a:gd name="connsiteX7-1365" fmla="*/ 1551439 w 1990924"/>
                    <a:gd name="connsiteY7-1366" fmla="*/ 1644566 h 2214047"/>
                    <a:gd name="connsiteX8-1367" fmla="*/ 1207462 w 1990924"/>
                    <a:gd name="connsiteY8-1368" fmla="*/ 1843161 h 2214047"/>
                    <a:gd name="connsiteX9-1369" fmla="*/ 1131037 w 1990924"/>
                    <a:gd name="connsiteY9-1370" fmla="*/ 2168281 h 2214047"/>
                    <a:gd name="connsiteX10-1371" fmla="*/ 860792 w 1990924"/>
                    <a:gd name="connsiteY10-1372" fmla="*/ 2177009 h 2214047"/>
                    <a:gd name="connsiteX11-1373" fmla="*/ 819282 w 1990924"/>
                    <a:gd name="connsiteY11-1374" fmla="*/ 1843161 h 2214047"/>
                    <a:gd name="connsiteX12-1375" fmla="*/ 475305 w 1990924"/>
                    <a:gd name="connsiteY12-1376" fmla="*/ 1644566 h 2214047"/>
                    <a:gd name="connsiteX13-1377" fmla="*/ 155531 w 1990924"/>
                    <a:gd name="connsiteY13-1378" fmla="*/ 1740940 h 2214047"/>
                    <a:gd name="connsiteX14-1379" fmla="*/ 2950 w 1990924"/>
                    <a:gd name="connsiteY14-1380" fmla="*/ 1510953 h 2214047"/>
                    <a:gd name="connsiteX15-1381" fmla="*/ 281215 w 1990924"/>
                    <a:gd name="connsiteY15-1382" fmla="*/ 1308392 h 2214047"/>
                    <a:gd name="connsiteX16-1383" fmla="*/ 281215 w 1990924"/>
                    <a:gd name="connsiteY16-1384" fmla="*/ 911202 h 2214047"/>
                    <a:gd name="connsiteX17-1385" fmla="*/ 37865 w 1990924"/>
                    <a:gd name="connsiteY17-1386" fmla="*/ 682456 h 2214047"/>
                    <a:gd name="connsiteX18-1387" fmla="*/ 155531 w 1990924"/>
                    <a:gd name="connsiteY18-1388" fmla="*/ 452468 h 2214047"/>
                    <a:gd name="connsiteX19-1389" fmla="*/ 475305 w 1990924"/>
                    <a:gd name="connsiteY19-1390" fmla="*/ 575028 h 2214047"/>
                    <a:gd name="connsiteX20-1391" fmla="*/ 819282 w 1990924"/>
                    <a:gd name="connsiteY20-1392" fmla="*/ 376433 h 2214047"/>
                    <a:gd name="connsiteX21-1393" fmla="*/ 895707 w 1990924"/>
                    <a:gd name="connsiteY21-1394" fmla="*/ 51313 h 2214047"/>
                    <a:gd name="connsiteX22-1395" fmla="*/ 1165952 w 1990924"/>
                    <a:gd name="connsiteY22-1396" fmla="*/ 33855 h 2214047"/>
                    <a:gd name="connsiteX23-1397" fmla="*/ 1207462 w 1990924"/>
                    <a:gd name="connsiteY23-1398" fmla="*/ 376433 h 2214047"/>
                    <a:gd name="connsiteX24-1399" fmla="*/ 1551439 w 1990924"/>
                    <a:gd name="connsiteY24-1400" fmla="*/ 575028 h 22140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1990924" h="2214047">
                      <a:moveTo>
                        <a:pt x="1551439" y="575028"/>
                      </a:moveTo>
                      <a:lnTo>
                        <a:pt x="1810111" y="443740"/>
                      </a:lnTo>
                      <a:cubicBezTo>
                        <a:pt x="1916702" y="411615"/>
                        <a:pt x="1999643" y="604546"/>
                        <a:pt x="1988879" y="682456"/>
                      </a:cubicBezTo>
                      <a:cubicBezTo>
                        <a:pt x="1978115" y="760366"/>
                        <a:pt x="1855917" y="833066"/>
                        <a:pt x="1745529" y="911202"/>
                      </a:cubicBezTo>
                      <a:cubicBezTo>
                        <a:pt x="1780804" y="1041249"/>
                        <a:pt x="1780804" y="1178345"/>
                        <a:pt x="1745529" y="1308392"/>
                      </a:cubicBezTo>
                      <a:cubicBezTo>
                        <a:pt x="1826646" y="1384641"/>
                        <a:pt x="1972296" y="1459228"/>
                        <a:pt x="1988879" y="1537138"/>
                      </a:cubicBezTo>
                      <a:cubicBezTo>
                        <a:pt x="2005462" y="1615048"/>
                        <a:pt x="1917933" y="1757949"/>
                        <a:pt x="1845026" y="1775854"/>
                      </a:cubicBezTo>
                      <a:cubicBezTo>
                        <a:pt x="1772119" y="1793759"/>
                        <a:pt x="1679522" y="1697359"/>
                        <a:pt x="1551439" y="1644566"/>
                      </a:cubicBezTo>
                      <a:cubicBezTo>
                        <a:pt x="1456452" y="1740139"/>
                        <a:pt x="1337724" y="1808687"/>
                        <a:pt x="1207462" y="1843161"/>
                      </a:cubicBezTo>
                      <a:cubicBezTo>
                        <a:pt x="1181987" y="1951534"/>
                        <a:pt x="1188815" y="2112640"/>
                        <a:pt x="1131037" y="2168281"/>
                      </a:cubicBezTo>
                      <a:cubicBezTo>
                        <a:pt x="1073259" y="2223922"/>
                        <a:pt x="912751" y="2231196"/>
                        <a:pt x="860792" y="2177009"/>
                      </a:cubicBezTo>
                      <a:cubicBezTo>
                        <a:pt x="808833" y="2122822"/>
                        <a:pt x="810792" y="1947903"/>
                        <a:pt x="819282" y="1843161"/>
                      </a:cubicBezTo>
                      <a:cubicBezTo>
                        <a:pt x="689020" y="1808686"/>
                        <a:pt x="570292" y="1740138"/>
                        <a:pt x="475305" y="1644566"/>
                      </a:cubicBezTo>
                      <a:cubicBezTo>
                        <a:pt x="368714" y="1676691"/>
                        <a:pt x="234257" y="1763209"/>
                        <a:pt x="155531" y="1740940"/>
                      </a:cubicBezTo>
                      <a:cubicBezTo>
                        <a:pt x="76805" y="1718671"/>
                        <a:pt x="-17997" y="1583044"/>
                        <a:pt x="2950" y="1510953"/>
                      </a:cubicBezTo>
                      <a:cubicBezTo>
                        <a:pt x="23897" y="1438862"/>
                        <a:pt x="223198" y="1360342"/>
                        <a:pt x="281215" y="1308392"/>
                      </a:cubicBezTo>
                      <a:cubicBezTo>
                        <a:pt x="245940" y="1178345"/>
                        <a:pt x="245940" y="1041249"/>
                        <a:pt x="281215" y="911202"/>
                      </a:cubicBezTo>
                      <a:cubicBezTo>
                        <a:pt x="200098" y="834953"/>
                        <a:pt x="58812" y="758912"/>
                        <a:pt x="37865" y="682456"/>
                      </a:cubicBezTo>
                      <a:cubicBezTo>
                        <a:pt x="16918" y="606000"/>
                        <a:pt x="82624" y="470373"/>
                        <a:pt x="155531" y="452468"/>
                      </a:cubicBezTo>
                      <a:cubicBezTo>
                        <a:pt x="228438" y="434563"/>
                        <a:pt x="364680" y="530965"/>
                        <a:pt x="475305" y="575028"/>
                      </a:cubicBezTo>
                      <a:cubicBezTo>
                        <a:pt x="570292" y="479455"/>
                        <a:pt x="689020" y="410907"/>
                        <a:pt x="819282" y="376433"/>
                      </a:cubicBezTo>
                      <a:cubicBezTo>
                        <a:pt x="844757" y="268060"/>
                        <a:pt x="837929" y="108409"/>
                        <a:pt x="895707" y="51313"/>
                      </a:cubicBezTo>
                      <a:cubicBezTo>
                        <a:pt x="953485" y="-5783"/>
                        <a:pt x="1113993" y="-20332"/>
                        <a:pt x="1165952" y="33855"/>
                      </a:cubicBezTo>
                      <a:cubicBezTo>
                        <a:pt x="1217911" y="88042"/>
                        <a:pt x="1198495" y="254233"/>
                        <a:pt x="1207462" y="376433"/>
                      </a:cubicBezTo>
                      <a:cubicBezTo>
                        <a:pt x="1337724" y="410908"/>
                        <a:pt x="1456452" y="479456"/>
                        <a:pt x="1551439" y="575028"/>
                      </a:cubicBezTo>
                      <a:close/>
                    </a:path>
                  </a:pathLst>
                </a:custGeom>
                <a:solidFill>
                  <a:srgbClr val="E2E2E2"/>
                </a:solidFill>
              </p:spPr>
              <p:style>
                <a:lnRef idx="0">
                  <a:schemeClr val="accent2"/>
                </a:lnRef>
                <a:fillRef idx="3">
                  <a:schemeClr val="accent2"/>
                </a:fillRef>
                <a:effectRef idx="3">
                  <a:schemeClr val="accent2"/>
                </a:effectRef>
                <a:fontRef idx="minor">
                  <a:schemeClr val="lt1"/>
                </a:fontRef>
              </p:style>
              <p:txBody>
                <a:bodyPr spcFirstLastPara="0" vert="horz" wrap="square" lIns="583766" tIns="587064" rIns="583766" bIns="587064" numCol="1" spcCol="1270" anchor="ctr" anchorCtr="0">
                  <a:noAutofit/>
                </a:bodyPr>
                <a:lstStyle/>
                <a:p>
                  <a:pPr lvl="0" algn="ctr" defTabSz="1333500">
                    <a:lnSpc>
                      <a:spcPct val="90000"/>
                    </a:lnSpc>
                    <a:spcBef>
                      <a:spcPct val="0"/>
                    </a:spcBef>
                    <a:spcAft>
                      <a:spcPct val="35000"/>
                    </a:spcAft>
                  </a:pPr>
                  <a:endParaRPr lang="zh-CN" altLang="en-US" sz="3000" kern="1200" dirty="0">
                    <a:solidFill>
                      <a:schemeClr val="tx1">
                        <a:lumMod val="75000"/>
                        <a:lumOff val="25000"/>
                      </a:schemeClr>
                    </a:solidFill>
                    <a:cs typeface="+mn-ea"/>
                    <a:sym typeface="+mn-lt"/>
                  </a:endParaRPr>
                </a:p>
              </p:txBody>
            </p:sp>
            <p:sp>
              <p:nvSpPr>
                <p:cNvPr id="50" name="文本框 49"/>
                <p:cNvSpPr txBox="1"/>
                <p:nvPr/>
              </p:nvSpPr>
              <p:spPr>
                <a:xfrm>
                  <a:off x="6546967" y="1959912"/>
                  <a:ext cx="852171" cy="307777"/>
                </a:xfrm>
                <a:prstGeom prst="rect">
                  <a:avLst/>
                </a:prstGeom>
                <a:noFill/>
              </p:spPr>
              <p:txBody>
                <a:bodyPr wrap="square" rtlCol="0">
                  <a:spAutoFit/>
                </a:bodyPr>
                <a:lstStyle/>
                <a:p>
                  <a:pPr algn="ctr"/>
                  <a:r>
                    <a:rPr lang="en-US" altLang="zh-CN" sz="1400" dirty="0">
                      <a:solidFill>
                        <a:schemeClr val="tx1">
                          <a:lumMod val="75000"/>
                          <a:lumOff val="25000"/>
                        </a:schemeClr>
                      </a:solidFill>
                      <a:cs typeface="+mn-ea"/>
                      <a:sym typeface="+mn-lt"/>
                    </a:rPr>
                    <a:t>Step 01</a:t>
                  </a:r>
                  <a:endParaRPr lang="en-US" altLang="zh-CN" sz="1400" dirty="0">
                    <a:solidFill>
                      <a:schemeClr val="tx1">
                        <a:lumMod val="75000"/>
                        <a:lumOff val="25000"/>
                      </a:schemeClr>
                    </a:solidFill>
                    <a:cs typeface="+mn-ea"/>
                    <a:sym typeface="+mn-lt"/>
                  </a:endParaRPr>
                </a:p>
              </p:txBody>
            </p:sp>
          </p:grpSp>
          <p:grpSp>
            <p:nvGrpSpPr>
              <p:cNvPr id="4" name="组合 3"/>
              <p:cNvGrpSpPr/>
              <p:nvPr/>
            </p:nvGrpSpPr>
            <p:grpSpPr>
              <a:xfrm>
                <a:off x="4545914" y="3792431"/>
                <a:ext cx="1459855" cy="1597194"/>
                <a:chOff x="4545914" y="3792431"/>
                <a:chExt cx="1459855" cy="1597194"/>
              </a:xfrm>
            </p:grpSpPr>
            <p:sp>
              <p:nvSpPr>
                <p:cNvPr id="47" name="任意多边形 1"/>
                <p:cNvSpPr/>
                <p:nvPr/>
              </p:nvSpPr>
              <p:spPr>
                <a:xfrm rot="19144893">
                  <a:off x="4545914" y="3792431"/>
                  <a:ext cx="1459855" cy="1597194"/>
                </a:xfrm>
                <a:custGeom>
                  <a:avLst/>
                  <a:gdLst>
                    <a:gd name="connsiteX0" fmla="*/ 1621800 w 2167466"/>
                    <a:gd name="connsiteY0" fmla="*/ 548964 h 2167466"/>
                    <a:gd name="connsiteX1" fmla="*/ 1941574 w 2167466"/>
                    <a:gd name="connsiteY1" fmla="*/ 452590 h 2167466"/>
                    <a:gd name="connsiteX2" fmla="*/ 2059240 w 2167466"/>
                    <a:gd name="connsiteY2" fmla="*/ 656392 h 2167466"/>
                    <a:gd name="connsiteX3" fmla="*/ 1815890 w 2167466"/>
                    <a:gd name="connsiteY3" fmla="*/ 885138 h 2167466"/>
                    <a:gd name="connsiteX4" fmla="*/ 1815890 w 2167466"/>
                    <a:gd name="connsiteY4" fmla="*/ 1282328 h 2167466"/>
                    <a:gd name="connsiteX5" fmla="*/ 2059240 w 2167466"/>
                    <a:gd name="connsiteY5" fmla="*/ 1511074 h 2167466"/>
                    <a:gd name="connsiteX6" fmla="*/ 1941574 w 2167466"/>
                    <a:gd name="connsiteY6" fmla="*/ 1714876 h 2167466"/>
                    <a:gd name="connsiteX7" fmla="*/ 1621800 w 2167466"/>
                    <a:gd name="connsiteY7" fmla="*/ 1618502 h 2167466"/>
                    <a:gd name="connsiteX8" fmla="*/ 1277823 w 2167466"/>
                    <a:gd name="connsiteY8" fmla="*/ 1817097 h 2167466"/>
                    <a:gd name="connsiteX9" fmla="*/ 1201398 w 2167466"/>
                    <a:gd name="connsiteY9" fmla="*/ 2142217 h 2167466"/>
                    <a:gd name="connsiteX10" fmla="*/ 966068 w 2167466"/>
                    <a:gd name="connsiteY10" fmla="*/ 2142217 h 2167466"/>
                    <a:gd name="connsiteX11" fmla="*/ 889643 w 2167466"/>
                    <a:gd name="connsiteY11" fmla="*/ 1817097 h 2167466"/>
                    <a:gd name="connsiteX12" fmla="*/ 545666 w 2167466"/>
                    <a:gd name="connsiteY12" fmla="*/ 1618502 h 2167466"/>
                    <a:gd name="connsiteX13" fmla="*/ 225892 w 2167466"/>
                    <a:gd name="connsiteY13" fmla="*/ 1714876 h 2167466"/>
                    <a:gd name="connsiteX14" fmla="*/ 108226 w 2167466"/>
                    <a:gd name="connsiteY14" fmla="*/ 1511074 h 2167466"/>
                    <a:gd name="connsiteX15" fmla="*/ 351576 w 2167466"/>
                    <a:gd name="connsiteY15" fmla="*/ 1282328 h 2167466"/>
                    <a:gd name="connsiteX16" fmla="*/ 351576 w 2167466"/>
                    <a:gd name="connsiteY16" fmla="*/ 885138 h 2167466"/>
                    <a:gd name="connsiteX17" fmla="*/ 108226 w 2167466"/>
                    <a:gd name="connsiteY17" fmla="*/ 656392 h 2167466"/>
                    <a:gd name="connsiteX18" fmla="*/ 225892 w 2167466"/>
                    <a:gd name="connsiteY18" fmla="*/ 452590 h 2167466"/>
                    <a:gd name="connsiteX19" fmla="*/ 545666 w 2167466"/>
                    <a:gd name="connsiteY19" fmla="*/ 548964 h 2167466"/>
                    <a:gd name="connsiteX20" fmla="*/ 889643 w 2167466"/>
                    <a:gd name="connsiteY20" fmla="*/ 350369 h 2167466"/>
                    <a:gd name="connsiteX21" fmla="*/ 966068 w 2167466"/>
                    <a:gd name="connsiteY21" fmla="*/ 25249 h 2167466"/>
                    <a:gd name="connsiteX22" fmla="*/ 1201398 w 2167466"/>
                    <a:gd name="connsiteY22" fmla="*/ 25249 h 2167466"/>
                    <a:gd name="connsiteX23" fmla="*/ 1277823 w 2167466"/>
                    <a:gd name="connsiteY23" fmla="*/ 350369 h 2167466"/>
                    <a:gd name="connsiteX24" fmla="*/ 1621800 w 2167466"/>
                    <a:gd name="connsiteY24" fmla="*/ 548964 h 2167466"/>
                    <a:gd name="connsiteX0-1" fmla="*/ 1517526 w 1954966"/>
                    <a:gd name="connsiteY0-2" fmla="*/ 523716 h 2116969"/>
                    <a:gd name="connsiteX1-3" fmla="*/ 1837300 w 1954966"/>
                    <a:gd name="connsiteY1-4" fmla="*/ 427342 h 2116969"/>
                    <a:gd name="connsiteX2-5" fmla="*/ 1954966 w 1954966"/>
                    <a:gd name="connsiteY2-6" fmla="*/ 631144 h 2116969"/>
                    <a:gd name="connsiteX3-7" fmla="*/ 1711616 w 1954966"/>
                    <a:gd name="connsiteY3-8" fmla="*/ 859890 h 2116969"/>
                    <a:gd name="connsiteX4-9" fmla="*/ 1711616 w 1954966"/>
                    <a:gd name="connsiteY4-10" fmla="*/ 1257080 h 2116969"/>
                    <a:gd name="connsiteX5-11" fmla="*/ 1954966 w 1954966"/>
                    <a:gd name="connsiteY5-12" fmla="*/ 1485826 h 2116969"/>
                    <a:gd name="connsiteX6-13" fmla="*/ 1837300 w 1954966"/>
                    <a:gd name="connsiteY6-14" fmla="*/ 1689628 h 2116969"/>
                    <a:gd name="connsiteX7-15" fmla="*/ 1517526 w 1954966"/>
                    <a:gd name="connsiteY7-16" fmla="*/ 1593254 h 2116969"/>
                    <a:gd name="connsiteX8-17" fmla="*/ 1173549 w 1954966"/>
                    <a:gd name="connsiteY8-18" fmla="*/ 1791849 h 2116969"/>
                    <a:gd name="connsiteX9-19" fmla="*/ 1097124 w 1954966"/>
                    <a:gd name="connsiteY9-20" fmla="*/ 2116969 h 2116969"/>
                    <a:gd name="connsiteX10-21" fmla="*/ 861794 w 1954966"/>
                    <a:gd name="connsiteY10-22" fmla="*/ 2116969 h 2116969"/>
                    <a:gd name="connsiteX11-23" fmla="*/ 785369 w 1954966"/>
                    <a:gd name="connsiteY11-24" fmla="*/ 1791849 h 2116969"/>
                    <a:gd name="connsiteX12-25" fmla="*/ 441392 w 1954966"/>
                    <a:gd name="connsiteY12-26" fmla="*/ 1593254 h 2116969"/>
                    <a:gd name="connsiteX13-27" fmla="*/ 121618 w 1954966"/>
                    <a:gd name="connsiteY13-28" fmla="*/ 1689628 h 2116969"/>
                    <a:gd name="connsiteX14-29" fmla="*/ 3952 w 1954966"/>
                    <a:gd name="connsiteY14-30" fmla="*/ 1485826 h 2116969"/>
                    <a:gd name="connsiteX15-31" fmla="*/ 247302 w 1954966"/>
                    <a:gd name="connsiteY15-32" fmla="*/ 1257080 h 2116969"/>
                    <a:gd name="connsiteX16-33" fmla="*/ 247302 w 1954966"/>
                    <a:gd name="connsiteY16-34" fmla="*/ 859890 h 2116969"/>
                    <a:gd name="connsiteX17-35" fmla="*/ 3952 w 1954966"/>
                    <a:gd name="connsiteY17-36" fmla="*/ 631144 h 2116969"/>
                    <a:gd name="connsiteX18-37" fmla="*/ 121618 w 1954966"/>
                    <a:gd name="connsiteY18-38" fmla="*/ 427342 h 2116969"/>
                    <a:gd name="connsiteX19-39" fmla="*/ 441392 w 1954966"/>
                    <a:gd name="connsiteY19-40" fmla="*/ 523716 h 2116969"/>
                    <a:gd name="connsiteX20-41" fmla="*/ 785369 w 1954966"/>
                    <a:gd name="connsiteY20-42" fmla="*/ 325121 h 2116969"/>
                    <a:gd name="connsiteX21-43" fmla="*/ 861794 w 1954966"/>
                    <a:gd name="connsiteY21-44" fmla="*/ 1 h 2116969"/>
                    <a:gd name="connsiteX22-45" fmla="*/ 1097124 w 1954966"/>
                    <a:gd name="connsiteY22-46" fmla="*/ 1 h 2116969"/>
                    <a:gd name="connsiteX23-47" fmla="*/ 1173549 w 1954966"/>
                    <a:gd name="connsiteY23-48" fmla="*/ 325121 h 2116969"/>
                    <a:gd name="connsiteX24-49" fmla="*/ 1517526 w 1954966"/>
                    <a:gd name="connsiteY24-50" fmla="*/ 523716 h 2116969"/>
                    <a:gd name="connsiteX0-51" fmla="*/ 1539857 w 1977297"/>
                    <a:gd name="connsiteY0-52" fmla="*/ 523714 h 2116967"/>
                    <a:gd name="connsiteX1-53" fmla="*/ 1859631 w 1977297"/>
                    <a:gd name="connsiteY1-54" fmla="*/ 427340 h 2116967"/>
                    <a:gd name="connsiteX2-55" fmla="*/ 1977297 w 1977297"/>
                    <a:gd name="connsiteY2-56" fmla="*/ 631142 h 2116967"/>
                    <a:gd name="connsiteX3-57" fmla="*/ 1733947 w 1977297"/>
                    <a:gd name="connsiteY3-58" fmla="*/ 859888 h 2116967"/>
                    <a:gd name="connsiteX4-59" fmla="*/ 1733947 w 1977297"/>
                    <a:gd name="connsiteY4-60" fmla="*/ 1257078 h 2116967"/>
                    <a:gd name="connsiteX5-61" fmla="*/ 1977297 w 1977297"/>
                    <a:gd name="connsiteY5-62" fmla="*/ 1485824 h 2116967"/>
                    <a:gd name="connsiteX6-63" fmla="*/ 1859631 w 1977297"/>
                    <a:gd name="connsiteY6-64" fmla="*/ 1689626 h 2116967"/>
                    <a:gd name="connsiteX7-65" fmla="*/ 1539857 w 1977297"/>
                    <a:gd name="connsiteY7-66" fmla="*/ 1593252 h 2116967"/>
                    <a:gd name="connsiteX8-67" fmla="*/ 1195880 w 1977297"/>
                    <a:gd name="connsiteY8-68" fmla="*/ 1791847 h 2116967"/>
                    <a:gd name="connsiteX9-69" fmla="*/ 1119455 w 1977297"/>
                    <a:gd name="connsiteY9-70" fmla="*/ 2116967 h 2116967"/>
                    <a:gd name="connsiteX10-71" fmla="*/ 884125 w 1977297"/>
                    <a:gd name="connsiteY10-72" fmla="*/ 2116967 h 2116967"/>
                    <a:gd name="connsiteX11-73" fmla="*/ 807700 w 1977297"/>
                    <a:gd name="connsiteY11-74" fmla="*/ 1791847 h 2116967"/>
                    <a:gd name="connsiteX12-75" fmla="*/ 463723 w 1977297"/>
                    <a:gd name="connsiteY12-76" fmla="*/ 1593252 h 2116967"/>
                    <a:gd name="connsiteX13-77" fmla="*/ 143949 w 1977297"/>
                    <a:gd name="connsiteY13-78" fmla="*/ 1689626 h 2116967"/>
                    <a:gd name="connsiteX14-79" fmla="*/ 26283 w 1977297"/>
                    <a:gd name="connsiteY14-80" fmla="*/ 1485824 h 2116967"/>
                    <a:gd name="connsiteX15-81" fmla="*/ 269633 w 1977297"/>
                    <a:gd name="connsiteY15-82" fmla="*/ 1257078 h 2116967"/>
                    <a:gd name="connsiteX16-83" fmla="*/ 269633 w 1977297"/>
                    <a:gd name="connsiteY16-84" fmla="*/ 859888 h 2116967"/>
                    <a:gd name="connsiteX17-85" fmla="*/ 26283 w 1977297"/>
                    <a:gd name="connsiteY17-86" fmla="*/ 631142 h 2116967"/>
                    <a:gd name="connsiteX18-87" fmla="*/ 143949 w 1977297"/>
                    <a:gd name="connsiteY18-88" fmla="*/ 427340 h 2116967"/>
                    <a:gd name="connsiteX19-89" fmla="*/ 463723 w 1977297"/>
                    <a:gd name="connsiteY19-90" fmla="*/ 523714 h 2116967"/>
                    <a:gd name="connsiteX20-91" fmla="*/ 807700 w 1977297"/>
                    <a:gd name="connsiteY20-92" fmla="*/ 325119 h 2116967"/>
                    <a:gd name="connsiteX21-93" fmla="*/ 884125 w 1977297"/>
                    <a:gd name="connsiteY21-94" fmla="*/ -1 h 2116967"/>
                    <a:gd name="connsiteX22-95" fmla="*/ 1119455 w 1977297"/>
                    <a:gd name="connsiteY22-96" fmla="*/ -1 h 2116967"/>
                    <a:gd name="connsiteX23-97" fmla="*/ 1195880 w 1977297"/>
                    <a:gd name="connsiteY23-98" fmla="*/ 325119 h 2116967"/>
                    <a:gd name="connsiteX24-99" fmla="*/ 1539857 w 1977297"/>
                    <a:gd name="connsiteY24-100" fmla="*/ 523714 h 2116967"/>
                    <a:gd name="connsiteX0-101" fmla="*/ 1539859 w 1977299"/>
                    <a:gd name="connsiteY0-102" fmla="*/ 523716 h 2116969"/>
                    <a:gd name="connsiteX1-103" fmla="*/ 1859633 w 1977299"/>
                    <a:gd name="connsiteY1-104" fmla="*/ 427342 h 2116969"/>
                    <a:gd name="connsiteX2-105" fmla="*/ 1977299 w 1977299"/>
                    <a:gd name="connsiteY2-106" fmla="*/ 631144 h 2116969"/>
                    <a:gd name="connsiteX3-107" fmla="*/ 1733949 w 1977299"/>
                    <a:gd name="connsiteY3-108" fmla="*/ 859890 h 2116969"/>
                    <a:gd name="connsiteX4-109" fmla="*/ 1733949 w 1977299"/>
                    <a:gd name="connsiteY4-110" fmla="*/ 1257080 h 2116969"/>
                    <a:gd name="connsiteX5-111" fmla="*/ 1977299 w 1977299"/>
                    <a:gd name="connsiteY5-112" fmla="*/ 1485826 h 2116969"/>
                    <a:gd name="connsiteX6-113" fmla="*/ 1859633 w 1977299"/>
                    <a:gd name="connsiteY6-114" fmla="*/ 1689628 h 2116969"/>
                    <a:gd name="connsiteX7-115" fmla="*/ 1539859 w 1977299"/>
                    <a:gd name="connsiteY7-116" fmla="*/ 1593254 h 2116969"/>
                    <a:gd name="connsiteX8-117" fmla="*/ 1195882 w 1977299"/>
                    <a:gd name="connsiteY8-118" fmla="*/ 1791849 h 2116969"/>
                    <a:gd name="connsiteX9-119" fmla="*/ 1119457 w 1977299"/>
                    <a:gd name="connsiteY9-120" fmla="*/ 2116969 h 2116969"/>
                    <a:gd name="connsiteX10-121" fmla="*/ 884127 w 1977299"/>
                    <a:gd name="connsiteY10-122" fmla="*/ 2116969 h 2116969"/>
                    <a:gd name="connsiteX11-123" fmla="*/ 807702 w 1977299"/>
                    <a:gd name="connsiteY11-124" fmla="*/ 1791849 h 2116969"/>
                    <a:gd name="connsiteX12-125" fmla="*/ 463725 w 1977299"/>
                    <a:gd name="connsiteY12-126" fmla="*/ 1593254 h 2116969"/>
                    <a:gd name="connsiteX13-127" fmla="*/ 143951 w 1977299"/>
                    <a:gd name="connsiteY13-128" fmla="*/ 1689628 h 2116969"/>
                    <a:gd name="connsiteX14-129" fmla="*/ 26285 w 1977299"/>
                    <a:gd name="connsiteY14-130" fmla="*/ 1485826 h 2116969"/>
                    <a:gd name="connsiteX15-131" fmla="*/ 269635 w 1977299"/>
                    <a:gd name="connsiteY15-132" fmla="*/ 1257080 h 2116969"/>
                    <a:gd name="connsiteX16-133" fmla="*/ 269635 w 1977299"/>
                    <a:gd name="connsiteY16-134" fmla="*/ 859890 h 2116969"/>
                    <a:gd name="connsiteX17-135" fmla="*/ 26285 w 1977299"/>
                    <a:gd name="connsiteY17-136" fmla="*/ 631144 h 2116969"/>
                    <a:gd name="connsiteX18-137" fmla="*/ 143951 w 1977299"/>
                    <a:gd name="connsiteY18-138" fmla="*/ 427342 h 2116969"/>
                    <a:gd name="connsiteX19-139" fmla="*/ 463725 w 1977299"/>
                    <a:gd name="connsiteY19-140" fmla="*/ 523716 h 2116969"/>
                    <a:gd name="connsiteX20-141" fmla="*/ 807702 w 1977299"/>
                    <a:gd name="connsiteY20-142" fmla="*/ 325121 h 2116969"/>
                    <a:gd name="connsiteX21-143" fmla="*/ 884127 w 1977299"/>
                    <a:gd name="connsiteY21-144" fmla="*/ 1 h 2116969"/>
                    <a:gd name="connsiteX22-145" fmla="*/ 1119457 w 1977299"/>
                    <a:gd name="connsiteY22-146" fmla="*/ 1 h 2116969"/>
                    <a:gd name="connsiteX23-147" fmla="*/ 1195882 w 1977299"/>
                    <a:gd name="connsiteY23-148" fmla="*/ 325121 h 2116969"/>
                    <a:gd name="connsiteX24-149" fmla="*/ 1539859 w 1977299"/>
                    <a:gd name="connsiteY24-150" fmla="*/ 523716 h 2116969"/>
                    <a:gd name="connsiteX0-151" fmla="*/ 1539859 w 1977299"/>
                    <a:gd name="connsiteY0-152" fmla="*/ 523714 h 2116967"/>
                    <a:gd name="connsiteX1-153" fmla="*/ 1859633 w 1977299"/>
                    <a:gd name="connsiteY1-154" fmla="*/ 427340 h 2116967"/>
                    <a:gd name="connsiteX2-155" fmla="*/ 1977299 w 1977299"/>
                    <a:gd name="connsiteY2-156" fmla="*/ 631142 h 2116967"/>
                    <a:gd name="connsiteX3-157" fmla="*/ 1733949 w 1977299"/>
                    <a:gd name="connsiteY3-158" fmla="*/ 859888 h 2116967"/>
                    <a:gd name="connsiteX4-159" fmla="*/ 1733949 w 1977299"/>
                    <a:gd name="connsiteY4-160" fmla="*/ 1257078 h 2116967"/>
                    <a:gd name="connsiteX5-161" fmla="*/ 1977299 w 1977299"/>
                    <a:gd name="connsiteY5-162" fmla="*/ 1485824 h 2116967"/>
                    <a:gd name="connsiteX6-163" fmla="*/ 1859633 w 1977299"/>
                    <a:gd name="connsiteY6-164" fmla="*/ 1689626 h 2116967"/>
                    <a:gd name="connsiteX7-165" fmla="*/ 1539859 w 1977299"/>
                    <a:gd name="connsiteY7-166" fmla="*/ 1593252 h 2116967"/>
                    <a:gd name="connsiteX8-167" fmla="*/ 1195882 w 1977299"/>
                    <a:gd name="connsiteY8-168" fmla="*/ 1791847 h 2116967"/>
                    <a:gd name="connsiteX9-169" fmla="*/ 1119457 w 1977299"/>
                    <a:gd name="connsiteY9-170" fmla="*/ 2116967 h 2116967"/>
                    <a:gd name="connsiteX10-171" fmla="*/ 884127 w 1977299"/>
                    <a:gd name="connsiteY10-172" fmla="*/ 2116967 h 2116967"/>
                    <a:gd name="connsiteX11-173" fmla="*/ 807702 w 1977299"/>
                    <a:gd name="connsiteY11-174" fmla="*/ 1791847 h 2116967"/>
                    <a:gd name="connsiteX12-175" fmla="*/ 463725 w 1977299"/>
                    <a:gd name="connsiteY12-176" fmla="*/ 1593252 h 2116967"/>
                    <a:gd name="connsiteX13-177" fmla="*/ 143951 w 1977299"/>
                    <a:gd name="connsiteY13-178" fmla="*/ 1689626 h 2116967"/>
                    <a:gd name="connsiteX14-179" fmla="*/ 26285 w 1977299"/>
                    <a:gd name="connsiteY14-180" fmla="*/ 1485824 h 2116967"/>
                    <a:gd name="connsiteX15-181" fmla="*/ 269635 w 1977299"/>
                    <a:gd name="connsiteY15-182" fmla="*/ 1257078 h 2116967"/>
                    <a:gd name="connsiteX16-183" fmla="*/ 269635 w 1977299"/>
                    <a:gd name="connsiteY16-184" fmla="*/ 859888 h 2116967"/>
                    <a:gd name="connsiteX17-185" fmla="*/ 26285 w 1977299"/>
                    <a:gd name="connsiteY17-186" fmla="*/ 631142 h 2116967"/>
                    <a:gd name="connsiteX18-187" fmla="*/ 143951 w 1977299"/>
                    <a:gd name="connsiteY18-188" fmla="*/ 427340 h 2116967"/>
                    <a:gd name="connsiteX19-189" fmla="*/ 463725 w 1977299"/>
                    <a:gd name="connsiteY19-190" fmla="*/ 523714 h 2116967"/>
                    <a:gd name="connsiteX20-191" fmla="*/ 807702 w 1977299"/>
                    <a:gd name="connsiteY20-192" fmla="*/ 325119 h 2116967"/>
                    <a:gd name="connsiteX21-193" fmla="*/ 884127 w 1977299"/>
                    <a:gd name="connsiteY21-194" fmla="*/ -1 h 2116967"/>
                    <a:gd name="connsiteX22-195" fmla="*/ 1119457 w 1977299"/>
                    <a:gd name="connsiteY22-196" fmla="*/ -1 h 2116967"/>
                    <a:gd name="connsiteX23-197" fmla="*/ 1195882 w 1977299"/>
                    <a:gd name="connsiteY23-198" fmla="*/ 325119 h 2116967"/>
                    <a:gd name="connsiteX24-199" fmla="*/ 1539859 w 1977299"/>
                    <a:gd name="connsiteY24-200" fmla="*/ 523714 h 2116967"/>
                    <a:gd name="connsiteX0-201" fmla="*/ 1539859 w 1977299"/>
                    <a:gd name="connsiteY0-202" fmla="*/ 523716 h 2157608"/>
                    <a:gd name="connsiteX1-203" fmla="*/ 1859633 w 1977299"/>
                    <a:gd name="connsiteY1-204" fmla="*/ 427342 h 2157608"/>
                    <a:gd name="connsiteX2-205" fmla="*/ 1977299 w 1977299"/>
                    <a:gd name="connsiteY2-206" fmla="*/ 631144 h 2157608"/>
                    <a:gd name="connsiteX3-207" fmla="*/ 1733949 w 1977299"/>
                    <a:gd name="connsiteY3-208" fmla="*/ 859890 h 2157608"/>
                    <a:gd name="connsiteX4-209" fmla="*/ 1733949 w 1977299"/>
                    <a:gd name="connsiteY4-210" fmla="*/ 1257080 h 2157608"/>
                    <a:gd name="connsiteX5-211" fmla="*/ 1977299 w 1977299"/>
                    <a:gd name="connsiteY5-212" fmla="*/ 1485826 h 2157608"/>
                    <a:gd name="connsiteX6-213" fmla="*/ 1859633 w 1977299"/>
                    <a:gd name="connsiteY6-214" fmla="*/ 1689628 h 2157608"/>
                    <a:gd name="connsiteX7-215" fmla="*/ 1539859 w 1977299"/>
                    <a:gd name="connsiteY7-216" fmla="*/ 1593254 h 2157608"/>
                    <a:gd name="connsiteX8-217" fmla="*/ 1195882 w 1977299"/>
                    <a:gd name="connsiteY8-218" fmla="*/ 1791849 h 2157608"/>
                    <a:gd name="connsiteX9-219" fmla="*/ 1119457 w 1977299"/>
                    <a:gd name="connsiteY9-220" fmla="*/ 2116969 h 2157608"/>
                    <a:gd name="connsiteX10-221" fmla="*/ 884127 w 1977299"/>
                    <a:gd name="connsiteY10-222" fmla="*/ 2116969 h 2157608"/>
                    <a:gd name="connsiteX11-223" fmla="*/ 807702 w 1977299"/>
                    <a:gd name="connsiteY11-224" fmla="*/ 1791849 h 2157608"/>
                    <a:gd name="connsiteX12-225" fmla="*/ 463725 w 1977299"/>
                    <a:gd name="connsiteY12-226" fmla="*/ 1593254 h 2157608"/>
                    <a:gd name="connsiteX13-227" fmla="*/ 143951 w 1977299"/>
                    <a:gd name="connsiteY13-228" fmla="*/ 1689628 h 2157608"/>
                    <a:gd name="connsiteX14-229" fmla="*/ 26285 w 1977299"/>
                    <a:gd name="connsiteY14-230" fmla="*/ 1485826 h 2157608"/>
                    <a:gd name="connsiteX15-231" fmla="*/ 269635 w 1977299"/>
                    <a:gd name="connsiteY15-232" fmla="*/ 1257080 h 2157608"/>
                    <a:gd name="connsiteX16-233" fmla="*/ 269635 w 1977299"/>
                    <a:gd name="connsiteY16-234" fmla="*/ 859890 h 2157608"/>
                    <a:gd name="connsiteX17-235" fmla="*/ 26285 w 1977299"/>
                    <a:gd name="connsiteY17-236" fmla="*/ 631144 h 2157608"/>
                    <a:gd name="connsiteX18-237" fmla="*/ 143951 w 1977299"/>
                    <a:gd name="connsiteY18-238" fmla="*/ 427342 h 2157608"/>
                    <a:gd name="connsiteX19-239" fmla="*/ 463725 w 1977299"/>
                    <a:gd name="connsiteY19-240" fmla="*/ 523716 h 2157608"/>
                    <a:gd name="connsiteX20-241" fmla="*/ 807702 w 1977299"/>
                    <a:gd name="connsiteY20-242" fmla="*/ 325121 h 2157608"/>
                    <a:gd name="connsiteX21-243" fmla="*/ 884127 w 1977299"/>
                    <a:gd name="connsiteY21-244" fmla="*/ 1 h 2157608"/>
                    <a:gd name="connsiteX22-245" fmla="*/ 1119457 w 1977299"/>
                    <a:gd name="connsiteY22-246" fmla="*/ 1 h 2157608"/>
                    <a:gd name="connsiteX23-247" fmla="*/ 1195882 w 1977299"/>
                    <a:gd name="connsiteY23-248" fmla="*/ 325121 h 2157608"/>
                    <a:gd name="connsiteX24-249" fmla="*/ 1539859 w 1977299"/>
                    <a:gd name="connsiteY24-250" fmla="*/ 523716 h 2157608"/>
                    <a:gd name="connsiteX0-251" fmla="*/ 1539859 w 1977299"/>
                    <a:gd name="connsiteY0-252" fmla="*/ 523714 h 2179536"/>
                    <a:gd name="connsiteX1-253" fmla="*/ 1859633 w 1977299"/>
                    <a:gd name="connsiteY1-254" fmla="*/ 427340 h 2179536"/>
                    <a:gd name="connsiteX2-255" fmla="*/ 1977299 w 1977299"/>
                    <a:gd name="connsiteY2-256" fmla="*/ 631142 h 2179536"/>
                    <a:gd name="connsiteX3-257" fmla="*/ 1733949 w 1977299"/>
                    <a:gd name="connsiteY3-258" fmla="*/ 859888 h 2179536"/>
                    <a:gd name="connsiteX4-259" fmla="*/ 1733949 w 1977299"/>
                    <a:gd name="connsiteY4-260" fmla="*/ 1257078 h 2179536"/>
                    <a:gd name="connsiteX5-261" fmla="*/ 1977299 w 1977299"/>
                    <a:gd name="connsiteY5-262" fmla="*/ 1485824 h 2179536"/>
                    <a:gd name="connsiteX6-263" fmla="*/ 1859633 w 1977299"/>
                    <a:gd name="connsiteY6-264" fmla="*/ 1689626 h 2179536"/>
                    <a:gd name="connsiteX7-265" fmla="*/ 1539859 w 1977299"/>
                    <a:gd name="connsiteY7-266" fmla="*/ 1593252 h 2179536"/>
                    <a:gd name="connsiteX8-267" fmla="*/ 1195882 w 1977299"/>
                    <a:gd name="connsiteY8-268" fmla="*/ 1791847 h 2179536"/>
                    <a:gd name="connsiteX9-269" fmla="*/ 1119457 w 1977299"/>
                    <a:gd name="connsiteY9-270" fmla="*/ 2116967 h 2179536"/>
                    <a:gd name="connsiteX10-271" fmla="*/ 884127 w 1977299"/>
                    <a:gd name="connsiteY10-272" fmla="*/ 2116967 h 2179536"/>
                    <a:gd name="connsiteX11-273" fmla="*/ 807702 w 1977299"/>
                    <a:gd name="connsiteY11-274" fmla="*/ 1791847 h 2179536"/>
                    <a:gd name="connsiteX12-275" fmla="*/ 463725 w 1977299"/>
                    <a:gd name="connsiteY12-276" fmla="*/ 1593252 h 2179536"/>
                    <a:gd name="connsiteX13-277" fmla="*/ 143951 w 1977299"/>
                    <a:gd name="connsiteY13-278" fmla="*/ 1689626 h 2179536"/>
                    <a:gd name="connsiteX14-279" fmla="*/ 26285 w 1977299"/>
                    <a:gd name="connsiteY14-280" fmla="*/ 1485824 h 2179536"/>
                    <a:gd name="connsiteX15-281" fmla="*/ 269635 w 1977299"/>
                    <a:gd name="connsiteY15-282" fmla="*/ 1257078 h 2179536"/>
                    <a:gd name="connsiteX16-283" fmla="*/ 269635 w 1977299"/>
                    <a:gd name="connsiteY16-284" fmla="*/ 859888 h 2179536"/>
                    <a:gd name="connsiteX17-285" fmla="*/ 26285 w 1977299"/>
                    <a:gd name="connsiteY17-286" fmla="*/ 631142 h 2179536"/>
                    <a:gd name="connsiteX18-287" fmla="*/ 143951 w 1977299"/>
                    <a:gd name="connsiteY18-288" fmla="*/ 427340 h 2179536"/>
                    <a:gd name="connsiteX19-289" fmla="*/ 463725 w 1977299"/>
                    <a:gd name="connsiteY19-290" fmla="*/ 523714 h 2179536"/>
                    <a:gd name="connsiteX20-291" fmla="*/ 807702 w 1977299"/>
                    <a:gd name="connsiteY20-292" fmla="*/ 325119 h 2179536"/>
                    <a:gd name="connsiteX21-293" fmla="*/ 884127 w 1977299"/>
                    <a:gd name="connsiteY21-294" fmla="*/ -1 h 2179536"/>
                    <a:gd name="connsiteX22-295" fmla="*/ 1119457 w 1977299"/>
                    <a:gd name="connsiteY22-296" fmla="*/ -1 h 2179536"/>
                    <a:gd name="connsiteX23-297" fmla="*/ 1195882 w 1977299"/>
                    <a:gd name="connsiteY23-298" fmla="*/ 325119 h 2179536"/>
                    <a:gd name="connsiteX24-299" fmla="*/ 1539859 w 1977299"/>
                    <a:gd name="connsiteY24-300" fmla="*/ 523714 h 2179536"/>
                    <a:gd name="connsiteX0-301" fmla="*/ 1539859 w 1981249"/>
                    <a:gd name="connsiteY0-302" fmla="*/ 523716 h 2179538"/>
                    <a:gd name="connsiteX1-303" fmla="*/ 1859633 w 1981249"/>
                    <a:gd name="connsiteY1-304" fmla="*/ 427342 h 2179538"/>
                    <a:gd name="connsiteX2-305" fmla="*/ 1977299 w 1981249"/>
                    <a:gd name="connsiteY2-306" fmla="*/ 631144 h 2179538"/>
                    <a:gd name="connsiteX3-307" fmla="*/ 1733949 w 1981249"/>
                    <a:gd name="connsiteY3-308" fmla="*/ 859890 h 2179538"/>
                    <a:gd name="connsiteX4-309" fmla="*/ 1733949 w 1981249"/>
                    <a:gd name="connsiteY4-310" fmla="*/ 1257080 h 2179538"/>
                    <a:gd name="connsiteX5-311" fmla="*/ 1977299 w 1981249"/>
                    <a:gd name="connsiteY5-312" fmla="*/ 1485826 h 2179538"/>
                    <a:gd name="connsiteX6-313" fmla="*/ 1859633 w 1981249"/>
                    <a:gd name="connsiteY6-314" fmla="*/ 1689628 h 2179538"/>
                    <a:gd name="connsiteX7-315" fmla="*/ 1539859 w 1981249"/>
                    <a:gd name="connsiteY7-316" fmla="*/ 1593254 h 2179538"/>
                    <a:gd name="connsiteX8-317" fmla="*/ 1195882 w 1981249"/>
                    <a:gd name="connsiteY8-318" fmla="*/ 1791849 h 2179538"/>
                    <a:gd name="connsiteX9-319" fmla="*/ 1119457 w 1981249"/>
                    <a:gd name="connsiteY9-320" fmla="*/ 2116969 h 2179538"/>
                    <a:gd name="connsiteX10-321" fmla="*/ 884127 w 1981249"/>
                    <a:gd name="connsiteY10-322" fmla="*/ 2116969 h 2179538"/>
                    <a:gd name="connsiteX11-323" fmla="*/ 807702 w 1981249"/>
                    <a:gd name="connsiteY11-324" fmla="*/ 1791849 h 2179538"/>
                    <a:gd name="connsiteX12-325" fmla="*/ 463725 w 1981249"/>
                    <a:gd name="connsiteY12-326" fmla="*/ 1593254 h 2179538"/>
                    <a:gd name="connsiteX13-327" fmla="*/ 143951 w 1981249"/>
                    <a:gd name="connsiteY13-328" fmla="*/ 1689628 h 2179538"/>
                    <a:gd name="connsiteX14-329" fmla="*/ 26285 w 1981249"/>
                    <a:gd name="connsiteY14-330" fmla="*/ 1485826 h 2179538"/>
                    <a:gd name="connsiteX15-331" fmla="*/ 269635 w 1981249"/>
                    <a:gd name="connsiteY15-332" fmla="*/ 1257080 h 2179538"/>
                    <a:gd name="connsiteX16-333" fmla="*/ 269635 w 1981249"/>
                    <a:gd name="connsiteY16-334" fmla="*/ 859890 h 2179538"/>
                    <a:gd name="connsiteX17-335" fmla="*/ 26285 w 1981249"/>
                    <a:gd name="connsiteY17-336" fmla="*/ 631144 h 2179538"/>
                    <a:gd name="connsiteX18-337" fmla="*/ 143951 w 1981249"/>
                    <a:gd name="connsiteY18-338" fmla="*/ 427342 h 2179538"/>
                    <a:gd name="connsiteX19-339" fmla="*/ 463725 w 1981249"/>
                    <a:gd name="connsiteY19-340" fmla="*/ 523716 h 2179538"/>
                    <a:gd name="connsiteX20-341" fmla="*/ 807702 w 1981249"/>
                    <a:gd name="connsiteY20-342" fmla="*/ 325121 h 2179538"/>
                    <a:gd name="connsiteX21-343" fmla="*/ 884127 w 1981249"/>
                    <a:gd name="connsiteY21-344" fmla="*/ 1 h 2179538"/>
                    <a:gd name="connsiteX22-345" fmla="*/ 1119457 w 1981249"/>
                    <a:gd name="connsiteY22-346" fmla="*/ 1 h 2179538"/>
                    <a:gd name="connsiteX23-347" fmla="*/ 1195882 w 1981249"/>
                    <a:gd name="connsiteY23-348" fmla="*/ 325121 h 2179538"/>
                    <a:gd name="connsiteX24-349" fmla="*/ 1539859 w 1981249"/>
                    <a:gd name="connsiteY24-350" fmla="*/ 523716 h 2179538"/>
                    <a:gd name="connsiteX0-351" fmla="*/ 1539859 w 2003583"/>
                    <a:gd name="connsiteY0-352" fmla="*/ 523714 h 2179536"/>
                    <a:gd name="connsiteX1-353" fmla="*/ 1859633 w 2003583"/>
                    <a:gd name="connsiteY1-354" fmla="*/ 427340 h 2179536"/>
                    <a:gd name="connsiteX2-355" fmla="*/ 1977299 w 2003583"/>
                    <a:gd name="connsiteY2-356" fmla="*/ 631142 h 2179536"/>
                    <a:gd name="connsiteX3-357" fmla="*/ 1733949 w 2003583"/>
                    <a:gd name="connsiteY3-358" fmla="*/ 859888 h 2179536"/>
                    <a:gd name="connsiteX4-359" fmla="*/ 1733949 w 2003583"/>
                    <a:gd name="connsiteY4-360" fmla="*/ 1257078 h 2179536"/>
                    <a:gd name="connsiteX5-361" fmla="*/ 1977299 w 2003583"/>
                    <a:gd name="connsiteY5-362" fmla="*/ 1485824 h 2179536"/>
                    <a:gd name="connsiteX6-363" fmla="*/ 1859633 w 2003583"/>
                    <a:gd name="connsiteY6-364" fmla="*/ 1689626 h 2179536"/>
                    <a:gd name="connsiteX7-365" fmla="*/ 1539859 w 2003583"/>
                    <a:gd name="connsiteY7-366" fmla="*/ 1593252 h 2179536"/>
                    <a:gd name="connsiteX8-367" fmla="*/ 1195882 w 2003583"/>
                    <a:gd name="connsiteY8-368" fmla="*/ 1791847 h 2179536"/>
                    <a:gd name="connsiteX9-369" fmla="*/ 1119457 w 2003583"/>
                    <a:gd name="connsiteY9-370" fmla="*/ 2116967 h 2179536"/>
                    <a:gd name="connsiteX10-371" fmla="*/ 884127 w 2003583"/>
                    <a:gd name="connsiteY10-372" fmla="*/ 2116967 h 2179536"/>
                    <a:gd name="connsiteX11-373" fmla="*/ 807702 w 2003583"/>
                    <a:gd name="connsiteY11-374" fmla="*/ 1791847 h 2179536"/>
                    <a:gd name="connsiteX12-375" fmla="*/ 463725 w 2003583"/>
                    <a:gd name="connsiteY12-376" fmla="*/ 1593252 h 2179536"/>
                    <a:gd name="connsiteX13-377" fmla="*/ 143951 w 2003583"/>
                    <a:gd name="connsiteY13-378" fmla="*/ 1689626 h 2179536"/>
                    <a:gd name="connsiteX14-379" fmla="*/ 26285 w 2003583"/>
                    <a:gd name="connsiteY14-380" fmla="*/ 1485824 h 2179536"/>
                    <a:gd name="connsiteX15-381" fmla="*/ 269635 w 2003583"/>
                    <a:gd name="connsiteY15-382" fmla="*/ 1257078 h 2179536"/>
                    <a:gd name="connsiteX16-383" fmla="*/ 269635 w 2003583"/>
                    <a:gd name="connsiteY16-384" fmla="*/ 859888 h 2179536"/>
                    <a:gd name="connsiteX17-385" fmla="*/ 26285 w 2003583"/>
                    <a:gd name="connsiteY17-386" fmla="*/ 631142 h 2179536"/>
                    <a:gd name="connsiteX18-387" fmla="*/ 143951 w 2003583"/>
                    <a:gd name="connsiteY18-388" fmla="*/ 427340 h 2179536"/>
                    <a:gd name="connsiteX19-389" fmla="*/ 463725 w 2003583"/>
                    <a:gd name="connsiteY19-390" fmla="*/ 523714 h 2179536"/>
                    <a:gd name="connsiteX20-391" fmla="*/ 807702 w 2003583"/>
                    <a:gd name="connsiteY20-392" fmla="*/ 325119 h 2179536"/>
                    <a:gd name="connsiteX21-393" fmla="*/ 884127 w 2003583"/>
                    <a:gd name="connsiteY21-394" fmla="*/ -1 h 2179536"/>
                    <a:gd name="connsiteX22-395" fmla="*/ 1119457 w 2003583"/>
                    <a:gd name="connsiteY22-396" fmla="*/ -1 h 2179536"/>
                    <a:gd name="connsiteX23-397" fmla="*/ 1195882 w 2003583"/>
                    <a:gd name="connsiteY23-398" fmla="*/ 325119 h 2179536"/>
                    <a:gd name="connsiteX24-399" fmla="*/ 1539859 w 2003583"/>
                    <a:gd name="connsiteY24-400" fmla="*/ 523714 h 2179536"/>
                    <a:gd name="connsiteX0-401" fmla="*/ 1539859 w 2003583"/>
                    <a:gd name="connsiteY0-402" fmla="*/ 523716 h 2179538"/>
                    <a:gd name="connsiteX1-403" fmla="*/ 1859633 w 2003583"/>
                    <a:gd name="connsiteY1-404" fmla="*/ 427342 h 2179538"/>
                    <a:gd name="connsiteX2-405" fmla="*/ 1977299 w 2003583"/>
                    <a:gd name="connsiteY2-406" fmla="*/ 631144 h 2179538"/>
                    <a:gd name="connsiteX3-407" fmla="*/ 1733949 w 2003583"/>
                    <a:gd name="connsiteY3-408" fmla="*/ 859890 h 2179538"/>
                    <a:gd name="connsiteX4-409" fmla="*/ 1733949 w 2003583"/>
                    <a:gd name="connsiteY4-410" fmla="*/ 1257080 h 2179538"/>
                    <a:gd name="connsiteX5-411" fmla="*/ 1977299 w 2003583"/>
                    <a:gd name="connsiteY5-412" fmla="*/ 1485826 h 2179538"/>
                    <a:gd name="connsiteX6-413" fmla="*/ 1859633 w 2003583"/>
                    <a:gd name="connsiteY6-414" fmla="*/ 1689628 h 2179538"/>
                    <a:gd name="connsiteX7-415" fmla="*/ 1539859 w 2003583"/>
                    <a:gd name="connsiteY7-416" fmla="*/ 1593254 h 2179538"/>
                    <a:gd name="connsiteX8-417" fmla="*/ 1195882 w 2003583"/>
                    <a:gd name="connsiteY8-418" fmla="*/ 1791849 h 2179538"/>
                    <a:gd name="connsiteX9-419" fmla="*/ 1119457 w 2003583"/>
                    <a:gd name="connsiteY9-420" fmla="*/ 2116969 h 2179538"/>
                    <a:gd name="connsiteX10-421" fmla="*/ 884127 w 2003583"/>
                    <a:gd name="connsiteY10-422" fmla="*/ 2116969 h 2179538"/>
                    <a:gd name="connsiteX11-423" fmla="*/ 807702 w 2003583"/>
                    <a:gd name="connsiteY11-424" fmla="*/ 1791849 h 2179538"/>
                    <a:gd name="connsiteX12-425" fmla="*/ 463725 w 2003583"/>
                    <a:gd name="connsiteY12-426" fmla="*/ 1593254 h 2179538"/>
                    <a:gd name="connsiteX13-427" fmla="*/ 143951 w 2003583"/>
                    <a:gd name="connsiteY13-428" fmla="*/ 1689628 h 2179538"/>
                    <a:gd name="connsiteX14-429" fmla="*/ 26285 w 2003583"/>
                    <a:gd name="connsiteY14-430" fmla="*/ 1485826 h 2179538"/>
                    <a:gd name="connsiteX15-431" fmla="*/ 269635 w 2003583"/>
                    <a:gd name="connsiteY15-432" fmla="*/ 1257080 h 2179538"/>
                    <a:gd name="connsiteX16-433" fmla="*/ 269635 w 2003583"/>
                    <a:gd name="connsiteY16-434" fmla="*/ 859890 h 2179538"/>
                    <a:gd name="connsiteX17-435" fmla="*/ 26285 w 2003583"/>
                    <a:gd name="connsiteY17-436" fmla="*/ 631144 h 2179538"/>
                    <a:gd name="connsiteX18-437" fmla="*/ 143951 w 2003583"/>
                    <a:gd name="connsiteY18-438" fmla="*/ 427342 h 2179538"/>
                    <a:gd name="connsiteX19-439" fmla="*/ 463725 w 2003583"/>
                    <a:gd name="connsiteY19-440" fmla="*/ 523716 h 2179538"/>
                    <a:gd name="connsiteX20-441" fmla="*/ 807702 w 2003583"/>
                    <a:gd name="connsiteY20-442" fmla="*/ 325121 h 2179538"/>
                    <a:gd name="connsiteX21-443" fmla="*/ 884127 w 2003583"/>
                    <a:gd name="connsiteY21-444" fmla="*/ 1 h 2179538"/>
                    <a:gd name="connsiteX22-445" fmla="*/ 1119457 w 2003583"/>
                    <a:gd name="connsiteY22-446" fmla="*/ 1 h 2179538"/>
                    <a:gd name="connsiteX23-447" fmla="*/ 1195882 w 2003583"/>
                    <a:gd name="connsiteY23-448" fmla="*/ 325121 h 2179538"/>
                    <a:gd name="connsiteX24-449" fmla="*/ 1539859 w 2003583"/>
                    <a:gd name="connsiteY24-450" fmla="*/ 523716 h 2179538"/>
                    <a:gd name="connsiteX0-451" fmla="*/ 1539859 w 2003583"/>
                    <a:gd name="connsiteY0-452" fmla="*/ 523714 h 2179536"/>
                    <a:gd name="connsiteX1-453" fmla="*/ 1859633 w 2003583"/>
                    <a:gd name="connsiteY1-454" fmla="*/ 427340 h 2179536"/>
                    <a:gd name="connsiteX2-455" fmla="*/ 1977299 w 2003583"/>
                    <a:gd name="connsiteY2-456" fmla="*/ 631142 h 2179536"/>
                    <a:gd name="connsiteX3-457" fmla="*/ 1733949 w 2003583"/>
                    <a:gd name="connsiteY3-458" fmla="*/ 859888 h 2179536"/>
                    <a:gd name="connsiteX4-459" fmla="*/ 1733949 w 2003583"/>
                    <a:gd name="connsiteY4-460" fmla="*/ 1257078 h 2179536"/>
                    <a:gd name="connsiteX5-461" fmla="*/ 1977299 w 2003583"/>
                    <a:gd name="connsiteY5-462" fmla="*/ 1485824 h 2179536"/>
                    <a:gd name="connsiteX6-463" fmla="*/ 1859633 w 2003583"/>
                    <a:gd name="connsiteY6-464" fmla="*/ 1689626 h 2179536"/>
                    <a:gd name="connsiteX7-465" fmla="*/ 1539859 w 2003583"/>
                    <a:gd name="connsiteY7-466" fmla="*/ 1593252 h 2179536"/>
                    <a:gd name="connsiteX8-467" fmla="*/ 1195882 w 2003583"/>
                    <a:gd name="connsiteY8-468" fmla="*/ 1791847 h 2179536"/>
                    <a:gd name="connsiteX9-469" fmla="*/ 1119457 w 2003583"/>
                    <a:gd name="connsiteY9-470" fmla="*/ 2116967 h 2179536"/>
                    <a:gd name="connsiteX10-471" fmla="*/ 884127 w 2003583"/>
                    <a:gd name="connsiteY10-472" fmla="*/ 2116967 h 2179536"/>
                    <a:gd name="connsiteX11-473" fmla="*/ 807702 w 2003583"/>
                    <a:gd name="connsiteY11-474" fmla="*/ 1791847 h 2179536"/>
                    <a:gd name="connsiteX12-475" fmla="*/ 463725 w 2003583"/>
                    <a:gd name="connsiteY12-476" fmla="*/ 1593252 h 2179536"/>
                    <a:gd name="connsiteX13-477" fmla="*/ 143951 w 2003583"/>
                    <a:gd name="connsiteY13-478" fmla="*/ 1689626 h 2179536"/>
                    <a:gd name="connsiteX14-479" fmla="*/ 26285 w 2003583"/>
                    <a:gd name="connsiteY14-480" fmla="*/ 1485824 h 2179536"/>
                    <a:gd name="connsiteX15-481" fmla="*/ 269635 w 2003583"/>
                    <a:gd name="connsiteY15-482" fmla="*/ 1257078 h 2179536"/>
                    <a:gd name="connsiteX16-483" fmla="*/ 269635 w 2003583"/>
                    <a:gd name="connsiteY16-484" fmla="*/ 859888 h 2179536"/>
                    <a:gd name="connsiteX17-485" fmla="*/ 26285 w 2003583"/>
                    <a:gd name="connsiteY17-486" fmla="*/ 631142 h 2179536"/>
                    <a:gd name="connsiteX18-487" fmla="*/ 143951 w 2003583"/>
                    <a:gd name="connsiteY18-488" fmla="*/ 427340 h 2179536"/>
                    <a:gd name="connsiteX19-489" fmla="*/ 463725 w 2003583"/>
                    <a:gd name="connsiteY19-490" fmla="*/ 523714 h 2179536"/>
                    <a:gd name="connsiteX20-491" fmla="*/ 807702 w 2003583"/>
                    <a:gd name="connsiteY20-492" fmla="*/ 325119 h 2179536"/>
                    <a:gd name="connsiteX21-493" fmla="*/ 884127 w 2003583"/>
                    <a:gd name="connsiteY21-494" fmla="*/ -1 h 2179536"/>
                    <a:gd name="connsiteX22-495" fmla="*/ 1119457 w 2003583"/>
                    <a:gd name="connsiteY22-496" fmla="*/ -1 h 2179536"/>
                    <a:gd name="connsiteX23-497" fmla="*/ 1195882 w 2003583"/>
                    <a:gd name="connsiteY23-498" fmla="*/ 325119 h 2179536"/>
                    <a:gd name="connsiteX24-499" fmla="*/ 1539859 w 2003583"/>
                    <a:gd name="connsiteY24-500" fmla="*/ 523714 h 2179536"/>
                    <a:gd name="connsiteX0-501" fmla="*/ 1539859 w 2003583"/>
                    <a:gd name="connsiteY0-502" fmla="*/ 564355 h 2220177"/>
                    <a:gd name="connsiteX1-503" fmla="*/ 1859633 w 2003583"/>
                    <a:gd name="connsiteY1-504" fmla="*/ 467981 h 2220177"/>
                    <a:gd name="connsiteX2-505" fmla="*/ 1977299 w 2003583"/>
                    <a:gd name="connsiteY2-506" fmla="*/ 671783 h 2220177"/>
                    <a:gd name="connsiteX3-507" fmla="*/ 1733949 w 2003583"/>
                    <a:gd name="connsiteY3-508" fmla="*/ 900529 h 2220177"/>
                    <a:gd name="connsiteX4-509" fmla="*/ 1733949 w 2003583"/>
                    <a:gd name="connsiteY4-510" fmla="*/ 1297719 h 2220177"/>
                    <a:gd name="connsiteX5-511" fmla="*/ 1977299 w 2003583"/>
                    <a:gd name="connsiteY5-512" fmla="*/ 1526465 h 2220177"/>
                    <a:gd name="connsiteX6-513" fmla="*/ 1859633 w 2003583"/>
                    <a:gd name="connsiteY6-514" fmla="*/ 1730267 h 2220177"/>
                    <a:gd name="connsiteX7-515" fmla="*/ 1539859 w 2003583"/>
                    <a:gd name="connsiteY7-516" fmla="*/ 1633893 h 2220177"/>
                    <a:gd name="connsiteX8-517" fmla="*/ 1195882 w 2003583"/>
                    <a:gd name="connsiteY8-518" fmla="*/ 1832488 h 2220177"/>
                    <a:gd name="connsiteX9-519" fmla="*/ 1119457 w 2003583"/>
                    <a:gd name="connsiteY9-520" fmla="*/ 2157608 h 2220177"/>
                    <a:gd name="connsiteX10-521" fmla="*/ 884127 w 2003583"/>
                    <a:gd name="connsiteY10-522" fmla="*/ 2157608 h 2220177"/>
                    <a:gd name="connsiteX11-523" fmla="*/ 807702 w 2003583"/>
                    <a:gd name="connsiteY11-524" fmla="*/ 1832488 h 2220177"/>
                    <a:gd name="connsiteX12-525" fmla="*/ 463725 w 2003583"/>
                    <a:gd name="connsiteY12-526" fmla="*/ 1633893 h 2220177"/>
                    <a:gd name="connsiteX13-527" fmla="*/ 143951 w 2003583"/>
                    <a:gd name="connsiteY13-528" fmla="*/ 1730267 h 2220177"/>
                    <a:gd name="connsiteX14-529" fmla="*/ 26285 w 2003583"/>
                    <a:gd name="connsiteY14-530" fmla="*/ 1526465 h 2220177"/>
                    <a:gd name="connsiteX15-531" fmla="*/ 269635 w 2003583"/>
                    <a:gd name="connsiteY15-532" fmla="*/ 1297719 h 2220177"/>
                    <a:gd name="connsiteX16-533" fmla="*/ 269635 w 2003583"/>
                    <a:gd name="connsiteY16-534" fmla="*/ 900529 h 2220177"/>
                    <a:gd name="connsiteX17-535" fmla="*/ 26285 w 2003583"/>
                    <a:gd name="connsiteY17-536" fmla="*/ 671783 h 2220177"/>
                    <a:gd name="connsiteX18-537" fmla="*/ 143951 w 2003583"/>
                    <a:gd name="connsiteY18-538" fmla="*/ 467981 h 2220177"/>
                    <a:gd name="connsiteX19-539" fmla="*/ 463725 w 2003583"/>
                    <a:gd name="connsiteY19-540" fmla="*/ 564355 h 2220177"/>
                    <a:gd name="connsiteX20-541" fmla="*/ 807702 w 2003583"/>
                    <a:gd name="connsiteY20-542" fmla="*/ 365760 h 2220177"/>
                    <a:gd name="connsiteX21-543" fmla="*/ 884127 w 2003583"/>
                    <a:gd name="connsiteY21-544" fmla="*/ 40640 h 2220177"/>
                    <a:gd name="connsiteX22-545" fmla="*/ 1119457 w 2003583"/>
                    <a:gd name="connsiteY22-546" fmla="*/ 40640 h 2220177"/>
                    <a:gd name="connsiteX23-547" fmla="*/ 1195882 w 2003583"/>
                    <a:gd name="connsiteY23-548" fmla="*/ 365760 h 2220177"/>
                    <a:gd name="connsiteX24-549" fmla="*/ 1539859 w 2003583"/>
                    <a:gd name="connsiteY24-550" fmla="*/ 564355 h 2220177"/>
                    <a:gd name="connsiteX0-551" fmla="*/ 1539859 w 2003583"/>
                    <a:gd name="connsiteY0-552" fmla="*/ 586285 h 2242107"/>
                    <a:gd name="connsiteX1-553" fmla="*/ 1859633 w 2003583"/>
                    <a:gd name="connsiteY1-554" fmla="*/ 489911 h 2242107"/>
                    <a:gd name="connsiteX2-555" fmla="*/ 1977299 w 2003583"/>
                    <a:gd name="connsiteY2-556" fmla="*/ 693713 h 2242107"/>
                    <a:gd name="connsiteX3-557" fmla="*/ 1733949 w 2003583"/>
                    <a:gd name="connsiteY3-558" fmla="*/ 922459 h 2242107"/>
                    <a:gd name="connsiteX4-559" fmla="*/ 1733949 w 2003583"/>
                    <a:gd name="connsiteY4-560" fmla="*/ 1319649 h 2242107"/>
                    <a:gd name="connsiteX5-561" fmla="*/ 1977299 w 2003583"/>
                    <a:gd name="connsiteY5-562" fmla="*/ 1548395 h 2242107"/>
                    <a:gd name="connsiteX6-563" fmla="*/ 1859633 w 2003583"/>
                    <a:gd name="connsiteY6-564" fmla="*/ 1752197 h 2242107"/>
                    <a:gd name="connsiteX7-565" fmla="*/ 1539859 w 2003583"/>
                    <a:gd name="connsiteY7-566" fmla="*/ 1655823 h 2242107"/>
                    <a:gd name="connsiteX8-567" fmla="*/ 1195882 w 2003583"/>
                    <a:gd name="connsiteY8-568" fmla="*/ 1854418 h 2242107"/>
                    <a:gd name="connsiteX9-569" fmla="*/ 1119457 w 2003583"/>
                    <a:gd name="connsiteY9-570" fmla="*/ 2179538 h 2242107"/>
                    <a:gd name="connsiteX10-571" fmla="*/ 884127 w 2003583"/>
                    <a:gd name="connsiteY10-572" fmla="*/ 2179538 h 2242107"/>
                    <a:gd name="connsiteX11-573" fmla="*/ 807702 w 2003583"/>
                    <a:gd name="connsiteY11-574" fmla="*/ 1854418 h 2242107"/>
                    <a:gd name="connsiteX12-575" fmla="*/ 463725 w 2003583"/>
                    <a:gd name="connsiteY12-576" fmla="*/ 1655823 h 2242107"/>
                    <a:gd name="connsiteX13-577" fmla="*/ 143951 w 2003583"/>
                    <a:gd name="connsiteY13-578" fmla="*/ 1752197 h 2242107"/>
                    <a:gd name="connsiteX14-579" fmla="*/ 26285 w 2003583"/>
                    <a:gd name="connsiteY14-580" fmla="*/ 1548395 h 2242107"/>
                    <a:gd name="connsiteX15-581" fmla="*/ 269635 w 2003583"/>
                    <a:gd name="connsiteY15-582" fmla="*/ 1319649 h 2242107"/>
                    <a:gd name="connsiteX16-583" fmla="*/ 269635 w 2003583"/>
                    <a:gd name="connsiteY16-584" fmla="*/ 922459 h 2242107"/>
                    <a:gd name="connsiteX17-585" fmla="*/ 26285 w 2003583"/>
                    <a:gd name="connsiteY17-586" fmla="*/ 693713 h 2242107"/>
                    <a:gd name="connsiteX18-587" fmla="*/ 143951 w 2003583"/>
                    <a:gd name="connsiteY18-588" fmla="*/ 489911 h 2242107"/>
                    <a:gd name="connsiteX19-589" fmla="*/ 463725 w 2003583"/>
                    <a:gd name="connsiteY19-590" fmla="*/ 586285 h 2242107"/>
                    <a:gd name="connsiteX20-591" fmla="*/ 807702 w 2003583"/>
                    <a:gd name="connsiteY20-592" fmla="*/ 387690 h 2242107"/>
                    <a:gd name="connsiteX21-593" fmla="*/ 884127 w 2003583"/>
                    <a:gd name="connsiteY21-594" fmla="*/ 62570 h 2242107"/>
                    <a:gd name="connsiteX22-595" fmla="*/ 1119457 w 2003583"/>
                    <a:gd name="connsiteY22-596" fmla="*/ 62570 h 2242107"/>
                    <a:gd name="connsiteX23-597" fmla="*/ 1195882 w 2003583"/>
                    <a:gd name="connsiteY23-598" fmla="*/ 387690 h 2242107"/>
                    <a:gd name="connsiteX24-599" fmla="*/ 1539859 w 2003583"/>
                    <a:gd name="connsiteY24-600" fmla="*/ 586285 h 2242107"/>
                    <a:gd name="connsiteX0-601" fmla="*/ 1539859 w 2003583"/>
                    <a:gd name="connsiteY0-602" fmla="*/ 586285 h 2242107"/>
                    <a:gd name="connsiteX1-603" fmla="*/ 1859633 w 2003583"/>
                    <a:gd name="connsiteY1-604" fmla="*/ 489911 h 2242107"/>
                    <a:gd name="connsiteX2-605" fmla="*/ 1977299 w 2003583"/>
                    <a:gd name="connsiteY2-606" fmla="*/ 693713 h 2242107"/>
                    <a:gd name="connsiteX3-607" fmla="*/ 1733949 w 2003583"/>
                    <a:gd name="connsiteY3-608" fmla="*/ 922459 h 2242107"/>
                    <a:gd name="connsiteX4-609" fmla="*/ 1733949 w 2003583"/>
                    <a:gd name="connsiteY4-610" fmla="*/ 1319649 h 2242107"/>
                    <a:gd name="connsiteX5-611" fmla="*/ 1977299 w 2003583"/>
                    <a:gd name="connsiteY5-612" fmla="*/ 1548395 h 2242107"/>
                    <a:gd name="connsiteX6-613" fmla="*/ 1859633 w 2003583"/>
                    <a:gd name="connsiteY6-614" fmla="*/ 1752197 h 2242107"/>
                    <a:gd name="connsiteX7-615" fmla="*/ 1539859 w 2003583"/>
                    <a:gd name="connsiteY7-616" fmla="*/ 1655823 h 2242107"/>
                    <a:gd name="connsiteX8-617" fmla="*/ 1195882 w 2003583"/>
                    <a:gd name="connsiteY8-618" fmla="*/ 1854418 h 2242107"/>
                    <a:gd name="connsiteX9-619" fmla="*/ 1119457 w 2003583"/>
                    <a:gd name="connsiteY9-620" fmla="*/ 2179538 h 2242107"/>
                    <a:gd name="connsiteX10-621" fmla="*/ 884127 w 2003583"/>
                    <a:gd name="connsiteY10-622" fmla="*/ 2179538 h 2242107"/>
                    <a:gd name="connsiteX11-623" fmla="*/ 807702 w 2003583"/>
                    <a:gd name="connsiteY11-624" fmla="*/ 1854418 h 2242107"/>
                    <a:gd name="connsiteX12-625" fmla="*/ 463725 w 2003583"/>
                    <a:gd name="connsiteY12-626" fmla="*/ 1655823 h 2242107"/>
                    <a:gd name="connsiteX13-627" fmla="*/ 143951 w 2003583"/>
                    <a:gd name="connsiteY13-628" fmla="*/ 1752197 h 2242107"/>
                    <a:gd name="connsiteX14-629" fmla="*/ 26285 w 2003583"/>
                    <a:gd name="connsiteY14-630" fmla="*/ 1548395 h 2242107"/>
                    <a:gd name="connsiteX15-631" fmla="*/ 269635 w 2003583"/>
                    <a:gd name="connsiteY15-632" fmla="*/ 1319649 h 2242107"/>
                    <a:gd name="connsiteX16-633" fmla="*/ 269635 w 2003583"/>
                    <a:gd name="connsiteY16-634" fmla="*/ 922459 h 2242107"/>
                    <a:gd name="connsiteX17-635" fmla="*/ 26285 w 2003583"/>
                    <a:gd name="connsiteY17-636" fmla="*/ 693713 h 2242107"/>
                    <a:gd name="connsiteX18-637" fmla="*/ 143951 w 2003583"/>
                    <a:gd name="connsiteY18-638" fmla="*/ 489911 h 2242107"/>
                    <a:gd name="connsiteX19-639" fmla="*/ 463725 w 2003583"/>
                    <a:gd name="connsiteY19-640" fmla="*/ 586285 h 2242107"/>
                    <a:gd name="connsiteX20-641" fmla="*/ 807702 w 2003583"/>
                    <a:gd name="connsiteY20-642" fmla="*/ 387690 h 2242107"/>
                    <a:gd name="connsiteX21-643" fmla="*/ 884127 w 2003583"/>
                    <a:gd name="connsiteY21-644" fmla="*/ 62570 h 2242107"/>
                    <a:gd name="connsiteX22-645" fmla="*/ 1119457 w 2003583"/>
                    <a:gd name="connsiteY22-646" fmla="*/ 62570 h 2242107"/>
                    <a:gd name="connsiteX23-647" fmla="*/ 1195882 w 2003583"/>
                    <a:gd name="connsiteY23-648" fmla="*/ 387690 h 2242107"/>
                    <a:gd name="connsiteX24-649" fmla="*/ 1539859 w 2003583"/>
                    <a:gd name="connsiteY24-650" fmla="*/ 586285 h 2242107"/>
                    <a:gd name="connsiteX0-651" fmla="*/ 1539859 w 2003583"/>
                    <a:gd name="connsiteY0-652" fmla="*/ 586285 h 2242107"/>
                    <a:gd name="connsiteX1-653" fmla="*/ 1859633 w 2003583"/>
                    <a:gd name="connsiteY1-654" fmla="*/ 489911 h 2242107"/>
                    <a:gd name="connsiteX2-655" fmla="*/ 1977299 w 2003583"/>
                    <a:gd name="connsiteY2-656" fmla="*/ 693713 h 2242107"/>
                    <a:gd name="connsiteX3-657" fmla="*/ 1733949 w 2003583"/>
                    <a:gd name="connsiteY3-658" fmla="*/ 922459 h 2242107"/>
                    <a:gd name="connsiteX4-659" fmla="*/ 1733949 w 2003583"/>
                    <a:gd name="connsiteY4-660" fmla="*/ 1319649 h 2242107"/>
                    <a:gd name="connsiteX5-661" fmla="*/ 1977299 w 2003583"/>
                    <a:gd name="connsiteY5-662" fmla="*/ 1548395 h 2242107"/>
                    <a:gd name="connsiteX6-663" fmla="*/ 1859633 w 2003583"/>
                    <a:gd name="connsiteY6-664" fmla="*/ 1752197 h 2242107"/>
                    <a:gd name="connsiteX7-665" fmla="*/ 1539859 w 2003583"/>
                    <a:gd name="connsiteY7-666" fmla="*/ 1655823 h 2242107"/>
                    <a:gd name="connsiteX8-667" fmla="*/ 1195882 w 2003583"/>
                    <a:gd name="connsiteY8-668" fmla="*/ 1854418 h 2242107"/>
                    <a:gd name="connsiteX9-669" fmla="*/ 1119457 w 2003583"/>
                    <a:gd name="connsiteY9-670" fmla="*/ 2179538 h 2242107"/>
                    <a:gd name="connsiteX10-671" fmla="*/ 884127 w 2003583"/>
                    <a:gd name="connsiteY10-672" fmla="*/ 2179538 h 2242107"/>
                    <a:gd name="connsiteX11-673" fmla="*/ 807702 w 2003583"/>
                    <a:gd name="connsiteY11-674" fmla="*/ 1854418 h 2242107"/>
                    <a:gd name="connsiteX12-675" fmla="*/ 463725 w 2003583"/>
                    <a:gd name="connsiteY12-676" fmla="*/ 1655823 h 2242107"/>
                    <a:gd name="connsiteX13-677" fmla="*/ 143951 w 2003583"/>
                    <a:gd name="connsiteY13-678" fmla="*/ 1752197 h 2242107"/>
                    <a:gd name="connsiteX14-679" fmla="*/ 26285 w 2003583"/>
                    <a:gd name="connsiteY14-680" fmla="*/ 1548395 h 2242107"/>
                    <a:gd name="connsiteX15-681" fmla="*/ 269635 w 2003583"/>
                    <a:gd name="connsiteY15-682" fmla="*/ 1319649 h 2242107"/>
                    <a:gd name="connsiteX16-683" fmla="*/ 269635 w 2003583"/>
                    <a:gd name="connsiteY16-684" fmla="*/ 922459 h 2242107"/>
                    <a:gd name="connsiteX17-685" fmla="*/ 26285 w 2003583"/>
                    <a:gd name="connsiteY17-686" fmla="*/ 693713 h 2242107"/>
                    <a:gd name="connsiteX18-687" fmla="*/ 143951 w 2003583"/>
                    <a:gd name="connsiteY18-688" fmla="*/ 489911 h 2242107"/>
                    <a:gd name="connsiteX19-689" fmla="*/ 463725 w 2003583"/>
                    <a:gd name="connsiteY19-690" fmla="*/ 586285 h 2242107"/>
                    <a:gd name="connsiteX20-691" fmla="*/ 807702 w 2003583"/>
                    <a:gd name="connsiteY20-692" fmla="*/ 387690 h 2242107"/>
                    <a:gd name="connsiteX21-693" fmla="*/ 884127 w 2003583"/>
                    <a:gd name="connsiteY21-694" fmla="*/ 62570 h 2242107"/>
                    <a:gd name="connsiteX22-695" fmla="*/ 1119457 w 2003583"/>
                    <a:gd name="connsiteY22-696" fmla="*/ 62570 h 2242107"/>
                    <a:gd name="connsiteX23-697" fmla="*/ 1195882 w 2003583"/>
                    <a:gd name="connsiteY23-698" fmla="*/ 387690 h 2242107"/>
                    <a:gd name="connsiteX24-699" fmla="*/ 1539859 w 2003583"/>
                    <a:gd name="connsiteY24-700" fmla="*/ 586285 h 2242107"/>
                    <a:gd name="connsiteX0-701" fmla="*/ 1539859 w 2003583"/>
                    <a:gd name="connsiteY0-702" fmla="*/ 586285 h 2242107"/>
                    <a:gd name="connsiteX1-703" fmla="*/ 1859633 w 2003583"/>
                    <a:gd name="connsiteY1-704" fmla="*/ 489911 h 2242107"/>
                    <a:gd name="connsiteX2-705" fmla="*/ 1977299 w 2003583"/>
                    <a:gd name="connsiteY2-706" fmla="*/ 693713 h 2242107"/>
                    <a:gd name="connsiteX3-707" fmla="*/ 1733949 w 2003583"/>
                    <a:gd name="connsiteY3-708" fmla="*/ 922459 h 2242107"/>
                    <a:gd name="connsiteX4-709" fmla="*/ 1733949 w 2003583"/>
                    <a:gd name="connsiteY4-710" fmla="*/ 1319649 h 2242107"/>
                    <a:gd name="connsiteX5-711" fmla="*/ 1977299 w 2003583"/>
                    <a:gd name="connsiteY5-712" fmla="*/ 1548395 h 2242107"/>
                    <a:gd name="connsiteX6-713" fmla="*/ 1859633 w 2003583"/>
                    <a:gd name="connsiteY6-714" fmla="*/ 1752197 h 2242107"/>
                    <a:gd name="connsiteX7-715" fmla="*/ 1539859 w 2003583"/>
                    <a:gd name="connsiteY7-716" fmla="*/ 1655823 h 2242107"/>
                    <a:gd name="connsiteX8-717" fmla="*/ 1195882 w 2003583"/>
                    <a:gd name="connsiteY8-718" fmla="*/ 1854418 h 2242107"/>
                    <a:gd name="connsiteX9-719" fmla="*/ 1119457 w 2003583"/>
                    <a:gd name="connsiteY9-720" fmla="*/ 2179538 h 2242107"/>
                    <a:gd name="connsiteX10-721" fmla="*/ 884127 w 2003583"/>
                    <a:gd name="connsiteY10-722" fmla="*/ 2179538 h 2242107"/>
                    <a:gd name="connsiteX11-723" fmla="*/ 807702 w 2003583"/>
                    <a:gd name="connsiteY11-724" fmla="*/ 1854418 h 2242107"/>
                    <a:gd name="connsiteX12-725" fmla="*/ 463725 w 2003583"/>
                    <a:gd name="connsiteY12-726" fmla="*/ 1655823 h 2242107"/>
                    <a:gd name="connsiteX13-727" fmla="*/ 143951 w 2003583"/>
                    <a:gd name="connsiteY13-728" fmla="*/ 1752197 h 2242107"/>
                    <a:gd name="connsiteX14-729" fmla="*/ 26285 w 2003583"/>
                    <a:gd name="connsiteY14-730" fmla="*/ 1548395 h 2242107"/>
                    <a:gd name="connsiteX15-731" fmla="*/ 269635 w 2003583"/>
                    <a:gd name="connsiteY15-732" fmla="*/ 1319649 h 2242107"/>
                    <a:gd name="connsiteX16-733" fmla="*/ 269635 w 2003583"/>
                    <a:gd name="connsiteY16-734" fmla="*/ 922459 h 2242107"/>
                    <a:gd name="connsiteX17-735" fmla="*/ 26285 w 2003583"/>
                    <a:gd name="connsiteY17-736" fmla="*/ 693713 h 2242107"/>
                    <a:gd name="connsiteX18-737" fmla="*/ 143951 w 2003583"/>
                    <a:gd name="connsiteY18-738" fmla="*/ 489911 h 2242107"/>
                    <a:gd name="connsiteX19-739" fmla="*/ 463725 w 2003583"/>
                    <a:gd name="connsiteY19-740" fmla="*/ 586285 h 2242107"/>
                    <a:gd name="connsiteX20-741" fmla="*/ 807702 w 2003583"/>
                    <a:gd name="connsiteY20-742" fmla="*/ 387690 h 2242107"/>
                    <a:gd name="connsiteX21-743" fmla="*/ 884127 w 2003583"/>
                    <a:gd name="connsiteY21-744" fmla="*/ 62570 h 2242107"/>
                    <a:gd name="connsiteX22-745" fmla="*/ 1119457 w 2003583"/>
                    <a:gd name="connsiteY22-746" fmla="*/ 62570 h 2242107"/>
                    <a:gd name="connsiteX23-747" fmla="*/ 1195882 w 2003583"/>
                    <a:gd name="connsiteY23-748" fmla="*/ 387690 h 2242107"/>
                    <a:gd name="connsiteX24-749" fmla="*/ 1539859 w 2003583"/>
                    <a:gd name="connsiteY24-750" fmla="*/ 586285 h 2242107"/>
                    <a:gd name="connsiteX0-751" fmla="*/ 1539859 w 2003583"/>
                    <a:gd name="connsiteY0-752" fmla="*/ 586285 h 2242107"/>
                    <a:gd name="connsiteX1-753" fmla="*/ 1859633 w 2003583"/>
                    <a:gd name="connsiteY1-754" fmla="*/ 489911 h 2242107"/>
                    <a:gd name="connsiteX2-755" fmla="*/ 1977299 w 2003583"/>
                    <a:gd name="connsiteY2-756" fmla="*/ 693713 h 2242107"/>
                    <a:gd name="connsiteX3-757" fmla="*/ 1733949 w 2003583"/>
                    <a:gd name="connsiteY3-758" fmla="*/ 922459 h 2242107"/>
                    <a:gd name="connsiteX4-759" fmla="*/ 1733949 w 2003583"/>
                    <a:gd name="connsiteY4-760" fmla="*/ 1319649 h 2242107"/>
                    <a:gd name="connsiteX5-761" fmla="*/ 1977299 w 2003583"/>
                    <a:gd name="connsiteY5-762" fmla="*/ 1548395 h 2242107"/>
                    <a:gd name="connsiteX6-763" fmla="*/ 1859633 w 2003583"/>
                    <a:gd name="connsiteY6-764" fmla="*/ 1752197 h 2242107"/>
                    <a:gd name="connsiteX7-765" fmla="*/ 1539859 w 2003583"/>
                    <a:gd name="connsiteY7-766" fmla="*/ 1655823 h 2242107"/>
                    <a:gd name="connsiteX8-767" fmla="*/ 1195882 w 2003583"/>
                    <a:gd name="connsiteY8-768" fmla="*/ 1854418 h 2242107"/>
                    <a:gd name="connsiteX9-769" fmla="*/ 1119457 w 2003583"/>
                    <a:gd name="connsiteY9-770" fmla="*/ 2179538 h 2242107"/>
                    <a:gd name="connsiteX10-771" fmla="*/ 884127 w 2003583"/>
                    <a:gd name="connsiteY10-772" fmla="*/ 2179538 h 2242107"/>
                    <a:gd name="connsiteX11-773" fmla="*/ 807702 w 2003583"/>
                    <a:gd name="connsiteY11-774" fmla="*/ 1854418 h 2242107"/>
                    <a:gd name="connsiteX12-775" fmla="*/ 463725 w 2003583"/>
                    <a:gd name="connsiteY12-776" fmla="*/ 1655823 h 2242107"/>
                    <a:gd name="connsiteX13-777" fmla="*/ 143951 w 2003583"/>
                    <a:gd name="connsiteY13-778" fmla="*/ 1752197 h 2242107"/>
                    <a:gd name="connsiteX14-779" fmla="*/ 26285 w 2003583"/>
                    <a:gd name="connsiteY14-780" fmla="*/ 1548395 h 2242107"/>
                    <a:gd name="connsiteX15-781" fmla="*/ 269635 w 2003583"/>
                    <a:gd name="connsiteY15-782" fmla="*/ 1319649 h 2242107"/>
                    <a:gd name="connsiteX16-783" fmla="*/ 269635 w 2003583"/>
                    <a:gd name="connsiteY16-784" fmla="*/ 922459 h 2242107"/>
                    <a:gd name="connsiteX17-785" fmla="*/ 26285 w 2003583"/>
                    <a:gd name="connsiteY17-786" fmla="*/ 693713 h 2242107"/>
                    <a:gd name="connsiteX18-787" fmla="*/ 143951 w 2003583"/>
                    <a:gd name="connsiteY18-788" fmla="*/ 489911 h 2242107"/>
                    <a:gd name="connsiteX19-789" fmla="*/ 463725 w 2003583"/>
                    <a:gd name="connsiteY19-790" fmla="*/ 586285 h 2242107"/>
                    <a:gd name="connsiteX20-791" fmla="*/ 807702 w 2003583"/>
                    <a:gd name="connsiteY20-792" fmla="*/ 387690 h 2242107"/>
                    <a:gd name="connsiteX21-793" fmla="*/ 884127 w 2003583"/>
                    <a:gd name="connsiteY21-794" fmla="*/ 62570 h 2242107"/>
                    <a:gd name="connsiteX22-795" fmla="*/ 1119457 w 2003583"/>
                    <a:gd name="connsiteY22-796" fmla="*/ 62570 h 2242107"/>
                    <a:gd name="connsiteX23-797" fmla="*/ 1195882 w 2003583"/>
                    <a:gd name="connsiteY23-798" fmla="*/ 387690 h 2242107"/>
                    <a:gd name="connsiteX24-799" fmla="*/ 1539859 w 2003583"/>
                    <a:gd name="connsiteY24-800" fmla="*/ 586285 h 2242107"/>
                    <a:gd name="connsiteX0-801" fmla="*/ 1539859 w 2003583"/>
                    <a:gd name="connsiteY0-802" fmla="*/ 586285 h 2242107"/>
                    <a:gd name="connsiteX1-803" fmla="*/ 1859633 w 2003583"/>
                    <a:gd name="connsiteY1-804" fmla="*/ 489911 h 2242107"/>
                    <a:gd name="connsiteX2-805" fmla="*/ 1977299 w 2003583"/>
                    <a:gd name="connsiteY2-806" fmla="*/ 693713 h 2242107"/>
                    <a:gd name="connsiteX3-807" fmla="*/ 1733949 w 2003583"/>
                    <a:gd name="connsiteY3-808" fmla="*/ 922459 h 2242107"/>
                    <a:gd name="connsiteX4-809" fmla="*/ 1733949 w 2003583"/>
                    <a:gd name="connsiteY4-810" fmla="*/ 1319649 h 2242107"/>
                    <a:gd name="connsiteX5-811" fmla="*/ 1977299 w 2003583"/>
                    <a:gd name="connsiteY5-812" fmla="*/ 1548395 h 2242107"/>
                    <a:gd name="connsiteX6-813" fmla="*/ 1859633 w 2003583"/>
                    <a:gd name="connsiteY6-814" fmla="*/ 1752197 h 2242107"/>
                    <a:gd name="connsiteX7-815" fmla="*/ 1539859 w 2003583"/>
                    <a:gd name="connsiteY7-816" fmla="*/ 1655823 h 2242107"/>
                    <a:gd name="connsiteX8-817" fmla="*/ 1195882 w 2003583"/>
                    <a:gd name="connsiteY8-818" fmla="*/ 1854418 h 2242107"/>
                    <a:gd name="connsiteX9-819" fmla="*/ 1119457 w 2003583"/>
                    <a:gd name="connsiteY9-820" fmla="*/ 2179538 h 2242107"/>
                    <a:gd name="connsiteX10-821" fmla="*/ 884127 w 2003583"/>
                    <a:gd name="connsiteY10-822" fmla="*/ 2179538 h 2242107"/>
                    <a:gd name="connsiteX11-823" fmla="*/ 807702 w 2003583"/>
                    <a:gd name="connsiteY11-824" fmla="*/ 1854418 h 2242107"/>
                    <a:gd name="connsiteX12-825" fmla="*/ 463725 w 2003583"/>
                    <a:gd name="connsiteY12-826" fmla="*/ 1655823 h 2242107"/>
                    <a:gd name="connsiteX13-827" fmla="*/ 143951 w 2003583"/>
                    <a:gd name="connsiteY13-828" fmla="*/ 1752197 h 2242107"/>
                    <a:gd name="connsiteX14-829" fmla="*/ 26285 w 2003583"/>
                    <a:gd name="connsiteY14-830" fmla="*/ 1548395 h 2242107"/>
                    <a:gd name="connsiteX15-831" fmla="*/ 269635 w 2003583"/>
                    <a:gd name="connsiteY15-832" fmla="*/ 1319649 h 2242107"/>
                    <a:gd name="connsiteX16-833" fmla="*/ 269635 w 2003583"/>
                    <a:gd name="connsiteY16-834" fmla="*/ 922459 h 2242107"/>
                    <a:gd name="connsiteX17-835" fmla="*/ 26285 w 2003583"/>
                    <a:gd name="connsiteY17-836" fmla="*/ 693713 h 2242107"/>
                    <a:gd name="connsiteX18-837" fmla="*/ 143951 w 2003583"/>
                    <a:gd name="connsiteY18-838" fmla="*/ 489911 h 2242107"/>
                    <a:gd name="connsiteX19-839" fmla="*/ 463725 w 2003583"/>
                    <a:gd name="connsiteY19-840" fmla="*/ 586285 h 2242107"/>
                    <a:gd name="connsiteX20-841" fmla="*/ 807702 w 2003583"/>
                    <a:gd name="connsiteY20-842" fmla="*/ 387690 h 2242107"/>
                    <a:gd name="connsiteX21-843" fmla="*/ 884127 w 2003583"/>
                    <a:gd name="connsiteY21-844" fmla="*/ 62570 h 2242107"/>
                    <a:gd name="connsiteX22-845" fmla="*/ 1119457 w 2003583"/>
                    <a:gd name="connsiteY22-846" fmla="*/ 62570 h 2242107"/>
                    <a:gd name="connsiteX23-847" fmla="*/ 1195882 w 2003583"/>
                    <a:gd name="connsiteY23-848" fmla="*/ 387690 h 2242107"/>
                    <a:gd name="connsiteX24-849" fmla="*/ 1539859 w 2003583"/>
                    <a:gd name="connsiteY24-850" fmla="*/ 586285 h 2242107"/>
                    <a:gd name="connsiteX0-851" fmla="*/ 1539859 w 2003583"/>
                    <a:gd name="connsiteY0-852" fmla="*/ 586285 h 2242107"/>
                    <a:gd name="connsiteX1-853" fmla="*/ 1859633 w 2003583"/>
                    <a:gd name="connsiteY1-854" fmla="*/ 489911 h 2242107"/>
                    <a:gd name="connsiteX2-855" fmla="*/ 1977299 w 2003583"/>
                    <a:gd name="connsiteY2-856" fmla="*/ 693713 h 2242107"/>
                    <a:gd name="connsiteX3-857" fmla="*/ 1733949 w 2003583"/>
                    <a:gd name="connsiteY3-858" fmla="*/ 922459 h 2242107"/>
                    <a:gd name="connsiteX4-859" fmla="*/ 1733949 w 2003583"/>
                    <a:gd name="connsiteY4-860" fmla="*/ 1319649 h 2242107"/>
                    <a:gd name="connsiteX5-861" fmla="*/ 1977299 w 2003583"/>
                    <a:gd name="connsiteY5-862" fmla="*/ 1548395 h 2242107"/>
                    <a:gd name="connsiteX6-863" fmla="*/ 1859633 w 2003583"/>
                    <a:gd name="connsiteY6-864" fmla="*/ 1752197 h 2242107"/>
                    <a:gd name="connsiteX7-865" fmla="*/ 1539859 w 2003583"/>
                    <a:gd name="connsiteY7-866" fmla="*/ 1655823 h 2242107"/>
                    <a:gd name="connsiteX8-867" fmla="*/ 1195882 w 2003583"/>
                    <a:gd name="connsiteY8-868" fmla="*/ 1854418 h 2242107"/>
                    <a:gd name="connsiteX9-869" fmla="*/ 1119457 w 2003583"/>
                    <a:gd name="connsiteY9-870" fmla="*/ 2179538 h 2242107"/>
                    <a:gd name="connsiteX10-871" fmla="*/ 884127 w 2003583"/>
                    <a:gd name="connsiteY10-872" fmla="*/ 2179538 h 2242107"/>
                    <a:gd name="connsiteX11-873" fmla="*/ 807702 w 2003583"/>
                    <a:gd name="connsiteY11-874" fmla="*/ 1854418 h 2242107"/>
                    <a:gd name="connsiteX12-875" fmla="*/ 463725 w 2003583"/>
                    <a:gd name="connsiteY12-876" fmla="*/ 1655823 h 2242107"/>
                    <a:gd name="connsiteX13-877" fmla="*/ 143951 w 2003583"/>
                    <a:gd name="connsiteY13-878" fmla="*/ 1752197 h 2242107"/>
                    <a:gd name="connsiteX14-879" fmla="*/ 26285 w 2003583"/>
                    <a:gd name="connsiteY14-880" fmla="*/ 1548395 h 2242107"/>
                    <a:gd name="connsiteX15-881" fmla="*/ 269635 w 2003583"/>
                    <a:gd name="connsiteY15-882" fmla="*/ 1319649 h 2242107"/>
                    <a:gd name="connsiteX16-883" fmla="*/ 269635 w 2003583"/>
                    <a:gd name="connsiteY16-884" fmla="*/ 922459 h 2242107"/>
                    <a:gd name="connsiteX17-885" fmla="*/ 26285 w 2003583"/>
                    <a:gd name="connsiteY17-886" fmla="*/ 693713 h 2242107"/>
                    <a:gd name="connsiteX18-887" fmla="*/ 143951 w 2003583"/>
                    <a:gd name="connsiteY18-888" fmla="*/ 489911 h 2242107"/>
                    <a:gd name="connsiteX19-889" fmla="*/ 463725 w 2003583"/>
                    <a:gd name="connsiteY19-890" fmla="*/ 586285 h 2242107"/>
                    <a:gd name="connsiteX20-891" fmla="*/ 807702 w 2003583"/>
                    <a:gd name="connsiteY20-892" fmla="*/ 387690 h 2242107"/>
                    <a:gd name="connsiteX21-893" fmla="*/ 884127 w 2003583"/>
                    <a:gd name="connsiteY21-894" fmla="*/ 62570 h 2242107"/>
                    <a:gd name="connsiteX22-895" fmla="*/ 1119457 w 2003583"/>
                    <a:gd name="connsiteY22-896" fmla="*/ 62570 h 2242107"/>
                    <a:gd name="connsiteX23-897" fmla="*/ 1195882 w 2003583"/>
                    <a:gd name="connsiteY23-898" fmla="*/ 387690 h 2242107"/>
                    <a:gd name="connsiteX24-899" fmla="*/ 1539859 w 2003583"/>
                    <a:gd name="connsiteY24-900" fmla="*/ 586285 h 2242107"/>
                    <a:gd name="connsiteX0-901" fmla="*/ 1539859 w 2003583"/>
                    <a:gd name="connsiteY0-902" fmla="*/ 586285 h 2242107"/>
                    <a:gd name="connsiteX1-903" fmla="*/ 1859633 w 2003583"/>
                    <a:gd name="connsiteY1-904" fmla="*/ 489911 h 2242107"/>
                    <a:gd name="connsiteX2-905" fmla="*/ 1977299 w 2003583"/>
                    <a:gd name="connsiteY2-906" fmla="*/ 693713 h 2242107"/>
                    <a:gd name="connsiteX3-907" fmla="*/ 1733949 w 2003583"/>
                    <a:gd name="connsiteY3-908" fmla="*/ 922459 h 2242107"/>
                    <a:gd name="connsiteX4-909" fmla="*/ 1733949 w 2003583"/>
                    <a:gd name="connsiteY4-910" fmla="*/ 1319649 h 2242107"/>
                    <a:gd name="connsiteX5-911" fmla="*/ 1977299 w 2003583"/>
                    <a:gd name="connsiteY5-912" fmla="*/ 1548395 h 2242107"/>
                    <a:gd name="connsiteX6-913" fmla="*/ 1859633 w 2003583"/>
                    <a:gd name="connsiteY6-914" fmla="*/ 1752197 h 2242107"/>
                    <a:gd name="connsiteX7-915" fmla="*/ 1539859 w 2003583"/>
                    <a:gd name="connsiteY7-916" fmla="*/ 1655823 h 2242107"/>
                    <a:gd name="connsiteX8-917" fmla="*/ 1195882 w 2003583"/>
                    <a:gd name="connsiteY8-918" fmla="*/ 1854418 h 2242107"/>
                    <a:gd name="connsiteX9-919" fmla="*/ 1119457 w 2003583"/>
                    <a:gd name="connsiteY9-920" fmla="*/ 2179538 h 2242107"/>
                    <a:gd name="connsiteX10-921" fmla="*/ 884127 w 2003583"/>
                    <a:gd name="connsiteY10-922" fmla="*/ 2179538 h 2242107"/>
                    <a:gd name="connsiteX11-923" fmla="*/ 807702 w 2003583"/>
                    <a:gd name="connsiteY11-924" fmla="*/ 1854418 h 2242107"/>
                    <a:gd name="connsiteX12-925" fmla="*/ 463725 w 2003583"/>
                    <a:gd name="connsiteY12-926" fmla="*/ 1655823 h 2242107"/>
                    <a:gd name="connsiteX13-927" fmla="*/ 143951 w 2003583"/>
                    <a:gd name="connsiteY13-928" fmla="*/ 1752197 h 2242107"/>
                    <a:gd name="connsiteX14-929" fmla="*/ 26285 w 2003583"/>
                    <a:gd name="connsiteY14-930" fmla="*/ 1548395 h 2242107"/>
                    <a:gd name="connsiteX15-931" fmla="*/ 269635 w 2003583"/>
                    <a:gd name="connsiteY15-932" fmla="*/ 1319649 h 2242107"/>
                    <a:gd name="connsiteX16-933" fmla="*/ 269635 w 2003583"/>
                    <a:gd name="connsiteY16-934" fmla="*/ 922459 h 2242107"/>
                    <a:gd name="connsiteX17-935" fmla="*/ 26285 w 2003583"/>
                    <a:gd name="connsiteY17-936" fmla="*/ 693713 h 2242107"/>
                    <a:gd name="connsiteX18-937" fmla="*/ 143951 w 2003583"/>
                    <a:gd name="connsiteY18-938" fmla="*/ 489911 h 2242107"/>
                    <a:gd name="connsiteX19-939" fmla="*/ 463725 w 2003583"/>
                    <a:gd name="connsiteY19-940" fmla="*/ 586285 h 2242107"/>
                    <a:gd name="connsiteX20-941" fmla="*/ 807702 w 2003583"/>
                    <a:gd name="connsiteY20-942" fmla="*/ 387690 h 2242107"/>
                    <a:gd name="connsiteX21-943" fmla="*/ 884127 w 2003583"/>
                    <a:gd name="connsiteY21-944" fmla="*/ 62570 h 2242107"/>
                    <a:gd name="connsiteX22-945" fmla="*/ 1119457 w 2003583"/>
                    <a:gd name="connsiteY22-946" fmla="*/ 62570 h 2242107"/>
                    <a:gd name="connsiteX23-947" fmla="*/ 1195882 w 2003583"/>
                    <a:gd name="connsiteY23-948" fmla="*/ 387690 h 2242107"/>
                    <a:gd name="connsiteX24-949" fmla="*/ 1539859 w 2003583"/>
                    <a:gd name="connsiteY24-950" fmla="*/ 586285 h 2242107"/>
                    <a:gd name="connsiteX0-951" fmla="*/ 1539859 w 2003583"/>
                    <a:gd name="connsiteY0-952" fmla="*/ 586285 h 2242107"/>
                    <a:gd name="connsiteX1-953" fmla="*/ 1859633 w 2003583"/>
                    <a:gd name="connsiteY1-954" fmla="*/ 489911 h 2242107"/>
                    <a:gd name="connsiteX2-955" fmla="*/ 1977299 w 2003583"/>
                    <a:gd name="connsiteY2-956" fmla="*/ 693713 h 2242107"/>
                    <a:gd name="connsiteX3-957" fmla="*/ 1733949 w 2003583"/>
                    <a:gd name="connsiteY3-958" fmla="*/ 922459 h 2242107"/>
                    <a:gd name="connsiteX4-959" fmla="*/ 1733949 w 2003583"/>
                    <a:gd name="connsiteY4-960" fmla="*/ 1319649 h 2242107"/>
                    <a:gd name="connsiteX5-961" fmla="*/ 1977299 w 2003583"/>
                    <a:gd name="connsiteY5-962" fmla="*/ 1548395 h 2242107"/>
                    <a:gd name="connsiteX6-963" fmla="*/ 1859633 w 2003583"/>
                    <a:gd name="connsiteY6-964" fmla="*/ 1752197 h 2242107"/>
                    <a:gd name="connsiteX7-965" fmla="*/ 1539859 w 2003583"/>
                    <a:gd name="connsiteY7-966" fmla="*/ 1655823 h 2242107"/>
                    <a:gd name="connsiteX8-967" fmla="*/ 1195882 w 2003583"/>
                    <a:gd name="connsiteY8-968" fmla="*/ 1854418 h 2242107"/>
                    <a:gd name="connsiteX9-969" fmla="*/ 1119457 w 2003583"/>
                    <a:gd name="connsiteY9-970" fmla="*/ 2179538 h 2242107"/>
                    <a:gd name="connsiteX10-971" fmla="*/ 884127 w 2003583"/>
                    <a:gd name="connsiteY10-972" fmla="*/ 2179538 h 2242107"/>
                    <a:gd name="connsiteX11-973" fmla="*/ 807702 w 2003583"/>
                    <a:gd name="connsiteY11-974" fmla="*/ 1854418 h 2242107"/>
                    <a:gd name="connsiteX12-975" fmla="*/ 463725 w 2003583"/>
                    <a:gd name="connsiteY12-976" fmla="*/ 1655823 h 2242107"/>
                    <a:gd name="connsiteX13-977" fmla="*/ 143951 w 2003583"/>
                    <a:gd name="connsiteY13-978" fmla="*/ 1752197 h 2242107"/>
                    <a:gd name="connsiteX14-979" fmla="*/ 26285 w 2003583"/>
                    <a:gd name="connsiteY14-980" fmla="*/ 1548395 h 2242107"/>
                    <a:gd name="connsiteX15-981" fmla="*/ 269635 w 2003583"/>
                    <a:gd name="connsiteY15-982" fmla="*/ 1319649 h 2242107"/>
                    <a:gd name="connsiteX16-983" fmla="*/ 269635 w 2003583"/>
                    <a:gd name="connsiteY16-984" fmla="*/ 922459 h 2242107"/>
                    <a:gd name="connsiteX17-985" fmla="*/ 26285 w 2003583"/>
                    <a:gd name="connsiteY17-986" fmla="*/ 693713 h 2242107"/>
                    <a:gd name="connsiteX18-987" fmla="*/ 143951 w 2003583"/>
                    <a:gd name="connsiteY18-988" fmla="*/ 489911 h 2242107"/>
                    <a:gd name="connsiteX19-989" fmla="*/ 463725 w 2003583"/>
                    <a:gd name="connsiteY19-990" fmla="*/ 586285 h 2242107"/>
                    <a:gd name="connsiteX20-991" fmla="*/ 807702 w 2003583"/>
                    <a:gd name="connsiteY20-992" fmla="*/ 387690 h 2242107"/>
                    <a:gd name="connsiteX21-993" fmla="*/ 884127 w 2003583"/>
                    <a:gd name="connsiteY21-994" fmla="*/ 62570 h 2242107"/>
                    <a:gd name="connsiteX22-995" fmla="*/ 1119457 w 2003583"/>
                    <a:gd name="connsiteY22-996" fmla="*/ 62570 h 2242107"/>
                    <a:gd name="connsiteX23-997" fmla="*/ 1195882 w 2003583"/>
                    <a:gd name="connsiteY23-998" fmla="*/ 387690 h 2242107"/>
                    <a:gd name="connsiteX24-999" fmla="*/ 1539859 w 2003583"/>
                    <a:gd name="connsiteY24-1000" fmla="*/ 586285 h 2242107"/>
                    <a:gd name="connsiteX0-1001" fmla="*/ 1539859 w 2003583"/>
                    <a:gd name="connsiteY0-1002" fmla="*/ 586285 h 2242107"/>
                    <a:gd name="connsiteX1-1003" fmla="*/ 1859633 w 2003583"/>
                    <a:gd name="connsiteY1-1004" fmla="*/ 489911 h 2242107"/>
                    <a:gd name="connsiteX2-1005" fmla="*/ 1977299 w 2003583"/>
                    <a:gd name="connsiteY2-1006" fmla="*/ 693713 h 2242107"/>
                    <a:gd name="connsiteX3-1007" fmla="*/ 1733949 w 2003583"/>
                    <a:gd name="connsiteY3-1008" fmla="*/ 922459 h 2242107"/>
                    <a:gd name="connsiteX4-1009" fmla="*/ 1733949 w 2003583"/>
                    <a:gd name="connsiteY4-1010" fmla="*/ 1319649 h 2242107"/>
                    <a:gd name="connsiteX5-1011" fmla="*/ 1977299 w 2003583"/>
                    <a:gd name="connsiteY5-1012" fmla="*/ 1548395 h 2242107"/>
                    <a:gd name="connsiteX6-1013" fmla="*/ 1859633 w 2003583"/>
                    <a:gd name="connsiteY6-1014" fmla="*/ 1752197 h 2242107"/>
                    <a:gd name="connsiteX7-1015" fmla="*/ 1539859 w 2003583"/>
                    <a:gd name="connsiteY7-1016" fmla="*/ 1655823 h 2242107"/>
                    <a:gd name="connsiteX8-1017" fmla="*/ 1195882 w 2003583"/>
                    <a:gd name="connsiteY8-1018" fmla="*/ 1854418 h 2242107"/>
                    <a:gd name="connsiteX9-1019" fmla="*/ 1119457 w 2003583"/>
                    <a:gd name="connsiteY9-1020" fmla="*/ 2179538 h 2242107"/>
                    <a:gd name="connsiteX10-1021" fmla="*/ 884127 w 2003583"/>
                    <a:gd name="connsiteY10-1022" fmla="*/ 2179538 h 2242107"/>
                    <a:gd name="connsiteX11-1023" fmla="*/ 807702 w 2003583"/>
                    <a:gd name="connsiteY11-1024" fmla="*/ 1854418 h 2242107"/>
                    <a:gd name="connsiteX12-1025" fmla="*/ 463725 w 2003583"/>
                    <a:gd name="connsiteY12-1026" fmla="*/ 1655823 h 2242107"/>
                    <a:gd name="connsiteX13-1027" fmla="*/ 143951 w 2003583"/>
                    <a:gd name="connsiteY13-1028" fmla="*/ 1752197 h 2242107"/>
                    <a:gd name="connsiteX14-1029" fmla="*/ 26285 w 2003583"/>
                    <a:gd name="connsiteY14-1030" fmla="*/ 1548395 h 2242107"/>
                    <a:gd name="connsiteX15-1031" fmla="*/ 269635 w 2003583"/>
                    <a:gd name="connsiteY15-1032" fmla="*/ 1319649 h 2242107"/>
                    <a:gd name="connsiteX16-1033" fmla="*/ 269635 w 2003583"/>
                    <a:gd name="connsiteY16-1034" fmla="*/ 922459 h 2242107"/>
                    <a:gd name="connsiteX17-1035" fmla="*/ 26285 w 2003583"/>
                    <a:gd name="connsiteY17-1036" fmla="*/ 693713 h 2242107"/>
                    <a:gd name="connsiteX18-1037" fmla="*/ 143951 w 2003583"/>
                    <a:gd name="connsiteY18-1038" fmla="*/ 489911 h 2242107"/>
                    <a:gd name="connsiteX19-1039" fmla="*/ 463725 w 2003583"/>
                    <a:gd name="connsiteY19-1040" fmla="*/ 586285 h 2242107"/>
                    <a:gd name="connsiteX20-1041" fmla="*/ 807702 w 2003583"/>
                    <a:gd name="connsiteY20-1042" fmla="*/ 387690 h 2242107"/>
                    <a:gd name="connsiteX21-1043" fmla="*/ 884127 w 2003583"/>
                    <a:gd name="connsiteY21-1044" fmla="*/ 62570 h 2242107"/>
                    <a:gd name="connsiteX22-1045" fmla="*/ 1119457 w 2003583"/>
                    <a:gd name="connsiteY22-1046" fmla="*/ 62570 h 2242107"/>
                    <a:gd name="connsiteX23-1047" fmla="*/ 1195882 w 2003583"/>
                    <a:gd name="connsiteY23-1048" fmla="*/ 387690 h 2242107"/>
                    <a:gd name="connsiteX24-1049" fmla="*/ 1539859 w 2003583"/>
                    <a:gd name="connsiteY24-1050" fmla="*/ 586285 h 2242107"/>
                    <a:gd name="connsiteX0-1051" fmla="*/ 1539859 w 2003583"/>
                    <a:gd name="connsiteY0-1052" fmla="*/ 586285 h 2242107"/>
                    <a:gd name="connsiteX1-1053" fmla="*/ 1815989 w 2003583"/>
                    <a:gd name="connsiteY1-1054" fmla="*/ 481182 h 2242107"/>
                    <a:gd name="connsiteX2-1055" fmla="*/ 1977299 w 2003583"/>
                    <a:gd name="connsiteY2-1056" fmla="*/ 693713 h 2242107"/>
                    <a:gd name="connsiteX3-1057" fmla="*/ 1733949 w 2003583"/>
                    <a:gd name="connsiteY3-1058" fmla="*/ 922459 h 2242107"/>
                    <a:gd name="connsiteX4-1059" fmla="*/ 1733949 w 2003583"/>
                    <a:gd name="connsiteY4-1060" fmla="*/ 1319649 h 2242107"/>
                    <a:gd name="connsiteX5-1061" fmla="*/ 1977299 w 2003583"/>
                    <a:gd name="connsiteY5-1062" fmla="*/ 1548395 h 2242107"/>
                    <a:gd name="connsiteX6-1063" fmla="*/ 1859633 w 2003583"/>
                    <a:gd name="connsiteY6-1064" fmla="*/ 1752197 h 2242107"/>
                    <a:gd name="connsiteX7-1065" fmla="*/ 1539859 w 2003583"/>
                    <a:gd name="connsiteY7-1066" fmla="*/ 1655823 h 2242107"/>
                    <a:gd name="connsiteX8-1067" fmla="*/ 1195882 w 2003583"/>
                    <a:gd name="connsiteY8-1068" fmla="*/ 1854418 h 2242107"/>
                    <a:gd name="connsiteX9-1069" fmla="*/ 1119457 w 2003583"/>
                    <a:gd name="connsiteY9-1070" fmla="*/ 2179538 h 2242107"/>
                    <a:gd name="connsiteX10-1071" fmla="*/ 884127 w 2003583"/>
                    <a:gd name="connsiteY10-1072" fmla="*/ 2179538 h 2242107"/>
                    <a:gd name="connsiteX11-1073" fmla="*/ 807702 w 2003583"/>
                    <a:gd name="connsiteY11-1074" fmla="*/ 1854418 h 2242107"/>
                    <a:gd name="connsiteX12-1075" fmla="*/ 463725 w 2003583"/>
                    <a:gd name="connsiteY12-1076" fmla="*/ 1655823 h 2242107"/>
                    <a:gd name="connsiteX13-1077" fmla="*/ 143951 w 2003583"/>
                    <a:gd name="connsiteY13-1078" fmla="*/ 1752197 h 2242107"/>
                    <a:gd name="connsiteX14-1079" fmla="*/ 26285 w 2003583"/>
                    <a:gd name="connsiteY14-1080" fmla="*/ 1548395 h 2242107"/>
                    <a:gd name="connsiteX15-1081" fmla="*/ 269635 w 2003583"/>
                    <a:gd name="connsiteY15-1082" fmla="*/ 1319649 h 2242107"/>
                    <a:gd name="connsiteX16-1083" fmla="*/ 269635 w 2003583"/>
                    <a:gd name="connsiteY16-1084" fmla="*/ 922459 h 2242107"/>
                    <a:gd name="connsiteX17-1085" fmla="*/ 26285 w 2003583"/>
                    <a:gd name="connsiteY17-1086" fmla="*/ 693713 h 2242107"/>
                    <a:gd name="connsiteX18-1087" fmla="*/ 143951 w 2003583"/>
                    <a:gd name="connsiteY18-1088" fmla="*/ 489911 h 2242107"/>
                    <a:gd name="connsiteX19-1089" fmla="*/ 463725 w 2003583"/>
                    <a:gd name="connsiteY19-1090" fmla="*/ 586285 h 2242107"/>
                    <a:gd name="connsiteX20-1091" fmla="*/ 807702 w 2003583"/>
                    <a:gd name="connsiteY20-1092" fmla="*/ 387690 h 2242107"/>
                    <a:gd name="connsiteX21-1093" fmla="*/ 884127 w 2003583"/>
                    <a:gd name="connsiteY21-1094" fmla="*/ 62570 h 2242107"/>
                    <a:gd name="connsiteX22-1095" fmla="*/ 1119457 w 2003583"/>
                    <a:gd name="connsiteY22-1096" fmla="*/ 62570 h 2242107"/>
                    <a:gd name="connsiteX23-1097" fmla="*/ 1195882 w 2003583"/>
                    <a:gd name="connsiteY23-1098" fmla="*/ 387690 h 2242107"/>
                    <a:gd name="connsiteX24-1099" fmla="*/ 1539859 w 2003583"/>
                    <a:gd name="connsiteY24-1100" fmla="*/ 586285 h 2242107"/>
                    <a:gd name="connsiteX0-1101" fmla="*/ 1539859 w 2003583"/>
                    <a:gd name="connsiteY0-1102" fmla="*/ 586285 h 2225306"/>
                    <a:gd name="connsiteX1-1103" fmla="*/ 1815989 w 2003583"/>
                    <a:gd name="connsiteY1-1104" fmla="*/ 481182 h 2225306"/>
                    <a:gd name="connsiteX2-1105" fmla="*/ 1977299 w 2003583"/>
                    <a:gd name="connsiteY2-1106" fmla="*/ 693713 h 2225306"/>
                    <a:gd name="connsiteX3-1107" fmla="*/ 1733949 w 2003583"/>
                    <a:gd name="connsiteY3-1108" fmla="*/ 922459 h 2225306"/>
                    <a:gd name="connsiteX4-1109" fmla="*/ 1733949 w 2003583"/>
                    <a:gd name="connsiteY4-1110" fmla="*/ 1319649 h 2225306"/>
                    <a:gd name="connsiteX5-1111" fmla="*/ 1977299 w 2003583"/>
                    <a:gd name="connsiteY5-1112" fmla="*/ 1548395 h 2225306"/>
                    <a:gd name="connsiteX6-1113" fmla="*/ 1859633 w 2003583"/>
                    <a:gd name="connsiteY6-1114" fmla="*/ 1752197 h 2225306"/>
                    <a:gd name="connsiteX7-1115" fmla="*/ 1539859 w 2003583"/>
                    <a:gd name="connsiteY7-1116" fmla="*/ 1655823 h 2225306"/>
                    <a:gd name="connsiteX8-1117" fmla="*/ 1195882 w 2003583"/>
                    <a:gd name="connsiteY8-1118" fmla="*/ 1854418 h 2225306"/>
                    <a:gd name="connsiteX9-1119" fmla="*/ 1119457 w 2003583"/>
                    <a:gd name="connsiteY9-1120" fmla="*/ 2179538 h 2225306"/>
                    <a:gd name="connsiteX10-1121" fmla="*/ 849212 w 2003583"/>
                    <a:gd name="connsiteY10-1122" fmla="*/ 2188266 h 2225306"/>
                    <a:gd name="connsiteX11-1123" fmla="*/ 807702 w 2003583"/>
                    <a:gd name="connsiteY11-1124" fmla="*/ 1854418 h 2225306"/>
                    <a:gd name="connsiteX12-1125" fmla="*/ 463725 w 2003583"/>
                    <a:gd name="connsiteY12-1126" fmla="*/ 1655823 h 2225306"/>
                    <a:gd name="connsiteX13-1127" fmla="*/ 143951 w 2003583"/>
                    <a:gd name="connsiteY13-1128" fmla="*/ 1752197 h 2225306"/>
                    <a:gd name="connsiteX14-1129" fmla="*/ 26285 w 2003583"/>
                    <a:gd name="connsiteY14-1130" fmla="*/ 1548395 h 2225306"/>
                    <a:gd name="connsiteX15-1131" fmla="*/ 269635 w 2003583"/>
                    <a:gd name="connsiteY15-1132" fmla="*/ 1319649 h 2225306"/>
                    <a:gd name="connsiteX16-1133" fmla="*/ 269635 w 2003583"/>
                    <a:gd name="connsiteY16-1134" fmla="*/ 922459 h 2225306"/>
                    <a:gd name="connsiteX17-1135" fmla="*/ 26285 w 2003583"/>
                    <a:gd name="connsiteY17-1136" fmla="*/ 693713 h 2225306"/>
                    <a:gd name="connsiteX18-1137" fmla="*/ 143951 w 2003583"/>
                    <a:gd name="connsiteY18-1138" fmla="*/ 489911 h 2225306"/>
                    <a:gd name="connsiteX19-1139" fmla="*/ 463725 w 2003583"/>
                    <a:gd name="connsiteY19-1140" fmla="*/ 586285 h 2225306"/>
                    <a:gd name="connsiteX20-1141" fmla="*/ 807702 w 2003583"/>
                    <a:gd name="connsiteY20-1142" fmla="*/ 387690 h 2225306"/>
                    <a:gd name="connsiteX21-1143" fmla="*/ 884127 w 2003583"/>
                    <a:gd name="connsiteY21-1144" fmla="*/ 62570 h 2225306"/>
                    <a:gd name="connsiteX22-1145" fmla="*/ 1119457 w 2003583"/>
                    <a:gd name="connsiteY22-1146" fmla="*/ 62570 h 2225306"/>
                    <a:gd name="connsiteX23-1147" fmla="*/ 1195882 w 2003583"/>
                    <a:gd name="connsiteY23-1148" fmla="*/ 387690 h 2225306"/>
                    <a:gd name="connsiteX24-1149" fmla="*/ 1539859 w 2003583"/>
                    <a:gd name="connsiteY24-1150" fmla="*/ 586285 h 2225306"/>
                    <a:gd name="connsiteX0-1151" fmla="*/ 1551437 w 2015161"/>
                    <a:gd name="connsiteY0-1152" fmla="*/ 586285 h 2225304"/>
                    <a:gd name="connsiteX1-1153" fmla="*/ 1827567 w 2015161"/>
                    <a:gd name="connsiteY1-1154" fmla="*/ 481182 h 2225304"/>
                    <a:gd name="connsiteX2-1155" fmla="*/ 1988877 w 2015161"/>
                    <a:gd name="connsiteY2-1156" fmla="*/ 693713 h 2225304"/>
                    <a:gd name="connsiteX3-1157" fmla="*/ 1745527 w 2015161"/>
                    <a:gd name="connsiteY3-1158" fmla="*/ 922459 h 2225304"/>
                    <a:gd name="connsiteX4-1159" fmla="*/ 1745527 w 2015161"/>
                    <a:gd name="connsiteY4-1160" fmla="*/ 1319649 h 2225304"/>
                    <a:gd name="connsiteX5-1161" fmla="*/ 1988877 w 2015161"/>
                    <a:gd name="connsiteY5-1162" fmla="*/ 1548395 h 2225304"/>
                    <a:gd name="connsiteX6-1163" fmla="*/ 1871211 w 2015161"/>
                    <a:gd name="connsiteY6-1164" fmla="*/ 1752197 h 2225304"/>
                    <a:gd name="connsiteX7-1165" fmla="*/ 1551437 w 2015161"/>
                    <a:gd name="connsiteY7-1166" fmla="*/ 1655823 h 2225304"/>
                    <a:gd name="connsiteX8-1167" fmla="*/ 1207460 w 2015161"/>
                    <a:gd name="connsiteY8-1168" fmla="*/ 1854418 h 2225304"/>
                    <a:gd name="connsiteX9-1169" fmla="*/ 1131035 w 2015161"/>
                    <a:gd name="connsiteY9-1170" fmla="*/ 2179538 h 2225304"/>
                    <a:gd name="connsiteX10-1171" fmla="*/ 860790 w 2015161"/>
                    <a:gd name="connsiteY10-1172" fmla="*/ 2188266 h 2225304"/>
                    <a:gd name="connsiteX11-1173" fmla="*/ 819280 w 2015161"/>
                    <a:gd name="connsiteY11-1174" fmla="*/ 1854418 h 2225304"/>
                    <a:gd name="connsiteX12-1175" fmla="*/ 475303 w 2015161"/>
                    <a:gd name="connsiteY12-1176" fmla="*/ 1655823 h 2225304"/>
                    <a:gd name="connsiteX13-1177" fmla="*/ 155529 w 2015161"/>
                    <a:gd name="connsiteY13-1178" fmla="*/ 1752197 h 2225304"/>
                    <a:gd name="connsiteX14-1179" fmla="*/ 2948 w 2015161"/>
                    <a:gd name="connsiteY14-1180" fmla="*/ 1522210 h 2225304"/>
                    <a:gd name="connsiteX15-1181" fmla="*/ 281213 w 2015161"/>
                    <a:gd name="connsiteY15-1182" fmla="*/ 1319649 h 2225304"/>
                    <a:gd name="connsiteX16-1183" fmla="*/ 281213 w 2015161"/>
                    <a:gd name="connsiteY16-1184" fmla="*/ 922459 h 2225304"/>
                    <a:gd name="connsiteX17-1185" fmla="*/ 37863 w 2015161"/>
                    <a:gd name="connsiteY17-1186" fmla="*/ 693713 h 2225304"/>
                    <a:gd name="connsiteX18-1187" fmla="*/ 155529 w 2015161"/>
                    <a:gd name="connsiteY18-1188" fmla="*/ 489911 h 2225304"/>
                    <a:gd name="connsiteX19-1189" fmla="*/ 475303 w 2015161"/>
                    <a:gd name="connsiteY19-1190" fmla="*/ 586285 h 2225304"/>
                    <a:gd name="connsiteX20-1191" fmla="*/ 819280 w 2015161"/>
                    <a:gd name="connsiteY20-1192" fmla="*/ 387690 h 2225304"/>
                    <a:gd name="connsiteX21-1193" fmla="*/ 895705 w 2015161"/>
                    <a:gd name="connsiteY21-1194" fmla="*/ 62570 h 2225304"/>
                    <a:gd name="connsiteX22-1195" fmla="*/ 1131035 w 2015161"/>
                    <a:gd name="connsiteY22-1196" fmla="*/ 62570 h 2225304"/>
                    <a:gd name="connsiteX23-1197" fmla="*/ 1207460 w 2015161"/>
                    <a:gd name="connsiteY23-1198" fmla="*/ 387690 h 2225304"/>
                    <a:gd name="connsiteX24-1199" fmla="*/ 1551437 w 2015161"/>
                    <a:gd name="connsiteY24-1200" fmla="*/ 586285 h 2225304"/>
                    <a:gd name="connsiteX0-1201" fmla="*/ 1551439 w 2015163"/>
                    <a:gd name="connsiteY0-1202" fmla="*/ 586285 h 2225306"/>
                    <a:gd name="connsiteX1-1203" fmla="*/ 1827569 w 2015163"/>
                    <a:gd name="connsiteY1-1204" fmla="*/ 481182 h 2225306"/>
                    <a:gd name="connsiteX2-1205" fmla="*/ 1988879 w 2015163"/>
                    <a:gd name="connsiteY2-1206" fmla="*/ 693713 h 2225306"/>
                    <a:gd name="connsiteX3-1207" fmla="*/ 1745529 w 2015163"/>
                    <a:gd name="connsiteY3-1208" fmla="*/ 922459 h 2225306"/>
                    <a:gd name="connsiteX4-1209" fmla="*/ 1745529 w 2015163"/>
                    <a:gd name="connsiteY4-1210" fmla="*/ 1319649 h 2225306"/>
                    <a:gd name="connsiteX5-1211" fmla="*/ 1988879 w 2015163"/>
                    <a:gd name="connsiteY5-1212" fmla="*/ 1548395 h 2225306"/>
                    <a:gd name="connsiteX6-1213" fmla="*/ 1871213 w 2015163"/>
                    <a:gd name="connsiteY6-1214" fmla="*/ 1752197 h 2225306"/>
                    <a:gd name="connsiteX7-1215" fmla="*/ 1551439 w 2015163"/>
                    <a:gd name="connsiteY7-1216" fmla="*/ 1655823 h 2225306"/>
                    <a:gd name="connsiteX8-1217" fmla="*/ 1207462 w 2015163"/>
                    <a:gd name="connsiteY8-1218" fmla="*/ 1854418 h 2225306"/>
                    <a:gd name="connsiteX9-1219" fmla="*/ 1131037 w 2015163"/>
                    <a:gd name="connsiteY9-1220" fmla="*/ 2179538 h 2225306"/>
                    <a:gd name="connsiteX10-1221" fmla="*/ 860792 w 2015163"/>
                    <a:gd name="connsiteY10-1222" fmla="*/ 2188266 h 2225306"/>
                    <a:gd name="connsiteX11-1223" fmla="*/ 819282 w 2015163"/>
                    <a:gd name="connsiteY11-1224" fmla="*/ 1854418 h 2225306"/>
                    <a:gd name="connsiteX12-1225" fmla="*/ 475305 w 2015163"/>
                    <a:gd name="connsiteY12-1226" fmla="*/ 1655823 h 2225306"/>
                    <a:gd name="connsiteX13-1227" fmla="*/ 155531 w 2015163"/>
                    <a:gd name="connsiteY13-1228" fmla="*/ 1752197 h 2225306"/>
                    <a:gd name="connsiteX14-1229" fmla="*/ 2950 w 2015163"/>
                    <a:gd name="connsiteY14-1230" fmla="*/ 1522210 h 2225306"/>
                    <a:gd name="connsiteX15-1231" fmla="*/ 281215 w 2015163"/>
                    <a:gd name="connsiteY15-1232" fmla="*/ 1319649 h 2225306"/>
                    <a:gd name="connsiteX16-1233" fmla="*/ 281215 w 2015163"/>
                    <a:gd name="connsiteY16-1234" fmla="*/ 922459 h 2225306"/>
                    <a:gd name="connsiteX17-1235" fmla="*/ 37865 w 2015163"/>
                    <a:gd name="connsiteY17-1236" fmla="*/ 693713 h 2225306"/>
                    <a:gd name="connsiteX18-1237" fmla="*/ 155531 w 2015163"/>
                    <a:gd name="connsiteY18-1238" fmla="*/ 463725 h 2225306"/>
                    <a:gd name="connsiteX19-1239" fmla="*/ 475305 w 2015163"/>
                    <a:gd name="connsiteY19-1240" fmla="*/ 586285 h 2225306"/>
                    <a:gd name="connsiteX20-1241" fmla="*/ 819282 w 2015163"/>
                    <a:gd name="connsiteY20-1242" fmla="*/ 387690 h 2225306"/>
                    <a:gd name="connsiteX21-1243" fmla="*/ 895707 w 2015163"/>
                    <a:gd name="connsiteY21-1244" fmla="*/ 62570 h 2225306"/>
                    <a:gd name="connsiteX22-1245" fmla="*/ 1131037 w 2015163"/>
                    <a:gd name="connsiteY22-1246" fmla="*/ 62570 h 2225306"/>
                    <a:gd name="connsiteX23-1247" fmla="*/ 1207462 w 2015163"/>
                    <a:gd name="connsiteY23-1248" fmla="*/ 387690 h 2225306"/>
                    <a:gd name="connsiteX24-1249" fmla="*/ 1551439 w 2015163"/>
                    <a:gd name="connsiteY24-1250" fmla="*/ 586285 h 2225306"/>
                    <a:gd name="connsiteX0-1251" fmla="*/ 1551439 w 2015163"/>
                    <a:gd name="connsiteY0-1252" fmla="*/ 575030 h 2214049"/>
                    <a:gd name="connsiteX1-1253" fmla="*/ 1827569 w 2015163"/>
                    <a:gd name="connsiteY1-1254" fmla="*/ 469927 h 2214049"/>
                    <a:gd name="connsiteX2-1255" fmla="*/ 1988879 w 2015163"/>
                    <a:gd name="connsiteY2-1256" fmla="*/ 682458 h 2214049"/>
                    <a:gd name="connsiteX3-1257" fmla="*/ 1745529 w 2015163"/>
                    <a:gd name="connsiteY3-1258" fmla="*/ 911204 h 2214049"/>
                    <a:gd name="connsiteX4-1259" fmla="*/ 1745529 w 2015163"/>
                    <a:gd name="connsiteY4-1260" fmla="*/ 1308394 h 2214049"/>
                    <a:gd name="connsiteX5-1261" fmla="*/ 1988879 w 2015163"/>
                    <a:gd name="connsiteY5-1262" fmla="*/ 1537140 h 2214049"/>
                    <a:gd name="connsiteX6-1263" fmla="*/ 1871213 w 2015163"/>
                    <a:gd name="connsiteY6-1264" fmla="*/ 1740942 h 2214049"/>
                    <a:gd name="connsiteX7-1265" fmla="*/ 1551439 w 2015163"/>
                    <a:gd name="connsiteY7-1266" fmla="*/ 1644568 h 2214049"/>
                    <a:gd name="connsiteX8-1267" fmla="*/ 1207462 w 2015163"/>
                    <a:gd name="connsiteY8-1268" fmla="*/ 1843163 h 2214049"/>
                    <a:gd name="connsiteX9-1269" fmla="*/ 1131037 w 2015163"/>
                    <a:gd name="connsiteY9-1270" fmla="*/ 2168283 h 2214049"/>
                    <a:gd name="connsiteX10-1271" fmla="*/ 860792 w 2015163"/>
                    <a:gd name="connsiteY10-1272" fmla="*/ 2177011 h 2214049"/>
                    <a:gd name="connsiteX11-1273" fmla="*/ 819282 w 2015163"/>
                    <a:gd name="connsiteY11-1274" fmla="*/ 1843163 h 2214049"/>
                    <a:gd name="connsiteX12-1275" fmla="*/ 475305 w 2015163"/>
                    <a:gd name="connsiteY12-1276" fmla="*/ 1644568 h 2214049"/>
                    <a:gd name="connsiteX13-1277" fmla="*/ 155531 w 2015163"/>
                    <a:gd name="connsiteY13-1278" fmla="*/ 1740942 h 2214049"/>
                    <a:gd name="connsiteX14-1279" fmla="*/ 2950 w 2015163"/>
                    <a:gd name="connsiteY14-1280" fmla="*/ 1510955 h 2214049"/>
                    <a:gd name="connsiteX15-1281" fmla="*/ 281215 w 2015163"/>
                    <a:gd name="connsiteY15-1282" fmla="*/ 1308394 h 2214049"/>
                    <a:gd name="connsiteX16-1283" fmla="*/ 281215 w 2015163"/>
                    <a:gd name="connsiteY16-1284" fmla="*/ 911204 h 2214049"/>
                    <a:gd name="connsiteX17-1285" fmla="*/ 37865 w 2015163"/>
                    <a:gd name="connsiteY17-1286" fmla="*/ 682458 h 2214049"/>
                    <a:gd name="connsiteX18-1287" fmla="*/ 155531 w 2015163"/>
                    <a:gd name="connsiteY18-1288" fmla="*/ 452470 h 2214049"/>
                    <a:gd name="connsiteX19-1289" fmla="*/ 475305 w 2015163"/>
                    <a:gd name="connsiteY19-1290" fmla="*/ 575030 h 2214049"/>
                    <a:gd name="connsiteX20-1291" fmla="*/ 819282 w 2015163"/>
                    <a:gd name="connsiteY20-1292" fmla="*/ 376435 h 2214049"/>
                    <a:gd name="connsiteX21-1293" fmla="*/ 895707 w 2015163"/>
                    <a:gd name="connsiteY21-1294" fmla="*/ 51315 h 2214049"/>
                    <a:gd name="connsiteX22-1295" fmla="*/ 1165952 w 2015163"/>
                    <a:gd name="connsiteY22-1296" fmla="*/ 33857 h 2214049"/>
                    <a:gd name="connsiteX23-1297" fmla="*/ 1207462 w 2015163"/>
                    <a:gd name="connsiteY23-1298" fmla="*/ 376435 h 2214049"/>
                    <a:gd name="connsiteX24-1299" fmla="*/ 1551439 w 2015163"/>
                    <a:gd name="connsiteY24-1300" fmla="*/ 575030 h 2214049"/>
                    <a:gd name="connsiteX0-1301" fmla="*/ 1551439 w 2015163"/>
                    <a:gd name="connsiteY0-1302" fmla="*/ 575028 h 2214049"/>
                    <a:gd name="connsiteX1-1303" fmla="*/ 1810111 w 2015163"/>
                    <a:gd name="connsiteY1-1304" fmla="*/ 443740 h 2214049"/>
                    <a:gd name="connsiteX2-1305" fmla="*/ 1988879 w 2015163"/>
                    <a:gd name="connsiteY2-1306" fmla="*/ 682456 h 2214049"/>
                    <a:gd name="connsiteX3-1307" fmla="*/ 1745529 w 2015163"/>
                    <a:gd name="connsiteY3-1308" fmla="*/ 911202 h 2214049"/>
                    <a:gd name="connsiteX4-1309" fmla="*/ 1745529 w 2015163"/>
                    <a:gd name="connsiteY4-1310" fmla="*/ 1308392 h 2214049"/>
                    <a:gd name="connsiteX5-1311" fmla="*/ 1988879 w 2015163"/>
                    <a:gd name="connsiteY5-1312" fmla="*/ 1537138 h 2214049"/>
                    <a:gd name="connsiteX6-1313" fmla="*/ 1871213 w 2015163"/>
                    <a:gd name="connsiteY6-1314" fmla="*/ 1740940 h 2214049"/>
                    <a:gd name="connsiteX7-1315" fmla="*/ 1551439 w 2015163"/>
                    <a:gd name="connsiteY7-1316" fmla="*/ 1644566 h 2214049"/>
                    <a:gd name="connsiteX8-1317" fmla="*/ 1207462 w 2015163"/>
                    <a:gd name="connsiteY8-1318" fmla="*/ 1843161 h 2214049"/>
                    <a:gd name="connsiteX9-1319" fmla="*/ 1131037 w 2015163"/>
                    <a:gd name="connsiteY9-1320" fmla="*/ 2168281 h 2214049"/>
                    <a:gd name="connsiteX10-1321" fmla="*/ 860792 w 2015163"/>
                    <a:gd name="connsiteY10-1322" fmla="*/ 2177009 h 2214049"/>
                    <a:gd name="connsiteX11-1323" fmla="*/ 819282 w 2015163"/>
                    <a:gd name="connsiteY11-1324" fmla="*/ 1843161 h 2214049"/>
                    <a:gd name="connsiteX12-1325" fmla="*/ 475305 w 2015163"/>
                    <a:gd name="connsiteY12-1326" fmla="*/ 1644566 h 2214049"/>
                    <a:gd name="connsiteX13-1327" fmla="*/ 155531 w 2015163"/>
                    <a:gd name="connsiteY13-1328" fmla="*/ 1740940 h 2214049"/>
                    <a:gd name="connsiteX14-1329" fmla="*/ 2950 w 2015163"/>
                    <a:gd name="connsiteY14-1330" fmla="*/ 1510953 h 2214049"/>
                    <a:gd name="connsiteX15-1331" fmla="*/ 281215 w 2015163"/>
                    <a:gd name="connsiteY15-1332" fmla="*/ 1308392 h 2214049"/>
                    <a:gd name="connsiteX16-1333" fmla="*/ 281215 w 2015163"/>
                    <a:gd name="connsiteY16-1334" fmla="*/ 911202 h 2214049"/>
                    <a:gd name="connsiteX17-1335" fmla="*/ 37865 w 2015163"/>
                    <a:gd name="connsiteY17-1336" fmla="*/ 682456 h 2214049"/>
                    <a:gd name="connsiteX18-1337" fmla="*/ 155531 w 2015163"/>
                    <a:gd name="connsiteY18-1338" fmla="*/ 452468 h 2214049"/>
                    <a:gd name="connsiteX19-1339" fmla="*/ 475305 w 2015163"/>
                    <a:gd name="connsiteY19-1340" fmla="*/ 575028 h 2214049"/>
                    <a:gd name="connsiteX20-1341" fmla="*/ 819282 w 2015163"/>
                    <a:gd name="connsiteY20-1342" fmla="*/ 376433 h 2214049"/>
                    <a:gd name="connsiteX21-1343" fmla="*/ 895707 w 2015163"/>
                    <a:gd name="connsiteY21-1344" fmla="*/ 51313 h 2214049"/>
                    <a:gd name="connsiteX22-1345" fmla="*/ 1165952 w 2015163"/>
                    <a:gd name="connsiteY22-1346" fmla="*/ 33855 h 2214049"/>
                    <a:gd name="connsiteX23-1347" fmla="*/ 1207462 w 2015163"/>
                    <a:gd name="connsiteY23-1348" fmla="*/ 376433 h 2214049"/>
                    <a:gd name="connsiteX24-1349" fmla="*/ 1551439 w 2015163"/>
                    <a:gd name="connsiteY24-1350" fmla="*/ 575028 h 2214049"/>
                    <a:gd name="connsiteX0-1351" fmla="*/ 1551439 w 1990924"/>
                    <a:gd name="connsiteY0-1352" fmla="*/ 575028 h 2214047"/>
                    <a:gd name="connsiteX1-1353" fmla="*/ 1810111 w 1990924"/>
                    <a:gd name="connsiteY1-1354" fmla="*/ 443740 h 2214047"/>
                    <a:gd name="connsiteX2-1355" fmla="*/ 1988879 w 1990924"/>
                    <a:gd name="connsiteY2-1356" fmla="*/ 682456 h 2214047"/>
                    <a:gd name="connsiteX3-1357" fmla="*/ 1745529 w 1990924"/>
                    <a:gd name="connsiteY3-1358" fmla="*/ 911202 h 2214047"/>
                    <a:gd name="connsiteX4-1359" fmla="*/ 1745529 w 1990924"/>
                    <a:gd name="connsiteY4-1360" fmla="*/ 1308392 h 2214047"/>
                    <a:gd name="connsiteX5-1361" fmla="*/ 1988879 w 1990924"/>
                    <a:gd name="connsiteY5-1362" fmla="*/ 1537138 h 2214047"/>
                    <a:gd name="connsiteX6-1363" fmla="*/ 1845026 w 1990924"/>
                    <a:gd name="connsiteY6-1364" fmla="*/ 1775854 h 2214047"/>
                    <a:gd name="connsiteX7-1365" fmla="*/ 1551439 w 1990924"/>
                    <a:gd name="connsiteY7-1366" fmla="*/ 1644566 h 2214047"/>
                    <a:gd name="connsiteX8-1367" fmla="*/ 1207462 w 1990924"/>
                    <a:gd name="connsiteY8-1368" fmla="*/ 1843161 h 2214047"/>
                    <a:gd name="connsiteX9-1369" fmla="*/ 1131037 w 1990924"/>
                    <a:gd name="connsiteY9-1370" fmla="*/ 2168281 h 2214047"/>
                    <a:gd name="connsiteX10-1371" fmla="*/ 860792 w 1990924"/>
                    <a:gd name="connsiteY10-1372" fmla="*/ 2177009 h 2214047"/>
                    <a:gd name="connsiteX11-1373" fmla="*/ 819282 w 1990924"/>
                    <a:gd name="connsiteY11-1374" fmla="*/ 1843161 h 2214047"/>
                    <a:gd name="connsiteX12-1375" fmla="*/ 475305 w 1990924"/>
                    <a:gd name="connsiteY12-1376" fmla="*/ 1644566 h 2214047"/>
                    <a:gd name="connsiteX13-1377" fmla="*/ 155531 w 1990924"/>
                    <a:gd name="connsiteY13-1378" fmla="*/ 1740940 h 2214047"/>
                    <a:gd name="connsiteX14-1379" fmla="*/ 2950 w 1990924"/>
                    <a:gd name="connsiteY14-1380" fmla="*/ 1510953 h 2214047"/>
                    <a:gd name="connsiteX15-1381" fmla="*/ 281215 w 1990924"/>
                    <a:gd name="connsiteY15-1382" fmla="*/ 1308392 h 2214047"/>
                    <a:gd name="connsiteX16-1383" fmla="*/ 281215 w 1990924"/>
                    <a:gd name="connsiteY16-1384" fmla="*/ 911202 h 2214047"/>
                    <a:gd name="connsiteX17-1385" fmla="*/ 37865 w 1990924"/>
                    <a:gd name="connsiteY17-1386" fmla="*/ 682456 h 2214047"/>
                    <a:gd name="connsiteX18-1387" fmla="*/ 155531 w 1990924"/>
                    <a:gd name="connsiteY18-1388" fmla="*/ 452468 h 2214047"/>
                    <a:gd name="connsiteX19-1389" fmla="*/ 475305 w 1990924"/>
                    <a:gd name="connsiteY19-1390" fmla="*/ 575028 h 2214047"/>
                    <a:gd name="connsiteX20-1391" fmla="*/ 819282 w 1990924"/>
                    <a:gd name="connsiteY20-1392" fmla="*/ 376433 h 2214047"/>
                    <a:gd name="connsiteX21-1393" fmla="*/ 895707 w 1990924"/>
                    <a:gd name="connsiteY21-1394" fmla="*/ 51313 h 2214047"/>
                    <a:gd name="connsiteX22-1395" fmla="*/ 1165952 w 1990924"/>
                    <a:gd name="connsiteY22-1396" fmla="*/ 33855 h 2214047"/>
                    <a:gd name="connsiteX23-1397" fmla="*/ 1207462 w 1990924"/>
                    <a:gd name="connsiteY23-1398" fmla="*/ 376433 h 2214047"/>
                    <a:gd name="connsiteX24-1399" fmla="*/ 1551439 w 1990924"/>
                    <a:gd name="connsiteY24-1400" fmla="*/ 575028 h 22140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1990924" h="2214047">
                      <a:moveTo>
                        <a:pt x="1551439" y="575028"/>
                      </a:moveTo>
                      <a:lnTo>
                        <a:pt x="1810111" y="443740"/>
                      </a:lnTo>
                      <a:cubicBezTo>
                        <a:pt x="1916702" y="411615"/>
                        <a:pt x="1999643" y="604546"/>
                        <a:pt x="1988879" y="682456"/>
                      </a:cubicBezTo>
                      <a:cubicBezTo>
                        <a:pt x="1978115" y="760366"/>
                        <a:pt x="1855917" y="833066"/>
                        <a:pt x="1745529" y="911202"/>
                      </a:cubicBezTo>
                      <a:cubicBezTo>
                        <a:pt x="1780804" y="1041249"/>
                        <a:pt x="1780804" y="1178345"/>
                        <a:pt x="1745529" y="1308392"/>
                      </a:cubicBezTo>
                      <a:cubicBezTo>
                        <a:pt x="1826646" y="1384641"/>
                        <a:pt x="1972296" y="1459228"/>
                        <a:pt x="1988879" y="1537138"/>
                      </a:cubicBezTo>
                      <a:cubicBezTo>
                        <a:pt x="2005462" y="1615048"/>
                        <a:pt x="1917933" y="1757949"/>
                        <a:pt x="1845026" y="1775854"/>
                      </a:cubicBezTo>
                      <a:cubicBezTo>
                        <a:pt x="1772119" y="1793759"/>
                        <a:pt x="1679522" y="1697359"/>
                        <a:pt x="1551439" y="1644566"/>
                      </a:cubicBezTo>
                      <a:cubicBezTo>
                        <a:pt x="1456452" y="1740139"/>
                        <a:pt x="1337724" y="1808687"/>
                        <a:pt x="1207462" y="1843161"/>
                      </a:cubicBezTo>
                      <a:cubicBezTo>
                        <a:pt x="1181987" y="1951534"/>
                        <a:pt x="1188815" y="2112640"/>
                        <a:pt x="1131037" y="2168281"/>
                      </a:cubicBezTo>
                      <a:cubicBezTo>
                        <a:pt x="1073259" y="2223922"/>
                        <a:pt x="912751" y="2231196"/>
                        <a:pt x="860792" y="2177009"/>
                      </a:cubicBezTo>
                      <a:cubicBezTo>
                        <a:pt x="808833" y="2122822"/>
                        <a:pt x="810792" y="1947903"/>
                        <a:pt x="819282" y="1843161"/>
                      </a:cubicBezTo>
                      <a:cubicBezTo>
                        <a:pt x="689020" y="1808686"/>
                        <a:pt x="570292" y="1740138"/>
                        <a:pt x="475305" y="1644566"/>
                      </a:cubicBezTo>
                      <a:cubicBezTo>
                        <a:pt x="368714" y="1676691"/>
                        <a:pt x="234257" y="1763209"/>
                        <a:pt x="155531" y="1740940"/>
                      </a:cubicBezTo>
                      <a:cubicBezTo>
                        <a:pt x="76805" y="1718671"/>
                        <a:pt x="-17997" y="1583044"/>
                        <a:pt x="2950" y="1510953"/>
                      </a:cubicBezTo>
                      <a:cubicBezTo>
                        <a:pt x="23897" y="1438862"/>
                        <a:pt x="223198" y="1360342"/>
                        <a:pt x="281215" y="1308392"/>
                      </a:cubicBezTo>
                      <a:cubicBezTo>
                        <a:pt x="245940" y="1178345"/>
                        <a:pt x="245940" y="1041249"/>
                        <a:pt x="281215" y="911202"/>
                      </a:cubicBezTo>
                      <a:cubicBezTo>
                        <a:pt x="200098" y="834953"/>
                        <a:pt x="58812" y="758912"/>
                        <a:pt x="37865" y="682456"/>
                      </a:cubicBezTo>
                      <a:cubicBezTo>
                        <a:pt x="16918" y="606000"/>
                        <a:pt x="82624" y="470373"/>
                        <a:pt x="155531" y="452468"/>
                      </a:cubicBezTo>
                      <a:cubicBezTo>
                        <a:pt x="228438" y="434563"/>
                        <a:pt x="364680" y="530965"/>
                        <a:pt x="475305" y="575028"/>
                      </a:cubicBezTo>
                      <a:cubicBezTo>
                        <a:pt x="570292" y="479455"/>
                        <a:pt x="689020" y="410907"/>
                        <a:pt x="819282" y="376433"/>
                      </a:cubicBezTo>
                      <a:cubicBezTo>
                        <a:pt x="844757" y="268060"/>
                        <a:pt x="837929" y="108409"/>
                        <a:pt x="895707" y="51313"/>
                      </a:cubicBezTo>
                      <a:cubicBezTo>
                        <a:pt x="953485" y="-5783"/>
                        <a:pt x="1113993" y="-20332"/>
                        <a:pt x="1165952" y="33855"/>
                      </a:cubicBezTo>
                      <a:cubicBezTo>
                        <a:pt x="1217911" y="88042"/>
                        <a:pt x="1198495" y="254233"/>
                        <a:pt x="1207462" y="376433"/>
                      </a:cubicBezTo>
                      <a:cubicBezTo>
                        <a:pt x="1337724" y="410908"/>
                        <a:pt x="1456452" y="479456"/>
                        <a:pt x="1551439" y="575028"/>
                      </a:cubicBezTo>
                      <a:close/>
                    </a:path>
                  </a:pathLst>
                </a:custGeom>
                <a:solidFill>
                  <a:srgbClr val="E2E2E2"/>
                </a:solidFill>
              </p:spPr>
              <p:style>
                <a:lnRef idx="0">
                  <a:schemeClr val="accent2"/>
                </a:lnRef>
                <a:fillRef idx="3">
                  <a:schemeClr val="accent2"/>
                </a:fillRef>
                <a:effectRef idx="3">
                  <a:schemeClr val="accent2"/>
                </a:effectRef>
                <a:fontRef idx="minor">
                  <a:schemeClr val="lt1"/>
                </a:fontRef>
              </p:style>
              <p:txBody>
                <a:bodyPr spcFirstLastPara="0" vert="horz" wrap="square" lIns="583766" tIns="587064" rIns="583766" bIns="587064" numCol="1" spcCol="1270" anchor="ctr" anchorCtr="0">
                  <a:noAutofit/>
                </a:bodyPr>
                <a:lstStyle/>
                <a:p>
                  <a:pPr lvl="0" algn="ctr" defTabSz="1333500">
                    <a:lnSpc>
                      <a:spcPct val="90000"/>
                    </a:lnSpc>
                    <a:spcBef>
                      <a:spcPct val="0"/>
                    </a:spcBef>
                    <a:spcAft>
                      <a:spcPct val="35000"/>
                    </a:spcAft>
                  </a:pPr>
                  <a:endParaRPr lang="zh-CN" altLang="en-US" sz="3000" kern="1200" dirty="0">
                    <a:solidFill>
                      <a:schemeClr val="tx1">
                        <a:lumMod val="75000"/>
                        <a:lumOff val="25000"/>
                      </a:schemeClr>
                    </a:solidFill>
                    <a:cs typeface="+mn-ea"/>
                    <a:sym typeface="+mn-lt"/>
                  </a:endParaRPr>
                </a:p>
              </p:txBody>
            </p:sp>
            <p:sp>
              <p:nvSpPr>
                <p:cNvPr id="51" name="文本框 50"/>
                <p:cNvSpPr txBox="1"/>
                <p:nvPr/>
              </p:nvSpPr>
              <p:spPr>
                <a:xfrm>
                  <a:off x="4849756" y="4437140"/>
                  <a:ext cx="852171" cy="307777"/>
                </a:xfrm>
                <a:prstGeom prst="rect">
                  <a:avLst/>
                </a:prstGeom>
                <a:noFill/>
              </p:spPr>
              <p:txBody>
                <a:bodyPr wrap="square" rtlCol="0">
                  <a:spAutoFit/>
                </a:bodyPr>
                <a:lstStyle/>
                <a:p>
                  <a:pPr algn="ctr"/>
                  <a:r>
                    <a:rPr lang="en-US" altLang="zh-CN" sz="1400" dirty="0">
                      <a:solidFill>
                        <a:schemeClr val="tx1">
                          <a:lumMod val="75000"/>
                          <a:lumOff val="25000"/>
                        </a:schemeClr>
                      </a:solidFill>
                      <a:cs typeface="+mn-ea"/>
                      <a:sym typeface="+mn-lt"/>
                    </a:rPr>
                    <a:t>Step 04</a:t>
                  </a:r>
                  <a:endParaRPr lang="en-US" altLang="zh-CN" sz="1400" dirty="0">
                    <a:solidFill>
                      <a:schemeClr val="tx1">
                        <a:lumMod val="75000"/>
                        <a:lumOff val="25000"/>
                      </a:schemeClr>
                    </a:solidFill>
                    <a:cs typeface="+mn-ea"/>
                    <a:sym typeface="+mn-lt"/>
                  </a:endParaRPr>
                </a:p>
              </p:txBody>
            </p:sp>
          </p:grpSp>
          <p:grpSp>
            <p:nvGrpSpPr>
              <p:cNvPr id="3" name="组合 2"/>
              <p:cNvGrpSpPr/>
              <p:nvPr/>
            </p:nvGrpSpPr>
            <p:grpSpPr>
              <a:xfrm>
                <a:off x="6186231" y="3092831"/>
                <a:ext cx="1459855" cy="1597194"/>
                <a:chOff x="6186231" y="3092831"/>
                <a:chExt cx="1459855" cy="1597194"/>
              </a:xfrm>
            </p:grpSpPr>
            <p:sp>
              <p:nvSpPr>
                <p:cNvPr id="46" name="任意多边形 1"/>
                <p:cNvSpPr/>
                <p:nvPr/>
              </p:nvSpPr>
              <p:spPr>
                <a:xfrm rot="19144893">
                  <a:off x="6186231" y="3092831"/>
                  <a:ext cx="1459855" cy="1597194"/>
                </a:xfrm>
                <a:custGeom>
                  <a:avLst/>
                  <a:gdLst>
                    <a:gd name="connsiteX0" fmla="*/ 1621800 w 2167466"/>
                    <a:gd name="connsiteY0" fmla="*/ 548964 h 2167466"/>
                    <a:gd name="connsiteX1" fmla="*/ 1941574 w 2167466"/>
                    <a:gd name="connsiteY1" fmla="*/ 452590 h 2167466"/>
                    <a:gd name="connsiteX2" fmla="*/ 2059240 w 2167466"/>
                    <a:gd name="connsiteY2" fmla="*/ 656392 h 2167466"/>
                    <a:gd name="connsiteX3" fmla="*/ 1815890 w 2167466"/>
                    <a:gd name="connsiteY3" fmla="*/ 885138 h 2167466"/>
                    <a:gd name="connsiteX4" fmla="*/ 1815890 w 2167466"/>
                    <a:gd name="connsiteY4" fmla="*/ 1282328 h 2167466"/>
                    <a:gd name="connsiteX5" fmla="*/ 2059240 w 2167466"/>
                    <a:gd name="connsiteY5" fmla="*/ 1511074 h 2167466"/>
                    <a:gd name="connsiteX6" fmla="*/ 1941574 w 2167466"/>
                    <a:gd name="connsiteY6" fmla="*/ 1714876 h 2167466"/>
                    <a:gd name="connsiteX7" fmla="*/ 1621800 w 2167466"/>
                    <a:gd name="connsiteY7" fmla="*/ 1618502 h 2167466"/>
                    <a:gd name="connsiteX8" fmla="*/ 1277823 w 2167466"/>
                    <a:gd name="connsiteY8" fmla="*/ 1817097 h 2167466"/>
                    <a:gd name="connsiteX9" fmla="*/ 1201398 w 2167466"/>
                    <a:gd name="connsiteY9" fmla="*/ 2142217 h 2167466"/>
                    <a:gd name="connsiteX10" fmla="*/ 966068 w 2167466"/>
                    <a:gd name="connsiteY10" fmla="*/ 2142217 h 2167466"/>
                    <a:gd name="connsiteX11" fmla="*/ 889643 w 2167466"/>
                    <a:gd name="connsiteY11" fmla="*/ 1817097 h 2167466"/>
                    <a:gd name="connsiteX12" fmla="*/ 545666 w 2167466"/>
                    <a:gd name="connsiteY12" fmla="*/ 1618502 h 2167466"/>
                    <a:gd name="connsiteX13" fmla="*/ 225892 w 2167466"/>
                    <a:gd name="connsiteY13" fmla="*/ 1714876 h 2167466"/>
                    <a:gd name="connsiteX14" fmla="*/ 108226 w 2167466"/>
                    <a:gd name="connsiteY14" fmla="*/ 1511074 h 2167466"/>
                    <a:gd name="connsiteX15" fmla="*/ 351576 w 2167466"/>
                    <a:gd name="connsiteY15" fmla="*/ 1282328 h 2167466"/>
                    <a:gd name="connsiteX16" fmla="*/ 351576 w 2167466"/>
                    <a:gd name="connsiteY16" fmla="*/ 885138 h 2167466"/>
                    <a:gd name="connsiteX17" fmla="*/ 108226 w 2167466"/>
                    <a:gd name="connsiteY17" fmla="*/ 656392 h 2167466"/>
                    <a:gd name="connsiteX18" fmla="*/ 225892 w 2167466"/>
                    <a:gd name="connsiteY18" fmla="*/ 452590 h 2167466"/>
                    <a:gd name="connsiteX19" fmla="*/ 545666 w 2167466"/>
                    <a:gd name="connsiteY19" fmla="*/ 548964 h 2167466"/>
                    <a:gd name="connsiteX20" fmla="*/ 889643 w 2167466"/>
                    <a:gd name="connsiteY20" fmla="*/ 350369 h 2167466"/>
                    <a:gd name="connsiteX21" fmla="*/ 966068 w 2167466"/>
                    <a:gd name="connsiteY21" fmla="*/ 25249 h 2167466"/>
                    <a:gd name="connsiteX22" fmla="*/ 1201398 w 2167466"/>
                    <a:gd name="connsiteY22" fmla="*/ 25249 h 2167466"/>
                    <a:gd name="connsiteX23" fmla="*/ 1277823 w 2167466"/>
                    <a:gd name="connsiteY23" fmla="*/ 350369 h 2167466"/>
                    <a:gd name="connsiteX24" fmla="*/ 1621800 w 2167466"/>
                    <a:gd name="connsiteY24" fmla="*/ 548964 h 2167466"/>
                    <a:gd name="connsiteX0-1" fmla="*/ 1517526 w 1954966"/>
                    <a:gd name="connsiteY0-2" fmla="*/ 523716 h 2116969"/>
                    <a:gd name="connsiteX1-3" fmla="*/ 1837300 w 1954966"/>
                    <a:gd name="connsiteY1-4" fmla="*/ 427342 h 2116969"/>
                    <a:gd name="connsiteX2-5" fmla="*/ 1954966 w 1954966"/>
                    <a:gd name="connsiteY2-6" fmla="*/ 631144 h 2116969"/>
                    <a:gd name="connsiteX3-7" fmla="*/ 1711616 w 1954966"/>
                    <a:gd name="connsiteY3-8" fmla="*/ 859890 h 2116969"/>
                    <a:gd name="connsiteX4-9" fmla="*/ 1711616 w 1954966"/>
                    <a:gd name="connsiteY4-10" fmla="*/ 1257080 h 2116969"/>
                    <a:gd name="connsiteX5-11" fmla="*/ 1954966 w 1954966"/>
                    <a:gd name="connsiteY5-12" fmla="*/ 1485826 h 2116969"/>
                    <a:gd name="connsiteX6-13" fmla="*/ 1837300 w 1954966"/>
                    <a:gd name="connsiteY6-14" fmla="*/ 1689628 h 2116969"/>
                    <a:gd name="connsiteX7-15" fmla="*/ 1517526 w 1954966"/>
                    <a:gd name="connsiteY7-16" fmla="*/ 1593254 h 2116969"/>
                    <a:gd name="connsiteX8-17" fmla="*/ 1173549 w 1954966"/>
                    <a:gd name="connsiteY8-18" fmla="*/ 1791849 h 2116969"/>
                    <a:gd name="connsiteX9-19" fmla="*/ 1097124 w 1954966"/>
                    <a:gd name="connsiteY9-20" fmla="*/ 2116969 h 2116969"/>
                    <a:gd name="connsiteX10-21" fmla="*/ 861794 w 1954966"/>
                    <a:gd name="connsiteY10-22" fmla="*/ 2116969 h 2116969"/>
                    <a:gd name="connsiteX11-23" fmla="*/ 785369 w 1954966"/>
                    <a:gd name="connsiteY11-24" fmla="*/ 1791849 h 2116969"/>
                    <a:gd name="connsiteX12-25" fmla="*/ 441392 w 1954966"/>
                    <a:gd name="connsiteY12-26" fmla="*/ 1593254 h 2116969"/>
                    <a:gd name="connsiteX13-27" fmla="*/ 121618 w 1954966"/>
                    <a:gd name="connsiteY13-28" fmla="*/ 1689628 h 2116969"/>
                    <a:gd name="connsiteX14-29" fmla="*/ 3952 w 1954966"/>
                    <a:gd name="connsiteY14-30" fmla="*/ 1485826 h 2116969"/>
                    <a:gd name="connsiteX15-31" fmla="*/ 247302 w 1954966"/>
                    <a:gd name="connsiteY15-32" fmla="*/ 1257080 h 2116969"/>
                    <a:gd name="connsiteX16-33" fmla="*/ 247302 w 1954966"/>
                    <a:gd name="connsiteY16-34" fmla="*/ 859890 h 2116969"/>
                    <a:gd name="connsiteX17-35" fmla="*/ 3952 w 1954966"/>
                    <a:gd name="connsiteY17-36" fmla="*/ 631144 h 2116969"/>
                    <a:gd name="connsiteX18-37" fmla="*/ 121618 w 1954966"/>
                    <a:gd name="connsiteY18-38" fmla="*/ 427342 h 2116969"/>
                    <a:gd name="connsiteX19-39" fmla="*/ 441392 w 1954966"/>
                    <a:gd name="connsiteY19-40" fmla="*/ 523716 h 2116969"/>
                    <a:gd name="connsiteX20-41" fmla="*/ 785369 w 1954966"/>
                    <a:gd name="connsiteY20-42" fmla="*/ 325121 h 2116969"/>
                    <a:gd name="connsiteX21-43" fmla="*/ 861794 w 1954966"/>
                    <a:gd name="connsiteY21-44" fmla="*/ 1 h 2116969"/>
                    <a:gd name="connsiteX22-45" fmla="*/ 1097124 w 1954966"/>
                    <a:gd name="connsiteY22-46" fmla="*/ 1 h 2116969"/>
                    <a:gd name="connsiteX23-47" fmla="*/ 1173549 w 1954966"/>
                    <a:gd name="connsiteY23-48" fmla="*/ 325121 h 2116969"/>
                    <a:gd name="connsiteX24-49" fmla="*/ 1517526 w 1954966"/>
                    <a:gd name="connsiteY24-50" fmla="*/ 523716 h 2116969"/>
                    <a:gd name="connsiteX0-51" fmla="*/ 1539857 w 1977297"/>
                    <a:gd name="connsiteY0-52" fmla="*/ 523714 h 2116967"/>
                    <a:gd name="connsiteX1-53" fmla="*/ 1859631 w 1977297"/>
                    <a:gd name="connsiteY1-54" fmla="*/ 427340 h 2116967"/>
                    <a:gd name="connsiteX2-55" fmla="*/ 1977297 w 1977297"/>
                    <a:gd name="connsiteY2-56" fmla="*/ 631142 h 2116967"/>
                    <a:gd name="connsiteX3-57" fmla="*/ 1733947 w 1977297"/>
                    <a:gd name="connsiteY3-58" fmla="*/ 859888 h 2116967"/>
                    <a:gd name="connsiteX4-59" fmla="*/ 1733947 w 1977297"/>
                    <a:gd name="connsiteY4-60" fmla="*/ 1257078 h 2116967"/>
                    <a:gd name="connsiteX5-61" fmla="*/ 1977297 w 1977297"/>
                    <a:gd name="connsiteY5-62" fmla="*/ 1485824 h 2116967"/>
                    <a:gd name="connsiteX6-63" fmla="*/ 1859631 w 1977297"/>
                    <a:gd name="connsiteY6-64" fmla="*/ 1689626 h 2116967"/>
                    <a:gd name="connsiteX7-65" fmla="*/ 1539857 w 1977297"/>
                    <a:gd name="connsiteY7-66" fmla="*/ 1593252 h 2116967"/>
                    <a:gd name="connsiteX8-67" fmla="*/ 1195880 w 1977297"/>
                    <a:gd name="connsiteY8-68" fmla="*/ 1791847 h 2116967"/>
                    <a:gd name="connsiteX9-69" fmla="*/ 1119455 w 1977297"/>
                    <a:gd name="connsiteY9-70" fmla="*/ 2116967 h 2116967"/>
                    <a:gd name="connsiteX10-71" fmla="*/ 884125 w 1977297"/>
                    <a:gd name="connsiteY10-72" fmla="*/ 2116967 h 2116967"/>
                    <a:gd name="connsiteX11-73" fmla="*/ 807700 w 1977297"/>
                    <a:gd name="connsiteY11-74" fmla="*/ 1791847 h 2116967"/>
                    <a:gd name="connsiteX12-75" fmla="*/ 463723 w 1977297"/>
                    <a:gd name="connsiteY12-76" fmla="*/ 1593252 h 2116967"/>
                    <a:gd name="connsiteX13-77" fmla="*/ 143949 w 1977297"/>
                    <a:gd name="connsiteY13-78" fmla="*/ 1689626 h 2116967"/>
                    <a:gd name="connsiteX14-79" fmla="*/ 26283 w 1977297"/>
                    <a:gd name="connsiteY14-80" fmla="*/ 1485824 h 2116967"/>
                    <a:gd name="connsiteX15-81" fmla="*/ 269633 w 1977297"/>
                    <a:gd name="connsiteY15-82" fmla="*/ 1257078 h 2116967"/>
                    <a:gd name="connsiteX16-83" fmla="*/ 269633 w 1977297"/>
                    <a:gd name="connsiteY16-84" fmla="*/ 859888 h 2116967"/>
                    <a:gd name="connsiteX17-85" fmla="*/ 26283 w 1977297"/>
                    <a:gd name="connsiteY17-86" fmla="*/ 631142 h 2116967"/>
                    <a:gd name="connsiteX18-87" fmla="*/ 143949 w 1977297"/>
                    <a:gd name="connsiteY18-88" fmla="*/ 427340 h 2116967"/>
                    <a:gd name="connsiteX19-89" fmla="*/ 463723 w 1977297"/>
                    <a:gd name="connsiteY19-90" fmla="*/ 523714 h 2116967"/>
                    <a:gd name="connsiteX20-91" fmla="*/ 807700 w 1977297"/>
                    <a:gd name="connsiteY20-92" fmla="*/ 325119 h 2116967"/>
                    <a:gd name="connsiteX21-93" fmla="*/ 884125 w 1977297"/>
                    <a:gd name="connsiteY21-94" fmla="*/ -1 h 2116967"/>
                    <a:gd name="connsiteX22-95" fmla="*/ 1119455 w 1977297"/>
                    <a:gd name="connsiteY22-96" fmla="*/ -1 h 2116967"/>
                    <a:gd name="connsiteX23-97" fmla="*/ 1195880 w 1977297"/>
                    <a:gd name="connsiteY23-98" fmla="*/ 325119 h 2116967"/>
                    <a:gd name="connsiteX24-99" fmla="*/ 1539857 w 1977297"/>
                    <a:gd name="connsiteY24-100" fmla="*/ 523714 h 2116967"/>
                    <a:gd name="connsiteX0-101" fmla="*/ 1539859 w 1977299"/>
                    <a:gd name="connsiteY0-102" fmla="*/ 523716 h 2116969"/>
                    <a:gd name="connsiteX1-103" fmla="*/ 1859633 w 1977299"/>
                    <a:gd name="connsiteY1-104" fmla="*/ 427342 h 2116969"/>
                    <a:gd name="connsiteX2-105" fmla="*/ 1977299 w 1977299"/>
                    <a:gd name="connsiteY2-106" fmla="*/ 631144 h 2116969"/>
                    <a:gd name="connsiteX3-107" fmla="*/ 1733949 w 1977299"/>
                    <a:gd name="connsiteY3-108" fmla="*/ 859890 h 2116969"/>
                    <a:gd name="connsiteX4-109" fmla="*/ 1733949 w 1977299"/>
                    <a:gd name="connsiteY4-110" fmla="*/ 1257080 h 2116969"/>
                    <a:gd name="connsiteX5-111" fmla="*/ 1977299 w 1977299"/>
                    <a:gd name="connsiteY5-112" fmla="*/ 1485826 h 2116969"/>
                    <a:gd name="connsiteX6-113" fmla="*/ 1859633 w 1977299"/>
                    <a:gd name="connsiteY6-114" fmla="*/ 1689628 h 2116969"/>
                    <a:gd name="connsiteX7-115" fmla="*/ 1539859 w 1977299"/>
                    <a:gd name="connsiteY7-116" fmla="*/ 1593254 h 2116969"/>
                    <a:gd name="connsiteX8-117" fmla="*/ 1195882 w 1977299"/>
                    <a:gd name="connsiteY8-118" fmla="*/ 1791849 h 2116969"/>
                    <a:gd name="connsiteX9-119" fmla="*/ 1119457 w 1977299"/>
                    <a:gd name="connsiteY9-120" fmla="*/ 2116969 h 2116969"/>
                    <a:gd name="connsiteX10-121" fmla="*/ 884127 w 1977299"/>
                    <a:gd name="connsiteY10-122" fmla="*/ 2116969 h 2116969"/>
                    <a:gd name="connsiteX11-123" fmla="*/ 807702 w 1977299"/>
                    <a:gd name="connsiteY11-124" fmla="*/ 1791849 h 2116969"/>
                    <a:gd name="connsiteX12-125" fmla="*/ 463725 w 1977299"/>
                    <a:gd name="connsiteY12-126" fmla="*/ 1593254 h 2116969"/>
                    <a:gd name="connsiteX13-127" fmla="*/ 143951 w 1977299"/>
                    <a:gd name="connsiteY13-128" fmla="*/ 1689628 h 2116969"/>
                    <a:gd name="connsiteX14-129" fmla="*/ 26285 w 1977299"/>
                    <a:gd name="connsiteY14-130" fmla="*/ 1485826 h 2116969"/>
                    <a:gd name="connsiteX15-131" fmla="*/ 269635 w 1977299"/>
                    <a:gd name="connsiteY15-132" fmla="*/ 1257080 h 2116969"/>
                    <a:gd name="connsiteX16-133" fmla="*/ 269635 w 1977299"/>
                    <a:gd name="connsiteY16-134" fmla="*/ 859890 h 2116969"/>
                    <a:gd name="connsiteX17-135" fmla="*/ 26285 w 1977299"/>
                    <a:gd name="connsiteY17-136" fmla="*/ 631144 h 2116969"/>
                    <a:gd name="connsiteX18-137" fmla="*/ 143951 w 1977299"/>
                    <a:gd name="connsiteY18-138" fmla="*/ 427342 h 2116969"/>
                    <a:gd name="connsiteX19-139" fmla="*/ 463725 w 1977299"/>
                    <a:gd name="connsiteY19-140" fmla="*/ 523716 h 2116969"/>
                    <a:gd name="connsiteX20-141" fmla="*/ 807702 w 1977299"/>
                    <a:gd name="connsiteY20-142" fmla="*/ 325121 h 2116969"/>
                    <a:gd name="connsiteX21-143" fmla="*/ 884127 w 1977299"/>
                    <a:gd name="connsiteY21-144" fmla="*/ 1 h 2116969"/>
                    <a:gd name="connsiteX22-145" fmla="*/ 1119457 w 1977299"/>
                    <a:gd name="connsiteY22-146" fmla="*/ 1 h 2116969"/>
                    <a:gd name="connsiteX23-147" fmla="*/ 1195882 w 1977299"/>
                    <a:gd name="connsiteY23-148" fmla="*/ 325121 h 2116969"/>
                    <a:gd name="connsiteX24-149" fmla="*/ 1539859 w 1977299"/>
                    <a:gd name="connsiteY24-150" fmla="*/ 523716 h 2116969"/>
                    <a:gd name="connsiteX0-151" fmla="*/ 1539859 w 1977299"/>
                    <a:gd name="connsiteY0-152" fmla="*/ 523714 h 2116967"/>
                    <a:gd name="connsiteX1-153" fmla="*/ 1859633 w 1977299"/>
                    <a:gd name="connsiteY1-154" fmla="*/ 427340 h 2116967"/>
                    <a:gd name="connsiteX2-155" fmla="*/ 1977299 w 1977299"/>
                    <a:gd name="connsiteY2-156" fmla="*/ 631142 h 2116967"/>
                    <a:gd name="connsiteX3-157" fmla="*/ 1733949 w 1977299"/>
                    <a:gd name="connsiteY3-158" fmla="*/ 859888 h 2116967"/>
                    <a:gd name="connsiteX4-159" fmla="*/ 1733949 w 1977299"/>
                    <a:gd name="connsiteY4-160" fmla="*/ 1257078 h 2116967"/>
                    <a:gd name="connsiteX5-161" fmla="*/ 1977299 w 1977299"/>
                    <a:gd name="connsiteY5-162" fmla="*/ 1485824 h 2116967"/>
                    <a:gd name="connsiteX6-163" fmla="*/ 1859633 w 1977299"/>
                    <a:gd name="connsiteY6-164" fmla="*/ 1689626 h 2116967"/>
                    <a:gd name="connsiteX7-165" fmla="*/ 1539859 w 1977299"/>
                    <a:gd name="connsiteY7-166" fmla="*/ 1593252 h 2116967"/>
                    <a:gd name="connsiteX8-167" fmla="*/ 1195882 w 1977299"/>
                    <a:gd name="connsiteY8-168" fmla="*/ 1791847 h 2116967"/>
                    <a:gd name="connsiteX9-169" fmla="*/ 1119457 w 1977299"/>
                    <a:gd name="connsiteY9-170" fmla="*/ 2116967 h 2116967"/>
                    <a:gd name="connsiteX10-171" fmla="*/ 884127 w 1977299"/>
                    <a:gd name="connsiteY10-172" fmla="*/ 2116967 h 2116967"/>
                    <a:gd name="connsiteX11-173" fmla="*/ 807702 w 1977299"/>
                    <a:gd name="connsiteY11-174" fmla="*/ 1791847 h 2116967"/>
                    <a:gd name="connsiteX12-175" fmla="*/ 463725 w 1977299"/>
                    <a:gd name="connsiteY12-176" fmla="*/ 1593252 h 2116967"/>
                    <a:gd name="connsiteX13-177" fmla="*/ 143951 w 1977299"/>
                    <a:gd name="connsiteY13-178" fmla="*/ 1689626 h 2116967"/>
                    <a:gd name="connsiteX14-179" fmla="*/ 26285 w 1977299"/>
                    <a:gd name="connsiteY14-180" fmla="*/ 1485824 h 2116967"/>
                    <a:gd name="connsiteX15-181" fmla="*/ 269635 w 1977299"/>
                    <a:gd name="connsiteY15-182" fmla="*/ 1257078 h 2116967"/>
                    <a:gd name="connsiteX16-183" fmla="*/ 269635 w 1977299"/>
                    <a:gd name="connsiteY16-184" fmla="*/ 859888 h 2116967"/>
                    <a:gd name="connsiteX17-185" fmla="*/ 26285 w 1977299"/>
                    <a:gd name="connsiteY17-186" fmla="*/ 631142 h 2116967"/>
                    <a:gd name="connsiteX18-187" fmla="*/ 143951 w 1977299"/>
                    <a:gd name="connsiteY18-188" fmla="*/ 427340 h 2116967"/>
                    <a:gd name="connsiteX19-189" fmla="*/ 463725 w 1977299"/>
                    <a:gd name="connsiteY19-190" fmla="*/ 523714 h 2116967"/>
                    <a:gd name="connsiteX20-191" fmla="*/ 807702 w 1977299"/>
                    <a:gd name="connsiteY20-192" fmla="*/ 325119 h 2116967"/>
                    <a:gd name="connsiteX21-193" fmla="*/ 884127 w 1977299"/>
                    <a:gd name="connsiteY21-194" fmla="*/ -1 h 2116967"/>
                    <a:gd name="connsiteX22-195" fmla="*/ 1119457 w 1977299"/>
                    <a:gd name="connsiteY22-196" fmla="*/ -1 h 2116967"/>
                    <a:gd name="connsiteX23-197" fmla="*/ 1195882 w 1977299"/>
                    <a:gd name="connsiteY23-198" fmla="*/ 325119 h 2116967"/>
                    <a:gd name="connsiteX24-199" fmla="*/ 1539859 w 1977299"/>
                    <a:gd name="connsiteY24-200" fmla="*/ 523714 h 2116967"/>
                    <a:gd name="connsiteX0-201" fmla="*/ 1539859 w 1977299"/>
                    <a:gd name="connsiteY0-202" fmla="*/ 523716 h 2157608"/>
                    <a:gd name="connsiteX1-203" fmla="*/ 1859633 w 1977299"/>
                    <a:gd name="connsiteY1-204" fmla="*/ 427342 h 2157608"/>
                    <a:gd name="connsiteX2-205" fmla="*/ 1977299 w 1977299"/>
                    <a:gd name="connsiteY2-206" fmla="*/ 631144 h 2157608"/>
                    <a:gd name="connsiteX3-207" fmla="*/ 1733949 w 1977299"/>
                    <a:gd name="connsiteY3-208" fmla="*/ 859890 h 2157608"/>
                    <a:gd name="connsiteX4-209" fmla="*/ 1733949 w 1977299"/>
                    <a:gd name="connsiteY4-210" fmla="*/ 1257080 h 2157608"/>
                    <a:gd name="connsiteX5-211" fmla="*/ 1977299 w 1977299"/>
                    <a:gd name="connsiteY5-212" fmla="*/ 1485826 h 2157608"/>
                    <a:gd name="connsiteX6-213" fmla="*/ 1859633 w 1977299"/>
                    <a:gd name="connsiteY6-214" fmla="*/ 1689628 h 2157608"/>
                    <a:gd name="connsiteX7-215" fmla="*/ 1539859 w 1977299"/>
                    <a:gd name="connsiteY7-216" fmla="*/ 1593254 h 2157608"/>
                    <a:gd name="connsiteX8-217" fmla="*/ 1195882 w 1977299"/>
                    <a:gd name="connsiteY8-218" fmla="*/ 1791849 h 2157608"/>
                    <a:gd name="connsiteX9-219" fmla="*/ 1119457 w 1977299"/>
                    <a:gd name="connsiteY9-220" fmla="*/ 2116969 h 2157608"/>
                    <a:gd name="connsiteX10-221" fmla="*/ 884127 w 1977299"/>
                    <a:gd name="connsiteY10-222" fmla="*/ 2116969 h 2157608"/>
                    <a:gd name="connsiteX11-223" fmla="*/ 807702 w 1977299"/>
                    <a:gd name="connsiteY11-224" fmla="*/ 1791849 h 2157608"/>
                    <a:gd name="connsiteX12-225" fmla="*/ 463725 w 1977299"/>
                    <a:gd name="connsiteY12-226" fmla="*/ 1593254 h 2157608"/>
                    <a:gd name="connsiteX13-227" fmla="*/ 143951 w 1977299"/>
                    <a:gd name="connsiteY13-228" fmla="*/ 1689628 h 2157608"/>
                    <a:gd name="connsiteX14-229" fmla="*/ 26285 w 1977299"/>
                    <a:gd name="connsiteY14-230" fmla="*/ 1485826 h 2157608"/>
                    <a:gd name="connsiteX15-231" fmla="*/ 269635 w 1977299"/>
                    <a:gd name="connsiteY15-232" fmla="*/ 1257080 h 2157608"/>
                    <a:gd name="connsiteX16-233" fmla="*/ 269635 w 1977299"/>
                    <a:gd name="connsiteY16-234" fmla="*/ 859890 h 2157608"/>
                    <a:gd name="connsiteX17-235" fmla="*/ 26285 w 1977299"/>
                    <a:gd name="connsiteY17-236" fmla="*/ 631144 h 2157608"/>
                    <a:gd name="connsiteX18-237" fmla="*/ 143951 w 1977299"/>
                    <a:gd name="connsiteY18-238" fmla="*/ 427342 h 2157608"/>
                    <a:gd name="connsiteX19-239" fmla="*/ 463725 w 1977299"/>
                    <a:gd name="connsiteY19-240" fmla="*/ 523716 h 2157608"/>
                    <a:gd name="connsiteX20-241" fmla="*/ 807702 w 1977299"/>
                    <a:gd name="connsiteY20-242" fmla="*/ 325121 h 2157608"/>
                    <a:gd name="connsiteX21-243" fmla="*/ 884127 w 1977299"/>
                    <a:gd name="connsiteY21-244" fmla="*/ 1 h 2157608"/>
                    <a:gd name="connsiteX22-245" fmla="*/ 1119457 w 1977299"/>
                    <a:gd name="connsiteY22-246" fmla="*/ 1 h 2157608"/>
                    <a:gd name="connsiteX23-247" fmla="*/ 1195882 w 1977299"/>
                    <a:gd name="connsiteY23-248" fmla="*/ 325121 h 2157608"/>
                    <a:gd name="connsiteX24-249" fmla="*/ 1539859 w 1977299"/>
                    <a:gd name="connsiteY24-250" fmla="*/ 523716 h 2157608"/>
                    <a:gd name="connsiteX0-251" fmla="*/ 1539859 w 1977299"/>
                    <a:gd name="connsiteY0-252" fmla="*/ 523714 h 2179536"/>
                    <a:gd name="connsiteX1-253" fmla="*/ 1859633 w 1977299"/>
                    <a:gd name="connsiteY1-254" fmla="*/ 427340 h 2179536"/>
                    <a:gd name="connsiteX2-255" fmla="*/ 1977299 w 1977299"/>
                    <a:gd name="connsiteY2-256" fmla="*/ 631142 h 2179536"/>
                    <a:gd name="connsiteX3-257" fmla="*/ 1733949 w 1977299"/>
                    <a:gd name="connsiteY3-258" fmla="*/ 859888 h 2179536"/>
                    <a:gd name="connsiteX4-259" fmla="*/ 1733949 w 1977299"/>
                    <a:gd name="connsiteY4-260" fmla="*/ 1257078 h 2179536"/>
                    <a:gd name="connsiteX5-261" fmla="*/ 1977299 w 1977299"/>
                    <a:gd name="connsiteY5-262" fmla="*/ 1485824 h 2179536"/>
                    <a:gd name="connsiteX6-263" fmla="*/ 1859633 w 1977299"/>
                    <a:gd name="connsiteY6-264" fmla="*/ 1689626 h 2179536"/>
                    <a:gd name="connsiteX7-265" fmla="*/ 1539859 w 1977299"/>
                    <a:gd name="connsiteY7-266" fmla="*/ 1593252 h 2179536"/>
                    <a:gd name="connsiteX8-267" fmla="*/ 1195882 w 1977299"/>
                    <a:gd name="connsiteY8-268" fmla="*/ 1791847 h 2179536"/>
                    <a:gd name="connsiteX9-269" fmla="*/ 1119457 w 1977299"/>
                    <a:gd name="connsiteY9-270" fmla="*/ 2116967 h 2179536"/>
                    <a:gd name="connsiteX10-271" fmla="*/ 884127 w 1977299"/>
                    <a:gd name="connsiteY10-272" fmla="*/ 2116967 h 2179536"/>
                    <a:gd name="connsiteX11-273" fmla="*/ 807702 w 1977299"/>
                    <a:gd name="connsiteY11-274" fmla="*/ 1791847 h 2179536"/>
                    <a:gd name="connsiteX12-275" fmla="*/ 463725 w 1977299"/>
                    <a:gd name="connsiteY12-276" fmla="*/ 1593252 h 2179536"/>
                    <a:gd name="connsiteX13-277" fmla="*/ 143951 w 1977299"/>
                    <a:gd name="connsiteY13-278" fmla="*/ 1689626 h 2179536"/>
                    <a:gd name="connsiteX14-279" fmla="*/ 26285 w 1977299"/>
                    <a:gd name="connsiteY14-280" fmla="*/ 1485824 h 2179536"/>
                    <a:gd name="connsiteX15-281" fmla="*/ 269635 w 1977299"/>
                    <a:gd name="connsiteY15-282" fmla="*/ 1257078 h 2179536"/>
                    <a:gd name="connsiteX16-283" fmla="*/ 269635 w 1977299"/>
                    <a:gd name="connsiteY16-284" fmla="*/ 859888 h 2179536"/>
                    <a:gd name="connsiteX17-285" fmla="*/ 26285 w 1977299"/>
                    <a:gd name="connsiteY17-286" fmla="*/ 631142 h 2179536"/>
                    <a:gd name="connsiteX18-287" fmla="*/ 143951 w 1977299"/>
                    <a:gd name="connsiteY18-288" fmla="*/ 427340 h 2179536"/>
                    <a:gd name="connsiteX19-289" fmla="*/ 463725 w 1977299"/>
                    <a:gd name="connsiteY19-290" fmla="*/ 523714 h 2179536"/>
                    <a:gd name="connsiteX20-291" fmla="*/ 807702 w 1977299"/>
                    <a:gd name="connsiteY20-292" fmla="*/ 325119 h 2179536"/>
                    <a:gd name="connsiteX21-293" fmla="*/ 884127 w 1977299"/>
                    <a:gd name="connsiteY21-294" fmla="*/ -1 h 2179536"/>
                    <a:gd name="connsiteX22-295" fmla="*/ 1119457 w 1977299"/>
                    <a:gd name="connsiteY22-296" fmla="*/ -1 h 2179536"/>
                    <a:gd name="connsiteX23-297" fmla="*/ 1195882 w 1977299"/>
                    <a:gd name="connsiteY23-298" fmla="*/ 325119 h 2179536"/>
                    <a:gd name="connsiteX24-299" fmla="*/ 1539859 w 1977299"/>
                    <a:gd name="connsiteY24-300" fmla="*/ 523714 h 2179536"/>
                    <a:gd name="connsiteX0-301" fmla="*/ 1539859 w 1981249"/>
                    <a:gd name="connsiteY0-302" fmla="*/ 523716 h 2179538"/>
                    <a:gd name="connsiteX1-303" fmla="*/ 1859633 w 1981249"/>
                    <a:gd name="connsiteY1-304" fmla="*/ 427342 h 2179538"/>
                    <a:gd name="connsiteX2-305" fmla="*/ 1977299 w 1981249"/>
                    <a:gd name="connsiteY2-306" fmla="*/ 631144 h 2179538"/>
                    <a:gd name="connsiteX3-307" fmla="*/ 1733949 w 1981249"/>
                    <a:gd name="connsiteY3-308" fmla="*/ 859890 h 2179538"/>
                    <a:gd name="connsiteX4-309" fmla="*/ 1733949 w 1981249"/>
                    <a:gd name="connsiteY4-310" fmla="*/ 1257080 h 2179538"/>
                    <a:gd name="connsiteX5-311" fmla="*/ 1977299 w 1981249"/>
                    <a:gd name="connsiteY5-312" fmla="*/ 1485826 h 2179538"/>
                    <a:gd name="connsiteX6-313" fmla="*/ 1859633 w 1981249"/>
                    <a:gd name="connsiteY6-314" fmla="*/ 1689628 h 2179538"/>
                    <a:gd name="connsiteX7-315" fmla="*/ 1539859 w 1981249"/>
                    <a:gd name="connsiteY7-316" fmla="*/ 1593254 h 2179538"/>
                    <a:gd name="connsiteX8-317" fmla="*/ 1195882 w 1981249"/>
                    <a:gd name="connsiteY8-318" fmla="*/ 1791849 h 2179538"/>
                    <a:gd name="connsiteX9-319" fmla="*/ 1119457 w 1981249"/>
                    <a:gd name="connsiteY9-320" fmla="*/ 2116969 h 2179538"/>
                    <a:gd name="connsiteX10-321" fmla="*/ 884127 w 1981249"/>
                    <a:gd name="connsiteY10-322" fmla="*/ 2116969 h 2179538"/>
                    <a:gd name="connsiteX11-323" fmla="*/ 807702 w 1981249"/>
                    <a:gd name="connsiteY11-324" fmla="*/ 1791849 h 2179538"/>
                    <a:gd name="connsiteX12-325" fmla="*/ 463725 w 1981249"/>
                    <a:gd name="connsiteY12-326" fmla="*/ 1593254 h 2179538"/>
                    <a:gd name="connsiteX13-327" fmla="*/ 143951 w 1981249"/>
                    <a:gd name="connsiteY13-328" fmla="*/ 1689628 h 2179538"/>
                    <a:gd name="connsiteX14-329" fmla="*/ 26285 w 1981249"/>
                    <a:gd name="connsiteY14-330" fmla="*/ 1485826 h 2179538"/>
                    <a:gd name="connsiteX15-331" fmla="*/ 269635 w 1981249"/>
                    <a:gd name="connsiteY15-332" fmla="*/ 1257080 h 2179538"/>
                    <a:gd name="connsiteX16-333" fmla="*/ 269635 w 1981249"/>
                    <a:gd name="connsiteY16-334" fmla="*/ 859890 h 2179538"/>
                    <a:gd name="connsiteX17-335" fmla="*/ 26285 w 1981249"/>
                    <a:gd name="connsiteY17-336" fmla="*/ 631144 h 2179538"/>
                    <a:gd name="connsiteX18-337" fmla="*/ 143951 w 1981249"/>
                    <a:gd name="connsiteY18-338" fmla="*/ 427342 h 2179538"/>
                    <a:gd name="connsiteX19-339" fmla="*/ 463725 w 1981249"/>
                    <a:gd name="connsiteY19-340" fmla="*/ 523716 h 2179538"/>
                    <a:gd name="connsiteX20-341" fmla="*/ 807702 w 1981249"/>
                    <a:gd name="connsiteY20-342" fmla="*/ 325121 h 2179538"/>
                    <a:gd name="connsiteX21-343" fmla="*/ 884127 w 1981249"/>
                    <a:gd name="connsiteY21-344" fmla="*/ 1 h 2179538"/>
                    <a:gd name="connsiteX22-345" fmla="*/ 1119457 w 1981249"/>
                    <a:gd name="connsiteY22-346" fmla="*/ 1 h 2179538"/>
                    <a:gd name="connsiteX23-347" fmla="*/ 1195882 w 1981249"/>
                    <a:gd name="connsiteY23-348" fmla="*/ 325121 h 2179538"/>
                    <a:gd name="connsiteX24-349" fmla="*/ 1539859 w 1981249"/>
                    <a:gd name="connsiteY24-350" fmla="*/ 523716 h 2179538"/>
                    <a:gd name="connsiteX0-351" fmla="*/ 1539859 w 2003583"/>
                    <a:gd name="connsiteY0-352" fmla="*/ 523714 h 2179536"/>
                    <a:gd name="connsiteX1-353" fmla="*/ 1859633 w 2003583"/>
                    <a:gd name="connsiteY1-354" fmla="*/ 427340 h 2179536"/>
                    <a:gd name="connsiteX2-355" fmla="*/ 1977299 w 2003583"/>
                    <a:gd name="connsiteY2-356" fmla="*/ 631142 h 2179536"/>
                    <a:gd name="connsiteX3-357" fmla="*/ 1733949 w 2003583"/>
                    <a:gd name="connsiteY3-358" fmla="*/ 859888 h 2179536"/>
                    <a:gd name="connsiteX4-359" fmla="*/ 1733949 w 2003583"/>
                    <a:gd name="connsiteY4-360" fmla="*/ 1257078 h 2179536"/>
                    <a:gd name="connsiteX5-361" fmla="*/ 1977299 w 2003583"/>
                    <a:gd name="connsiteY5-362" fmla="*/ 1485824 h 2179536"/>
                    <a:gd name="connsiteX6-363" fmla="*/ 1859633 w 2003583"/>
                    <a:gd name="connsiteY6-364" fmla="*/ 1689626 h 2179536"/>
                    <a:gd name="connsiteX7-365" fmla="*/ 1539859 w 2003583"/>
                    <a:gd name="connsiteY7-366" fmla="*/ 1593252 h 2179536"/>
                    <a:gd name="connsiteX8-367" fmla="*/ 1195882 w 2003583"/>
                    <a:gd name="connsiteY8-368" fmla="*/ 1791847 h 2179536"/>
                    <a:gd name="connsiteX9-369" fmla="*/ 1119457 w 2003583"/>
                    <a:gd name="connsiteY9-370" fmla="*/ 2116967 h 2179536"/>
                    <a:gd name="connsiteX10-371" fmla="*/ 884127 w 2003583"/>
                    <a:gd name="connsiteY10-372" fmla="*/ 2116967 h 2179536"/>
                    <a:gd name="connsiteX11-373" fmla="*/ 807702 w 2003583"/>
                    <a:gd name="connsiteY11-374" fmla="*/ 1791847 h 2179536"/>
                    <a:gd name="connsiteX12-375" fmla="*/ 463725 w 2003583"/>
                    <a:gd name="connsiteY12-376" fmla="*/ 1593252 h 2179536"/>
                    <a:gd name="connsiteX13-377" fmla="*/ 143951 w 2003583"/>
                    <a:gd name="connsiteY13-378" fmla="*/ 1689626 h 2179536"/>
                    <a:gd name="connsiteX14-379" fmla="*/ 26285 w 2003583"/>
                    <a:gd name="connsiteY14-380" fmla="*/ 1485824 h 2179536"/>
                    <a:gd name="connsiteX15-381" fmla="*/ 269635 w 2003583"/>
                    <a:gd name="connsiteY15-382" fmla="*/ 1257078 h 2179536"/>
                    <a:gd name="connsiteX16-383" fmla="*/ 269635 w 2003583"/>
                    <a:gd name="connsiteY16-384" fmla="*/ 859888 h 2179536"/>
                    <a:gd name="connsiteX17-385" fmla="*/ 26285 w 2003583"/>
                    <a:gd name="connsiteY17-386" fmla="*/ 631142 h 2179536"/>
                    <a:gd name="connsiteX18-387" fmla="*/ 143951 w 2003583"/>
                    <a:gd name="connsiteY18-388" fmla="*/ 427340 h 2179536"/>
                    <a:gd name="connsiteX19-389" fmla="*/ 463725 w 2003583"/>
                    <a:gd name="connsiteY19-390" fmla="*/ 523714 h 2179536"/>
                    <a:gd name="connsiteX20-391" fmla="*/ 807702 w 2003583"/>
                    <a:gd name="connsiteY20-392" fmla="*/ 325119 h 2179536"/>
                    <a:gd name="connsiteX21-393" fmla="*/ 884127 w 2003583"/>
                    <a:gd name="connsiteY21-394" fmla="*/ -1 h 2179536"/>
                    <a:gd name="connsiteX22-395" fmla="*/ 1119457 w 2003583"/>
                    <a:gd name="connsiteY22-396" fmla="*/ -1 h 2179536"/>
                    <a:gd name="connsiteX23-397" fmla="*/ 1195882 w 2003583"/>
                    <a:gd name="connsiteY23-398" fmla="*/ 325119 h 2179536"/>
                    <a:gd name="connsiteX24-399" fmla="*/ 1539859 w 2003583"/>
                    <a:gd name="connsiteY24-400" fmla="*/ 523714 h 2179536"/>
                    <a:gd name="connsiteX0-401" fmla="*/ 1539859 w 2003583"/>
                    <a:gd name="connsiteY0-402" fmla="*/ 523716 h 2179538"/>
                    <a:gd name="connsiteX1-403" fmla="*/ 1859633 w 2003583"/>
                    <a:gd name="connsiteY1-404" fmla="*/ 427342 h 2179538"/>
                    <a:gd name="connsiteX2-405" fmla="*/ 1977299 w 2003583"/>
                    <a:gd name="connsiteY2-406" fmla="*/ 631144 h 2179538"/>
                    <a:gd name="connsiteX3-407" fmla="*/ 1733949 w 2003583"/>
                    <a:gd name="connsiteY3-408" fmla="*/ 859890 h 2179538"/>
                    <a:gd name="connsiteX4-409" fmla="*/ 1733949 w 2003583"/>
                    <a:gd name="connsiteY4-410" fmla="*/ 1257080 h 2179538"/>
                    <a:gd name="connsiteX5-411" fmla="*/ 1977299 w 2003583"/>
                    <a:gd name="connsiteY5-412" fmla="*/ 1485826 h 2179538"/>
                    <a:gd name="connsiteX6-413" fmla="*/ 1859633 w 2003583"/>
                    <a:gd name="connsiteY6-414" fmla="*/ 1689628 h 2179538"/>
                    <a:gd name="connsiteX7-415" fmla="*/ 1539859 w 2003583"/>
                    <a:gd name="connsiteY7-416" fmla="*/ 1593254 h 2179538"/>
                    <a:gd name="connsiteX8-417" fmla="*/ 1195882 w 2003583"/>
                    <a:gd name="connsiteY8-418" fmla="*/ 1791849 h 2179538"/>
                    <a:gd name="connsiteX9-419" fmla="*/ 1119457 w 2003583"/>
                    <a:gd name="connsiteY9-420" fmla="*/ 2116969 h 2179538"/>
                    <a:gd name="connsiteX10-421" fmla="*/ 884127 w 2003583"/>
                    <a:gd name="connsiteY10-422" fmla="*/ 2116969 h 2179538"/>
                    <a:gd name="connsiteX11-423" fmla="*/ 807702 w 2003583"/>
                    <a:gd name="connsiteY11-424" fmla="*/ 1791849 h 2179538"/>
                    <a:gd name="connsiteX12-425" fmla="*/ 463725 w 2003583"/>
                    <a:gd name="connsiteY12-426" fmla="*/ 1593254 h 2179538"/>
                    <a:gd name="connsiteX13-427" fmla="*/ 143951 w 2003583"/>
                    <a:gd name="connsiteY13-428" fmla="*/ 1689628 h 2179538"/>
                    <a:gd name="connsiteX14-429" fmla="*/ 26285 w 2003583"/>
                    <a:gd name="connsiteY14-430" fmla="*/ 1485826 h 2179538"/>
                    <a:gd name="connsiteX15-431" fmla="*/ 269635 w 2003583"/>
                    <a:gd name="connsiteY15-432" fmla="*/ 1257080 h 2179538"/>
                    <a:gd name="connsiteX16-433" fmla="*/ 269635 w 2003583"/>
                    <a:gd name="connsiteY16-434" fmla="*/ 859890 h 2179538"/>
                    <a:gd name="connsiteX17-435" fmla="*/ 26285 w 2003583"/>
                    <a:gd name="connsiteY17-436" fmla="*/ 631144 h 2179538"/>
                    <a:gd name="connsiteX18-437" fmla="*/ 143951 w 2003583"/>
                    <a:gd name="connsiteY18-438" fmla="*/ 427342 h 2179538"/>
                    <a:gd name="connsiteX19-439" fmla="*/ 463725 w 2003583"/>
                    <a:gd name="connsiteY19-440" fmla="*/ 523716 h 2179538"/>
                    <a:gd name="connsiteX20-441" fmla="*/ 807702 w 2003583"/>
                    <a:gd name="connsiteY20-442" fmla="*/ 325121 h 2179538"/>
                    <a:gd name="connsiteX21-443" fmla="*/ 884127 w 2003583"/>
                    <a:gd name="connsiteY21-444" fmla="*/ 1 h 2179538"/>
                    <a:gd name="connsiteX22-445" fmla="*/ 1119457 w 2003583"/>
                    <a:gd name="connsiteY22-446" fmla="*/ 1 h 2179538"/>
                    <a:gd name="connsiteX23-447" fmla="*/ 1195882 w 2003583"/>
                    <a:gd name="connsiteY23-448" fmla="*/ 325121 h 2179538"/>
                    <a:gd name="connsiteX24-449" fmla="*/ 1539859 w 2003583"/>
                    <a:gd name="connsiteY24-450" fmla="*/ 523716 h 2179538"/>
                    <a:gd name="connsiteX0-451" fmla="*/ 1539859 w 2003583"/>
                    <a:gd name="connsiteY0-452" fmla="*/ 523714 h 2179536"/>
                    <a:gd name="connsiteX1-453" fmla="*/ 1859633 w 2003583"/>
                    <a:gd name="connsiteY1-454" fmla="*/ 427340 h 2179536"/>
                    <a:gd name="connsiteX2-455" fmla="*/ 1977299 w 2003583"/>
                    <a:gd name="connsiteY2-456" fmla="*/ 631142 h 2179536"/>
                    <a:gd name="connsiteX3-457" fmla="*/ 1733949 w 2003583"/>
                    <a:gd name="connsiteY3-458" fmla="*/ 859888 h 2179536"/>
                    <a:gd name="connsiteX4-459" fmla="*/ 1733949 w 2003583"/>
                    <a:gd name="connsiteY4-460" fmla="*/ 1257078 h 2179536"/>
                    <a:gd name="connsiteX5-461" fmla="*/ 1977299 w 2003583"/>
                    <a:gd name="connsiteY5-462" fmla="*/ 1485824 h 2179536"/>
                    <a:gd name="connsiteX6-463" fmla="*/ 1859633 w 2003583"/>
                    <a:gd name="connsiteY6-464" fmla="*/ 1689626 h 2179536"/>
                    <a:gd name="connsiteX7-465" fmla="*/ 1539859 w 2003583"/>
                    <a:gd name="connsiteY7-466" fmla="*/ 1593252 h 2179536"/>
                    <a:gd name="connsiteX8-467" fmla="*/ 1195882 w 2003583"/>
                    <a:gd name="connsiteY8-468" fmla="*/ 1791847 h 2179536"/>
                    <a:gd name="connsiteX9-469" fmla="*/ 1119457 w 2003583"/>
                    <a:gd name="connsiteY9-470" fmla="*/ 2116967 h 2179536"/>
                    <a:gd name="connsiteX10-471" fmla="*/ 884127 w 2003583"/>
                    <a:gd name="connsiteY10-472" fmla="*/ 2116967 h 2179536"/>
                    <a:gd name="connsiteX11-473" fmla="*/ 807702 w 2003583"/>
                    <a:gd name="connsiteY11-474" fmla="*/ 1791847 h 2179536"/>
                    <a:gd name="connsiteX12-475" fmla="*/ 463725 w 2003583"/>
                    <a:gd name="connsiteY12-476" fmla="*/ 1593252 h 2179536"/>
                    <a:gd name="connsiteX13-477" fmla="*/ 143951 w 2003583"/>
                    <a:gd name="connsiteY13-478" fmla="*/ 1689626 h 2179536"/>
                    <a:gd name="connsiteX14-479" fmla="*/ 26285 w 2003583"/>
                    <a:gd name="connsiteY14-480" fmla="*/ 1485824 h 2179536"/>
                    <a:gd name="connsiteX15-481" fmla="*/ 269635 w 2003583"/>
                    <a:gd name="connsiteY15-482" fmla="*/ 1257078 h 2179536"/>
                    <a:gd name="connsiteX16-483" fmla="*/ 269635 w 2003583"/>
                    <a:gd name="connsiteY16-484" fmla="*/ 859888 h 2179536"/>
                    <a:gd name="connsiteX17-485" fmla="*/ 26285 w 2003583"/>
                    <a:gd name="connsiteY17-486" fmla="*/ 631142 h 2179536"/>
                    <a:gd name="connsiteX18-487" fmla="*/ 143951 w 2003583"/>
                    <a:gd name="connsiteY18-488" fmla="*/ 427340 h 2179536"/>
                    <a:gd name="connsiteX19-489" fmla="*/ 463725 w 2003583"/>
                    <a:gd name="connsiteY19-490" fmla="*/ 523714 h 2179536"/>
                    <a:gd name="connsiteX20-491" fmla="*/ 807702 w 2003583"/>
                    <a:gd name="connsiteY20-492" fmla="*/ 325119 h 2179536"/>
                    <a:gd name="connsiteX21-493" fmla="*/ 884127 w 2003583"/>
                    <a:gd name="connsiteY21-494" fmla="*/ -1 h 2179536"/>
                    <a:gd name="connsiteX22-495" fmla="*/ 1119457 w 2003583"/>
                    <a:gd name="connsiteY22-496" fmla="*/ -1 h 2179536"/>
                    <a:gd name="connsiteX23-497" fmla="*/ 1195882 w 2003583"/>
                    <a:gd name="connsiteY23-498" fmla="*/ 325119 h 2179536"/>
                    <a:gd name="connsiteX24-499" fmla="*/ 1539859 w 2003583"/>
                    <a:gd name="connsiteY24-500" fmla="*/ 523714 h 2179536"/>
                    <a:gd name="connsiteX0-501" fmla="*/ 1539859 w 2003583"/>
                    <a:gd name="connsiteY0-502" fmla="*/ 564355 h 2220177"/>
                    <a:gd name="connsiteX1-503" fmla="*/ 1859633 w 2003583"/>
                    <a:gd name="connsiteY1-504" fmla="*/ 467981 h 2220177"/>
                    <a:gd name="connsiteX2-505" fmla="*/ 1977299 w 2003583"/>
                    <a:gd name="connsiteY2-506" fmla="*/ 671783 h 2220177"/>
                    <a:gd name="connsiteX3-507" fmla="*/ 1733949 w 2003583"/>
                    <a:gd name="connsiteY3-508" fmla="*/ 900529 h 2220177"/>
                    <a:gd name="connsiteX4-509" fmla="*/ 1733949 w 2003583"/>
                    <a:gd name="connsiteY4-510" fmla="*/ 1297719 h 2220177"/>
                    <a:gd name="connsiteX5-511" fmla="*/ 1977299 w 2003583"/>
                    <a:gd name="connsiteY5-512" fmla="*/ 1526465 h 2220177"/>
                    <a:gd name="connsiteX6-513" fmla="*/ 1859633 w 2003583"/>
                    <a:gd name="connsiteY6-514" fmla="*/ 1730267 h 2220177"/>
                    <a:gd name="connsiteX7-515" fmla="*/ 1539859 w 2003583"/>
                    <a:gd name="connsiteY7-516" fmla="*/ 1633893 h 2220177"/>
                    <a:gd name="connsiteX8-517" fmla="*/ 1195882 w 2003583"/>
                    <a:gd name="connsiteY8-518" fmla="*/ 1832488 h 2220177"/>
                    <a:gd name="connsiteX9-519" fmla="*/ 1119457 w 2003583"/>
                    <a:gd name="connsiteY9-520" fmla="*/ 2157608 h 2220177"/>
                    <a:gd name="connsiteX10-521" fmla="*/ 884127 w 2003583"/>
                    <a:gd name="connsiteY10-522" fmla="*/ 2157608 h 2220177"/>
                    <a:gd name="connsiteX11-523" fmla="*/ 807702 w 2003583"/>
                    <a:gd name="connsiteY11-524" fmla="*/ 1832488 h 2220177"/>
                    <a:gd name="connsiteX12-525" fmla="*/ 463725 w 2003583"/>
                    <a:gd name="connsiteY12-526" fmla="*/ 1633893 h 2220177"/>
                    <a:gd name="connsiteX13-527" fmla="*/ 143951 w 2003583"/>
                    <a:gd name="connsiteY13-528" fmla="*/ 1730267 h 2220177"/>
                    <a:gd name="connsiteX14-529" fmla="*/ 26285 w 2003583"/>
                    <a:gd name="connsiteY14-530" fmla="*/ 1526465 h 2220177"/>
                    <a:gd name="connsiteX15-531" fmla="*/ 269635 w 2003583"/>
                    <a:gd name="connsiteY15-532" fmla="*/ 1297719 h 2220177"/>
                    <a:gd name="connsiteX16-533" fmla="*/ 269635 w 2003583"/>
                    <a:gd name="connsiteY16-534" fmla="*/ 900529 h 2220177"/>
                    <a:gd name="connsiteX17-535" fmla="*/ 26285 w 2003583"/>
                    <a:gd name="connsiteY17-536" fmla="*/ 671783 h 2220177"/>
                    <a:gd name="connsiteX18-537" fmla="*/ 143951 w 2003583"/>
                    <a:gd name="connsiteY18-538" fmla="*/ 467981 h 2220177"/>
                    <a:gd name="connsiteX19-539" fmla="*/ 463725 w 2003583"/>
                    <a:gd name="connsiteY19-540" fmla="*/ 564355 h 2220177"/>
                    <a:gd name="connsiteX20-541" fmla="*/ 807702 w 2003583"/>
                    <a:gd name="connsiteY20-542" fmla="*/ 365760 h 2220177"/>
                    <a:gd name="connsiteX21-543" fmla="*/ 884127 w 2003583"/>
                    <a:gd name="connsiteY21-544" fmla="*/ 40640 h 2220177"/>
                    <a:gd name="connsiteX22-545" fmla="*/ 1119457 w 2003583"/>
                    <a:gd name="connsiteY22-546" fmla="*/ 40640 h 2220177"/>
                    <a:gd name="connsiteX23-547" fmla="*/ 1195882 w 2003583"/>
                    <a:gd name="connsiteY23-548" fmla="*/ 365760 h 2220177"/>
                    <a:gd name="connsiteX24-549" fmla="*/ 1539859 w 2003583"/>
                    <a:gd name="connsiteY24-550" fmla="*/ 564355 h 2220177"/>
                    <a:gd name="connsiteX0-551" fmla="*/ 1539859 w 2003583"/>
                    <a:gd name="connsiteY0-552" fmla="*/ 586285 h 2242107"/>
                    <a:gd name="connsiteX1-553" fmla="*/ 1859633 w 2003583"/>
                    <a:gd name="connsiteY1-554" fmla="*/ 489911 h 2242107"/>
                    <a:gd name="connsiteX2-555" fmla="*/ 1977299 w 2003583"/>
                    <a:gd name="connsiteY2-556" fmla="*/ 693713 h 2242107"/>
                    <a:gd name="connsiteX3-557" fmla="*/ 1733949 w 2003583"/>
                    <a:gd name="connsiteY3-558" fmla="*/ 922459 h 2242107"/>
                    <a:gd name="connsiteX4-559" fmla="*/ 1733949 w 2003583"/>
                    <a:gd name="connsiteY4-560" fmla="*/ 1319649 h 2242107"/>
                    <a:gd name="connsiteX5-561" fmla="*/ 1977299 w 2003583"/>
                    <a:gd name="connsiteY5-562" fmla="*/ 1548395 h 2242107"/>
                    <a:gd name="connsiteX6-563" fmla="*/ 1859633 w 2003583"/>
                    <a:gd name="connsiteY6-564" fmla="*/ 1752197 h 2242107"/>
                    <a:gd name="connsiteX7-565" fmla="*/ 1539859 w 2003583"/>
                    <a:gd name="connsiteY7-566" fmla="*/ 1655823 h 2242107"/>
                    <a:gd name="connsiteX8-567" fmla="*/ 1195882 w 2003583"/>
                    <a:gd name="connsiteY8-568" fmla="*/ 1854418 h 2242107"/>
                    <a:gd name="connsiteX9-569" fmla="*/ 1119457 w 2003583"/>
                    <a:gd name="connsiteY9-570" fmla="*/ 2179538 h 2242107"/>
                    <a:gd name="connsiteX10-571" fmla="*/ 884127 w 2003583"/>
                    <a:gd name="connsiteY10-572" fmla="*/ 2179538 h 2242107"/>
                    <a:gd name="connsiteX11-573" fmla="*/ 807702 w 2003583"/>
                    <a:gd name="connsiteY11-574" fmla="*/ 1854418 h 2242107"/>
                    <a:gd name="connsiteX12-575" fmla="*/ 463725 w 2003583"/>
                    <a:gd name="connsiteY12-576" fmla="*/ 1655823 h 2242107"/>
                    <a:gd name="connsiteX13-577" fmla="*/ 143951 w 2003583"/>
                    <a:gd name="connsiteY13-578" fmla="*/ 1752197 h 2242107"/>
                    <a:gd name="connsiteX14-579" fmla="*/ 26285 w 2003583"/>
                    <a:gd name="connsiteY14-580" fmla="*/ 1548395 h 2242107"/>
                    <a:gd name="connsiteX15-581" fmla="*/ 269635 w 2003583"/>
                    <a:gd name="connsiteY15-582" fmla="*/ 1319649 h 2242107"/>
                    <a:gd name="connsiteX16-583" fmla="*/ 269635 w 2003583"/>
                    <a:gd name="connsiteY16-584" fmla="*/ 922459 h 2242107"/>
                    <a:gd name="connsiteX17-585" fmla="*/ 26285 w 2003583"/>
                    <a:gd name="connsiteY17-586" fmla="*/ 693713 h 2242107"/>
                    <a:gd name="connsiteX18-587" fmla="*/ 143951 w 2003583"/>
                    <a:gd name="connsiteY18-588" fmla="*/ 489911 h 2242107"/>
                    <a:gd name="connsiteX19-589" fmla="*/ 463725 w 2003583"/>
                    <a:gd name="connsiteY19-590" fmla="*/ 586285 h 2242107"/>
                    <a:gd name="connsiteX20-591" fmla="*/ 807702 w 2003583"/>
                    <a:gd name="connsiteY20-592" fmla="*/ 387690 h 2242107"/>
                    <a:gd name="connsiteX21-593" fmla="*/ 884127 w 2003583"/>
                    <a:gd name="connsiteY21-594" fmla="*/ 62570 h 2242107"/>
                    <a:gd name="connsiteX22-595" fmla="*/ 1119457 w 2003583"/>
                    <a:gd name="connsiteY22-596" fmla="*/ 62570 h 2242107"/>
                    <a:gd name="connsiteX23-597" fmla="*/ 1195882 w 2003583"/>
                    <a:gd name="connsiteY23-598" fmla="*/ 387690 h 2242107"/>
                    <a:gd name="connsiteX24-599" fmla="*/ 1539859 w 2003583"/>
                    <a:gd name="connsiteY24-600" fmla="*/ 586285 h 2242107"/>
                    <a:gd name="connsiteX0-601" fmla="*/ 1539859 w 2003583"/>
                    <a:gd name="connsiteY0-602" fmla="*/ 586285 h 2242107"/>
                    <a:gd name="connsiteX1-603" fmla="*/ 1859633 w 2003583"/>
                    <a:gd name="connsiteY1-604" fmla="*/ 489911 h 2242107"/>
                    <a:gd name="connsiteX2-605" fmla="*/ 1977299 w 2003583"/>
                    <a:gd name="connsiteY2-606" fmla="*/ 693713 h 2242107"/>
                    <a:gd name="connsiteX3-607" fmla="*/ 1733949 w 2003583"/>
                    <a:gd name="connsiteY3-608" fmla="*/ 922459 h 2242107"/>
                    <a:gd name="connsiteX4-609" fmla="*/ 1733949 w 2003583"/>
                    <a:gd name="connsiteY4-610" fmla="*/ 1319649 h 2242107"/>
                    <a:gd name="connsiteX5-611" fmla="*/ 1977299 w 2003583"/>
                    <a:gd name="connsiteY5-612" fmla="*/ 1548395 h 2242107"/>
                    <a:gd name="connsiteX6-613" fmla="*/ 1859633 w 2003583"/>
                    <a:gd name="connsiteY6-614" fmla="*/ 1752197 h 2242107"/>
                    <a:gd name="connsiteX7-615" fmla="*/ 1539859 w 2003583"/>
                    <a:gd name="connsiteY7-616" fmla="*/ 1655823 h 2242107"/>
                    <a:gd name="connsiteX8-617" fmla="*/ 1195882 w 2003583"/>
                    <a:gd name="connsiteY8-618" fmla="*/ 1854418 h 2242107"/>
                    <a:gd name="connsiteX9-619" fmla="*/ 1119457 w 2003583"/>
                    <a:gd name="connsiteY9-620" fmla="*/ 2179538 h 2242107"/>
                    <a:gd name="connsiteX10-621" fmla="*/ 884127 w 2003583"/>
                    <a:gd name="connsiteY10-622" fmla="*/ 2179538 h 2242107"/>
                    <a:gd name="connsiteX11-623" fmla="*/ 807702 w 2003583"/>
                    <a:gd name="connsiteY11-624" fmla="*/ 1854418 h 2242107"/>
                    <a:gd name="connsiteX12-625" fmla="*/ 463725 w 2003583"/>
                    <a:gd name="connsiteY12-626" fmla="*/ 1655823 h 2242107"/>
                    <a:gd name="connsiteX13-627" fmla="*/ 143951 w 2003583"/>
                    <a:gd name="connsiteY13-628" fmla="*/ 1752197 h 2242107"/>
                    <a:gd name="connsiteX14-629" fmla="*/ 26285 w 2003583"/>
                    <a:gd name="connsiteY14-630" fmla="*/ 1548395 h 2242107"/>
                    <a:gd name="connsiteX15-631" fmla="*/ 269635 w 2003583"/>
                    <a:gd name="connsiteY15-632" fmla="*/ 1319649 h 2242107"/>
                    <a:gd name="connsiteX16-633" fmla="*/ 269635 w 2003583"/>
                    <a:gd name="connsiteY16-634" fmla="*/ 922459 h 2242107"/>
                    <a:gd name="connsiteX17-635" fmla="*/ 26285 w 2003583"/>
                    <a:gd name="connsiteY17-636" fmla="*/ 693713 h 2242107"/>
                    <a:gd name="connsiteX18-637" fmla="*/ 143951 w 2003583"/>
                    <a:gd name="connsiteY18-638" fmla="*/ 489911 h 2242107"/>
                    <a:gd name="connsiteX19-639" fmla="*/ 463725 w 2003583"/>
                    <a:gd name="connsiteY19-640" fmla="*/ 586285 h 2242107"/>
                    <a:gd name="connsiteX20-641" fmla="*/ 807702 w 2003583"/>
                    <a:gd name="connsiteY20-642" fmla="*/ 387690 h 2242107"/>
                    <a:gd name="connsiteX21-643" fmla="*/ 884127 w 2003583"/>
                    <a:gd name="connsiteY21-644" fmla="*/ 62570 h 2242107"/>
                    <a:gd name="connsiteX22-645" fmla="*/ 1119457 w 2003583"/>
                    <a:gd name="connsiteY22-646" fmla="*/ 62570 h 2242107"/>
                    <a:gd name="connsiteX23-647" fmla="*/ 1195882 w 2003583"/>
                    <a:gd name="connsiteY23-648" fmla="*/ 387690 h 2242107"/>
                    <a:gd name="connsiteX24-649" fmla="*/ 1539859 w 2003583"/>
                    <a:gd name="connsiteY24-650" fmla="*/ 586285 h 2242107"/>
                    <a:gd name="connsiteX0-651" fmla="*/ 1539859 w 2003583"/>
                    <a:gd name="connsiteY0-652" fmla="*/ 586285 h 2242107"/>
                    <a:gd name="connsiteX1-653" fmla="*/ 1859633 w 2003583"/>
                    <a:gd name="connsiteY1-654" fmla="*/ 489911 h 2242107"/>
                    <a:gd name="connsiteX2-655" fmla="*/ 1977299 w 2003583"/>
                    <a:gd name="connsiteY2-656" fmla="*/ 693713 h 2242107"/>
                    <a:gd name="connsiteX3-657" fmla="*/ 1733949 w 2003583"/>
                    <a:gd name="connsiteY3-658" fmla="*/ 922459 h 2242107"/>
                    <a:gd name="connsiteX4-659" fmla="*/ 1733949 w 2003583"/>
                    <a:gd name="connsiteY4-660" fmla="*/ 1319649 h 2242107"/>
                    <a:gd name="connsiteX5-661" fmla="*/ 1977299 w 2003583"/>
                    <a:gd name="connsiteY5-662" fmla="*/ 1548395 h 2242107"/>
                    <a:gd name="connsiteX6-663" fmla="*/ 1859633 w 2003583"/>
                    <a:gd name="connsiteY6-664" fmla="*/ 1752197 h 2242107"/>
                    <a:gd name="connsiteX7-665" fmla="*/ 1539859 w 2003583"/>
                    <a:gd name="connsiteY7-666" fmla="*/ 1655823 h 2242107"/>
                    <a:gd name="connsiteX8-667" fmla="*/ 1195882 w 2003583"/>
                    <a:gd name="connsiteY8-668" fmla="*/ 1854418 h 2242107"/>
                    <a:gd name="connsiteX9-669" fmla="*/ 1119457 w 2003583"/>
                    <a:gd name="connsiteY9-670" fmla="*/ 2179538 h 2242107"/>
                    <a:gd name="connsiteX10-671" fmla="*/ 884127 w 2003583"/>
                    <a:gd name="connsiteY10-672" fmla="*/ 2179538 h 2242107"/>
                    <a:gd name="connsiteX11-673" fmla="*/ 807702 w 2003583"/>
                    <a:gd name="connsiteY11-674" fmla="*/ 1854418 h 2242107"/>
                    <a:gd name="connsiteX12-675" fmla="*/ 463725 w 2003583"/>
                    <a:gd name="connsiteY12-676" fmla="*/ 1655823 h 2242107"/>
                    <a:gd name="connsiteX13-677" fmla="*/ 143951 w 2003583"/>
                    <a:gd name="connsiteY13-678" fmla="*/ 1752197 h 2242107"/>
                    <a:gd name="connsiteX14-679" fmla="*/ 26285 w 2003583"/>
                    <a:gd name="connsiteY14-680" fmla="*/ 1548395 h 2242107"/>
                    <a:gd name="connsiteX15-681" fmla="*/ 269635 w 2003583"/>
                    <a:gd name="connsiteY15-682" fmla="*/ 1319649 h 2242107"/>
                    <a:gd name="connsiteX16-683" fmla="*/ 269635 w 2003583"/>
                    <a:gd name="connsiteY16-684" fmla="*/ 922459 h 2242107"/>
                    <a:gd name="connsiteX17-685" fmla="*/ 26285 w 2003583"/>
                    <a:gd name="connsiteY17-686" fmla="*/ 693713 h 2242107"/>
                    <a:gd name="connsiteX18-687" fmla="*/ 143951 w 2003583"/>
                    <a:gd name="connsiteY18-688" fmla="*/ 489911 h 2242107"/>
                    <a:gd name="connsiteX19-689" fmla="*/ 463725 w 2003583"/>
                    <a:gd name="connsiteY19-690" fmla="*/ 586285 h 2242107"/>
                    <a:gd name="connsiteX20-691" fmla="*/ 807702 w 2003583"/>
                    <a:gd name="connsiteY20-692" fmla="*/ 387690 h 2242107"/>
                    <a:gd name="connsiteX21-693" fmla="*/ 884127 w 2003583"/>
                    <a:gd name="connsiteY21-694" fmla="*/ 62570 h 2242107"/>
                    <a:gd name="connsiteX22-695" fmla="*/ 1119457 w 2003583"/>
                    <a:gd name="connsiteY22-696" fmla="*/ 62570 h 2242107"/>
                    <a:gd name="connsiteX23-697" fmla="*/ 1195882 w 2003583"/>
                    <a:gd name="connsiteY23-698" fmla="*/ 387690 h 2242107"/>
                    <a:gd name="connsiteX24-699" fmla="*/ 1539859 w 2003583"/>
                    <a:gd name="connsiteY24-700" fmla="*/ 586285 h 2242107"/>
                    <a:gd name="connsiteX0-701" fmla="*/ 1539859 w 2003583"/>
                    <a:gd name="connsiteY0-702" fmla="*/ 586285 h 2242107"/>
                    <a:gd name="connsiteX1-703" fmla="*/ 1859633 w 2003583"/>
                    <a:gd name="connsiteY1-704" fmla="*/ 489911 h 2242107"/>
                    <a:gd name="connsiteX2-705" fmla="*/ 1977299 w 2003583"/>
                    <a:gd name="connsiteY2-706" fmla="*/ 693713 h 2242107"/>
                    <a:gd name="connsiteX3-707" fmla="*/ 1733949 w 2003583"/>
                    <a:gd name="connsiteY3-708" fmla="*/ 922459 h 2242107"/>
                    <a:gd name="connsiteX4-709" fmla="*/ 1733949 w 2003583"/>
                    <a:gd name="connsiteY4-710" fmla="*/ 1319649 h 2242107"/>
                    <a:gd name="connsiteX5-711" fmla="*/ 1977299 w 2003583"/>
                    <a:gd name="connsiteY5-712" fmla="*/ 1548395 h 2242107"/>
                    <a:gd name="connsiteX6-713" fmla="*/ 1859633 w 2003583"/>
                    <a:gd name="connsiteY6-714" fmla="*/ 1752197 h 2242107"/>
                    <a:gd name="connsiteX7-715" fmla="*/ 1539859 w 2003583"/>
                    <a:gd name="connsiteY7-716" fmla="*/ 1655823 h 2242107"/>
                    <a:gd name="connsiteX8-717" fmla="*/ 1195882 w 2003583"/>
                    <a:gd name="connsiteY8-718" fmla="*/ 1854418 h 2242107"/>
                    <a:gd name="connsiteX9-719" fmla="*/ 1119457 w 2003583"/>
                    <a:gd name="connsiteY9-720" fmla="*/ 2179538 h 2242107"/>
                    <a:gd name="connsiteX10-721" fmla="*/ 884127 w 2003583"/>
                    <a:gd name="connsiteY10-722" fmla="*/ 2179538 h 2242107"/>
                    <a:gd name="connsiteX11-723" fmla="*/ 807702 w 2003583"/>
                    <a:gd name="connsiteY11-724" fmla="*/ 1854418 h 2242107"/>
                    <a:gd name="connsiteX12-725" fmla="*/ 463725 w 2003583"/>
                    <a:gd name="connsiteY12-726" fmla="*/ 1655823 h 2242107"/>
                    <a:gd name="connsiteX13-727" fmla="*/ 143951 w 2003583"/>
                    <a:gd name="connsiteY13-728" fmla="*/ 1752197 h 2242107"/>
                    <a:gd name="connsiteX14-729" fmla="*/ 26285 w 2003583"/>
                    <a:gd name="connsiteY14-730" fmla="*/ 1548395 h 2242107"/>
                    <a:gd name="connsiteX15-731" fmla="*/ 269635 w 2003583"/>
                    <a:gd name="connsiteY15-732" fmla="*/ 1319649 h 2242107"/>
                    <a:gd name="connsiteX16-733" fmla="*/ 269635 w 2003583"/>
                    <a:gd name="connsiteY16-734" fmla="*/ 922459 h 2242107"/>
                    <a:gd name="connsiteX17-735" fmla="*/ 26285 w 2003583"/>
                    <a:gd name="connsiteY17-736" fmla="*/ 693713 h 2242107"/>
                    <a:gd name="connsiteX18-737" fmla="*/ 143951 w 2003583"/>
                    <a:gd name="connsiteY18-738" fmla="*/ 489911 h 2242107"/>
                    <a:gd name="connsiteX19-739" fmla="*/ 463725 w 2003583"/>
                    <a:gd name="connsiteY19-740" fmla="*/ 586285 h 2242107"/>
                    <a:gd name="connsiteX20-741" fmla="*/ 807702 w 2003583"/>
                    <a:gd name="connsiteY20-742" fmla="*/ 387690 h 2242107"/>
                    <a:gd name="connsiteX21-743" fmla="*/ 884127 w 2003583"/>
                    <a:gd name="connsiteY21-744" fmla="*/ 62570 h 2242107"/>
                    <a:gd name="connsiteX22-745" fmla="*/ 1119457 w 2003583"/>
                    <a:gd name="connsiteY22-746" fmla="*/ 62570 h 2242107"/>
                    <a:gd name="connsiteX23-747" fmla="*/ 1195882 w 2003583"/>
                    <a:gd name="connsiteY23-748" fmla="*/ 387690 h 2242107"/>
                    <a:gd name="connsiteX24-749" fmla="*/ 1539859 w 2003583"/>
                    <a:gd name="connsiteY24-750" fmla="*/ 586285 h 2242107"/>
                    <a:gd name="connsiteX0-751" fmla="*/ 1539859 w 2003583"/>
                    <a:gd name="connsiteY0-752" fmla="*/ 586285 h 2242107"/>
                    <a:gd name="connsiteX1-753" fmla="*/ 1859633 w 2003583"/>
                    <a:gd name="connsiteY1-754" fmla="*/ 489911 h 2242107"/>
                    <a:gd name="connsiteX2-755" fmla="*/ 1977299 w 2003583"/>
                    <a:gd name="connsiteY2-756" fmla="*/ 693713 h 2242107"/>
                    <a:gd name="connsiteX3-757" fmla="*/ 1733949 w 2003583"/>
                    <a:gd name="connsiteY3-758" fmla="*/ 922459 h 2242107"/>
                    <a:gd name="connsiteX4-759" fmla="*/ 1733949 w 2003583"/>
                    <a:gd name="connsiteY4-760" fmla="*/ 1319649 h 2242107"/>
                    <a:gd name="connsiteX5-761" fmla="*/ 1977299 w 2003583"/>
                    <a:gd name="connsiteY5-762" fmla="*/ 1548395 h 2242107"/>
                    <a:gd name="connsiteX6-763" fmla="*/ 1859633 w 2003583"/>
                    <a:gd name="connsiteY6-764" fmla="*/ 1752197 h 2242107"/>
                    <a:gd name="connsiteX7-765" fmla="*/ 1539859 w 2003583"/>
                    <a:gd name="connsiteY7-766" fmla="*/ 1655823 h 2242107"/>
                    <a:gd name="connsiteX8-767" fmla="*/ 1195882 w 2003583"/>
                    <a:gd name="connsiteY8-768" fmla="*/ 1854418 h 2242107"/>
                    <a:gd name="connsiteX9-769" fmla="*/ 1119457 w 2003583"/>
                    <a:gd name="connsiteY9-770" fmla="*/ 2179538 h 2242107"/>
                    <a:gd name="connsiteX10-771" fmla="*/ 884127 w 2003583"/>
                    <a:gd name="connsiteY10-772" fmla="*/ 2179538 h 2242107"/>
                    <a:gd name="connsiteX11-773" fmla="*/ 807702 w 2003583"/>
                    <a:gd name="connsiteY11-774" fmla="*/ 1854418 h 2242107"/>
                    <a:gd name="connsiteX12-775" fmla="*/ 463725 w 2003583"/>
                    <a:gd name="connsiteY12-776" fmla="*/ 1655823 h 2242107"/>
                    <a:gd name="connsiteX13-777" fmla="*/ 143951 w 2003583"/>
                    <a:gd name="connsiteY13-778" fmla="*/ 1752197 h 2242107"/>
                    <a:gd name="connsiteX14-779" fmla="*/ 26285 w 2003583"/>
                    <a:gd name="connsiteY14-780" fmla="*/ 1548395 h 2242107"/>
                    <a:gd name="connsiteX15-781" fmla="*/ 269635 w 2003583"/>
                    <a:gd name="connsiteY15-782" fmla="*/ 1319649 h 2242107"/>
                    <a:gd name="connsiteX16-783" fmla="*/ 269635 w 2003583"/>
                    <a:gd name="connsiteY16-784" fmla="*/ 922459 h 2242107"/>
                    <a:gd name="connsiteX17-785" fmla="*/ 26285 w 2003583"/>
                    <a:gd name="connsiteY17-786" fmla="*/ 693713 h 2242107"/>
                    <a:gd name="connsiteX18-787" fmla="*/ 143951 w 2003583"/>
                    <a:gd name="connsiteY18-788" fmla="*/ 489911 h 2242107"/>
                    <a:gd name="connsiteX19-789" fmla="*/ 463725 w 2003583"/>
                    <a:gd name="connsiteY19-790" fmla="*/ 586285 h 2242107"/>
                    <a:gd name="connsiteX20-791" fmla="*/ 807702 w 2003583"/>
                    <a:gd name="connsiteY20-792" fmla="*/ 387690 h 2242107"/>
                    <a:gd name="connsiteX21-793" fmla="*/ 884127 w 2003583"/>
                    <a:gd name="connsiteY21-794" fmla="*/ 62570 h 2242107"/>
                    <a:gd name="connsiteX22-795" fmla="*/ 1119457 w 2003583"/>
                    <a:gd name="connsiteY22-796" fmla="*/ 62570 h 2242107"/>
                    <a:gd name="connsiteX23-797" fmla="*/ 1195882 w 2003583"/>
                    <a:gd name="connsiteY23-798" fmla="*/ 387690 h 2242107"/>
                    <a:gd name="connsiteX24-799" fmla="*/ 1539859 w 2003583"/>
                    <a:gd name="connsiteY24-800" fmla="*/ 586285 h 2242107"/>
                    <a:gd name="connsiteX0-801" fmla="*/ 1539859 w 2003583"/>
                    <a:gd name="connsiteY0-802" fmla="*/ 586285 h 2242107"/>
                    <a:gd name="connsiteX1-803" fmla="*/ 1859633 w 2003583"/>
                    <a:gd name="connsiteY1-804" fmla="*/ 489911 h 2242107"/>
                    <a:gd name="connsiteX2-805" fmla="*/ 1977299 w 2003583"/>
                    <a:gd name="connsiteY2-806" fmla="*/ 693713 h 2242107"/>
                    <a:gd name="connsiteX3-807" fmla="*/ 1733949 w 2003583"/>
                    <a:gd name="connsiteY3-808" fmla="*/ 922459 h 2242107"/>
                    <a:gd name="connsiteX4-809" fmla="*/ 1733949 w 2003583"/>
                    <a:gd name="connsiteY4-810" fmla="*/ 1319649 h 2242107"/>
                    <a:gd name="connsiteX5-811" fmla="*/ 1977299 w 2003583"/>
                    <a:gd name="connsiteY5-812" fmla="*/ 1548395 h 2242107"/>
                    <a:gd name="connsiteX6-813" fmla="*/ 1859633 w 2003583"/>
                    <a:gd name="connsiteY6-814" fmla="*/ 1752197 h 2242107"/>
                    <a:gd name="connsiteX7-815" fmla="*/ 1539859 w 2003583"/>
                    <a:gd name="connsiteY7-816" fmla="*/ 1655823 h 2242107"/>
                    <a:gd name="connsiteX8-817" fmla="*/ 1195882 w 2003583"/>
                    <a:gd name="connsiteY8-818" fmla="*/ 1854418 h 2242107"/>
                    <a:gd name="connsiteX9-819" fmla="*/ 1119457 w 2003583"/>
                    <a:gd name="connsiteY9-820" fmla="*/ 2179538 h 2242107"/>
                    <a:gd name="connsiteX10-821" fmla="*/ 884127 w 2003583"/>
                    <a:gd name="connsiteY10-822" fmla="*/ 2179538 h 2242107"/>
                    <a:gd name="connsiteX11-823" fmla="*/ 807702 w 2003583"/>
                    <a:gd name="connsiteY11-824" fmla="*/ 1854418 h 2242107"/>
                    <a:gd name="connsiteX12-825" fmla="*/ 463725 w 2003583"/>
                    <a:gd name="connsiteY12-826" fmla="*/ 1655823 h 2242107"/>
                    <a:gd name="connsiteX13-827" fmla="*/ 143951 w 2003583"/>
                    <a:gd name="connsiteY13-828" fmla="*/ 1752197 h 2242107"/>
                    <a:gd name="connsiteX14-829" fmla="*/ 26285 w 2003583"/>
                    <a:gd name="connsiteY14-830" fmla="*/ 1548395 h 2242107"/>
                    <a:gd name="connsiteX15-831" fmla="*/ 269635 w 2003583"/>
                    <a:gd name="connsiteY15-832" fmla="*/ 1319649 h 2242107"/>
                    <a:gd name="connsiteX16-833" fmla="*/ 269635 w 2003583"/>
                    <a:gd name="connsiteY16-834" fmla="*/ 922459 h 2242107"/>
                    <a:gd name="connsiteX17-835" fmla="*/ 26285 w 2003583"/>
                    <a:gd name="connsiteY17-836" fmla="*/ 693713 h 2242107"/>
                    <a:gd name="connsiteX18-837" fmla="*/ 143951 w 2003583"/>
                    <a:gd name="connsiteY18-838" fmla="*/ 489911 h 2242107"/>
                    <a:gd name="connsiteX19-839" fmla="*/ 463725 w 2003583"/>
                    <a:gd name="connsiteY19-840" fmla="*/ 586285 h 2242107"/>
                    <a:gd name="connsiteX20-841" fmla="*/ 807702 w 2003583"/>
                    <a:gd name="connsiteY20-842" fmla="*/ 387690 h 2242107"/>
                    <a:gd name="connsiteX21-843" fmla="*/ 884127 w 2003583"/>
                    <a:gd name="connsiteY21-844" fmla="*/ 62570 h 2242107"/>
                    <a:gd name="connsiteX22-845" fmla="*/ 1119457 w 2003583"/>
                    <a:gd name="connsiteY22-846" fmla="*/ 62570 h 2242107"/>
                    <a:gd name="connsiteX23-847" fmla="*/ 1195882 w 2003583"/>
                    <a:gd name="connsiteY23-848" fmla="*/ 387690 h 2242107"/>
                    <a:gd name="connsiteX24-849" fmla="*/ 1539859 w 2003583"/>
                    <a:gd name="connsiteY24-850" fmla="*/ 586285 h 2242107"/>
                    <a:gd name="connsiteX0-851" fmla="*/ 1539859 w 2003583"/>
                    <a:gd name="connsiteY0-852" fmla="*/ 586285 h 2242107"/>
                    <a:gd name="connsiteX1-853" fmla="*/ 1859633 w 2003583"/>
                    <a:gd name="connsiteY1-854" fmla="*/ 489911 h 2242107"/>
                    <a:gd name="connsiteX2-855" fmla="*/ 1977299 w 2003583"/>
                    <a:gd name="connsiteY2-856" fmla="*/ 693713 h 2242107"/>
                    <a:gd name="connsiteX3-857" fmla="*/ 1733949 w 2003583"/>
                    <a:gd name="connsiteY3-858" fmla="*/ 922459 h 2242107"/>
                    <a:gd name="connsiteX4-859" fmla="*/ 1733949 w 2003583"/>
                    <a:gd name="connsiteY4-860" fmla="*/ 1319649 h 2242107"/>
                    <a:gd name="connsiteX5-861" fmla="*/ 1977299 w 2003583"/>
                    <a:gd name="connsiteY5-862" fmla="*/ 1548395 h 2242107"/>
                    <a:gd name="connsiteX6-863" fmla="*/ 1859633 w 2003583"/>
                    <a:gd name="connsiteY6-864" fmla="*/ 1752197 h 2242107"/>
                    <a:gd name="connsiteX7-865" fmla="*/ 1539859 w 2003583"/>
                    <a:gd name="connsiteY7-866" fmla="*/ 1655823 h 2242107"/>
                    <a:gd name="connsiteX8-867" fmla="*/ 1195882 w 2003583"/>
                    <a:gd name="connsiteY8-868" fmla="*/ 1854418 h 2242107"/>
                    <a:gd name="connsiteX9-869" fmla="*/ 1119457 w 2003583"/>
                    <a:gd name="connsiteY9-870" fmla="*/ 2179538 h 2242107"/>
                    <a:gd name="connsiteX10-871" fmla="*/ 884127 w 2003583"/>
                    <a:gd name="connsiteY10-872" fmla="*/ 2179538 h 2242107"/>
                    <a:gd name="connsiteX11-873" fmla="*/ 807702 w 2003583"/>
                    <a:gd name="connsiteY11-874" fmla="*/ 1854418 h 2242107"/>
                    <a:gd name="connsiteX12-875" fmla="*/ 463725 w 2003583"/>
                    <a:gd name="connsiteY12-876" fmla="*/ 1655823 h 2242107"/>
                    <a:gd name="connsiteX13-877" fmla="*/ 143951 w 2003583"/>
                    <a:gd name="connsiteY13-878" fmla="*/ 1752197 h 2242107"/>
                    <a:gd name="connsiteX14-879" fmla="*/ 26285 w 2003583"/>
                    <a:gd name="connsiteY14-880" fmla="*/ 1548395 h 2242107"/>
                    <a:gd name="connsiteX15-881" fmla="*/ 269635 w 2003583"/>
                    <a:gd name="connsiteY15-882" fmla="*/ 1319649 h 2242107"/>
                    <a:gd name="connsiteX16-883" fmla="*/ 269635 w 2003583"/>
                    <a:gd name="connsiteY16-884" fmla="*/ 922459 h 2242107"/>
                    <a:gd name="connsiteX17-885" fmla="*/ 26285 w 2003583"/>
                    <a:gd name="connsiteY17-886" fmla="*/ 693713 h 2242107"/>
                    <a:gd name="connsiteX18-887" fmla="*/ 143951 w 2003583"/>
                    <a:gd name="connsiteY18-888" fmla="*/ 489911 h 2242107"/>
                    <a:gd name="connsiteX19-889" fmla="*/ 463725 w 2003583"/>
                    <a:gd name="connsiteY19-890" fmla="*/ 586285 h 2242107"/>
                    <a:gd name="connsiteX20-891" fmla="*/ 807702 w 2003583"/>
                    <a:gd name="connsiteY20-892" fmla="*/ 387690 h 2242107"/>
                    <a:gd name="connsiteX21-893" fmla="*/ 884127 w 2003583"/>
                    <a:gd name="connsiteY21-894" fmla="*/ 62570 h 2242107"/>
                    <a:gd name="connsiteX22-895" fmla="*/ 1119457 w 2003583"/>
                    <a:gd name="connsiteY22-896" fmla="*/ 62570 h 2242107"/>
                    <a:gd name="connsiteX23-897" fmla="*/ 1195882 w 2003583"/>
                    <a:gd name="connsiteY23-898" fmla="*/ 387690 h 2242107"/>
                    <a:gd name="connsiteX24-899" fmla="*/ 1539859 w 2003583"/>
                    <a:gd name="connsiteY24-900" fmla="*/ 586285 h 2242107"/>
                    <a:gd name="connsiteX0-901" fmla="*/ 1539859 w 2003583"/>
                    <a:gd name="connsiteY0-902" fmla="*/ 586285 h 2242107"/>
                    <a:gd name="connsiteX1-903" fmla="*/ 1859633 w 2003583"/>
                    <a:gd name="connsiteY1-904" fmla="*/ 489911 h 2242107"/>
                    <a:gd name="connsiteX2-905" fmla="*/ 1977299 w 2003583"/>
                    <a:gd name="connsiteY2-906" fmla="*/ 693713 h 2242107"/>
                    <a:gd name="connsiteX3-907" fmla="*/ 1733949 w 2003583"/>
                    <a:gd name="connsiteY3-908" fmla="*/ 922459 h 2242107"/>
                    <a:gd name="connsiteX4-909" fmla="*/ 1733949 w 2003583"/>
                    <a:gd name="connsiteY4-910" fmla="*/ 1319649 h 2242107"/>
                    <a:gd name="connsiteX5-911" fmla="*/ 1977299 w 2003583"/>
                    <a:gd name="connsiteY5-912" fmla="*/ 1548395 h 2242107"/>
                    <a:gd name="connsiteX6-913" fmla="*/ 1859633 w 2003583"/>
                    <a:gd name="connsiteY6-914" fmla="*/ 1752197 h 2242107"/>
                    <a:gd name="connsiteX7-915" fmla="*/ 1539859 w 2003583"/>
                    <a:gd name="connsiteY7-916" fmla="*/ 1655823 h 2242107"/>
                    <a:gd name="connsiteX8-917" fmla="*/ 1195882 w 2003583"/>
                    <a:gd name="connsiteY8-918" fmla="*/ 1854418 h 2242107"/>
                    <a:gd name="connsiteX9-919" fmla="*/ 1119457 w 2003583"/>
                    <a:gd name="connsiteY9-920" fmla="*/ 2179538 h 2242107"/>
                    <a:gd name="connsiteX10-921" fmla="*/ 884127 w 2003583"/>
                    <a:gd name="connsiteY10-922" fmla="*/ 2179538 h 2242107"/>
                    <a:gd name="connsiteX11-923" fmla="*/ 807702 w 2003583"/>
                    <a:gd name="connsiteY11-924" fmla="*/ 1854418 h 2242107"/>
                    <a:gd name="connsiteX12-925" fmla="*/ 463725 w 2003583"/>
                    <a:gd name="connsiteY12-926" fmla="*/ 1655823 h 2242107"/>
                    <a:gd name="connsiteX13-927" fmla="*/ 143951 w 2003583"/>
                    <a:gd name="connsiteY13-928" fmla="*/ 1752197 h 2242107"/>
                    <a:gd name="connsiteX14-929" fmla="*/ 26285 w 2003583"/>
                    <a:gd name="connsiteY14-930" fmla="*/ 1548395 h 2242107"/>
                    <a:gd name="connsiteX15-931" fmla="*/ 269635 w 2003583"/>
                    <a:gd name="connsiteY15-932" fmla="*/ 1319649 h 2242107"/>
                    <a:gd name="connsiteX16-933" fmla="*/ 269635 w 2003583"/>
                    <a:gd name="connsiteY16-934" fmla="*/ 922459 h 2242107"/>
                    <a:gd name="connsiteX17-935" fmla="*/ 26285 w 2003583"/>
                    <a:gd name="connsiteY17-936" fmla="*/ 693713 h 2242107"/>
                    <a:gd name="connsiteX18-937" fmla="*/ 143951 w 2003583"/>
                    <a:gd name="connsiteY18-938" fmla="*/ 489911 h 2242107"/>
                    <a:gd name="connsiteX19-939" fmla="*/ 463725 w 2003583"/>
                    <a:gd name="connsiteY19-940" fmla="*/ 586285 h 2242107"/>
                    <a:gd name="connsiteX20-941" fmla="*/ 807702 w 2003583"/>
                    <a:gd name="connsiteY20-942" fmla="*/ 387690 h 2242107"/>
                    <a:gd name="connsiteX21-943" fmla="*/ 884127 w 2003583"/>
                    <a:gd name="connsiteY21-944" fmla="*/ 62570 h 2242107"/>
                    <a:gd name="connsiteX22-945" fmla="*/ 1119457 w 2003583"/>
                    <a:gd name="connsiteY22-946" fmla="*/ 62570 h 2242107"/>
                    <a:gd name="connsiteX23-947" fmla="*/ 1195882 w 2003583"/>
                    <a:gd name="connsiteY23-948" fmla="*/ 387690 h 2242107"/>
                    <a:gd name="connsiteX24-949" fmla="*/ 1539859 w 2003583"/>
                    <a:gd name="connsiteY24-950" fmla="*/ 586285 h 2242107"/>
                    <a:gd name="connsiteX0-951" fmla="*/ 1539859 w 2003583"/>
                    <a:gd name="connsiteY0-952" fmla="*/ 586285 h 2242107"/>
                    <a:gd name="connsiteX1-953" fmla="*/ 1859633 w 2003583"/>
                    <a:gd name="connsiteY1-954" fmla="*/ 489911 h 2242107"/>
                    <a:gd name="connsiteX2-955" fmla="*/ 1977299 w 2003583"/>
                    <a:gd name="connsiteY2-956" fmla="*/ 693713 h 2242107"/>
                    <a:gd name="connsiteX3-957" fmla="*/ 1733949 w 2003583"/>
                    <a:gd name="connsiteY3-958" fmla="*/ 922459 h 2242107"/>
                    <a:gd name="connsiteX4-959" fmla="*/ 1733949 w 2003583"/>
                    <a:gd name="connsiteY4-960" fmla="*/ 1319649 h 2242107"/>
                    <a:gd name="connsiteX5-961" fmla="*/ 1977299 w 2003583"/>
                    <a:gd name="connsiteY5-962" fmla="*/ 1548395 h 2242107"/>
                    <a:gd name="connsiteX6-963" fmla="*/ 1859633 w 2003583"/>
                    <a:gd name="connsiteY6-964" fmla="*/ 1752197 h 2242107"/>
                    <a:gd name="connsiteX7-965" fmla="*/ 1539859 w 2003583"/>
                    <a:gd name="connsiteY7-966" fmla="*/ 1655823 h 2242107"/>
                    <a:gd name="connsiteX8-967" fmla="*/ 1195882 w 2003583"/>
                    <a:gd name="connsiteY8-968" fmla="*/ 1854418 h 2242107"/>
                    <a:gd name="connsiteX9-969" fmla="*/ 1119457 w 2003583"/>
                    <a:gd name="connsiteY9-970" fmla="*/ 2179538 h 2242107"/>
                    <a:gd name="connsiteX10-971" fmla="*/ 884127 w 2003583"/>
                    <a:gd name="connsiteY10-972" fmla="*/ 2179538 h 2242107"/>
                    <a:gd name="connsiteX11-973" fmla="*/ 807702 w 2003583"/>
                    <a:gd name="connsiteY11-974" fmla="*/ 1854418 h 2242107"/>
                    <a:gd name="connsiteX12-975" fmla="*/ 463725 w 2003583"/>
                    <a:gd name="connsiteY12-976" fmla="*/ 1655823 h 2242107"/>
                    <a:gd name="connsiteX13-977" fmla="*/ 143951 w 2003583"/>
                    <a:gd name="connsiteY13-978" fmla="*/ 1752197 h 2242107"/>
                    <a:gd name="connsiteX14-979" fmla="*/ 26285 w 2003583"/>
                    <a:gd name="connsiteY14-980" fmla="*/ 1548395 h 2242107"/>
                    <a:gd name="connsiteX15-981" fmla="*/ 269635 w 2003583"/>
                    <a:gd name="connsiteY15-982" fmla="*/ 1319649 h 2242107"/>
                    <a:gd name="connsiteX16-983" fmla="*/ 269635 w 2003583"/>
                    <a:gd name="connsiteY16-984" fmla="*/ 922459 h 2242107"/>
                    <a:gd name="connsiteX17-985" fmla="*/ 26285 w 2003583"/>
                    <a:gd name="connsiteY17-986" fmla="*/ 693713 h 2242107"/>
                    <a:gd name="connsiteX18-987" fmla="*/ 143951 w 2003583"/>
                    <a:gd name="connsiteY18-988" fmla="*/ 489911 h 2242107"/>
                    <a:gd name="connsiteX19-989" fmla="*/ 463725 w 2003583"/>
                    <a:gd name="connsiteY19-990" fmla="*/ 586285 h 2242107"/>
                    <a:gd name="connsiteX20-991" fmla="*/ 807702 w 2003583"/>
                    <a:gd name="connsiteY20-992" fmla="*/ 387690 h 2242107"/>
                    <a:gd name="connsiteX21-993" fmla="*/ 884127 w 2003583"/>
                    <a:gd name="connsiteY21-994" fmla="*/ 62570 h 2242107"/>
                    <a:gd name="connsiteX22-995" fmla="*/ 1119457 w 2003583"/>
                    <a:gd name="connsiteY22-996" fmla="*/ 62570 h 2242107"/>
                    <a:gd name="connsiteX23-997" fmla="*/ 1195882 w 2003583"/>
                    <a:gd name="connsiteY23-998" fmla="*/ 387690 h 2242107"/>
                    <a:gd name="connsiteX24-999" fmla="*/ 1539859 w 2003583"/>
                    <a:gd name="connsiteY24-1000" fmla="*/ 586285 h 2242107"/>
                    <a:gd name="connsiteX0-1001" fmla="*/ 1539859 w 2003583"/>
                    <a:gd name="connsiteY0-1002" fmla="*/ 586285 h 2242107"/>
                    <a:gd name="connsiteX1-1003" fmla="*/ 1859633 w 2003583"/>
                    <a:gd name="connsiteY1-1004" fmla="*/ 489911 h 2242107"/>
                    <a:gd name="connsiteX2-1005" fmla="*/ 1977299 w 2003583"/>
                    <a:gd name="connsiteY2-1006" fmla="*/ 693713 h 2242107"/>
                    <a:gd name="connsiteX3-1007" fmla="*/ 1733949 w 2003583"/>
                    <a:gd name="connsiteY3-1008" fmla="*/ 922459 h 2242107"/>
                    <a:gd name="connsiteX4-1009" fmla="*/ 1733949 w 2003583"/>
                    <a:gd name="connsiteY4-1010" fmla="*/ 1319649 h 2242107"/>
                    <a:gd name="connsiteX5-1011" fmla="*/ 1977299 w 2003583"/>
                    <a:gd name="connsiteY5-1012" fmla="*/ 1548395 h 2242107"/>
                    <a:gd name="connsiteX6-1013" fmla="*/ 1859633 w 2003583"/>
                    <a:gd name="connsiteY6-1014" fmla="*/ 1752197 h 2242107"/>
                    <a:gd name="connsiteX7-1015" fmla="*/ 1539859 w 2003583"/>
                    <a:gd name="connsiteY7-1016" fmla="*/ 1655823 h 2242107"/>
                    <a:gd name="connsiteX8-1017" fmla="*/ 1195882 w 2003583"/>
                    <a:gd name="connsiteY8-1018" fmla="*/ 1854418 h 2242107"/>
                    <a:gd name="connsiteX9-1019" fmla="*/ 1119457 w 2003583"/>
                    <a:gd name="connsiteY9-1020" fmla="*/ 2179538 h 2242107"/>
                    <a:gd name="connsiteX10-1021" fmla="*/ 884127 w 2003583"/>
                    <a:gd name="connsiteY10-1022" fmla="*/ 2179538 h 2242107"/>
                    <a:gd name="connsiteX11-1023" fmla="*/ 807702 w 2003583"/>
                    <a:gd name="connsiteY11-1024" fmla="*/ 1854418 h 2242107"/>
                    <a:gd name="connsiteX12-1025" fmla="*/ 463725 w 2003583"/>
                    <a:gd name="connsiteY12-1026" fmla="*/ 1655823 h 2242107"/>
                    <a:gd name="connsiteX13-1027" fmla="*/ 143951 w 2003583"/>
                    <a:gd name="connsiteY13-1028" fmla="*/ 1752197 h 2242107"/>
                    <a:gd name="connsiteX14-1029" fmla="*/ 26285 w 2003583"/>
                    <a:gd name="connsiteY14-1030" fmla="*/ 1548395 h 2242107"/>
                    <a:gd name="connsiteX15-1031" fmla="*/ 269635 w 2003583"/>
                    <a:gd name="connsiteY15-1032" fmla="*/ 1319649 h 2242107"/>
                    <a:gd name="connsiteX16-1033" fmla="*/ 269635 w 2003583"/>
                    <a:gd name="connsiteY16-1034" fmla="*/ 922459 h 2242107"/>
                    <a:gd name="connsiteX17-1035" fmla="*/ 26285 w 2003583"/>
                    <a:gd name="connsiteY17-1036" fmla="*/ 693713 h 2242107"/>
                    <a:gd name="connsiteX18-1037" fmla="*/ 143951 w 2003583"/>
                    <a:gd name="connsiteY18-1038" fmla="*/ 489911 h 2242107"/>
                    <a:gd name="connsiteX19-1039" fmla="*/ 463725 w 2003583"/>
                    <a:gd name="connsiteY19-1040" fmla="*/ 586285 h 2242107"/>
                    <a:gd name="connsiteX20-1041" fmla="*/ 807702 w 2003583"/>
                    <a:gd name="connsiteY20-1042" fmla="*/ 387690 h 2242107"/>
                    <a:gd name="connsiteX21-1043" fmla="*/ 884127 w 2003583"/>
                    <a:gd name="connsiteY21-1044" fmla="*/ 62570 h 2242107"/>
                    <a:gd name="connsiteX22-1045" fmla="*/ 1119457 w 2003583"/>
                    <a:gd name="connsiteY22-1046" fmla="*/ 62570 h 2242107"/>
                    <a:gd name="connsiteX23-1047" fmla="*/ 1195882 w 2003583"/>
                    <a:gd name="connsiteY23-1048" fmla="*/ 387690 h 2242107"/>
                    <a:gd name="connsiteX24-1049" fmla="*/ 1539859 w 2003583"/>
                    <a:gd name="connsiteY24-1050" fmla="*/ 586285 h 2242107"/>
                    <a:gd name="connsiteX0-1051" fmla="*/ 1539859 w 2003583"/>
                    <a:gd name="connsiteY0-1052" fmla="*/ 586285 h 2242107"/>
                    <a:gd name="connsiteX1-1053" fmla="*/ 1815989 w 2003583"/>
                    <a:gd name="connsiteY1-1054" fmla="*/ 481182 h 2242107"/>
                    <a:gd name="connsiteX2-1055" fmla="*/ 1977299 w 2003583"/>
                    <a:gd name="connsiteY2-1056" fmla="*/ 693713 h 2242107"/>
                    <a:gd name="connsiteX3-1057" fmla="*/ 1733949 w 2003583"/>
                    <a:gd name="connsiteY3-1058" fmla="*/ 922459 h 2242107"/>
                    <a:gd name="connsiteX4-1059" fmla="*/ 1733949 w 2003583"/>
                    <a:gd name="connsiteY4-1060" fmla="*/ 1319649 h 2242107"/>
                    <a:gd name="connsiteX5-1061" fmla="*/ 1977299 w 2003583"/>
                    <a:gd name="connsiteY5-1062" fmla="*/ 1548395 h 2242107"/>
                    <a:gd name="connsiteX6-1063" fmla="*/ 1859633 w 2003583"/>
                    <a:gd name="connsiteY6-1064" fmla="*/ 1752197 h 2242107"/>
                    <a:gd name="connsiteX7-1065" fmla="*/ 1539859 w 2003583"/>
                    <a:gd name="connsiteY7-1066" fmla="*/ 1655823 h 2242107"/>
                    <a:gd name="connsiteX8-1067" fmla="*/ 1195882 w 2003583"/>
                    <a:gd name="connsiteY8-1068" fmla="*/ 1854418 h 2242107"/>
                    <a:gd name="connsiteX9-1069" fmla="*/ 1119457 w 2003583"/>
                    <a:gd name="connsiteY9-1070" fmla="*/ 2179538 h 2242107"/>
                    <a:gd name="connsiteX10-1071" fmla="*/ 884127 w 2003583"/>
                    <a:gd name="connsiteY10-1072" fmla="*/ 2179538 h 2242107"/>
                    <a:gd name="connsiteX11-1073" fmla="*/ 807702 w 2003583"/>
                    <a:gd name="connsiteY11-1074" fmla="*/ 1854418 h 2242107"/>
                    <a:gd name="connsiteX12-1075" fmla="*/ 463725 w 2003583"/>
                    <a:gd name="connsiteY12-1076" fmla="*/ 1655823 h 2242107"/>
                    <a:gd name="connsiteX13-1077" fmla="*/ 143951 w 2003583"/>
                    <a:gd name="connsiteY13-1078" fmla="*/ 1752197 h 2242107"/>
                    <a:gd name="connsiteX14-1079" fmla="*/ 26285 w 2003583"/>
                    <a:gd name="connsiteY14-1080" fmla="*/ 1548395 h 2242107"/>
                    <a:gd name="connsiteX15-1081" fmla="*/ 269635 w 2003583"/>
                    <a:gd name="connsiteY15-1082" fmla="*/ 1319649 h 2242107"/>
                    <a:gd name="connsiteX16-1083" fmla="*/ 269635 w 2003583"/>
                    <a:gd name="connsiteY16-1084" fmla="*/ 922459 h 2242107"/>
                    <a:gd name="connsiteX17-1085" fmla="*/ 26285 w 2003583"/>
                    <a:gd name="connsiteY17-1086" fmla="*/ 693713 h 2242107"/>
                    <a:gd name="connsiteX18-1087" fmla="*/ 143951 w 2003583"/>
                    <a:gd name="connsiteY18-1088" fmla="*/ 489911 h 2242107"/>
                    <a:gd name="connsiteX19-1089" fmla="*/ 463725 w 2003583"/>
                    <a:gd name="connsiteY19-1090" fmla="*/ 586285 h 2242107"/>
                    <a:gd name="connsiteX20-1091" fmla="*/ 807702 w 2003583"/>
                    <a:gd name="connsiteY20-1092" fmla="*/ 387690 h 2242107"/>
                    <a:gd name="connsiteX21-1093" fmla="*/ 884127 w 2003583"/>
                    <a:gd name="connsiteY21-1094" fmla="*/ 62570 h 2242107"/>
                    <a:gd name="connsiteX22-1095" fmla="*/ 1119457 w 2003583"/>
                    <a:gd name="connsiteY22-1096" fmla="*/ 62570 h 2242107"/>
                    <a:gd name="connsiteX23-1097" fmla="*/ 1195882 w 2003583"/>
                    <a:gd name="connsiteY23-1098" fmla="*/ 387690 h 2242107"/>
                    <a:gd name="connsiteX24-1099" fmla="*/ 1539859 w 2003583"/>
                    <a:gd name="connsiteY24-1100" fmla="*/ 586285 h 2242107"/>
                    <a:gd name="connsiteX0-1101" fmla="*/ 1539859 w 2003583"/>
                    <a:gd name="connsiteY0-1102" fmla="*/ 586285 h 2225306"/>
                    <a:gd name="connsiteX1-1103" fmla="*/ 1815989 w 2003583"/>
                    <a:gd name="connsiteY1-1104" fmla="*/ 481182 h 2225306"/>
                    <a:gd name="connsiteX2-1105" fmla="*/ 1977299 w 2003583"/>
                    <a:gd name="connsiteY2-1106" fmla="*/ 693713 h 2225306"/>
                    <a:gd name="connsiteX3-1107" fmla="*/ 1733949 w 2003583"/>
                    <a:gd name="connsiteY3-1108" fmla="*/ 922459 h 2225306"/>
                    <a:gd name="connsiteX4-1109" fmla="*/ 1733949 w 2003583"/>
                    <a:gd name="connsiteY4-1110" fmla="*/ 1319649 h 2225306"/>
                    <a:gd name="connsiteX5-1111" fmla="*/ 1977299 w 2003583"/>
                    <a:gd name="connsiteY5-1112" fmla="*/ 1548395 h 2225306"/>
                    <a:gd name="connsiteX6-1113" fmla="*/ 1859633 w 2003583"/>
                    <a:gd name="connsiteY6-1114" fmla="*/ 1752197 h 2225306"/>
                    <a:gd name="connsiteX7-1115" fmla="*/ 1539859 w 2003583"/>
                    <a:gd name="connsiteY7-1116" fmla="*/ 1655823 h 2225306"/>
                    <a:gd name="connsiteX8-1117" fmla="*/ 1195882 w 2003583"/>
                    <a:gd name="connsiteY8-1118" fmla="*/ 1854418 h 2225306"/>
                    <a:gd name="connsiteX9-1119" fmla="*/ 1119457 w 2003583"/>
                    <a:gd name="connsiteY9-1120" fmla="*/ 2179538 h 2225306"/>
                    <a:gd name="connsiteX10-1121" fmla="*/ 849212 w 2003583"/>
                    <a:gd name="connsiteY10-1122" fmla="*/ 2188266 h 2225306"/>
                    <a:gd name="connsiteX11-1123" fmla="*/ 807702 w 2003583"/>
                    <a:gd name="connsiteY11-1124" fmla="*/ 1854418 h 2225306"/>
                    <a:gd name="connsiteX12-1125" fmla="*/ 463725 w 2003583"/>
                    <a:gd name="connsiteY12-1126" fmla="*/ 1655823 h 2225306"/>
                    <a:gd name="connsiteX13-1127" fmla="*/ 143951 w 2003583"/>
                    <a:gd name="connsiteY13-1128" fmla="*/ 1752197 h 2225306"/>
                    <a:gd name="connsiteX14-1129" fmla="*/ 26285 w 2003583"/>
                    <a:gd name="connsiteY14-1130" fmla="*/ 1548395 h 2225306"/>
                    <a:gd name="connsiteX15-1131" fmla="*/ 269635 w 2003583"/>
                    <a:gd name="connsiteY15-1132" fmla="*/ 1319649 h 2225306"/>
                    <a:gd name="connsiteX16-1133" fmla="*/ 269635 w 2003583"/>
                    <a:gd name="connsiteY16-1134" fmla="*/ 922459 h 2225306"/>
                    <a:gd name="connsiteX17-1135" fmla="*/ 26285 w 2003583"/>
                    <a:gd name="connsiteY17-1136" fmla="*/ 693713 h 2225306"/>
                    <a:gd name="connsiteX18-1137" fmla="*/ 143951 w 2003583"/>
                    <a:gd name="connsiteY18-1138" fmla="*/ 489911 h 2225306"/>
                    <a:gd name="connsiteX19-1139" fmla="*/ 463725 w 2003583"/>
                    <a:gd name="connsiteY19-1140" fmla="*/ 586285 h 2225306"/>
                    <a:gd name="connsiteX20-1141" fmla="*/ 807702 w 2003583"/>
                    <a:gd name="connsiteY20-1142" fmla="*/ 387690 h 2225306"/>
                    <a:gd name="connsiteX21-1143" fmla="*/ 884127 w 2003583"/>
                    <a:gd name="connsiteY21-1144" fmla="*/ 62570 h 2225306"/>
                    <a:gd name="connsiteX22-1145" fmla="*/ 1119457 w 2003583"/>
                    <a:gd name="connsiteY22-1146" fmla="*/ 62570 h 2225306"/>
                    <a:gd name="connsiteX23-1147" fmla="*/ 1195882 w 2003583"/>
                    <a:gd name="connsiteY23-1148" fmla="*/ 387690 h 2225306"/>
                    <a:gd name="connsiteX24-1149" fmla="*/ 1539859 w 2003583"/>
                    <a:gd name="connsiteY24-1150" fmla="*/ 586285 h 2225306"/>
                    <a:gd name="connsiteX0-1151" fmla="*/ 1551437 w 2015161"/>
                    <a:gd name="connsiteY0-1152" fmla="*/ 586285 h 2225304"/>
                    <a:gd name="connsiteX1-1153" fmla="*/ 1827567 w 2015161"/>
                    <a:gd name="connsiteY1-1154" fmla="*/ 481182 h 2225304"/>
                    <a:gd name="connsiteX2-1155" fmla="*/ 1988877 w 2015161"/>
                    <a:gd name="connsiteY2-1156" fmla="*/ 693713 h 2225304"/>
                    <a:gd name="connsiteX3-1157" fmla="*/ 1745527 w 2015161"/>
                    <a:gd name="connsiteY3-1158" fmla="*/ 922459 h 2225304"/>
                    <a:gd name="connsiteX4-1159" fmla="*/ 1745527 w 2015161"/>
                    <a:gd name="connsiteY4-1160" fmla="*/ 1319649 h 2225304"/>
                    <a:gd name="connsiteX5-1161" fmla="*/ 1988877 w 2015161"/>
                    <a:gd name="connsiteY5-1162" fmla="*/ 1548395 h 2225304"/>
                    <a:gd name="connsiteX6-1163" fmla="*/ 1871211 w 2015161"/>
                    <a:gd name="connsiteY6-1164" fmla="*/ 1752197 h 2225304"/>
                    <a:gd name="connsiteX7-1165" fmla="*/ 1551437 w 2015161"/>
                    <a:gd name="connsiteY7-1166" fmla="*/ 1655823 h 2225304"/>
                    <a:gd name="connsiteX8-1167" fmla="*/ 1207460 w 2015161"/>
                    <a:gd name="connsiteY8-1168" fmla="*/ 1854418 h 2225304"/>
                    <a:gd name="connsiteX9-1169" fmla="*/ 1131035 w 2015161"/>
                    <a:gd name="connsiteY9-1170" fmla="*/ 2179538 h 2225304"/>
                    <a:gd name="connsiteX10-1171" fmla="*/ 860790 w 2015161"/>
                    <a:gd name="connsiteY10-1172" fmla="*/ 2188266 h 2225304"/>
                    <a:gd name="connsiteX11-1173" fmla="*/ 819280 w 2015161"/>
                    <a:gd name="connsiteY11-1174" fmla="*/ 1854418 h 2225304"/>
                    <a:gd name="connsiteX12-1175" fmla="*/ 475303 w 2015161"/>
                    <a:gd name="connsiteY12-1176" fmla="*/ 1655823 h 2225304"/>
                    <a:gd name="connsiteX13-1177" fmla="*/ 155529 w 2015161"/>
                    <a:gd name="connsiteY13-1178" fmla="*/ 1752197 h 2225304"/>
                    <a:gd name="connsiteX14-1179" fmla="*/ 2948 w 2015161"/>
                    <a:gd name="connsiteY14-1180" fmla="*/ 1522210 h 2225304"/>
                    <a:gd name="connsiteX15-1181" fmla="*/ 281213 w 2015161"/>
                    <a:gd name="connsiteY15-1182" fmla="*/ 1319649 h 2225304"/>
                    <a:gd name="connsiteX16-1183" fmla="*/ 281213 w 2015161"/>
                    <a:gd name="connsiteY16-1184" fmla="*/ 922459 h 2225304"/>
                    <a:gd name="connsiteX17-1185" fmla="*/ 37863 w 2015161"/>
                    <a:gd name="connsiteY17-1186" fmla="*/ 693713 h 2225304"/>
                    <a:gd name="connsiteX18-1187" fmla="*/ 155529 w 2015161"/>
                    <a:gd name="connsiteY18-1188" fmla="*/ 489911 h 2225304"/>
                    <a:gd name="connsiteX19-1189" fmla="*/ 475303 w 2015161"/>
                    <a:gd name="connsiteY19-1190" fmla="*/ 586285 h 2225304"/>
                    <a:gd name="connsiteX20-1191" fmla="*/ 819280 w 2015161"/>
                    <a:gd name="connsiteY20-1192" fmla="*/ 387690 h 2225304"/>
                    <a:gd name="connsiteX21-1193" fmla="*/ 895705 w 2015161"/>
                    <a:gd name="connsiteY21-1194" fmla="*/ 62570 h 2225304"/>
                    <a:gd name="connsiteX22-1195" fmla="*/ 1131035 w 2015161"/>
                    <a:gd name="connsiteY22-1196" fmla="*/ 62570 h 2225304"/>
                    <a:gd name="connsiteX23-1197" fmla="*/ 1207460 w 2015161"/>
                    <a:gd name="connsiteY23-1198" fmla="*/ 387690 h 2225304"/>
                    <a:gd name="connsiteX24-1199" fmla="*/ 1551437 w 2015161"/>
                    <a:gd name="connsiteY24-1200" fmla="*/ 586285 h 2225304"/>
                    <a:gd name="connsiteX0-1201" fmla="*/ 1551439 w 2015163"/>
                    <a:gd name="connsiteY0-1202" fmla="*/ 586285 h 2225306"/>
                    <a:gd name="connsiteX1-1203" fmla="*/ 1827569 w 2015163"/>
                    <a:gd name="connsiteY1-1204" fmla="*/ 481182 h 2225306"/>
                    <a:gd name="connsiteX2-1205" fmla="*/ 1988879 w 2015163"/>
                    <a:gd name="connsiteY2-1206" fmla="*/ 693713 h 2225306"/>
                    <a:gd name="connsiteX3-1207" fmla="*/ 1745529 w 2015163"/>
                    <a:gd name="connsiteY3-1208" fmla="*/ 922459 h 2225306"/>
                    <a:gd name="connsiteX4-1209" fmla="*/ 1745529 w 2015163"/>
                    <a:gd name="connsiteY4-1210" fmla="*/ 1319649 h 2225306"/>
                    <a:gd name="connsiteX5-1211" fmla="*/ 1988879 w 2015163"/>
                    <a:gd name="connsiteY5-1212" fmla="*/ 1548395 h 2225306"/>
                    <a:gd name="connsiteX6-1213" fmla="*/ 1871213 w 2015163"/>
                    <a:gd name="connsiteY6-1214" fmla="*/ 1752197 h 2225306"/>
                    <a:gd name="connsiteX7-1215" fmla="*/ 1551439 w 2015163"/>
                    <a:gd name="connsiteY7-1216" fmla="*/ 1655823 h 2225306"/>
                    <a:gd name="connsiteX8-1217" fmla="*/ 1207462 w 2015163"/>
                    <a:gd name="connsiteY8-1218" fmla="*/ 1854418 h 2225306"/>
                    <a:gd name="connsiteX9-1219" fmla="*/ 1131037 w 2015163"/>
                    <a:gd name="connsiteY9-1220" fmla="*/ 2179538 h 2225306"/>
                    <a:gd name="connsiteX10-1221" fmla="*/ 860792 w 2015163"/>
                    <a:gd name="connsiteY10-1222" fmla="*/ 2188266 h 2225306"/>
                    <a:gd name="connsiteX11-1223" fmla="*/ 819282 w 2015163"/>
                    <a:gd name="connsiteY11-1224" fmla="*/ 1854418 h 2225306"/>
                    <a:gd name="connsiteX12-1225" fmla="*/ 475305 w 2015163"/>
                    <a:gd name="connsiteY12-1226" fmla="*/ 1655823 h 2225306"/>
                    <a:gd name="connsiteX13-1227" fmla="*/ 155531 w 2015163"/>
                    <a:gd name="connsiteY13-1228" fmla="*/ 1752197 h 2225306"/>
                    <a:gd name="connsiteX14-1229" fmla="*/ 2950 w 2015163"/>
                    <a:gd name="connsiteY14-1230" fmla="*/ 1522210 h 2225306"/>
                    <a:gd name="connsiteX15-1231" fmla="*/ 281215 w 2015163"/>
                    <a:gd name="connsiteY15-1232" fmla="*/ 1319649 h 2225306"/>
                    <a:gd name="connsiteX16-1233" fmla="*/ 281215 w 2015163"/>
                    <a:gd name="connsiteY16-1234" fmla="*/ 922459 h 2225306"/>
                    <a:gd name="connsiteX17-1235" fmla="*/ 37865 w 2015163"/>
                    <a:gd name="connsiteY17-1236" fmla="*/ 693713 h 2225306"/>
                    <a:gd name="connsiteX18-1237" fmla="*/ 155531 w 2015163"/>
                    <a:gd name="connsiteY18-1238" fmla="*/ 463725 h 2225306"/>
                    <a:gd name="connsiteX19-1239" fmla="*/ 475305 w 2015163"/>
                    <a:gd name="connsiteY19-1240" fmla="*/ 586285 h 2225306"/>
                    <a:gd name="connsiteX20-1241" fmla="*/ 819282 w 2015163"/>
                    <a:gd name="connsiteY20-1242" fmla="*/ 387690 h 2225306"/>
                    <a:gd name="connsiteX21-1243" fmla="*/ 895707 w 2015163"/>
                    <a:gd name="connsiteY21-1244" fmla="*/ 62570 h 2225306"/>
                    <a:gd name="connsiteX22-1245" fmla="*/ 1131037 w 2015163"/>
                    <a:gd name="connsiteY22-1246" fmla="*/ 62570 h 2225306"/>
                    <a:gd name="connsiteX23-1247" fmla="*/ 1207462 w 2015163"/>
                    <a:gd name="connsiteY23-1248" fmla="*/ 387690 h 2225306"/>
                    <a:gd name="connsiteX24-1249" fmla="*/ 1551439 w 2015163"/>
                    <a:gd name="connsiteY24-1250" fmla="*/ 586285 h 2225306"/>
                    <a:gd name="connsiteX0-1251" fmla="*/ 1551439 w 2015163"/>
                    <a:gd name="connsiteY0-1252" fmla="*/ 575030 h 2214049"/>
                    <a:gd name="connsiteX1-1253" fmla="*/ 1827569 w 2015163"/>
                    <a:gd name="connsiteY1-1254" fmla="*/ 469927 h 2214049"/>
                    <a:gd name="connsiteX2-1255" fmla="*/ 1988879 w 2015163"/>
                    <a:gd name="connsiteY2-1256" fmla="*/ 682458 h 2214049"/>
                    <a:gd name="connsiteX3-1257" fmla="*/ 1745529 w 2015163"/>
                    <a:gd name="connsiteY3-1258" fmla="*/ 911204 h 2214049"/>
                    <a:gd name="connsiteX4-1259" fmla="*/ 1745529 w 2015163"/>
                    <a:gd name="connsiteY4-1260" fmla="*/ 1308394 h 2214049"/>
                    <a:gd name="connsiteX5-1261" fmla="*/ 1988879 w 2015163"/>
                    <a:gd name="connsiteY5-1262" fmla="*/ 1537140 h 2214049"/>
                    <a:gd name="connsiteX6-1263" fmla="*/ 1871213 w 2015163"/>
                    <a:gd name="connsiteY6-1264" fmla="*/ 1740942 h 2214049"/>
                    <a:gd name="connsiteX7-1265" fmla="*/ 1551439 w 2015163"/>
                    <a:gd name="connsiteY7-1266" fmla="*/ 1644568 h 2214049"/>
                    <a:gd name="connsiteX8-1267" fmla="*/ 1207462 w 2015163"/>
                    <a:gd name="connsiteY8-1268" fmla="*/ 1843163 h 2214049"/>
                    <a:gd name="connsiteX9-1269" fmla="*/ 1131037 w 2015163"/>
                    <a:gd name="connsiteY9-1270" fmla="*/ 2168283 h 2214049"/>
                    <a:gd name="connsiteX10-1271" fmla="*/ 860792 w 2015163"/>
                    <a:gd name="connsiteY10-1272" fmla="*/ 2177011 h 2214049"/>
                    <a:gd name="connsiteX11-1273" fmla="*/ 819282 w 2015163"/>
                    <a:gd name="connsiteY11-1274" fmla="*/ 1843163 h 2214049"/>
                    <a:gd name="connsiteX12-1275" fmla="*/ 475305 w 2015163"/>
                    <a:gd name="connsiteY12-1276" fmla="*/ 1644568 h 2214049"/>
                    <a:gd name="connsiteX13-1277" fmla="*/ 155531 w 2015163"/>
                    <a:gd name="connsiteY13-1278" fmla="*/ 1740942 h 2214049"/>
                    <a:gd name="connsiteX14-1279" fmla="*/ 2950 w 2015163"/>
                    <a:gd name="connsiteY14-1280" fmla="*/ 1510955 h 2214049"/>
                    <a:gd name="connsiteX15-1281" fmla="*/ 281215 w 2015163"/>
                    <a:gd name="connsiteY15-1282" fmla="*/ 1308394 h 2214049"/>
                    <a:gd name="connsiteX16-1283" fmla="*/ 281215 w 2015163"/>
                    <a:gd name="connsiteY16-1284" fmla="*/ 911204 h 2214049"/>
                    <a:gd name="connsiteX17-1285" fmla="*/ 37865 w 2015163"/>
                    <a:gd name="connsiteY17-1286" fmla="*/ 682458 h 2214049"/>
                    <a:gd name="connsiteX18-1287" fmla="*/ 155531 w 2015163"/>
                    <a:gd name="connsiteY18-1288" fmla="*/ 452470 h 2214049"/>
                    <a:gd name="connsiteX19-1289" fmla="*/ 475305 w 2015163"/>
                    <a:gd name="connsiteY19-1290" fmla="*/ 575030 h 2214049"/>
                    <a:gd name="connsiteX20-1291" fmla="*/ 819282 w 2015163"/>
                    <a:gd name="connsiteY20-1292" fmla="*/ 376435 h 2214049"/>
                    <a:gd name="connsiteX21-1293" fmla="*/ 895707 w 2015163"/>
                    <a:gd name="connsiteY21-1294" fmla="*/ 51315 h 2214049"/>
                    <a:gd name="connsiteX22-1295" fmla="*/ 1165952 w 2015163"/>
                    <a:gd name="connsiteY22-1296" fmla="*/ 33857 h 2214049"/>
                    <a:gd name="connsiteX23-1297" fmla="*/ 1207462 w 2015163"/>
                    <a:gd name="connsiteY23-1298" fmla="*/ 376435 h 2214049"/>
                    <a:gd name="connsiteX24-1299" fmla="*/ 1551439 w 2015163"/>
                    <a:gd name="connsiteY24-1300" fmla="*/ 575030 h 2214049"/>
                    <a:gd name="connsiteX0-1301" fmla="*/ 1551439 w 2015163"/>
                    <a:gd name="connsiteY0-1302" fmla="*/ 575028 h 2214049"/>
                    <a:gd name="connsiteX1-1303" fmla="*/ 1810111 w 2015163"/>
                    <a:gd name="connsiteY1-1304" fmla="*/ 443740 h 2214049"/>
                    <a:gd name="connsiteX2-1305" fmla="*/ 1988879 w 2015163"/>
                    <a:gd name="connsiteY2-1306" fmla="*/ 682456 h 2214049"/>
                    <a:gd name="connsiteX3-1307" fmla="*/ 1745529 w 2015163"/>
                    <a:gd name="connsiteY3-1308" fmla="*/ 911202 h 2214049"/>
                    <a:gd name="connsiteX4-1309" fmla="*/ 1745529 w 2015163"/>
                    <a:gd name="connsiteY4-1310" fmla="*/ 1308392 h 2214049"/>
                    <a:gd name="connsiteX5-1311" fmla="*/ 1988879 w 2015163"/>
                    <a:gd name="connsiteY5-1312" fmla="*/ 1537138 h 2214049"/>
                    <a:gd name="connsiteX6-1313" fmla="*/ 1871213 w 2015163"/>
                    <a:gd name="connsiteY6-1314" fmla="*/ 1740940 h 2214049"/>
                    <a:gd name="connsiteX7-1315" fmla="*/ 1551439 w 2015163"/>
                    <a:gd name="connsiteY7-1316" fmla="*/ 1644566 h 2214049"/>
                    <a:gd name="connsiteX8-1317" fmla="*/ 1207462 w 2015163"/>
                    <a:gd name="connsiteY8-1318" fmla="*/ 1843161 h 2214049"/>
                    <a:gd name="connsiteX9-1319" fmla="*/ 1131037 w 2015163"/>
                    <a:gd name="connsiteY9-1320" fmla="*/ 2168281 h 2214049"/>
                    <a:gd name="connsiteX10-1321" fmla="*/ 860792 w 2015163"/>
                    <a:gd name="connsiteY10-1322" fmla="*/ 2177009 h 2214049"/>
                    <a:gd name="connsiteX11-1323" fmla="*/ 819282 w 2015163"/>
                    <a:gd name="connsiteY11-1324" fmla="*/ 1843161 h 2214049"/>
                    <a:gd name="connsiteX12-1325" fmla="*/ 475305 w 2015163"/>
                    <a:gd name="connsiteY12-1326" fmla="*/ 1644566 h 2214049"/>
                    <a:gd name="connsiteX13-1327" fmla="*/ 155531 w 2015163"/>
                    <a:gd name="connsiteY13-1328" fmla="*/ 1740940 h 2214049"/>
                    <a:gd name="connsiteX14-1329" fmla="*/ 2950 w 2015163"/>
                    <a:gd name="connsiteY14-1330" fmla="*/ 1510953 h 2214049"/>
                    <a:gd name="connsiteX15-1331" fmla="*/ 281215 w 2015163"/>
                    <a:gd name="connsiteY15-1332" fmla="*/ 1308392 h 2214049"/>
                    <a:gd name="connsiteX16-1333" fmla="*/ 281215 w 2015163"/>
                    <a:gd name="connsiteY16-1334" fmla="*/ 911202 h 2214049"/>
                    <a:gd name="connsiteX17-1335" fmla="*/ 37865 w 2015163"/>
                    <a:gd name="connsiteY17-1336" fmla="*/ 682456 h 2214049"/>
                    <a:gd name="connsiteX18-1337" fmla="*/ 155531 w 2015163"/>
                    <a:gd name="connsiteY18-1338" fmla="*/ 452468 h 2214049"/>
                    <a:gd name="connsiteX19-1339" fmla="*/ 475305 w 2015163"/>
                    <a:gd name="connsiteY19-1340" fmla="*/ 575028 h 2214049"/>
                    <a:gd name="connsiteX20-1341" fmla="*/ 819282 w 2015163"/>
                    <a:gd name="connsiteY20-1342" fmla="*/ 376433 h 2214049"/>
                    <a:gd name="connsiteX21-1343" fmla="*/ 895707 w 2015163"/>
                    <a:gd name="connsiteY21-1344" fmla="*/ 51313 h 2214049"/>
                    <a:gd name="connsiteX22-1345" fmla="*/ 1165952 w 2015163"/>
                    <a:gd name="connsiteY22-1346" fmla="*/ 33855 h 2214049"/>
                    <a:gd name="connsiteX23-1347" fmla="*/ 1207462 w 2015163"/>
                    <a:gd name="connsiteY23-1348" fmla="*/ 376433 h 2214049"/>
                    <a:gd name="connsiteX24-1349" fmla="*/ 1551439 w 2015163"/>
                    <a:gd name="connsiteY24-1350" fmla="*/ 575028 h 2214049"/>
                    <a:gd name="connsiteX0-1351" fmla="*/ 1551439 w 1990924"/>
                    <a:gd name="connsiteY0-1352" fmla="*/ 575028 h 2214047"/>
                    <a:gd name="connsiteX1-1353" fmla="*/ 1810111 w 1990924"/>
                    <a:gd name="connsiteY1-1354" fmla="*/ 443740 h 2214047"/>
                    <a:gd name="connsiteX2-1355" fmla="*/ 1988879 w 1990924"/>
                    <a:gd name="connsiteY2-1356" fmla="*/ 682456 h 2214047"/>
                    <a:gd name="connsiteX3-1357" fmla="*/ 1745529 w 1990924"/>
                    <a:gd name="connsiteY3-1358" fmla="*/ 911202 h 2214047"/>
                    <a:gd name="connsiteX4-1359" fmla="*/ 1745529 w 1990924"/>
                    <a:gd name="connsiteY4-1360" fmla="*/ 1308392 h 2214047"/>
                    <a:gd name="connsiteX5-1361" fmla="*/ 1988879 w 1990924"/>
                    <a:gd name="connsiteY5-1362" fmla="*/ 1537138 h 2214047"/>
                    <a:gd name="connsiteX6-1363" fmla="*/ 1845026 w 1990924"/>
                    <a:gd name="connsiteY6-1364" fmla="*/ 1775854 h 2214047"/>
                    <a:gd name="connsiteX7-1365" fmla="*/ 1551439 w 1990924"/>
                    <a:gd name="connsiteY7-1366" fmla="*/ 1644566 h 2214047"/>
                    <a:gd name="connsiteX8-1367" fmla="*/ 1207462 w 1990924"/>
                    <a:gd name="connsiteY8-1368" fmla="*/ 1843161 h 2214047"/>
                    <a:gd name="connsiteX9-1369" fmla="*/ 1131037 w 1990924"/>
                    <a:gd name="connsiteY9-1370" fmla="*/ 2168281 h 2214047"/>
                    <a:gd name="connsiteX10-1371" fmla="*/ 860792 w 1990924"/>
                    <a:gd name="connsiteY10-1372" fmla="*/ 2177009 h 2214047"/>
                    <a:gd name="connsiteX11-1373" fmla="*/ 819282 w 1990924"/>
                    <a:gd name="connsiteY11-1374" fmla="*/ 1843161 h 2214047"/>
                    <a:gd name="connsiteX12-1375" fmla="*/ 475305 w 1990924"/>
                    <a:gd name="connsiteY12-1376" fmla="*/ 1644566 h 2214047"/>
                    <a:gd name="connsiteX13-1377" fmla="*/ 155531 w 1990924"/>
                    <a:gd name="connsiteY13-1378" fmla="*/ 1740940 h 2214047"/>
                    <a:gd name="connsiteX14-1379" fmla="*/ 2950 w 1990924"/>
                    <a:gd name="connsiteY14-1380" fmla="*/ 1510953 h 2214047"/>
                    <a:gd name="connsiteX15-1381" fmla="*/ 281215 w 1990924"/>
                    <a:gd name="connsiteY15-1382" fmla="*/ 1308392 h 2214047"/>
                    <a:gd name="connsiteX16-1383" fmla="*/ 281215 w 1990924"/>
                    <a:gd name="connsiteY16-1384" fmla="*/ 911202 h 2214047"/>
                    <a:gd name="connsiteX17-1385" fmla="*/ 37865 w 1990924"/>
                    <a:gd name="connsiteY17-1386" fmla="*/ 682456 h 2214047"/>
                    <a:gd name="connsiteX18-1387" fmla="*/ 155531 w 1990924"/>
                    <a:gd name="connsiteY18-1388" fmla="*/ 452468 h 2214047"/>
                    <a:gd name="connsiteX19-1389" fmla="*/ 475305 w 1990924"/>
                    <a:gd name="connsiteY19-1390" fmla="*/ 575028 h 2214047"/>
                    <a:gd name="connsiteX20-1391" fmla="*/ 819282 w 1990924"/>
                    <a:gd name="connsiteY20-1392" fmla="*/ 376433 h 2214047"/>
                    <a:gd name="connsiteX21-1393" fmla="*/ 895707 w 1990924"/>
                    <a:gd name="connsiteY21-1394" fmla="*/ 51313 h 2214047"/>
                    <a:gd name="connsiteX22-1395" fmla="*/ 1165952 w 1990924"/>
                    <a:gd name="connsiteY22-1396" fmla="*/ 33855 h 2214047"/>
                    <a:gd name="connsiteX23-1397" fmla="*/ 1207462 w 1990924"/>
                    <a:gd name="connsiteY23-1398" fmla="*/ 376433 h 2214047"/>
                    <a:gd name="connsiteX24-1399" fmla="*/ 1551439 w 1990924"/>
                    <a:gd name="connsiteY24-1400" fmla="*/ 575028 h 22140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1990924" h="2214047">
                      <a:moveTo>
                        <a:pt x="1551439" y="575028"/>
                      </a:moveTo>
                      <a:lnTo>
                        <a:pt x="1810111" y="443740"/>
                      </a:lnTo>
                      <a:cubicBezTo>
                        <a:pt x="1916702" y="411615"/>
                        <a:pt x="1999643" y="604546"/>
                        <a:pt x="1988879" y="682456"/>
                      </a:cubicBezTo>
                      <a:cubicBezTo>
                        <a:pt x="1978115" y="760366"/>
                        <a:pt x="1855917" y="833066"/>
                        <a:pt x="1745529" y="911202"/>
                      </a:cubicBezTo>
                      <a:cubicBezTo>
                        <a:pt x="1780804" y="1041249"/>
                        <a:pt x="1780804" y="1178345"/>
                        <a:pt x="1745529" y="1308392"/>
                      </a:cubicBezTo>
                      <a:cubicBezTo>
                        <a:pt x="1826646" y="1384641"/>
                        <a:pt x="1972296" y="1459228"/>
                        <a:pt x="1988879" y="1537138"/>
                      </a:cubicBezTo>
                      <a:cubicBezTo>
                        <a:pt x="2005462" y="1615048"/>
                        <a:pt x="1917933" y="1757949"/>
                        <a:pt x="1845026" y="1775854"/>
                      </a:cubicBezTo>
                      <a:cubicBezTo>
                        <a:pt x="1772119" y="1793759"/>
                        <a:pt x="1679522" y="1697359"/>
                        <a:pt x="1551439" y="1644566"/>
                      </a:cubicBezTo>
                      <a:cubicBezTo>
                        <a:pt x="1456452" y="1740139"/>
                        <a:pt x="1337724" y="1808687"/>
                        <a:pt x="1207462" y="1843161"/>
                      </a:cubicBezTo>
                      <a:cubicBezTo>
                        <a:pt x="1181987" y="1951534"/>
                        <a:pt x="1188815" y="2112640"/>
                        <a:pt x="1131037" y="2168281"/>
                      </a:cubicBezTo>
                      <a:cubicBezTo>
                        <a:pt x="1073259" y="2223922"/>
                        <a:pt x="912751" y="2231196"/>
                        <a:pt x="860792" y="2177009"/>
                      </a:cubicBezTo>
                      <a:cubicBezTo>
                        <a:pt x="808833" y="2122822"/>
                        <a:pt x="810792" y="1947903"/>
                        <a:pt x="819282" y="1843161"/>
                      </a:cubicBezTo>
                      <a:cubicBezTo>
                        <a:pt x="689020" y="1808686"/>
                        <a:pt x="570292" y="1740138"/>
                        <a:pt x="475305" y="1644566"/>
                      </a:cubicBezTo>
                      <a:cubicBezTo>
                        <a:pt x="368714" y="1676691"/>
                        <a:pt x="234257" y="1763209"/>
                        <a:pt x="155531" y="1740940"/>
                      </a:cubicBezTo>
                      <a:cubicBezTo>
                        <a:pt x="76805" y="1718671"/>
                        <a:pt x="-17997" y="1583044"/>
                        <a:pt x="2950" y="1510953"/>
                      </a:cubicBezTo>
                      <a:cubicBezTo>
                        <a:pt x="23897" y="1438862"/>
                        <a:pt x="223198" y="1360342"/>
                        <a:pt x="281215" y="1308392"/>
                      </a:cubicBezTo>
                      <a:cubicBezTo>
                        <a:pt x="245940" y="1178345"/>
                        <a:pt x="245940" y="1041249"/>
                        <a:pt x="281215" y="911202"/>
                      </a:cubicBezTo>
                      <a:cubicBezTo>
                        <a:pt x="200098" y="834953"/>
                        <a:pt x="58812" y="758912"/>
                        <a:pt x="37865" y="682456"/>
                      </a:cubicBezTo>
                      <a:cubicBezTo>
                        <a:pt x="16918" y="606000"/>
                        <a:pt x="82624" y="470373"/>
                        <a:pt x="155531" y="452468"/>
                      </a:cubicBezTo>
                      <a:cubicBezTo>
                        <a:pt x="228438" y="434563"/>
                        <a:pt x="364680" y="530965"/>
                        <a:pt x="475305" y="575028"/>
                      </a:cubicBezTo>
                      <a:cubicBezTo>
                        <a:pt x="570292" y="479455"/>
                        <a:pt x="689020" y="410907"/>
                        <a:pt x="819282" y="376433"/>
                      </a:cubicBezTo>
                      <a:cubicBezTo>
                        <a:pt x="844757" y="268060"/>
                        <a:pt x="837929" y="108409"/>
                        <a:pt x="895707" y="51313"/>
                      </a:cubicBezTo>
                      <a:cubicBezTo>
                        <a:pt x="953485" y="-5783"/>
                        <a:pt x="1113993" y="-20332"/>
                        <a:pt x="1165952" y="33855"/>
                      </a:cubicBezTo>
                      <a:cubicBezTo>
                        <a:pt x="1217911" y="88042"/>
                        <a:pt x="1198495" y="254233"/>
                        <a:pt x="1207462" y="376433"/>
                      </a:cubicBezTo>
                      <a:cubicBezTo>
                        <a:pt x="1337724" y="410908"/>
                        <a:pt x="1456452" y="479456"/>
                        <a:pt x="1551439" y="575028"/>
                      </a:cubicBezTo>
                      <a:close/>
                    </a:path>
                  </a:pathLst>
                </a:custGeom>
                <a:solidFill>
                  <a:srgbClr val="E2E2E2"/>
                </a:solidFill>
              </p:spPr>
              <p:style>
                <a:lnRef idx="0">
                  <a:schemeClr val="accent2"/>
                </a:lnRef>
                <a:fillRef idx="3">
                  <a:schemeClr val="accent2"/>
                </a:fillRef>
                <a:effectRef idx="3">
                  <a:schemeClr val="accent2"/>
                </a:effectRef>
                <a:fontRef idx="minor">
                  <a:schemeClr val="lt1"/>
                </a:fontRef>
              </p:style>
              <p:txBody>
                <a:bodyPr spcFirstLastPara="0" vert="horz" wrap="square" lIns="583766" tIns="587064" rIns="583766" bIns="587064" numCol="1" spcCol="1270" anchor="ctr" anchorCtr="0">
                  <a:noAutofit/>
                </a:bodyPr>
                <a:lstStyle/>
                <a:p>
                  <a:pPr lvl="0" algn="ctr" defTabSz="1333500">
                    <a:lnSpc>
                      <a:spcPct val="90000"/>
                    </a:lnSpc>
                    <a:spcBef>
                      <a:spcPct val="0"/>
                    </a:spcBef>
                    <a:spcAft>
                      <a:spcPct val="35000"/>
                    </a:spcAft>
                  </a:pPr>
                  <a:endParaRPr lang="zh-CN" altLang="en-US" sz="3000" kern="1200">
                    <a:solidFill>
                      <a:schemeClr val="tx1">
                        <a:lumMod val="75000"/>
                        <a:lumOff val="25000"/>
                      </a:schemeClr>
                    </a:solidFill>
                    <a:cs typeface="+mn-ea"/>
                    <a:sym typeface="+mn-lt"/>
                  </a:endParaRPr>
                </a:p>
              </p:txBody>
            </p:sp>
            <p:sp>
              <p:nvSpPr>
                <p:cNvPr id="52" name="文本框 51"/>
                <p:cNvSpPr txBox="1"/>
                <p:nvPr/>
              </p:nvSpPr>
              <p:spPr>
                <a:xfrm>
                  <a:off x="6490073" y="3737540"/>
                  <a:ext cx="852171" cy="307777"/>
                </a:xfrm>
                <a:prstGeom prst="rect">
                  <a:avLst/>
                </a:prstGeom>
                <a:noFill/>
              </p:spPr>
              <p:txBody>
                <a:bodyPr wrap="square" rtlCol="0">
                  <a:spAutoFit/>
                </a:bodyPr>
                <a:lstStyle/>
                <a:p>
                  <a:pPr algn="ctr"/>
                  <a:r>
                    <a:rPr lang="en-US" altLang="zh-CN" sz="1400" dirty="0">
                      <a:solidFill>
                        <a:schemeClr val="tx1">
                          <a:lumMod val="75000"/>
                          <a:lumOff val="25000"/>
                        </a:schemeClr>
                      </a:solidFill>
                      <a:cs typeface="+mn-ea"/>
                      <a:sym typeface="+mn-lt"/>
                    </a:rPr>
                    <a:t>Step 03</a:t>
                  </a:r>
                  <a:endParaRPr lang="en-US" altLang="zh-CN" sz="1400" dirty="0">
                    <a:solidFill>
                      <a:schemeClr val="tx1">
                        <a:lumMod val="75000"/>
                        <a:lumOff val="25000"/>
                      </a:schemeClr>
                    </a:solidFill>
                    <a:cs typeface="+mn-ea"/>
                    <a:sym typeface="+mn-lt"/>
                  </a:endParaRPr>
                </a:p>
              </p:txBody>
            </p:sp>
          </p:gr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170180" y="1840598"/>
            <a:ext cx="10199251" cy="3418970"/>
            <a:chOff x="1209495" y="1846812"/>
            <a:chExt cx="10199251" cy="3418970"/>
          </a:xfrm>
        </p:grpSpPr>
        <p:grpSp>
          <p:nvGrpSpPr>
            <p:cNvPr id="2" name="组合 1"/>
            <p:cNvGrpSpPr/>
            <p:nvPr/>
          </p:nvGrpSpPr>
          <p:grpSpPr>
            <a:xfrm>
              <a:off x="1209495" y="1846812"/>
              <a:ext cx="5144596" cy="3418970"/>
              <a:chOff x="1209495" y="1759281"/>
              <a:chExt cx="5144596" cy="3418970"/>
            </a:xfrm>
          </p:grpSpPr>
          <p:sp>
            <p:nvSpPr>
              <p:cNvPr id="36" name="文本框 35"/>
              <p:cNvSpPr txBox="1"/>
              <p:nvPr/>
            </p:nvSpPr>
            <p:spPr>
              <a:xfrm>
                <a:off x="1209495" y="1759281"/>
                <a:ext cx="1736984" cy="400110"/>
              </a:xfrm>
              <a:prstGeom prst="rect">
                <a:avLst/>
              </a:prstGeom>
              <a:noFill/>
            </p:spPr>
            <p:txBody>
              <a:bodyPr wrap="square" rtlCol="0">
                <a:spAutoFit/>
              </a:bodyPr>
              <a:lstStyle/>
              <a:p>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37" name="文本框 36"/>
              <p:cNvSpPr txBox="1"/>
              <p:nvPr/>
            </p:nvSpPr>
            <p:spPr>
              <a:xfrm>
                <a:off x="1209835" y="2159614"/>
                <a:ext cx="5142986" cy="645160"/>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34" name="文本框 33"/>
              <p:cNvSpPr txBox="1"/>
              <p:nvPr/>
            </p:nvSpPr>
            <p:spPr>
              <a:xfrm>
                <a:off x="1209495" y="2946337"/>
                <a:ext cx="1736984" cy="400110"/>
              </a:xfrm>
              <a:prstGeom prst="rect">
                <a:avLst/>
              </a:prstGeom>
              <a:noFill/>
            </p:spPr>
            <p:txBody>
              <a:bodyPr wrap="square" rtlCol="0">
                <a:spAutoFit/>
              </a:bodyPr>
              <a:lstStyle/>
              <a:p>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35" name="文本框 34"/>
              <p:cNvSpPr txBox="1"/>
              <p:nvPr/>
            </p:nvSpPr>
            <p:spPr>
              <a:xfrm>
                <a:off x="1210470" y="3346670"/>
                <a:ext cx="5142986" cy="645160"/>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32" name="文本框 31"/>
              <p:cNvSpPr txBox="1"/>
              <p:nvPr/>
            </p:nvSpPr>
            <p:spPr>
              <a:xfrm>
                <a:off x="1209495" y="4133393"/>
                <a:ext cx="1736984" cy="400110"/>
              </a:xfrm>
              <a:prstGeom prst="rect">
                <a:avLst/>
              </a:prstGeom>
              <a:noFill/>
            </p:spPr>
            <p:txBody>
              <a:bodyPr wrap="square" rtlCol="0">
                <a:spAutoFit/>
              </a:bodyPr>
              <a:lstStyle/>
              <a:p>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33" name="文本框 32"/>
              <p:cNvSpPr txBox="1"/>
              <p:nvPr/>
            </p:nvSpPr>
            <p:spPr>
              <a:xfrm>
                <a:off x="1211105" y="4533091"/>
                <a:ext cx="5142986" cy="645160"/>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a:t>
                </a:r>
                <a:endParaRPr lang="zh-CN" altLang="en-US" sz="1200" dirty="0">
                  <a:solidFill>
                    <a:srgbClr val="010101"/>
                  </a:solidFill>
                  <a:cs typeface="+mn-ea"/>
                  <a:sym typeface="+mn-lt"/>
                </a:endParaRPr>
              </a:p>
            </p:txBody>
          </p:sp>
        </p:grpSp>
        <p:sp>
          <p:nvSpPr>
            <p:cNvPr id="47" name="矩形 46"/>
            <p:cNvSpPr/>
            <p:nvPr/>
          </p:nvSpPr>
          <p:spPr>
            <a:xfrm>
              <a:off x="6792204" y="1998041"/>
              <a:ext cx="4616542" cy="3063576"/>
            </a:xfrm>
            <a:prstGeom prst="rect">
              <a:avLst/>
            </a:prstGeom>
            <a:blipFill rotWithShape="1">
              <a:blip r:embed="rId1"/>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092554" y="3074429"/>
            <a:ext cx="4006893" cy="709142"/>
            <a:chOff x="4092554" y="3074429"/>
            <a:chExt cx="4006893" cy="709142"/>
          </a:xfrm>
        </p:grpSpPr>
        <p:sp>
          <p:nvSpPr>
            <p:cNvPr id="85" name="文本框 34"/>
            <p:cNvSpPr txBox="1"/>
            <p:nvPr/>
          </p:nvSpPr>
          <p:spPr>
            <a:xfrm>
              <a:off x="4975497" y="3077904"/>
              <a:ext cx="2981960" cy="52322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800" spc="600" dirty="0">
                  <a:solidFill>
                    <a:srgbClr val="010101"/>
                  </a:solidFill>
                  <a:cs typeface="+mn-ea"/>
                  <a:sym typeface="+mn-lt"/>
                </a:rPr>
                <a:t>点击输入标题</a:t>
              </a:r>
              <a:endParaRPr lang="zh-CN" altLang="en-US" sz="2800" spc="600" dirty="0">
                <a:solidFill>
                  <a:srgbClr val="010101"/>
                </a:solidFill>
                <a:cs typeface="+mn-ea"/>
                <a:sym typeface="+mn-lt"/>
              </a:endParaRPr>
            </a:p>
          </p:txBody>
        </p:sp>
        <p:sp>
          <p:nvSpPr>
            <p:cNvPr id="86" name="矩形 85"/>
            <p:cNvSpPr/>
            <p:nvPr/>
          </p:nvSpPr>
          <p:spPr>
            <a:xfrm>
              <a:off x="4975496" y="3458482"/>
              <a:ext cx="3123951" cy="306559"/>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lnSpc>
                  <a:spcPct val="150000"/>
                </a:lnSpc>
              </a:pPr>
              <a:r>
                <a:rPr lang="en-US" altLang="zh-CN" sz="1100" dirty="0">
                  <a:solidFill>
                    <a:srgbClr val="010101"/>
                  </a:solidFill>
                  <a:cs typeface="+mn-ea"/>
                  <a:sym typeface="+mn-lt"/>
                </a:rPr>
                <a:t>Please enter your text title</a:t>
              </a:r>
              <a:endParaRPr lang="zh-CN" altLang="en-US" sz="1100" dirty="0">
                <a:solidFill>
                  <a:srgbClr val="010101"/>
                </a:solidFill>
                <a:cs typeface="+mn-ea"/>
                <a:sym typeface="+mn-lt"/>
              </a:endParaRPr>
            </a:p>
          </p:txBody>
        </p:sp>
        <p:grpSp>
          <p:nvGrpSpPr>
            <p:cNvPr id="2" name="组合 1"/>
            <p:cNvGrpSpPr/>
            <p:nvPr/>
          </p:nvGrpSpPr>
          <p:grpSpPr>
            <a:xfrm>
              <a:off x="4092554" y="3074429"/>
              <a:ext cx="709142" cy="709142"/>
              <a:chOff x="4092554" y="3074429"/>
              <a:chExt cx="709142" cy="709142"/>
            </a:xfrm>
          </p:grpSpPr>
          <p:sp>
            <p:nvSpPr>
              <p:cNvPr id="88" name="菱形 87"/>
              <p:cNvSpPr/>
              <p:nvPr/>
            </p:nvSpPr>
            <p:spPr>
              <a:xfrm rot="10800000">
                <a:off x="4092554" y="3074429"/>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dirty="0">
                  <a:solidFill>
                    <a:srgbClr val="010101"/>
                  </a:solidFill>
                  <a:cs typeface="+mn-ea"/>
                  <a:sym typeface="+mn-lt"/>
                </a:endParaRPr>
              </a:p>
            </p:txBody>
          </p:sp>
          <p:sp>
            <p:nvSpPr>
              <p:cNvPr id="89" name="文本框 88"/>
              <p:cNvSpPr txBox="1"/>
              <p:nvPr/>
            </p:nvSpPr>
            <p:spPr>
              <a:xfrm>
                <a:off x="4200090" y="3228945"/>
                <a:ext cx="494070" cy="400110"/>
              </a:xfrm>
              <a:prstGeom prst="rect">
                <a:avLst/>
              </a:prstGeom>
              <a:noFill/>
            </p:spPr>
            <p:txBody>
              <a:bodyPr wrap="square" rtlCol="0">
                <a:spAutoFit/>
              </a:bodyPr>
              <a:lstStyle/>
              <a:p>
                <a:pPr algn="ctr"/>
                <a:r>
                  <a:rPr lang="en-US" altLang="zh-CN" sz="2000" dirty="0">
                    <a:solidFill>
                      <a:srgbClr val="010101"/>
                    </a:solidFill>
                    <a:cs typeface="+mn-ea"/>
                    <a:sym typeface="+mn-lt"/>
                  </a:rPr>
                  <a:t>04</a:t>
                </a:r>
                <a:endParaRPr lang="zh-CN" altLang="en-US" sz="2000" dirty="0">
                  <a:solidFill>
                    <a:srgbClr val="010101"/>
                  </a:solidFill>
                  <a:cs typeface="+mn-ea"/>
                  <a:sym typeface="+mn-lt"/>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388829" y="1071655"/>
            <a:ext cx="9414342" cy="4822320"/>
            <a:chOff x="1486650" y="1071655"/>
            <a:chExt cx="9414342" cy="4822320"/>
          </a:xfrm>
        </p:grpSpPr>
        <p:grpSp>
          <p:nvGrpSpPr>
            <p:cNvPr id="23" name="组合 22"/>
            <p:cNvGrpSpPr/>
            <p:nvPr/>
          </p:nvGrpSpPr>
          <p:grpSpPr>
            <a:xfrm flipH="1">
              <a:off x="1786445" y="1071655"/>
              <a:ext cx="4062548" cy="4591138"/>
              <a:chOff x="5070977" y="1010744"/>
              <a:chExt cx="4062548" cy="4591138"/>
            </a:xfrm>
          </p:grpSpPr>
          <p:grpSp>
            <p:nvGrpSpPr>
              <p:cNvPr id="54" name="Group 4"/>
              <p:cNvGrpSpPr>
                <a:grpSpLocks noChangeAspect="1"/>
              </p:cNvGrpSpPr>
              <p:nvPr/>
            </p:nvGrpSpPr>
            <p:grpSpPr bwMode="auto">
              <a:xfrm rot="8206570">
                <a:off x="5070977" y="1010744"/>
                <a:ext cx="858774" cy="4591138"/>
                <a:chOff x="3468" y="167"/>
                <a:chExt cx="754" cy="4031"/>
              </a:xfrm>
            </p:grpSpPr>
            <p:sp>
              <p:nvSpPr>
                <p:cNvPr id="56" name="Freeform 5"/>
                <p:cNvSpPr/>
                <p:nvPr/>
              </p:nvSpPr>
              <p:spPr bwMode="auto">
                <a:xfrm>
                  <a:off x="3468" y="3742"/>
                  <a:ext cx="754" cy="456"/>
                </a:xfrm>
                <a:custGeom>
                  <a:avLst/>
                  <a:gdLst>
                    <a:gd name="T0" fmla="*/ 305 w 316"/>
                    <a:gd name="T1" fmla="*/ 141 h 193"/>
                    <a:gd name="T2" fmla="*/ 4 w 316"/>
                    <a:gd name="T3" fmla="*/ 135 h 193"/>
                    <a:gd name="T4" fmla="*/ 31 w 316"/>
                    <a:gd name="T5" fmla="*/ 0 h 193"/>
                    <a:gd name="T6" fmla="*/ 31 w 316"/>
                    <a:gd name="T7" fmla="*/ 0 h 193"/>
                    <a:gd name="T8" fmla="*/ 285 w 316"/>
                    <a:gd name="T9" fmla="*/ 2 h 193"/>
                    <a:gd name="T10" fmla="*/ 305 w 316"/>
                    <a:gd name="T11" fmla="*/ 141 h 193"/>
                  </a:gdLst>
                  <a:ahLst/>
                  <a:cxnLst>
                    <a:cxn ang="0">
                      <a:pos x="T0" y="T1"/>
                    </a:cxn>
                    <a:cxn ang="0">
                      <a:pos x="T2" y="T3"/>
                    </a:cxn>
                    <a:cxn ang="0">
                      <a:pos x="T4" y="T5"/>
                    </a:cxn>
                    <a:cxn ang="0">
                      <a:pos x="T6" y="T7"/>
                    </a:cxn>
                    <a:cxn ang="0">
                      <a:pos x="T8" y="T9"/>
                    </a:cxn>
                    <a:cxn ang="0">
                      <a:pos x="T10" y="T11"/>
                    </a:cxn>
                  </a:cxnLst>
                  <a:rect l="0" t="0" r="r" b="b"/>
                  <a:pathLst>
                    <a:path w="316" h="193">
                      <a:moveTo>
                        <a:pt x="305" y="141"/>
                      </a:moveTo>
                      <a:cubicBezTo>
                        <a:pt x="267" y="193"/>
                        <a:pt x="16" y="177"/>
                        <a:pt x="4" y="135"/>
                      </a:cubicBezTo>
                      <a:cubicBezTo>
                        <a:pt x="0" y="121"/>
                        <a:pt x="31" y="0"/>
                        <a:pt x="31" y="0"/>
                      </a:cubicBezTo>
                      <a:cubicBezTo>
                        <a:pt x="31" y="0"/>
                        <a:pt x="31" y="0"/>
                        <a:pt x="31" y="0"/>
                      </a:cubicBezTo>
                      <a:cubicBezTo>
                        <a:pt x="49" y="7"/>
                        <a:pt x="159" y="45"/>
                        <a:pt x="285" y="2"/>
                      </a:cubicBezTo>
                      <a:cubicBezTo>
                        <a:pt x="285" y="2"/>
                        <a:pt x="316" y="126"/>
                        <a:pt x="305" y="141"/>
                      </a:cubicBezTo>
                      <a:close/>
                    </a:path>
                  </a:pathLst>
                </a:custGeom>
                <a:solidFill>
                  <a:schemeClr val="bg1">
                    <a:lumMod val="50000"/>
                  </a:schemeClr>
                </a:solidFill>
                <a:ln w="9525">
                  <a:solidFill>
                    <a:srgbClr val="000000"/>
                  </a:solidFill>
                  <a:round/>
                </a:ln>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57" name="Freeform 6"/>
                <p:cNvSpPr/>
                <p:nvPr/>
              </p:nvSpPr>
              <p:spPr bwMode="auto">
                <a:xfrm>
                  <a:off x="3535" y="3427"/>
                  <a:ext cx="622" cy="421"/>
                </a:xfrm>
                <a:custGeom>
                  <a:avLst/>
                  <a:gdLst>
                    <a:gd name="T0" fmla="*/ 259 w 261"/>
                    <a:gd name="T1" fmla="*/ 3 h 178"/>
                    <a:gd name="T2" fmla="*/ 259 w 261"/>
                    <a:gd name="T3" fmla="*/ 1 h 178"/>
                    <a:gd name="T4" fmla="*/ 261 w 261"/>
                    <a:gd name="T5" fmla="*/ 2 h 178"/>
                    <a:gd name="T6" fmla="*/ 261 w 261"/>
                    <a:gd name="T7" fmla="*/ 134 h 178"/>
                    <a:gd name="T8" fmla="*/ 257 w 261"/>
                    <a:gd name="T9" fmla="*/ 135 h 178"/>
                    <a:gd name="T10" fmla="*/ 3 w 261"/>
                    <a:gd name="T11" fmla="*/ 133 h 178"/>
                    <a:gd name="T12" fmla="*/ 0 w 261"/>
                    <a:gd name="T13" fmla="*/ 131 h 178"/>
                    <a:gd name="T14" fmla="*/ 0 w 261"/>
                    <a:gd name="T15" fmla="*/ 0 h 178"/>
                    <a:gd name="T16" fmla="*/ 4 w 261"/>
                    <a:gd name="T17" fmla="*/ 1 h 178"/>
                    <a:gd name="T18" fmla="*/ 259 w 261"/>
                    <a:gd name="T19" fmla="*/ 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 h="178">
                      <a:moveTo>
                        <a:pt x="259" y="3"/>
                      </a:moveTo>
                      <a:cubicBezTo>
                        <a:pt x="259" y="1"/>
                        <a:pt x="259" y="1"/>
                        <a:pt x="259" y="1"/>
                      </a:cubicBezTo>
                      <a:cubicBezTo>
                        <a:pt x="261" y="2"/>
                        <a:pt x="261" y="2"/>
                        <a:pt x="261" y="2"/>
                      </a:cubicBezTo>
                      <a:cubicBezTo>
                        <a:pt x="261" y="134"/>
                        <a:pt x="261" y="134"/>
                        <a:pt x="261" y="134"/>
                      </a:cubicBezTo>
                      <a:cubicBezTo>
                        <a:pt x="260" y="134"/>
                        <a:pt x="258" y="135"/>
                        <a:pt x="257" y="135"/>
                      </a:cubicBezTo>
                      <a:cubicBezTo>
                        <a:pt x="131" y="178"/>
                        <a:pt x="21" y="140"/>
                        <a:pt x="3" y="133"/>
                      </a:cubicBezTo>
                      <a:cubicBezTo>
                        <a:pt x="1" y="132"/>
                        <a:pt x="0" y="131"/>
                        <a:pt x="0" y="131"/>
                      </a:cubicBezTo>
                      <a:cubicBezTo>
                        <a:pt x="0" y="0"/>
                        <a:pt x="0" y="0"/>
                        <a:pt x="0" y="0"/>
                      </a:cubicBezTo>
                      <a:cubicBezTo>
                        <a:pt x="0" y="0"/>
                        <a:pt x="1" y="0"/>
                        <a:pt x="4" y="1"/>
                      </a:cubicBezTo>
                      <a:cubicBezTo>
                        <a:pt x="23" y="9"/>
                        <a:pt x="132" y="47"/>
                        <a:pt x="259" y="3"/>
                      </a:cubicBezTo>
                      <a:close/>
                    </a:path>
                  </a:pathLst>
                </a:custGeom>
                <a:solidFill>
                  <a:srgbClr val="C9CACA"/>
                </a:solidFill>
                <a:ln w="9525">
                  <a:solidFill>
                    <a:srgbClr val="000000"/>
                  </a:solidFill>
                  <a:round/>
                </a:ln>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58" name="Freeform 9"/>
                <p:cNvSpPr/>
                <p:nvPr/>
              </p:nvSpPr>
              <p:spPr bwMode="auto">
                <a:xfrm>
                  <a:off x="3776" y="167"/>
                  <a:ext cx="136" cy="158"/>
                </a:xfrm>
                <a:custGeom>
                  <a:avLst/>
                  <a:gdLst>
                    <a:gd name="T0" fmla="*/ 0 w 57"/>
                    <a:gd name="T1" fmla="*/ 58 h 67"/>
                    <a:gd name="T2" fmla="*/ 30 w 57"/>
                    <a:gd name="T3" fmla="*/ 0 h 67"/>
                    <a:gd name="T4" fmla="*/ 57 w 57"/>
                    <a:gd name="T5" fmla="*/ 58 h 67"/>
                    <a:gd name="T6" fmla="*/ 30 w 57"/>
                    <a:gd name="T7" fmla="*/ 67 h 67"/>
                    <a:gd name="T8" fmla="*/ 0 w 57"/>
                    <a:gd name="T9" fmla="*/ 58 h 67"/>
                  </a:gdLst>
                  <a:ahLst/>
                  <a:cxnLst>
                    <a:cxn ang="0">
                      <a:pos x="T0" y="T1"/>
                    </a:cxn>
                    <a:cxn ang="0">
                      <a:pos x="T2" y="T3"/>
                    </a:cxn>
                    <a:cxn ang="0">
                      <a:pos x="T4" y="T5"/>
                    </a:cxn>
                    <a:cxn ang="0">
                      <a:pos x="T6" y="T7"/>
                    </a:cxn>
                    <a:cxn ang="0">
                      <a:pos x="T8" y="T9"/>
                    </a:cxn>
                  </a:cxnLst>
                  <a:rect l="0" t="0" r="r" b="b"/>
                  <a:pathLst>
                    <a:path w="57" h="67">
                      <a:moveTo>
                        <a:pt x="0" y="58"/>
                      </a:moveTo>
                      <a:cubicBezTo>
                        <a:pt x="30" y="0"/>
                        <a:pt x="30" y="0"/>
                        <a:pt x="30" y="0"/>
                      </a:cubicBezTo>
                      <a:cubicBezTo>
                        <a:pt x="57" y="58"/>
                        <a:pt x="57" y="58"/>
                        <a:pt x="57" y="58"/>
                      </a:cubicBezTo>
                      <a:cubicBezTo>
                        <a:pt x="48" y="63"/>
                        <a:pt x="44" y="67"/>
                        <a:pt x="30" y="67"/>
                      </a:cubicBezTo>
                      <a:cubicBezTo>
                        <a:pt x="13" y="67"/>
                        <a:pt x="7" y="62"/>
                        <a:pt x="0" y="58"/>
                      </a:cubicBezTo>
                      <a:close/>
                    </a:path>
                  </a:pathLst>
                </a:custGeom>
                <a:solidFill>
                  <a:srgbClr val="282828"/>
                </a:solidFill>
                <a:ln w="9525">
                  <a:solidFill>
                    <a:srgbClr val="000000"/>
                  </a:solidFill>
                  <a:round/>
                </a:ln>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59" name="Freeform 10"/>
                <p:cNvSpPr/>
                <p:nvPr/>
              </p:nvSpPr>
              <p:spPr bwMode="auto">
                <a:xfrm>
                  <a:off x="3752" y="614"/>
                  <a:ext cx="226" cy="135"/>
                </a:xfrm>
                <a:custGeom>
                  <a:avLst/>
                  <a:gdLst>
                    <a:gd name="T0" fmla="*/ 0 w 95"/>
                    <a:gd name="T1" fmla="*/ 57 h 57"/>
                    <a:gd name="T2" fmla="*/ 0 w 95"/>
                    <a:gd name="T3" fmla="*/ 56 h 57"/>
                    <a:gd name="T4" fmla="*/ 95 w 95"/>
                    <a:gd name="T5" fmla="*/ 53 h 57"/>
                  </a:gdLst>
                  <a:ahLst/>
                  <a:cxnLst>
                    <a:cxn ang="0">
                      <a:pos x="T0" y="T1"/>
                    </a:cxn>
                    <a:cxn ang="0">
                      <a:pos x="T2" y="T3"/>
                    </a:cxn>
                    <a:cxn ang="0">
                      <a:pos x="T4" y="T5"/>
                    </a:cxn>
                  </a:cxnLst>
                  <a:rect l="0" t="0" r="r" b="b"/>
                  <a:pathLst>
                    <a:path w="95" h="57">
                      <a:moveTo>
                        <a:pt x="0" y="57"/>
                      </a:moveTo>
                      <a:cubicBezTo>
                        <a:pt x="0" y="57"/>
                        <a:pt x="0" y="56"/>
                        <a:pt x="0" y="56"/>
                      </a:cubicBezTo>
                      <a:cubicBezTo>
                        <a:pt x="3" y="52"/>
                        <a:pt x="40" y="0"/>
                        <a:pt x="95" y="53"/>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0" name="Freeform 11"/>
                <p:cNvSpPr/>
                <p:nvPr/>
              </p:nvSpPr>
              <p:spPr bwMode="auto">
                <a:xfrm>
                  <a:off x="3537" y="652"/>
                  <a:ext cx="215" cy="2777"/>
                </a:xfrm>
                <a:custGeom>
                  <a:avLst/>
                  <a:gdLst>
                    <a:gd name="T0" fmla="*/ 3 w 90"/>
                    <a:gd name="T1" fmla="*/ 1174 h 1174"/>
                    <a:gd name="T2" fmla="*/ 2 w 90"/>
                    <a:gd name="T3" fmla="*/ 1171 h 1174"/>
                    <a:gd name="T4" fmla="*/ 0 w 90"/>
                    <a:gd name="T5" fmla="*/ 41 h 1174"/>
                    <a:gd name="T6" fmla="*/ 9 w 90"/>
                    <a:gd name="T7" fmla="*/ 30 h 1174"/>
                    <a:gd name="T8" fmla="*/ 90 w 90"/>
                    <a:gd name="T9" fmla="*/ 40 h 1174"/>
                  </a:gdLst>
                  <a:ahLst/>
                  <a:cxnLst>
                    <a:cxn ang="0">
                      <a:pos x="T0" y="T1"/>
                    </a:cxn>
                    <a:cxn ang="0">
                      <a:pos x="T2" y="T3"/>
                    </a:cxn>
                    <a:cxn ang="0">
                      <a:pos x="T4" y="T5"/>
                    </a:cxn>
                    <a:cxn ang="0">
                      <a:pos x="T6" y="T7"/>
                    </a:cxn>
                    <a:cxn ang="0">
                      <a:pos x="T8" y="T9"/>
                    </a:cxn>
                  </a:cxnLst>
                  <a:rect l="0" t="0" r="r" b="b"/>
                  <a:pathLst>
                    <a:path w="90" h="1174">
                      <a:moveTo>
                        <a:pt x="3" y="1174"/>
                      </a:moveTo>
                      <a:cubicBezTo>
                        <a:pt x="2" y="1171"/>
                        <a:pt x="2" y="1171"/>
                        <a:pt x="2" y="1171"/>
                      </a:cubicBezTo>
                      <a:cubicBezTo>
                        <a:pt x="0" y="41"/>
                        <a:pt x="0" y="41"/>
                        <a:pt x="0" y="41"/>
                      </a:cubicBezTo>
                      <a:cubicBezTo>
                        <a:pt x="0" y="41"/>
                        <a:pt x="3" y="36"/>
                        <a:pt x="9" y="30"/>
                      </a:cubicBezTo>
                      <a:cubicBezTo>
                        <a:pt x="23" y="17"/>
                        <a:pt x="52" y="0"/>
                        <a:pt x="90" y="40"/>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1" name="Freeform 12"/>
                <p:cNvSpPr/>
                <p:nvPr/>
              </p:nvSpPr>
              <p:spPr bwMode="auto">
                <a:xfrm>
                  <a:off x="3535" y="3427"/>
                  <a:ext cx="622" cy="421"/>
                </a:xfrm>
                <a:custGeom>
                  <a:avLst/>
                  <a:gdLst>
                    <a:gd name="T0" fmla="*/ 261 w 261"/>
                    <a:gd name="T1" fmla="*/ 134 h 178"/>
                    <a:gd name="T2" fmla="*/ 257 w 261"/>
                    <a:gd name="T3" fmla="*/ 135 h 178"/>
                    <a:gd name="T4" fmla="*/ 3 w 261"/>
                    <a:gd name="T5" fmla="*/ 133 h 178"/>
                    <a:gd name="T6" fmla="*/ 0 w 261"/>
                    <a:gd name="T7" fmla="*/ 131 h 178"/>
                    <a:gd name="T8" fmla="*/ 0 w 261"/>
                    <a:gd name="T9" fmla="*/ 0 h 178"/>
                  </a:gdLst>
                  <a:ahLst/>
                  <a:cxnLst>
                    <a:cxn ang="0">
                      <a:pos x="T0" y="T1"/>
                    </a:cxn>
                    <a:cxn ang="0">
                      <a:pos x="T2" y="T3"/>
                    </a:cxn>
                    <a:cxn ang="0">
                      <a:pos x="T4" y="T5"/>
                    </a:cxn>
                    <a:cxn ang="0">
                      <a:pos x="T6" y="T7"/>
                    </a:cxn>
                    <a:cxn ang="0">
                      <a:pos x="T8" y="T9"/>
                    </a:cxn>
                  </a:cxnLst>
                  <a:rect l="0" t="0" r="r" b="b"/>
                  <a:pathLst>
                    <a:path w="261" h="178">
                      <a:moveTo>
                        <a:pt x="261" y="134"/>
                      </a:moveTo>
                      <a:cubicBezTo>
                        <a:pt x="260" y="134"/>
                        <a:pt x="258" y="135"/>
                        <a:pt x="257" y="135"/>
                      </a:cubicBezTo>
                      <a:cubicBezTo>
                        <a:pt x="131" y="178"/>
                        <a:pt x="21" y="140"/>
                        <a:pt x="3" y="133"/>
                      </a:cubicBezTo>
                      <a:cubicBezTo>
                        <a:pt x="1" y="132"/>
                        <a:pt x="0" y="131"/>
                        <a:pt x="0" y="131"/>
                      </a:cubicBezTo>
                      <a:cubicBezTo>
                        <a:pt x="0" y="0"/>
                        <a:pt x="0" y="0"/>
                        <a:pt x="0" y="0"/>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2" name="Freeform 13"/>
                <p:cNvSpPr/>
                <p:nvPr/>
              </p:nvSpPr>
              <p:spPr bwMode="auto">
                <a:xfrm>
                  <a:off x="3535" y="3420"/>
                  <a:ext cx="617" cy="118"/>
                </a:xfrm>
                <a:custGeom>
                  <a:avLst/>
                  <a:gdLst>
                    <a:gd name="T0" fmla="*/ 259 w 259"/>
                    <a:gd name="T1" fmla="*/ 5 h 50"/>
                    <a:gd name="T2" fmla="*/ 259 w 259"/>
                    <a:gd name="T3" fmla="*/ 6 h 50"/>
                    <a:gd name="T4" fmla="*/ 4 w 259"/>
                    <a:gd name="T5" fmla="*/ 4 h 50"/>
                    <a:gd name="T6" fmla="*/ 0 w 259"/>
                    <a:gd name="T7" fmla="*/ 3 h 50"/>
                    <a:gd name="T8" fmla="*/ 3 w 259"/>
                    <a:gd name="T9" fmla="*/ 1 h 50"/>
                  </a:gdLst>
                  <a:ahLst/>
                  <a:cxnLst>
                    <a:cxn ang="0">
                      <a:pos x="T0" y="T1"/>
                    </a:cxn>
                    <a:cxn ang="0">
                      <a:pos x="T2" y="T3"/>
                    </a:cxn>
                    <a:cxn ang="0">
                      <a:pos x="T4" y="T5"/>
                    </a:cxn>
                    <a:cxn ang="0">
                      <a:pos x="T6" y="T7"/>
                    </a:cxn>
                    <a:cxn ang="0">
                      <a:pos x="T8" y="T9"/>
                    </a:cxn>
                  </a:cxnLst>
                  <a:rect l="0" t="0" r="r" b="b"/>
                  <a:pathLst>
                    <a:path w="259" h="50">
                      <a:moveTo>
                        <a:pt x="259" y="5"/>
                      </a:moveTo>
                      <a:cubicBezTo>
                        <a:pt x="259" y="5"/>
                        <a:pt x="259" y="6"/>
                        <a:pt x="259" y="6"/>
                      </a:cubicBezTo>
                      <a:cubicBezTo>
                        <a:pt x="132" y="50"/>
                        <a:pt x="23" y="12"/>
                        <a:pt x="4" y="4"/>
                      </a:cubicBezTo>
                      <a:cubicBezTo>
                        <a:pt x="1" y="3"/>
                        <a:pt x="0" y="3"/>
                        <a:pt x="0" y="3"/>
                      </a:cubicBezTo>
                      <a:cubicBezTo>
                        <a:pt x="0" y="3"/>
                        <a:pt x="2" y="0"/>
                        <a:pt x="3" y="1"/>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3" name="Freeform 14"/>
                <p:cNvSpPr/>
                <p:nvPr/>
              </p:nvSpPr>
              <p:spPr bwMode="auto">
                <a:xfrm>
                  <a:off x="3568" y="3481"/>
                  <a:ext cx="553" cy="81"/>
                </a:xfrm>
                <a:custGeom>
                  <a:avLst/>
                  <a:gdLst>
                    <a:gd name="T0" fmla="*/ 0 w 232"/>
                    <a:gd name="T1" fmla="*/ 0 h 34"/>
                    <a:gd name="T2" fmla="*/ 232 w 232"/>
                    <a:gd name="T3" fmla="*/ 1 h 34"/>
                  </a:gdLst>
                  <a:ahLst/>
                  <a:cxnLst>
                    <a:cxn ang="0">
                      <a:pos x="T0" y="T1"/>
                    </a:cxn>
                    <a:cxn ang="0">
                      <a:pos x="T2" y="T3"/>
                    </a:cxn>
                  </a:cxnLst>
                  <a:rect l="0" t="0" r="r" b="b"/>
                  <a:pathLst>
                    <a:path w="232" h="34">
                      <a:moveTo>
                        <a:pt x="0" y="0"/>
                      </a:moveTo>
                      <a:cubicBezTo>
                        <a:pt x="35" y="11"/>
                        <a:pt x="126" y="34"/>
                        <a:pt x="232" y="1"/>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4" name="Freeform 15"/>
                <p:cNvSpPr/>
                <p:nvPr/>
              </p:nvSpPr>
              <p:spPr bwMode="auto">
                <a:xfrm>
                  <a:off x="3568" y="3526"/>
                  <a:ext cx="546" cy="83"/>
                </a:xfrm>
                <a:custGeom>
                  <a:avLst/>
                  <a:gdLst>
                    <a:gd name="T0" fmla="*/ 0 w 229"/>
                    <a:gd name="T1" fmla="*/ 0 h 35"/>
                    <a:gd name="T2" fmla="*/ 229 w 229"/>
                    <a:gd name="T3" fmla="*/ 3 h 35"/>
                  </a:gdLst>
                  <a:ahLst/>
                  <a:cxnLst>
                    <a:cxn ang="0">
                      <a:pos x="T0" y="T1"/>
                    </a:cxn>
                    <a:cxn ang="0">
                      <a:pos x="T2" y="T3"/>
                    </a:cxn>
                  </a:cxnLst>
                  <a:rect l="0" t="0" r="r" b="b"/>
                  <a:pathLst>
                    <a:path w="229" h="35">
                      <a:moveTo>
                        <a:pt x="0" y="0"/>
                      </a:moveTo>
                      <a:cubicBezTo>
                        <a:pt x="34" y="11"/>
                        <a:pt x="124" y="35"/>
                        <a:pt x="229" y="3"/>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5" name="Freeform 16"/>
                <p:cNvSpPr/>
                <p:nvPr/>
              </p:nvSpPr>
              <p:spPr bwMode="auto">
                <a:xfrm>
                  <a:off x="3566" y="3656"/>
                  <a:ext cx="563" cy="83"/>
                </a:xfrm>
                <a:custGeom>
                  <a:avLst/>
                  <a:gdLst>
                    <a:gd name="T0" fmla="*/ 0 w 236"/>
                    <a:gd name="T1" fmla="*/ 0 h 35"/>
                    <a:gd name="T2" fmla="*/ 236 w 236"/>
                    <a:gd name="T3" fmla="*/ 0 h 35"/>
                  </a:gdLst>
                  <a:ahLst/>
                  <a:cxnLst>
                    <a:cxn ang="0">
                      <a:pos x="T0" y="T1"/>
                    </a:cxn>
                    <a:cxn ang="0">
                      <a:pos x="T2" y="T3"/>
                    </a:cxn>
                  </a:cxnLst>
                  <a:rect l="0" t="0" r="r" b="b"/>
                  <a:pathLst>
                    <a:path w="236" h="35">
                      <a:moveTo>
                        <a:pt x="0" y="0"/>
                      </a:moveTo>
                      <a:cubicBezTo>
                        <a:pt x="34" y="11"/>
                        <a:pt x="128" y="35"/>
                        <a:pt x="236" y="0"/>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6" name="Freeform 17"/>
                <p:cNvSpPr/>
                <p:nvPr/>
              </p:nvSpPr>
              <p:spPr bwMode="auto">
                <a:xfrm>
                  <a:off x="3566" y="3701"/>
                  <a:ext cx="560" cy="86"/>
                </a:xfrm>
                <a:custGeom>
                  <a:avLst/>
                  <a:gdLst>
                    <a:gd name="T0" fmla="*/ 0 w 235"/>
                    <a:gd name="T1" fmla="*/ 0 h 36"/>
                    <a:gd name="T2" fmla="*/ 235 w 235"/>
                    <a:gd name="T3" fmla="*/ 2 h 36"/>
                  </a:gdLst>
                  <a:ahLst/>
                  <a:cxnLst>
                    <a:cxn ang="0">
                      <a:pos x="T0" y="T1"/>
                    </a:cxn>
                    <a:cxn ang="0">
                      <a:pos x="T2" y="T3"/>
                    </a:cxn>
                  </a:cxnLst>
                  <a:rect l="0" t="0" r="r" b="b"/>
                  <a:pathLst>
                    <a:path w="235" h="36">
                      <a:moveTo>
                        <a:pt x="0" y="0"/>
                      </a:moveTo>
                      <a:cubicBezTo>
                        <a:pt x="34" y="11"/>
                        <a:pt x="127" y="36"/>
                        <a:pt x="235" y="2"/>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7" name="Freeform 18"/>
                <p:cNvSpPr/>
                <p:nvPr/>
              </p:nvSpPr>
              <p:spPr bwMode="auto">
                <a:xfrm>
                  <a:off x="3468" y="3742"/>
                  <a:ext cx="754" cy="456"/>
                </a:xfrm>
                <a:custGeom>
                  <a:avLst/>
                  <a:gdLst>
                    <a:gd name="T0" fmla="*/ 285 w 316"/>
                    <a:gd name="T1" fmla="*/ 2 h 193"/>
                    <a:gd name="T2" fmla="*/ 305 w 316"/>
                    <a:gd name="T3" fmla="*/ 141 h 193"/>
                    <a:gd name="T4" fmla="*/ 4 w 316"/>
                    <a:gd name="T5" fmla="*/ 135 h 193"/>
                    <a:gd name="T6" fmla="*/ 31 w 316"/>
                    <a:gd name="T7" fmla="*/ 0 h 193"/>
                  </a:gdLst>
                  <a:ahLst/>
                  <a:cxnLst>
                    <a:cxn ang="0">
                      <a:pos x="T0" y="T1"/>
                    </a:cxn>
                    <a:cxn ang="0">
                      <a:pos x="T2" y="T3"/>
                    </a:cxn>
                    <a:cxn ang="0">
                      <a:pos x="T4" y="T5"/>
                    </a:cxn>
                    <a:cxn ang="0">
                      <a:pos x="T6" y="T7"/>
                    </a:cxn>
                  </a:cxnLst>
                  <a:rect l="0" t="0" r="r" b="b"/>
                  <a:pathLst>
                    <a:path w="316" h="193">
                      <a:moveTo>
                        <a:pt x="285" y="2"/>
                      </a:moveTo>
                      <a:cubicBezTo>
                        <a:pt x="285" y="2"/>
                        <a:pt x="316" y="126"/>
                        <a:pt x="305" y="141"/>
                      </a:cubicBezTo>
                      <a:cubicBezTo>
                        <a:pt x="267" y="193"/>
                        <a:pt x="16" y="177"/>
                        <a:pt x="4" y="135"/>
                      </a:cubicBezTo>
                      <a:cubicBezTo>
                        <a:pt x="0" y="121"/>
                        <a:pt x="31" y="0"/>
                        <a:pt x="31" y="0"/>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8" name="Freeform 19"/>
                <p:cNvSpPr/>
                <p:nvPr/>
              </p:nvSpPr>
              <p:spPr bwMode="auto">
                <a:xfrm>
                  <a:off x="4152" y="3429"/>
                  <a:ext cx="5" cy="315"/>
                </a:xfrm>
                <a:custGeom>
                  <a:avLst/>
                  <a:gdLst>
                    <a:gd name="T0" fmla="*/ 5 w 5"/>
                    <a:gd name="T1" fmla="*/ 315 h 315"/>
                    <a:gd name="T2" fmla="*/ 5 w 5"/>
                    <a:gd name="T3" fmla="*/ 3 h 315"/>
                    <a:gd name="T4" fmla="*/ 0 w 5"/>
                    <a:gd name="T5" fmla="*/ 0 h 315"/>
                  </a:gdLst>
                  <a:ahLst/>
                  <a:cxnLst>
                    <a:cxn ang="0">
                      <a:pos x="T0" y="T1"/>
                    </a:cxn>
                    <a:cxn ang="0">
                      <a:pos x="T2" y="T3"/>
                    </a:cxn>
                    <a:cxn ang="0">
                      <a:pos x="T4" y="T5"/>
                    </a:cxn>
                  </a:cxnLst>
                  <a:rect l="0" t="0" r="r" b="b"/>
                  <a:pathLst>
                    <a:path w="5" h="315">
                      <a:moveTo>
                        <a:pt x="5" y="315"/>
                      </a:moveTo>
                      <a:lnTo>
                        <a:pt x="5" y="3"/>
                      </a:lnTo>
                      <a:lnTo>
                        <a:pt x="0" y="0"/>
                      </a:ln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69" name="Freeform 20"/>
                <p:cNvSpPr/>
                <p:nvPr/>
              </p:nvSpPr>
              <p:spPr bwMode="auto">
                <a:xfrm>
                  <a:off x="3978" y="685"/>
                  <a:ext cx="177" cy="2749"/>
                </a:xfrm>
                <a:custGeom>
                  <a:avLst/>
                  <a:gdLst>
                    <a:gd name="T0" fmla="*/ 0 w 74"/>
                    <a:gd name="T1" fmla="*/ 23 h 1162"/>
                    <a:gd name="T2" fmla="*/ 57 w 74"/>
                    <a:gd name="T3" fmla="*/ 16 h 1162"/>
                    <a:gd name="T4" fmla="*/ 74 w 74"/>
                    <a:gd name="T5" fmla="*/ 31 h 1162"/>
                    <a:gd name="T6" fmla="*/ 73 w 74"/>
                    <a:gd name="T7" fmla="*/ 1160 h 1162"/>
                    <a:gd name="T8" fmla="*/ 73 w 74"/>
                    <a:gd name="T9" fmla="*/ 1162 h 1162"/>
                    <a:gd name="T10" fmla="*/ 73 w 74"/>
                    <a:gd name="T11" fmla="*/ 1162 h 1162"/>
                  </a:gdLst>
                  <a:ahLst/>
                  <a:cxnLst>
                    <a:cxn ang="0">
                      <a:pos x="T0" y="T1"/>
                    </a:cxn>
                    <a:cxn ang="0">
                      <a:pos x="T2" y="T3"/>
                    </a:cxn>
                    <a:cxn ang="0">
                      <a:pos x="T4" y="T5"/>
                    </a:cxn>
                    <a:cxn ang="0">
                      <a:pos x="T6" y="T7"/>
                    </a:cxn>
                    <a:cxn ang="0">
                      <a:pos x="T8" y="T9"/>
                    </a:cxn>
                    <a:cxn ang="0">
                      <a:pos x="T10" y="T11"/>
                    </a:cxn>
                  </a:cxnLst>
                  <a:rect l="0" t="0" r="r" b="b"/>
                  <a:pathLst>
                    <a:path w="74" h="1162">
                      <a:moveTo>
                        <a:pt x="0" y="23"/>
                      </a:moveTo>
                      <a:cubicBezTo>
                        <a:pt x="0" y="23"/>
                        <a:pt x="28" y="0"/>
                        <a:pt x="57" y="16"/>
                      </a:cubicBezTo>
                      <a:cubicBezTo>
                        <a:pt x="63" y="19"/>
                        <a:pt x="69" y="24"/>
                        <a:pt x="74" y="31"/>
                      </a:cubicBezTo>
                      <a:cubicBezTo>
                        <a:pt x="73" y="1160"/>
                        <a:pt x="73" y="1160"/>
                        <a:pt x="73" y="1160"/>
                      </a:cubicBezTo>
                      <a:cubicBezTo>
                        <a:pt x="73" y="1162"/>
                        <a:pt x="73" y="1162"/>
                        <a:pt x="73" y="1162"/>
                      </a:cubicBezTo>
                      <a:cubicBezTo>
                        <a:pt x="73" y="1162"/>
                        <a:pt x="73" y="1162"/>
                        <a:pt x="73" y="1162"/>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70" name="Line 21"/>
                <p:cNvSpPr>
                  <a:spLocks noChangeShapeType="1"/>
                </p:cNvSpPr>
                <p:nvPr/>
              </p:nvSpPr>
              <p:spPr bwMode="auto">
                <a:xfrm>
                  <a:off x="3976" y="1234"/>
                  <a:ext cx="0" cy="2165"/>
                </a:xfrm>
                <a:prstGeom prst="line">
                  <a:avLst/>
                </a:prstGeom>
                <a:noFill/>
                <a:ln w="22225" cap="rnd">
                  <a:solidFill>
                    <a:srgbClr val="E2E2E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71" name="Line 22"/>
                <p:cNvSpPr>
                  <a:spLocks noChangeShapeType="1"/>
                </p:cNvSpPr>
                <p:nvPr/>
              </p:nvSpPr>
              <p:spPr bwMode="auto">
                <a:xfrm>
                  <a:off x="3976" y="739"/>
                  <a:ext cx="0" cy="220"/>
                </a:xfrm>
                <a:prstGeom prst="line">
                  <a:avLst/>
                </a:prstGeom>
                <a:noFill/>
                <a:ln w="22225" cap="rnd">
                  <a:solidFill>
                    <a:srgbClr val="E2E2E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72" name="Line 23"/>
                <p:cNvSpPr>
                  <a:spLocks noChangeShapeType="1"/>
                </p:cNvSpPr>
                <p:nvPr/>
              </p:nvSpPr>
              <p:spPr bwMode="auto">
                <a:xfrm>
                  <a:off x="3749" y="1970"/>
                  <a:ext cx="0" cy="1301"/>
                </a:xfrm>
                <a:prstGeom prst="line">
                  <a:avLst/>
                </a:prstGeom>
                <a:noFill/>
                <a:ln w="22225" cap="rnd">
                  <a:solidFill>
                    <a:srgbClr val="E2E2E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73" name="Line 24"/>
                <p:cNvSpPr>
                  <a:spLocks noChangeShapeType="1"/>
                </p:cNvSpPr>
                <p:nvPr/>
              </p:nvSpPr>
              <p:spPr bwMode="auto">
                <a:xfrm>
                  <a:off x="3749" y="749"/>
                  <a:ext cx="0" cy="683"/>
                </a:xfrm>
                <a:prstGeom prst="line">
                  <a:avLst/>
                </a:prstGeom>
                <a:noFill/>
                <a:ln w="22225" cap="rnd">
                  <a:solidFill>
                    <a:srgbClr val="E2E2E2"/>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74" name="Freeform 25"/>
                <p:cNvSpPr/>
                <p:nvPr/>
              </p:nvSpPr>
              <p:spPr bwMode="auto">
                <a:xfrm>
                  <a:off x="3559" y="167"/>
                  <a:ext cx="555" cy="556"/>
                </a:xfrm>
                <a:custGeom>
                  <a:avLst/>
                  <a:gdLst>
                    <a:gd name="T0" fmla="*/ 0 w 555"/>
                    <a:gd name="T1" fmla="*/ 556 h 556"/>
                    <a:gd name="T2" fmla="*/ 217 w 555"/>
                    <a:gd name="T3" fmla="*/ 137 h 556"/>
                    <a:gd name="T4" fmla="*/ 288 w 555"/>
                    <a:gd name="T5" fmla="*/ 0 h 556"/>
                    <a:gd name="T6" fmla="*/ 353 w 555"/>
                    <a:gd name="T7" fmla="*/ 137 h 556"/>
                    <a:gd name="T8" fmla="*/ 555 w 555"/>
                    <a:gd name="T9" fmla="*/ 556 h 556"/>
                  </a:gdLst>
                  <a:ahLst/>
                  <a:cxnLst>
                    <a:cxn ang="0">
                      <a:pos x="T0" y="T1"/>
                    </a:cxn>
                    <a:cxn ang="0">
                      <a:pos x="T2" y="T3"/>
                    </a:cxn>
                    <a:cxn ang="0">
                      <a:pos x="T4" y="T5"/>
                    </a:cxn>
                    <a:cxn ang="0">
                      <a:pos x="T6" y="T7"/>
                    </a:cxn>
                    <a:cxn ang="0">
                      <a:pos x="T8" y="T9"/>
                    </a:cxn>
                  </a:cxnLst>
                  <a:rect l="0" t="0" r="r" b="b"/>
                  <a:pathLst>
                    <a:path w="555" h="556">
                      <a:moveTo>
                        <a:pt x="0" y="556"/>
                      </a:moveTo>
                      <a:lnTo>
                        <a:pt x="217" y="137"/>
                      </a:lnTo>
                      <a:lnTo>
                        <a:pt x="288" y="0"/>
                      </a:lnTo>
                      <a:lnTo>
                        <a:pt x="353" y="137"/>
                      </a:lnTo>
                      <a:lnTo>
                        <a:pt x="555" y="556"/>
                      </a:ln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sp>
              <p:nvSpPr>
                <p:cNvPr id="75" name="Freeform 26"/>
                <p:cNvSpPr/>
                <p:nvPr/>
              </p:nvSpPr>
              <p:spPr bwMode="auto">
                <a:xfrm>
                  <a:off x="3776" y="304"/>
                  <a:ext cx="136" cy="21"/>
                </a:xfrm>
                <a:custGeom>
                  <a:avLst/>
                  <a:gdLst>
                    <a:gd name="T0" fmla="*/ 0 w 57"/>
                    <a:gd name="T1" fmla="*/ 0 h 9"/>
                    <a:gd name="T2" fmla="*/ 30 w 57"/>
                    <a:gd name="T3" fmla="*/ 9 h 9"/>
                    <a:gd name="T4" fmla="*/ 57 w 57"/>
                    <a:gd name="T5" fmla="*/ 0 h 9"/>
                  </a:gdLst>
                  <a:ahLst/>
                  <a:cxnLst>
                    <a:cxn ang="0">
                      <a:pos x="T0" y="T1"/>
                    </a:cxn>
                    <a:cxn ang="0">
                      <a:pos x="T2" y="T3"/>
                    </a:cxn>
                    <a:cxn ang="0">
                      <a:pos x="T4" y="T5"/>
                    </a:cxn>
                  </a:cxnLst>
                  <a:rect l="0" t="0" r="r" b="b"/>
                  <a:pathLst>
                    <a:path w="57" h="9">
                      <a:moveTo>
                        <a:pt x="0" y="0"/>
                      </a:moveTo>
                      <a:cubicBezTo>
                        <a:pt x="7" y="4"/>
                        <a:pt x="13" y="9"/>
                        <a:pt x="30" y="9"/>
                      </a:cubicBezTo>
                      <a:cubicBezTo>
                        <a:pt x="44" y="9"/>
                        <a:pt x="48" y="5"/>
                        <a:pt x="57" y="0"/>
                      </a:cubicBezTo>
                    </a:path>
                  </a:pathLst>
                </a:custGeom>
                <a:noFill/>
                <a:ln w="22225" cap="rnd">
                  <a:solidFill>
                    <a:srgbClr val="E2E2E2"/>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grpSp>
          <p:sp>
            <p:nvSpPr>
              <p:cNvPr id="55" name="Freeform 27"/>
              <p:cNvSpPr/>
              <p:nvPr/>
            </p:nvSpPr>
            <p:spPr bwMode="auto">
              <a:xfrm flipH="1" flipV="1">
                <a:off x="7045293" y="4800427"/>
                <a:ext cx="2088232" cy="248318"/>
              </a:xfrm>
              <a:custGeom>
                <a:avLst/>
                <a:gdLst>
                  <a:gd name="T0" fmla="*/ 770 w 1157"/>
                  <a:gd name="T1" fmla="*/ 42 h 69"/>
                  <a:gd name="T2" fmla="*/ 714 w 1157"/>
                  <a:gd name="T3" fmla="*/ 63 h 69"/>
                  <a:gd name="T4" fmla="*/ 711 w 1157"/>
                  <a:gd name="T5" fmla="*/ 66 h 69"/>
                  <a:gd name="T6" fmla="*/ 686 w 1157"/>
                  <a:gd name="T7" fmla="*/ 68 h 69"/>
                  <a:gd name="T8" fmla="*/ 602 w 1157"/>
                  <a:gd name="T9" fmla="*/ 61 h 69"/>
                  <a:gd name="T10" fmla="*/ 569 w 1157"/>
                  <a:gd name="T11" fmla="*/ 50 h 69"/>
                  <a:gd name="T12" fmla="*/ 557 w 1157"/>
                  <a:gd name="T13" fmla="*/ 50 h 69"/>
                  <a:gd name="T14" fmla="*/ 534 w 1157"/>
                  <a:gd name="T15" fmla="*/ 44 h 69"/>
                  <a:gd name="T16" fmla="*/ 495 w 1157"/>
                  <a:gd name="T17" fmla="*/ 44 h 69"/>
                  <a:gd name="T18" fmla="*/ 452 w 1157"/>
                  <a:gd name="T19" fmla="*/ 39 h 69"/>
                  <a:gd name="T20" fmla="*/ 439 w 1157"/>
                  <a:gd name="T21" fmla="*/ 41 h 69"/>
                  <a:gd name="T22" fmla="*/ 427 w 1157"/>
                  <a:gd name="T23" fmla="*/ 43 h 69"/>
                  <a:gd name="T24" fmla="*/ 422 w 1157"/>
                  <a:gd name="T25" fmla="*/ 50 h 69"/>
                  <a:gd name="T26" fmla="*/ 363 w 1157"/>
                  <a:gd name="T27" fmla="*/ 59 h 69"/>
                  <a:gd name="T28" fmla="*/ 320 w 1157"/>
                  <a:gd name="T29" fmla="*/ 62 h 69"/>
                  <a:gd name="T30" fmla="*/ 278 w 1157"/>
                  <a:gd name="T31" fmla="*/ 54 h 69"/>
                  <a:gd name="T32" fmla="*/ 246 w 1157"/>
                  <a:gd name="T33" fmla="*/ 52 h 69"/>
                  <a:gd name="T34" fmla="*/ 221 w 1157"/>
                  <a:gd name="T35" fmla="*/ 40 h 69"/>
                  <a:gd name="T36" fmla="*/ 183 w 1157"/>
                  <a:gd name="T37" fmla="*/ 48 h 69"/>
                  <a:gd name="T38" fmla="*/ 151 w 1157"/>
                  <a:gd name="T39" fmla="*/ 46 h 69"/>
                  <a:gd name="T40" fmla="*/ 109 w 1157"/>
                  <a:gd name="T41" fmla="*/ 50 h 69"/>
                  <a:gd name="T42" fmla="*/ 73 w 1157"/>
                  <a:gd name="T43" fmla="*/ 52 h 69"/>
                  <a:gd name="T44" fmla="*/ 41 w 1157"/>
                  <a:gd name="T45" fmla="*/ 48 h 69"/>
                  <a:gd name="T46" fmla="*/ 83 w 1157"/>
                  <a:gd name="T47" fmla="*/ 46 h 69"/>
                  <a:gd name="T48" fmla="*/ 12 w 1157"/>
                  <a:gd name="T49" fmla="*/ 50 h 69"/>
                  <a:gd name="T50" fmla="*/ 21 w 1157"/>
                  <a:gd name="T51" fmla="*/ 44 h 69"/>
                  <a:gd name="T52" fmla="*/ 12 w 1157"/>
                  <a:gd name="T53" fmla="*/ 35 h 69"/>
                  <a:gd name="T54" fmla="*/ 46 w 1157"/>
                  <a:gd name="T55" fmla="*/ 37 h 69"/>
                  <a:gd name="T56" fmla="*/ 66 w 1157"/>
                  <a:gd name="T57" fmla="*/ 35 h 69"/>
                  <a:gd name="T58" fmla="*/ 128 w 1157"/>
                  <a:gd name="T59" fmla="*/ 39 h 69"/>
                  <a:gd name="T60" fmla="*/ 108 w 1157"/>
                  <a:gd name="T61" fmla="*/ 32 h 69"/>
                  <a:gd name="T62" fmla="*/ 167 w 1157"/>
                  <a:gd name="T63" fmla="*/ 29 h 69"/>
                  <a:gd name="T64" fmla="*/ 180 w 1157"/>
                  <a:gd name="T65" fmla="*/ 23 h 69"/>
                  <a:gd name="T66" fmla="*/ 249 w 1157"/>
                  <a:gd name="T67" fmla="*/ 26 h 69"/>
                  <a:gd name="T68" fmla="*/ 284 w 1157"/>
                  <a:gd name="T69" fmla="*/ 30 h 69"/>
                  <a:gd name="T70" fmla="*/ 328 w 1157"/>
                  <a:gd name="T71" fmla="*/ 35 h 69"/>
                  <a:gd name="T72" fmla="*/ 357 w 1157"/>
                  <a:gd name="T73" fmla="*/ 37 h 69"/>
                  <a:gd name="T74" fmla="*/ 367 w 1157"/>
                  <a:gd name="T75" fmla="*/ 42 h 69"/>
                  <a:gd name="T76" fmla="*/ 376 w 1157"/>
                  <a:gd name="T77" fmla="*/ 38 h 69"/>
                  <a:gd name="T78" fmla="*/ 359 w 1157"/>
                  <a:gd name="T79" fmla="*/ 36 h 69"/>
                  <a:gd name="T80" fmla="*/ 396 w 1157"/>
                  <a:gd name="T81" fmla="*/ 18 h 69"/>
                  <a:gd name="T82" fmla="*/ 495 w 1157"/>
                  <a:gd name="T83" fmla="*/ 15 h 69"/>
                  <a:gd name="T84" fmla="*/ 615 w 1157"/>
                  <a:gd name="T85" fmla="*/ 32 h 69"/>
                  <a:gd name="T86" fmla="*/ 672 w 1157"/>
                  <a:gd name="T87" fmla="*/ 39 h 69"/>
                  <a:gd name="T88" fmla="*/ 682 w 1157"/>
                  <a:gd name="T89" fmla="*/ 39 h 69"/>
                  <a:gd name="T90" fmla="*/ 687 w 1157"/>
                  <a:gd name="T91" fmla="*/ 18 h 69"/>
                  <a:gd name="T92" fmla="*/ 745 w 1157"/>
                  <a:gd name="T93" fmla="*/ 1 h 69"/>
                  <a:gd name="T94" fmla="*/ 785 w 1157"/>
                  <a:gd name="T95" fmla="*/ 3 h 69"/>
                  <a:gd name="T96" fmla="*/ 870 w 1157"/>
                  <a:gd name="T97" fmla="*/ 8 h 69"/>
                  <a:gd name="T98" fmla="*/ 992 w 1157"/>
                  <a:gd name="T99" fmla="*/ 16 h 69"/>
                  <a:gd name="T100" fmla="*/ 1113 w 1157"/>
                  <a:gd name="T101" fmla="*/ 22 h 69"/>
                  <a:gd name="T102" fmla="*/ 1151 w 1157"/>
                  <a:gd name="T103" fmla="*/ 24 h 69"/>
                  <a:gd name="T104" fmla="*/ 1098 w 1157"/>
                  <a:gd name="T105" fmla="*/ 35 h 69"/>
                  <a:gd name="T106" fmla="*/ 1060 w 1157"/>
                  <a:gd name="T107" fmla="*/ 38 h 69"/>
                  <a:gd name="T108" fmla="*/ 1006 w 1157"/>
                  <a:gd name="T109" fmla="*/ 40 h 69"/>
                  <a:gd name="T110" fmla="*/ 937 w 1157"/>
                  <a:gd name="T111" fmla="*/ 40 h 69"/>
                  <a:gd name="T112" fmla="*/ 920 w 1157"/>
                  <a:gd name="T113" fmla="*/ 38 h 69"/>
                  <a:gd name="T114" fmla="*/ 843 w 1157"/>
                  <a:gd name="T115" fmla="*/ 34 h 69"/>
                  <a:gd name="T116" fmla="*/ 811 w 1157"/>
                  <a:gd name="T117" fmla="*/ 31 h 69"/>
                  <a:gd name="T118" fmla="*/ 761 w 1157"/>
                  <a:gd name="T119" fmla="*/ 29 h 69"/>
                  <a:gd name="T120" fmla="*/ 727 w 1157"/>
                  <a:gd name="T121" fmla="*/ 21 h 69"/>
                  <a:gd name="T122" fmla="*/ 744 w 1157"/>
                  <a:gd name="T123" fmla="*/ 2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57" h="69">
                    <a:moveTo>
                      <a:pt x="755" y="21"/>
                    </a:moveTo>
                    <a:cubicBezTo>
                      <a:pt x="758" y="19"/>
                      <a:pt x="762" y="20"/>
                      <a:pt x="766" y="20"/>
                    </a:cubicBezTo>
                    <a:cubicBezTo>
                      <a:pt x="766" y="20"/>
                      <a:pt x="766" y="20"/>
                      <a:pt x="766" y="20"/>
                    </a:cubicBezTo>
                    <a:cubicBezTo>
                      <a:pt x="766" y="21"/>
                      <a:pt x="766" y="21"/>
                      <a:pt x="766" y="21"/>
                    </a:cubicBezTo>
                    <a:cubicBezTo>
                      <a:pt x="767" y="22"/>
                      <a:pt x="767" y="23"/>
                      <a:pt x="765" y="22"/>
                    </a:cubicBezTo>
                    <a:cubicBezTo>
                      <a:pt x="770" y="23"/>
                      <a:pt x="771" y="26"/>
                      <a:pt x="770" y="29"/>
                    </a:cubicBezTo>
                    <a:cubicBezTo>
                      <a:pt x="770" y="32"/>
                      <a:pt x="769" y="34"/>
                      <a:pt x="772" y="36"/>
                    </a:cubicBezTo>
                    <a:cubicBezTo>
                      <a:pt x="771" y="36"/>
                      <a:pt x="769" y="34"/>
                      <a:pt x="767" y="36"/>
                    </a:cubicBezTo>
                    <a:cubicBezTo>
                      <a:pt x="766" y="40"/>
                      <a:pt x="769" y="40"/>
                      <a:pt x="770" y="42"/>
                    </a:cubicBezTo>
                    <a:cubicBezTo>
                      <a:pt x="769" y="42"/>
                      <a:pt x="767" y="44"/>
                      <a:pt x="765" y="45"/>
                    </a:cubicBezTo>
                    <a:cubicBezTo>
                      <a:pt x="764" y="46"/>
                      <a:pt x="762" y="47"/>
                      <a:pt x="763" y="47"/>
                    </a:cubicBezTo>
                    <a:cubicBezTo>
                      <a:pt x="759" y="49"/>
                      <a:pt x="759" y="44"/>
                      <a:pt x="753" y="46"/>
                    </a:cubicBezTo>
                    <a:cubicBezTo>
                      <a:pt x="746" y="48"/>
                      <a:pt x="747" y="51"/>
                      <a:pt x="741" y="52"/>
                    </a:cubicBezTo>
                    <a:cubicBezTo>
                      <a:pt x="740" y="56"/>
                      <a:pt x="748" y="51"/>
                      <a:pt x="751" y="50"/>
                    </a:cubicBezTo>
                    <a:cubicBezTo>
                      <a:pt x="747" y="52"/>
                      <a:pt x="742" y="54"/>
                      <a:pt x="736" y="56"/>
                    </a:cubicBezTo>
                    <a:cubicBezTo>
                      <a:pt x="733" y="58"/>
                      <a:pt x="742" y="57"/>
                      <a:pt x="745" y="54"/>
                    </a:cubicBezTo>
                    <a:cubicBezTo>
                      <a:pt x="742" y="58"/>
                      <a:pt x="731" y="60"/>
                      <a:pt x="726" y="59"/>
                    </a:cubicBezTo>
                    <a:cubicBezTo>
                      <a:pt x="722" y="61"/>
                      <a:pt x="718" y="61"/>
                      <a:pt x="714" y="63"/>
                    </a:cubicBezTo>
                    <a:cubicBezTo>
                      <a:pt x="720" y="62"/>
                      <a:pt x="724" y="65"/>
                      <a:pt x="733" y="63"/>
                    </a:cubicBezTo>
                    <a:cubicBezTo>
                      <a:pt x="745" y="60"/>
                      <a:pt x="725" y="63"/>
                      <a:pt x="734" y="60"/>
                    </a:cubicBezTo>
                    <a:cubicBezTo>
                      <a:pt x="738" y="61"/>
                      <a:pt x="738" y="61"/>
                      <a:pt x="738" y="61"/>
                    </a:cubicBezTo>
                    <a:cubicBezTo>
                      <a:pt x="741" y="59"/>
                      <a:pt x="746" y="58"/>
                      <a:pt x="750" y="57"/>
                    </a:cubicBezTo>
                    <a:cubicBezTo>
                      <a:pt x="751" y="55"/>
                      <a:pt x="748" y="56"/>
                      <a:pt x="746" y="57"/>
                    </a:cubicBezTo>
                    <a:cubicBezTo>
                      <a:pt x="753" y="54"/>
                      <a:pt x="755" y="51"/>
                      <a:pt x="763" y="49"/>
                    </a:cubicBezTo>
                    <a:cubicBezTo>
                      <a:pt x="762" y="52"/>
                      <a:pt x="757" y="55"/>
                      <a:pt x="752" y="57"/>
                    </a:cubicBezTo>
                    <a:cubicBezTo>
                      <a:pt x="746" y="59"/>
                      <a:pt x="741" y="61"/>
                      <a:pt x="740" y="63"/>
                    </a:cubicBezTo>
                    <a:cubicBezTo>
                      <a:pt x="731" y="64"/>
                      <a:pt x="721" y="66"/>
                      <a:pt x="711" y="66"/>
                    </a:cubicBezTo>
                    <a:cubicBezTo>
                      <a:pt x="710" y="66"/>
                      <a:pt x="718" y="63"/>
                      <a:pt x="709" y="63"/>
                    </a:cubicBezTo>
                    <a:cubicBezTo>
                      <a:pt x="709" y="65"/>
                      <a:pt x="702" y="67"/>
                      <a:pt x="690" y="68"/>
                    </a:cubicBezTo>
                    <a:cubicBezTo>
                      <a:pt x="692" y="67"/>
                      <a:pt x="687" y="67"/>
                      <a:pt x="683" y="67"/>
                    </a:cubicBezTo>
                    <a:cubicBezTo>
                      <a:pt x="678" y="66"/>
                      <a:pt x="674" y="66"/>
                      <a:pt x="677" y="65"/>
                    </a:cubicBezTo>
                    <a:cubicBezTo>
                      <a:pt x="682" y="66"/>
                      <a:pt x="684" y="64"/>
                      <a:pt x="684" y="64"/>
                    </a:cubicBezTo>
                    <a:cubicBezTo>
                      <a:pt x="674" y="64"/>
                      <a:pt x="682" y="62"/>
                      <a:pt x="677" y="62"/>
                    </a:cubicBezTo>
                    <a:cubicBezTo>
                      <a:pt x="668" y="63"/>
                      <a:pt x="668" y="63"/>
                      <a:pt x="669" y="63"/>
                    </a:cubicBezTo>
                    <a:cubicBezTo>
                      <a:pt x="669" y="64"/>
                      <a:pt x="669" y="64"/>
                      <a:pt x="660" y="64"/>
                    </a:cubicBezTo>
                    <a:cubicBezTo>
                      <a:pt x="664" y="65"/>
                      <a:pt x="674" y="67"/>
                      <a:pt x="686" y="68"/>
                    </a:cubicBezTo>
                    <a:cubicBezTo>
                      <a:pt x="685" y="69"/>
                      <a:pt x="675" y="68"/>
                      <a:pt x="670" y="69"/>
                    </a:cubicBezTo>
                    <a:cubicBezTo>
                      <a:pt x="677" y="68"/>
                      <a:pt x="665" y="67"/>
                      <a:pt x="671" y="67"/>
                    </a:cubicBezTo>
                    <a:cubicBezTo>
                      <a:pt x="663" y="66"/>
                      <a:pt x="655" y="65"/>
                      <a:pt x="647" y="64"/>
                    </a:cubicBezTo>
                    <a:cubicBezTo>
                      <a:pt x="640" y="63"/>
                      <a:pt x="635" y="61"/>
                      <a:pt x="629" y="61"/>
                    </a:cubicBezTo>
                    <a:cubicBezTo>
                      <a:pt x="628" y="64"/>
                      <a:pt x="649" y="65"/>
                      <a:pt x="643" y="68"/>
                    </a:cubicBezTo>
                    <a:cubicBezTo>
                      <a:pt x="636" y="67"/>
                      <a:pt x="637" y="65"/>
                      <a:pt x="632" y="65"/>
                    </a:cubicBezTo>
                    <a:cubicBezTo>
                      <a:pt x="626" y="66"/>
                      <a:pt x="617" y="64"/>
                      <a:pt x="610" y="63"/>
                    </a:cubicBezTo>
                    <a:cubicBezTo>
                      <a:pt x="614" y="62"/>
                      <a:pt x="614" y="62"/>
                      <a:pt x="614" y="62"/>
                    </a:cubicBezTo>
                    <a:cubicBezTo>
                      <a:pt x="612" y="61"/>
                      <a:pt x="606" y="61"/>
                      <a:pt x="602" y="61"/>
                    </a:cubicBezTo>
                    <a:cubicBezTo>
                      <a:pt x="603" y="61"/>
                      <a:pt x="603" y="61"/>
                      <a:pt x="603" y="61"/>
                    </a:cubicBezTo>
                    <a:cubicBezTo>
                      <a:pt x="600" y="60"/>
                      <a:pt x="600" y="60"/>
                      <a:pt x="600" y="60"/>
                    </a:cubicBezTo>
                    <a:cubicBezTo>
                      <a:pt x="599" y="60"/>
                      <a:pt x="599" y="60"/>
                      <a:pt x="599" y="60"/>
                    </a:cubicBezTo>
                    <a:cubicBezTo>
                      <a:pt x="596" y="59"/>
                      <a:pt x="587" y="59"/>
                      <a:pt x="581" y="57"/>
                    </a:cubicBezTo>
                    <a:cubicBezTo>
                      <a:pt x="582" y="56"/>
                      <a:pt x="587" y="58"/>
                      <a:pt x="591" y="58"/>
                    </a:cubicBezTo>
                    <a:cubicBezTo>
                      <a:pt x="592" y="58"/>
                      <a:pt x="599" y="59"/>
                      <a:pt x="597" y="57"/>
                    </a:cubicBezTo>
                    <a:cubicBezTo>
                      <a:pt x="589" y="56"/>
                      <a:pt x="584" y="53"/>
                      <a:pt x="576" y="52"/>
                    </a:cubicBezTo>
                    <a:cubicBezTo>
                      <a:pt x="577" y="52"/>
                      <a:pt x="578" y="52"/>
                      <a:pt x="579" y="52"/>
                    </a:cubicBezTo>
                    <a:cubicBezTo>
                      <a:pt x="578" y="51"/>
                      <a:pt x="573" y="51"/>
                      <a:pt x="569" y="50"/>
                    </a:cubicBezTo>
                    <a:cubicBezTo>
                      <a:pt x="560" y="50"/>
                      <a:pt x="573" y="53"/>
                      <a:pt x="567" y="53"/>
                    </a:cubicBezTo>
                    <a:cubicBezTo>
                      <a:pt x="569" y="55"/>
                      <a:pt x="576" y="54"/>
                      <a:pt x="574" y="56"/>
                    </a:cubicBezTo>
                    <a:cubicBezTo>
                      <a:pt x="573" y="56"/>
                      <a:pt x="570" y="57"/>
                      <a:pt x="568" y="57"/>
                    </a:cubicBezTo>
                    <a:cubicBezTo>
                      <a:pt x="564" y="55"/>
                      <a:pt x="558" y="56"/>
                      <a:pt x="555" y="55"/>
                    </a:cubicBezTo>
                    <a:cubicBezTo>
                      <a:pt x="559" y="55"/>
                      <a:pt x="559" y="55"/>
                      <a:pt x="559" y="55"/>
                    </a:cubicBezTo>
                    <a:cubicBezTo>
                      <a:pt x="560" y="54"/>
                      <a:pt x="556" y="54"/>
                      <a:pt x="555" y="54"/>
                    </a:cubicBezTo>
                    <a:cubicBezTo>
                      <a:pt x="559" y="52"/>
                      <a:pt x="559" y="52"/>
                      <a:pt x="559" y="52"/>
                    </a:cubicBezTo>
                    <a:cubicBezTo>
                      <a:pt x="564" y="53"/>
                      <a:pt x="565" y="55"/>
                      <a:pt x="570" y="54"/>
                    </a:cubicBezTo>
                    <a:cubicBezTo>
                      <a:pt x="562" y="53"/>
                      <a:pt x="566" y="51"/>
                      <a:pt x="557" y="50"/>
                    </a:cubicBezTo>
                    <a:cubicBezTo>
                      <a:pt x="555" y="50"/>
                      <a:pt x="558" y="50"/>
                      <a:pt x="558" y="51"/>
                    </a:cubicBezTo>
                    <a:cubicBezTo>
                      <a:pt x="555" y="51"/>
                      <a:pt x="553" y="49"/>
                      <a:pt x="547" y="49"/>
                    </a:cubicBezTo>
                    <a:cubicBezTo>
                      <a:pt x="550" y="50"/>
                      <a:pt x="553" y="51"/>
                      <a:pt x="548" y="52"/>
                    </a:cubicBezTo>
                    <a:cubicBezTo>
                      <a:pt x="547" y="50"/>
                      <a:pt x="547" y="50"/>
                      <a:pt x="547" y="50"/>
                    </a:cubicBezTo>
                    <a:cubicBezTo>
                      <a:pt x="545" y="50"/>
                      <a:pt x="545" y="50"/>
                      <a:pt x="544" y="50"/>
                    </a:cubicBezTo>
                    <a:cubicBezTo>
                      <a:pt x="540" y="50"/>
                      <a:pt x="547" y="49"/>
                      <a:pt x="541" y="48"/>
                    </a:cubicBezTo>
                    <a:cubicBezTo>
                      <a:pt x="540" y="49"/>
                      <a:pt x="538" y="49"/>
                      <a:pt x="538" y="49"/>
                    </a:cubicBezTo>
                    <a:cubicBezTo>
                      <a:pt x="532" y="48"/>
                      <a:pt x="536" y="48"/>
                      <a:pt x="531" y="47"/>
                    </a:cubicBezTo>
                    <a:cubicBezTo>
                      <a:pt x="536" y="47"/>
                      <a:pt x="539" y="45"/>
                      <a:pt x="534" y="44"/>
                    </a:cubicBezTo>
                    <a:cubicBezTo>
                      <a:pt x="527" y="43"/>
                      <a:pt x="523" y="41"/>
                      <a:pt x="516" y="42"/>
                    </a:cubicBezTo>
                    <a:cubicBezTo>
                      <a:pt x="514" y="41"/>
                      <a:pt x="514" y="41"/>
                      <a:pt x="514" y="41"/>
                    </a:cubicBezTo>
                    <a:cubicBezTo>
                      <a:pt x="514" y="43"/>
                      <a:pt x="509" y="41"/>
                      <a:pt x="506" y="41"/>
                    </a:cubicBezTo>
                    <a:cubicBezTo>
                      <a:pt x="504" y="42"/>
                      <a:pt x="517" y="42"/>
                      <a:pt x="514" y="45"/>
                    </a:cubicBezTo>
                    <a:cubicBezTo>
                      <a:pt x="509" y="44"/>
                      <a:pt x="510" y="46"/>
                      <a:pt x="511" y="46"/>
                    </a:cubicBezTo>
                    <a:cubicBezTo>
                      <a:pt x="506" y="46"/>
                      <a:pt x="511" y="44"/>
                      <a:pt x="510" y="43"/>
                    </a:cubicBezTo>
                    <a:cubicBezTo>
                      <a:pt x="509" y="44"/>
                      <a:pt x="501" y="42"/>
                      <a:pt x="503" y="44"/>
                    </a:cubicBezTo>
                    <a:cubicBezTo>
                      <a:pt x="499" y="43"/>
                      <a:pt x="499" y="42"/>
                      <a:pt x="496" y="42"/>
                    </a:cubicBezTo>
                    <a:cubicBezTo>
                      <a:pt x="496" y="42"/>
                      <a:pt x="496" y="43"/>
                      <a:pt x="495" y="44"/>
                    </a:cubicBezTo>
                    <a:cubicBezTo>
                      <a:pt x="495" y="43"/>
                      <a:pt x="490" y="44"/>
                      <a:pt x="489" y="44"/>
                    </a:cubicBezTo>
                    <a:cubicBezTo>
                      <a:pt x="490" y="43"/>
                      <a:pt x="489" y="42"/>
                      <a:pt x="492" y="43"/>
                    </a:cubicBezTo>
                    <a:cubicBezTo>
                      <a:pt x="493" y="42"/>
                      <a:pt x="484" y="42"/>
                      <a:pt x="485" y="41"/>
                    </a:cubicBezTo>
                    <a:cubicBezTo>
                      <a:pt x="484" y="43"/>
                      <a:pt x="477" y="41"/>
                      <a:pt x="473" y="41"/>
                    </a:cubicBezTo>
                    <a:cubicBezTo>
                      <a:pt x="476" y="37"/>
                      <a:pt x="479" y="43"/>
                      <a:pt x="482" y="40"/>
                    </a:cubicBezTo>
                    <a:cubicBezTo>
                      <a:pt x="478" y="38"/>
                      <a:pt x="466" y="39"/>
                      <a:pt x="459" y="37"/>
                    </a:cubicBezTo>
                    <a:cubicBezTo>
                      <a:pt x="453" y="38"/>
                      <a:pt x="459" y="39"/>
                      <a:pt x="458" y="40"/>
                    </a:cubicBezTo>
                    <a:cubicBezTo>
                      <a:pt x="463" y="41"/>
                      <a:pt x="465" y="40"/>
                      <a:pt x="469" y="40"/>
                    </a:cubicBezTo>
                    <a:cubicBezTo>
                      <a:pt x="463" y="41"/>
                      <a:pt x="456" y="40"/>
                      <a:pt x="452" y="39"/>
                    </a:cubicBezTo>
                    <a:cubicBezTo>
                      <a:pt x="447" y="39"/>
                      <a:pt x="449" y="43"/>
                      <a:pt x="446" y="43"/>
                    </a:cubicBezTo>
                    <a:cubicBezTo>
                      <a:pt x="445" y="42"/>
                      <a:pt x="445" y="41"/>
                      <a:pt x="445" y="41"/>
                    </a:cubicBezTo>
                    <a:cubicBezTo>
                      <a:pt x="444" y="40"/>
                      <a:pt x="443" y="41"/>
                      <a:pt x="442" y="41"/>
                    </a:cubicBezTo>
                    <a:cubicBezTo>
                      <a:pt x="441" y="41"/>
                      <a:pt x="443" y="40"/>
                      <a:pt x="441" y="40"/>
                    </a:cubicBezTo>
                    <a:cubicBezTo>
                      <a:pt x="440" y="40"/>
                      <a:pt x="440" y="40"/>
                      <a:pt x="440" y="40"/>
                    </a:cubicBezTo>
                    <a:cubicBezTo>
                      <a:pt x="440" y="40"/>
                      <a:pt x="440" y="40"/>
                      <a:pt x="440" y="40"/>
                    </a:cubicBezTo>
                    <a:cubicBezTo>
                      <a:pt x="439" y="40"/>
                      <a:pt x="439" y="40"/>
                      <a:pt x="439" y="40"/>
                    </a:cubicBezTo>
                    <a:cubicBezTo>
                      <a:pt x="438" y="41"/>
                      <a:pt x="439" y="41"/>
                      <a:pt x="439" y="41"/>
                    </a:cubicBezTo>
                    <a:cubicBezTo>
                      <a:pt x="439" y="41"/>
                      <a:pt x="439" y="41"/>
                      <a:pt x="439" y="41"/>
                    </a:cubicBezTo>
                    <a:cubicBezTo>
                      <a:pt x="438" y="41"/>
                      <a:pt x="437" y="42"/>
                      <a:pt x="438" y="43"/>
                    </a:cubicBezTo>
                    <a:cubicBezTo>
                      <a:pt x="439" y="43"/>
                      <a:pt x="439" y="44"/>
                      <a:pt x="436" y="43"/>
                    </a:cubicBezTo>
                    <a:cubicBezTo>
                      <a:pt x="435" y="42"/>
                      <a:pt x="437" y="43"/>
                      <a:pt x="437" y="42"/>
                    </a:cubicBezTo>
                    <a:cubicBezTo>
                      <a:pt x="436" y="42"/>
                      <a:pt x="432" y="41"/>
                      <a:pt x="430" y="41"/>
                    </a:cubicBezTo>
                    <a:cubicBezTo>
                      <a:pt x="432" y="42"/>
                      <a:pt x="429" y="42"/>
                      <a:pt x="429" y="42"/>
                    </a:cubicBezTo>
                    <a:cubicBezTo>
                      <a:pt x="432" y="43"/>
                      <a:pt x="432" y="42"/>
                      <a:pt x="434" y="42"/>
                    </a:cubicBezTo>
                    <a:cubicBezTo>
                      <a:pt x="433" y="42"/>
                      <a:pt x="433" y="43"/>
                      <a:pt x="433" y="43"/>
                    </a:cubicBezTo>
                    <a:cubicBezTo>
                      <a:pt x="433" y="43"/>
                      <a:pt x="433" y="43"/>
                      <a:pt x="433" y="43"/>
                    </a:cubicBezTo>
                    <a:cubicBezTo>
                      <a:pt x="431" y="43"/>
                      <a:pt x="429" y="43"/>
                      <a:pt x="427" y="43"/>
                    </a:cubicBezTo>
                    <a:cubicBezTo>
                      <a:pt x="430" y="42"/>
                      <a:pt x="424" y="42"/>
                      <a:pt x="423" y="42"/>
                    </a:cubicBezTo>
                    <a:cubicBezTo>
                      <a:pt x="422" y="43"/>
                      <a:pt x="421" y="45"/>
                      <a:pt x="425" y="45"/>
                    </a:cubicBezTo>
                    <a:cubicBezTo>
                      <a:pt x="424" y="45"/>
                      <a:pt x="423" y="45"/>
                      <a:pt x="422" y="45"/>
                    </a:cubicBezTo>
                    <a:cubicBezTo>
                      <a:pt x="421" y="46"/>
                      <a:pt x="420" y="46"/>
                      <a:pt x="419" y="47"/>
                    </a:cubicBezTo>
                    <a:cubicBezTo>
                      <a:pt x="417" y="48"/>
                      <a:pt x="416" y="49"/>
                      <a:pt x="414" y="50"/>
                    </a:cubicBezTo>
                    <a:cubicBezTo>
                      <a:pt x="416" y="47"/>
                      <a:pt x="411" y="49"/>
                      <a:pt x="409" y="49"/>
                    </a:cubicBezTo>
                    <a:cubicBezTo>
                      <a:pt x="409" y="51"/>
                      <a:pt x="408" y="52"/>
                      <a:pt x="407" y="53"/>
                    </a:cubicBezTo>
                    <a:cubicBezTo>
                      <a:pt x="414" y="50"/>
                      <a:pt x="408" y="55"/>
                      <a:pt x="412" y="55"/>
                    </a:cubicBezTo>
                    <a:cubicBezTo>
                      <a:pt x="418" y="55"/>
                      <a:pt x="420" y="52"/>
                      <a:pt x="422" y="50"/>
                    </a:cubicBezTo>
                    <a:cubicBezTo>
                      <a:pt x="423" y="53"/>
                      <a:pt x="419" y="54"/>
                      <a:pt x="416" y="55"/>
                    </a:cubicBezTo>
                    <a:cubicBezTo>
                      <a:pt x="412" y="56"/>
                      <a:pt x="408" y="56"/>
                      <a:pt x="405" y="58"/>
                    </a:cubicBezTo>
                    <a:cubicBezTo>
                      <a:pt x="406" y="59"/>
                      <a:pt x="409" y="59"/>
                      <a:pt x="412" y="58"/>
                    </a:cubicBezTo>
                    <a:cubicBezTo>
                      <a:pt x="411" y="59"/>
                      <a:pt x="402" y="59"/>
                      <a:pt x="397" y="61"/>
                    </a:cubicBezTo>
                    <a:cubicBezTo>
                      <a:pt x="398" y="61"/>
                      <a:pt x="399" y="59"/>
                      <a:pt x="392" y="60"/>
                    </a:cubicBezTo>
                    <a:cubicBezTo>
                      <a:pt x="390" y="61"/>
                      <a:pt x="388" y="62"/>
                      <a:pt x="386" y="62"/>
                    </a:cubicBezTo>
                    <a:cubicBezTo>
                      <a:pt x="375" y="64"/>
                      <a:pt x="380" y="61"/>
                      <a:pt x="371" y="61"/>
                    </a:cubicBezTo>
                    <a:cubicBezTo>
                      <a:pt x="372" y="61"/>
                      <a:pt x="374" y="60"/>
                      <a:pt x="375" y="60"/>
                    </a:cubicBezTo>
                    <a:cubicBezTo>
                      <a:pt x="373" y="58"/>
                      <a:pt x="364" y="60"/>
                      <a:pt x="363" y="59"/>
                    </a:cubicBezTo>
                    <a:cubicBezTo>
                      <a:pt x="367" y="58"/>
                      <a:pt x="371" y="60"/>
                      <a:pt x="376" y="59"/>
                    </a:cubicBezTo>
                    <a:cubicBezTo>
                      <a:pt x="376" y="57"/>
                      <a:pt x="369" y="58"/>
                      <a:pt x="365" y="58"/>
                    </a:cubicBezTo>
                    <a:cubicBezTo>
                      <a:pt x="355" y="59"/>
                      <a:pt x="358" y="59"/>
                      <a:pt x="350" y="60"/>
                    </a:cubicBezTo>
                    <a:cubicBezTo>
                      <a:pt x="349" y="63"/>
                      <a:pt x="365" y="63"/>
                      <a:pt x="365" y="66"/>
                    </a:cubicBezTo>
                    <a:cubicBezTo>
                      <a:pt x="359" y="66"/>
                      <a:pt x="349" y="66"/>
                      <a:pt x="343" y="66"/>
                    </a:cubicBezTo>
                    <a:cubicBezTo>
                      <a:pt x="338" y="66"/>
                      <a:pt x="333" y="66"/>
                      <a:pt x="329" y="66"/>
                    </a:cubicBezTo>
                    <a:cubicBezTo>
                      <a:pt x="320" y="65"/>
                      <a:pt x="322" y="63"/>
                      <a:pt x="324" y="61"/>
                    </a:cubicBezTo>
                    <a:cubicBezTo>
                      <a:pt x="321" y="61"/>
                      <a:pt x="319" y="61"/>
                      <a:pt x="317" y="61"/>
                    </a:cubicBezTo>
                    <a:cubicBezTo>
                      <a:pt x="320" y="62"/>
                      <a:pt x="320" y="62"/>
                      <a:pt x="320" y="62"/>
                    </a:cubicBezTo>
                    <a:cubicBezTo>
                      <a:pt x="310" y="61"/>
                      <a:pt x="305" y="60"/>
                      <a:pt x="295" y="59"/>
                    </a:cubicBezTo>
                    <a:cubicBezTo>
                      <a:pt x="290" y="58"/>
                      <a:pt x="293" y="56"/>
                      <a:pt x="296" y="55"/>
                    </a:cubicBezTo>
                    <a:cubicBezTo>
                      <a:pt x="290" y="54"/>
                      <a:pt x="290" y="54"/>
                      <a:pt x="290" y="54"/>
                    </a:cubicBezTo>
                    <a:cubicBezTo>
                      <a:pt x="291" y="54"/>
                      <a:pt x="291" y="54"/>
                      <a:pt x="291" y="54"/>
                    </a:cubicBezTo>
                    <a:cubicBezTo>
                      <a:pt x="291" y="53"/>
                      <a:pt x="286" y="52"/>
                      <a:pt x="282" y="52"/>
                    </a:cubicBezTo>
                    <a:cubicBezTo>
                      <a:pt x="281" y="53"/>
                      <a:pt x="283" y="53"/>
                      <a:pt x="283" y="54"/>
                    </a:cubicBezTo>
                    <a:cubicBezTo>
                      <a:pt x="279" y="54"/>
                      <a:pt x="274" y="53"/>
                      <a:pt x="272" y="52"/>
                    </a:cubicBezTo>
                    <a:cubicBezTo>
                      <a:pt x="271" y="53"/>
                      <a:pt x="272" y="54"/>
                      <a:pt x="277" y="54"/>
                    </a:cubicBezTo>
                    <a:cubicBezTo>
                      <a:pt x="277" y="54"/>
                      <a:pt x="277" y="54"/>
                      <a:pt x="278" y="54"/>
                    </a:cubicBezTo>
                    <a:cubicBezTo>
                      <a:pt x="284" y="56"/>
                      <a:pt x="284" y="56"/>
                      <a:pt x="284" y="56"/>
                    </a:cubicBezTo>
                    <a:cubicBezTo>
                      <a:pt x="277" y="54"/>
                      <a:pt x="271" y="55"/>
                      <a:pt x="269" y="57"/>
                    </a:cubicBezTo>
                    <a:cubicBezTo>
                      <a:pt x="262" y="55"/>
                      <a:pt x="277" y="56"/>
                      <a:pt x="268" y="54"/>
                    </a:cubicBezTo>
                    <a:cubicBezTo>
                      <a:pt x="253" y="56"/>
                      <a:pt x="247" y="50"/>
                      <a:pt x="236" y="54"/>
                    </a:cubicBezTo>
                    <a:cubicBezTo>
                      <a:pt x="232" y="52"/>
                      <a:pt x="227" y="50"/>
                      <a:pt x="219" y="49"/>
                    </a:cubicBezTo>
                    <a:cubicBezTo>
                      <a:pt x="220" y="48"/>
                      <a:pt x="214" y="48"/>
                      <a:pt x="216" y="47"/>
                    </a:cubicBezTo>
                    <a:cubicBezTo>
                      <a:pt x="226" y="45"/>
                      <a:pt x="229" y="51"/>
                      <a:pt x="237" y="49"/>
                    </a:cubicBezTo>
                    <a:cubicBezTo>
                      <a:pt x="240" y="50"/>
                      <a:pt x="238" y="51"/>
                      <a:pt x="239" y="52"/>
                    </a:cubicBezTo>
                    <a:cubicBezTo>
                      <a:pt x="242" y="52"/>
                      <a:pt x="245" y="53"/>
                      <a:pt x="246" y="52"/>
                    </a:cubicBezTo>
                    <a:cubicBezTo>
                      <a:pt x="240" y="50"/>
                      <a:pt x="247" y="48"/>
                      <a:pt x="238" y="47"/>
                    </a:cubicBezTo>
                    <a:cubicBezTo>
                      <a:pt x="240" y="46"/>
                      <a:pt x="248" y="47"/>
                      <a:pt x="251" y="47"/>
                    </a:cubicBezTo>
                    <a:cubicBezTo>
                      <a:pt x="251" y="47"/>
                      <a:pt x="253" y="46"/>
                      <a:pt x="255" y="46"/>
                    </a:cubicBezTo>
                    <a:cubicBezTo>
                      <a:pt x="254" y="45"/>
                      <a:pt x="249" y="43"/>
                      <a:pt x="247" y="42"/>
                    </a:cubicBezTo>
                    <a:cubicBezTo>
                      <a:pt x="248" y="42"/>
                      <a:pt x="246" y="42"/>
                      <a:pt x="246" y="43"/>
                    </a:cubicBezTo>
                    <a:cubicBezTo>
                      <a:pt x="243" y="42"/>
                      <a:pt x="240" y="41"/>
                      <a:pt x="238" y="40"/>
                    </a:cubicBezTo>
                    <a:cubicBezTo>
                      <a:pt x="234" y="40"/>
                      <a:pt x="232" y="41"/>
                      <a:pt x="233" y="42"/>
                    </a:cubicBezTo>
                    <a:cubicBezTo>
                      <a:pt x="227" y="42"/>
                      <a:pt x="219" y="39"/>
                      <a:pt x="217" y="41"/>
                    </a:cubicBezTo>
                    <a:cubicBezTo>
                      <a:pt x="210" y="40"/>
                      <a:pt x="220" y="40"/>
                      <a:pt x="221" y="40"/>
                    </a:cubicBezTo>
                    <a:cubicBezTo>
                      <a:pt x="221" y="40"/>
                      <a:pt x="221" y="40"/>
                      <a:pt x="221" y="40"/>
                    </a:cubicBezTo>
                    <a:cubicBezTo>
                      <a:pt x="229" y="41"/>
                      <a:pt x="229" y="41"/>
                      <a:pt x="229" y="41"/>
                    </a:cubicBezTo>
                    <a:cubicBezTo>
                      <a:pt x="231" y="38"/>
                      <a:pt x="219" y="40"/>
                      <a:pt x="219" y="38"/>
                    </a:cubicBezTo>
                    <a:cubicBezTo>
                      <a:pt x="221" y="33"/>
                      <a:pt x="207" y="38"/>
                      <a:pt x="202" y="37"/>
                    </a:cubicBezTo>
                    <a:cubicBezTo>
                      <a:pt x="204" y="39"/>
                      <a:pt x="205" y="40"/>
                      <a:pt x="207" y="41"/>
                    </a:cubicBezTo>
                    <a:cubicBezTo>
                      <a:pt x="202" y="40"/>
                      <a:pt x="202" y="40"/>
                      <a:pt x="202" y="40"/>
                    </a:cubicBezTo>
                    <a:cubicBezTo>
                      <a:pt x="204" y="41"/>
                      <a:pt x="203" y="44"/>
                      <a:pt x="207" y="45"/>
                    </a:cubicBezTo>
                    <a:cubicBezTo>
                      <a:pt x="200" y="45"/>
                      <a:pt x="190" y="45"/>
                      <a:pt x="185" y="45"/>
                    </a:cubicBezTo>
                    <a:cubicBezTo>
                      <a:pt x="184" y="46"/>
                      <a:pt x="183" y="47"/>
                      <a:pt x="183" y="48"/>
                    </a:cubicBezTo>
                    <a:cubicBezTo>
                      <a:pt x="177" y="46"/>
                      <a:pt x="173" y="49"/>
                      <a:pt x="167" y="49"/>
                    </a:cubicBezTo>
                    <a:cubicBezTo>
                      <a:pt x="161" y="48"/>
                      <a:pt x="173" y="47"/>
                      <a:pt x="168" y="46"/>
                    </a:cubicBezTo>
                    <a:cubicBezTo>
                      <a:pt x="167" y="47"/>
                      <a:pt x="163" y="46"/>
                      <a:pt x="161" y="46"/>
                    </a:cubicBezTo>
                    <a:cubicBezTo>
                      <a:pt x="163" y="47"/>
                      <a:pt x="170" y="45"/>
                      <a:pt x="175" y="45"/>
                    </a:cubicBezTo>
                    <a:cubicBezTo>
                      <a:pt x="171" y="45"/>
                      <a:pt x="171" y="43"/>
                      <a:pt x="170" y="43"/>
                    </a:cubicBezTo>
                    <a:cubicBezTo>
                      <a:pt x="176" y="42"/>
                      <a:pt x="176" y="42"/>
                      <a:pt x="176" y="42"/>
                    </a:cubicBezTo>
                    <a:cubicBezTo>
                      <a:pt x="176" y="40"/>
                      <a:pt x="168" y="42"/>
                      <a:pt x="165" y="41"/>
                    </a:cubicBezTo>
                    <a:cubicBezTo>
                      <a:pt x="168" y="43"/>
                      <a:pt x="167" y="43"/>
                      <a:pt x="169" y="45"/>
                    </a:cubicBezTo>
                    <a:cubicBezTo>
                      <a:pt x="163" y="44"/>
                      <a:pt x="155" y="44"/>
                      <a:pt x="151" y="46"/>
                    </a:cubicBezTo>
                    <a:cubicBezTo>
                      <a:pt x="149" y="47"/>
                      <a:pt x="154" y="47"/>
                      <a:pt x="156" y="47"/>
                    </a:cubicBezTo>
                    <a:cubicBezTo>
                      <a:pt x="155" y="48"/>
                      <a:pt x="150" y="47"/>
                      <a:pt x="150" y="48"/>
                    </a:cubicBezTo>
                    <a:cubicBezTo>
                      <a:pt x="151" y="49"/>
                      <a:pt x="153" y="48"/>
                      <a:pt x="155" y="48"/>
                    </a:cubicBezTo>
                    <a:cubicBezTo>
                      <a:pt x="150" y="49"/>
                      <a:pt x="145" y="49"/>
                      <a:pt x="140" y="50"/>
                    </a:cubicBezTo>
                    <a:cubicBezTo>
                      <a:pt x="141" y="50"/>
                      <a:pt x="145" y="50"/>
                      <a:pt x="147" y="50"/>
                    </a:cubicBezTo>
                    <a:cubicBezTo>
                      <a:pt x="143" y="51"/>
                      <a:pt x="139" y="51"/>
                      <a:pt x="132" y="49"/>
                    </a:cubicBezTo>
                    <a:cubicBezTo>
                      <a:pt x="128" y="50"/>
                      <a:pt x="122" y="52"/>
                      <a:pt x="125" y="53"/>
                    </a:cubicBezTo>
                    <a:cubicBezTo>
                      <a:pt x="122" y="52"/>
                      <a:pt x="123" y="52"/>
                      <a:pt x="123" y="51"/>
                    </a:cubicBezTo>
                    <a:cubicBezTo>
                      <a:pt x="116" y="52"/>
                      <a:pt x="113" y="50"/>
                      <a:pt x="109" y="50"/>
                    </a:cubicBezTo>
                    <a:cubicBezTo>
                      <a:pt x="111" y="48"/>
                      <a:pt x="111" y="48"/>
                      <a:pt x="111" y="48"/>
                    </a:cubicBezTo>
                    <a:cubicBezTo>
                      <a:pt x="105" y="50"/>
                      <a:pt x="108" y="46"/>
                      <a:pt x="102" y="48"/>
                    </a:cubicBezTo>
                    <a:cubicBezTo>
                      <a:pt x="104" y="49"/>
                      <a:pt x="105" y="51"/>
                      <a:pt x="105" y="52"/>
                    </a:cubicBezTo>
                    <a:cubicBezTo>
                      <a:pt x="103" y="51"/>
                      <a:pt x="100" y="53"/>
                      <a:pt x="97" y="53"/>
                    </a:cubicBezTo>
                    <a:cubicBezTo>
                      <a:pt x="98" y="52"/>
                      <a:pt x="90" y="52"/>
                      <a:pt x="94" y="51"/>
                    </a:cubicBezTo>
                    <a:cubicBezTo>
                      <a:pt x="87" y="50"/>
                      <a:pt x="85" y="52"/>
                      <a:pt x="79" y="51"/>
                    </a:cubicBezTo>
                    <a:cubicBezTo>
                      <a:pt x="82" y="50"/>
                      <a:pt x="73" y="50"/>
                      <a:pt x="75" y="49"/>
                    </a:cubicBezTo>
                    <a:cubicBezTo>
                      <a:pt x="68" y="49"/>
                      <a:pt x="65" y="51"/>
                      <a:pt x="67" y="52"/>
                    </a:cubicBezTo>
                    <a:cubicBezTo>
                      <a:pt x="70" y="52"/>
                      <a:pt x="73" y="51"/>
                      <a:pt x="73" y="52"/>
                    </a:cubicBezTo>
                    <a:cubicBezTo>
                      <a:pt x="69" y="53"/>
                      <a:pt x="65" y="53"/>
                      <a:pt x="61" y="53"/>
                    </a:cubicBezTo>
                    <a:cubicBezTo>
                      <a:pt x="59" y="54"/>
                      <a:pt x="55" y="54"/>
                      <a:pt x="55" y="56"/>
                    </a:cubicBezTo>
                    <a:cubicBezTo>
                      <a:pt x="51" y="54"/>
                      <a:pt x="44" y="58"/>
                      <a:pt x="40" y="56"/>
                    </a:cubicBezTo>
                    <a:cubicBezTo>
                      <a:pt x="45" y="57"/>
                      <a:pt x="48" y="55"/>
                      <a:pt x="49" y="55"/>
                    </a:cubicBezTo>
                    <a:cubicBezTo>
                      <a:pt x="47" y="55"/>
                      <a:pt x="47" y="55"/>
                      <a:pt x="47" y="55"/>
                    </a:cubicBezTo>
                    <a:cubicBezTo>
                      <a:pt x="47" y="55"/>
                      <a:pt x="48" y="54"/>
                      <a:pt x="48" y="54"/>
                    </a:cubicBezTo>
                    <a:cubicBezTo>
                      <a:pt x="42" y="52"/>
                      <a:pt x="42" y="52"/>
                      <a:pt x="42" y="52"/>
                    </a:cubicBezTo>
                    <a:cubicBezTo>
                      <a:pt x="47" y="51"/>
                      <a:pt x="43" y="54"/>
                      <a:pt x="50" y="53"/>
                    </a:cubicBezTo>
                    <a:cubicBezTo>
                      <a:pt x="55" y="51"/>
                      <a:pt x="36" y="50"/>
                      <a:pt x="41" y="48"/>
                    </a:cubicBezTo>
                    <a:cubicBezTo>
                      <a:pt x="46" y="47"/>
                      <a:pt x="46" y="50"/>
                      <a:pt x="50" y="50"/>
                    </a:cubicBezTo>
                    <a:cubicBezTo>
                      <a:pt x="49" y="50"/>
                      <a:pt x="49" y="50"/>
                      <a:pt x="49" y="50"/>
                    </a:cubicBezTo>
                    <a:cubicBezTo>
                      <a:pt x="53" y="51"/>
                      <a:pt x="56" y="51"/>
                      <a:pt x="59" y="51"/>
                    </a:cubicBezTo>
                    <a:cubicBezTo>
                      <a:pt x="59" y="50"/>
                      <a:pt x="56" y="50"/>
                      <a:pt x="56" y="50"/>
                    </a:cubicBezTo>
                    <a:cubicBezTo>
                      <a:pt x="67" y="49"/>
                      <a:pt x="68" y="47"/>
                      <a:pt x="80" y="46"/>
                    </a:cubicBezTo>
                    <a:cubicBezTo>
                      <a:pt x="79" y="47"/>
                      <a:pt x="78" y="49"/>
                      <a:pt x="84" y="49"/>
                    </a:cubicBezTo>
                    <a:cubicBezTo>
                      <a:pt x="88" y="50"/>
                      <a:pt x="88" y="48"/>
                      <a:pt x="91" y="48"/>
                    </a:cubicBezTo>
                    <a:cubicBezTo>
                      <a:pt x="89" y="47"/>
                      <a:pt x="86" y="46"/>
                      <a:pt x="84" y="47"/>
                    </a:cubicBezTo>
                    <a:cubicBezTo>
                      <a:pt x="83" y="46"/>
                      <a:pt x="83" y="46"/>
                      <a:pt x="83" y="46"/>
                    </a:cubicBezTo>
                    <a:cubicBezTo>
                      <a:pt x="73" y="44"/>
                      <a:pt x="76" y="42"/>
                      <a:pt x="64" y="42"/>
                    </a:cubicBezTo>
                    <a:cubicBezTo>
                      <a:pt x="63" y="41"/>
                      <a:pt x="54" y="41"/>
                      <a:pt x="49" y="42"/>
                    </a:cubicBezTo>
                    <a:cubicBezTo>
                      <a:pt x="51" y="40"/>
                      <a:pt x="51" y="40"/>
                      <a:pt x="51" y="40"/>
                    </a:cubicBezTo>
                    <a:cubicBezTo>
                      <a:pt x="44" y="38"/>
                      <a:pt x="51" y="42"/>
                      <a:pt x="42" y="41"/>
                    </a:cubicBezTo>
                    <a:cubicBezTo>
                      <a:pt x="40" y="43"/>
                      <a:pt x="34" y="46"/>
                      <a:pt x="39" y="48"/>
                    </a:cubicBezTo>
                    <a:cubicBezTo>
                      <a:pt x="33" y="49"/>
                      <a:pt x="31" y="48"/>
                      <a:pt x="25" y="48"/>
                    </a:cubicBezTo>
                    <a:cubicBezTo>
                      <a:pt x="22" y="50"/>
                      <a:pt x="27" y="50"/>
                      <a:pt x="27" y="52"/>
                    </a:cubicBezTo>
                    <a:cubicBezTo>
                      <a:pt x="22" y="52"/>
                      <a:pt x="17" y="51"/>
                      <a:pt x="20" y="50"/>
                    </a:cubicBezTo>
                    <a:cubicBezTo>
                      <a:pt x="18" y="50"/>
                      <a:pt x="15" y="50"/>
                      <a:pt x="12" y="50"/>
                    </a:cubicBezTo>
                    <a:cubicBezTo>
                      <a:pt x="12" y="51"/>
                      <a:pt x="15" y="51"/>
                      <a:pt x="16" y="51"/>
                    </a:cubicBezTo>
                    <a:cubicBezTo>
                      <a:pt x="13" y="51"/>
                      <a:pt x="7" y="50"/>
                      <a:pt x="6" y="49"/>
                    </a:cubicBezTo>
                    <a:cubicBezTo>
                      <a:pt x="6" y="49"/>
                      <a:pt x="8" y="50"/>
                      <a:pt x="9" y="49"/>
                    </a:cubicBezTo>
                    <a:cubicBezTo>
                      <a:pt x="6" y="49"/>
                      <a:pt x="0" y="48"/>
                      <a:pt x="0" y="47"/>
                    </a:cubicBezTo>
                    <a:cubicBezTo>
                      <a:pt x="5" y="48"/>
                      <a:pt x="6" y="46"/>
                      <a:pt x="10" y="47"/>
                    </a:cubicBezTo>
                    <a:cubicBezTo>
                      <a:pt x="10" y="47"/>
                      <a:pt x="9" y="46"/>
                      <a:pt x="7" y="46"/>
                    </a:cubicBezTo>
                    <a:cubicBezTo>
                      <a:pt x="11" y="45"/>
                      <a:pt x="15" y="45"/>
                      <a:pt x="16" y="44"/>
                    </a:cubicBezTo>
                    <a:cubicBezTo>
                      <a:pt x="13" y="45"/>
                      <a:pt x="11" y="43"/>
                      <a:pt x="11" y="43"/>
                    </a:cubicBezTo>
                    <a:cubicBezTo>
                      <a:pt x="13" y="43"/>
                      <a:pt x="19" y="43"/>
                      <a:pt x="21" y="44"/>
                    </a:cubicBezTo>
                    <a:cubicBezTo>
                      <a:pt x="21" y="41"/>
                      <a:pt x="32" y="44"/>
                      <a:pt x="28" y="42"/>
                    </a:cubicBezTo>
                    <a:cubicBezTo>
                      <a:pt x="29" y="43"/>
                      <a:pt x="33" y="43"/>
                      <a:pt x="35" y="42"/>
                    </a:cubicBezTo>
                    <a:cubicBezTo>
                      <a:pt x="34" y="41"/>
                      <a:pt x="29" y="41"/>
                      <a:pt x="27" y="39"/>
                    </a:cubicBezTo>
                    <a:cubicBezTo>
                      <a:pt x="16" y="38"/>
                      <a:pt x="27" y="41"/>
                      <a:pt x="25" y="42"/>
                    </a:cubicBezTo>
                    <a:cubicBezTo>
                      <a:pt x="22" y="42"/>
                      <a:pt x="19" y="42"/>
                      <a:pt x="16" y="42"/>
                    </a:cubicBezTo>
                    <a:cubicBezTo>
                      <a:pt x="17" y="41"/>
                      <a:pt x="13" y="40"/>
                      <a:pt x="19" y="40"/>
                    </a:cubicBezTo>
                    <a:cubicBezTo>
                      <a:pt x="16" y="39"/>
                      <a:pt x="12" y="38"/>
                      <a:pt x="8" y="39"/>
                    </a:cubicBezTo>
                    <a:cubicBezTo>
                      <a:pt x="7" y="38"/>
                      <a:pt x="10" y="38"/>
                      <a:pt x="11" y="38"/>
                    </a:cubicBezTo>
                    <a:cubicBezTo>
                      <a:pt x="10" y="37"/>
                      <a:pt x="6" y="35"/>
                      <a:pt x="12" y="35"/>
                    </a:cubicBezTo>
                    <a:cubicBezTo>
                      <a:pt x="10" y="35"/>
                      <a:pt x="14" y="36"/>
                      <a:pt x="11" y="36"/>
                    </a:cubicBezTo>
                    <a:cubicBezTo>
                      <a:pt x="14" y="37"/>
                      <a:pt x="20" y="36"/>
                      <a:pt x="18" y="35"/>
                    </a:cubicBezTo>
                    <a:cubicBezTo>
                      <a:pt x="21" y="35"/>
                      <a:pt x="26" y="36"/>
                      <a:pt x="29" y="36"/>
                    </a:cubicBezTo>
                    <a:cubicBezTo>
                      <a:pt x="29" y="35"/>
                      <a:pt x="26" y="36"/>
                      <a:pt x="25" y="35"/>
                    </a:cubicBezTo>
                    <a:cubicBezTo>
                      <a:pt x="28" y="35"/>
                      <a:pt x="31" y="36"/>
                      <a:pt x="34" y="36"/>
                    </a:cubicBezTo>
                    <a:cubicBezTo>
                      <a:pt x="31" y="37"/>
                      <a:pt x="31" y="37"/>
                      <a:pt x="31" y="37"/>
                    </a:cubicBezTo>
                    <a:cubicBezTo>
                      <a:pt x="38" y="36"/>
                      <a:pt x="42" y="39"/>
                      <a:pt x="48" y="39"/>
                    </a:cubicBezTo>
                    <a:cubicBezTo>
                      <a:pt x="47" y="37"/>
                      <a:pt x="42" y="37"/>
                      <a:pt x="39" y="37"/>
                    </a:cubicBezTo>
                    <a:cubicBezTo>
                      <a:pt x="41" y="34"/>
                      <a:pt x="41" y="38"/>
                      <a:pt x="46" y="37"/>
                    </a:cubicBezTo>
                    <a:cubicBezTo>
                      <a:pt x="47" y="37"/>
                      <a:pt x="47" y="36"/>
                      <a:pt x="47" y="36"/>
                    </a:cubicBezTo>
                    <a:cubicBezTo>
                      <a:pt x="52" y="37"/>
                      <a:pt x="52" y="37"/>
                      <a:pt x="52" y="37"/>
                    </a:cubicBezTo>
                    <a:cubicBezTo>
                      <a:pt x="53" y="37"/>
                      <a:pt x="52" y="36"/>
                      <a:pt x="51" y="36"/>
                    </a:cubicBezTo>
                    <a:cubicBezTo>
                      <a:pt x="60" y="38"/>
                      <a:pt x="52" y="39"/>
                      <a:pt x="63" y="39"/>
                    </a:cubicBezTo>
                    <a:cubicBezTo>
                      <a:pt x="57" y="40"/>
                      <a:pt x="57" y="38"/>
                      <a:pt x="52" y="39"/>
                    </a:cubicBezTo>
                    <a:cubicBezTo>
                      <a:pt x="49" y="40"/>
                      <a:pt x="59" y="41"/>
                      <a:pt x="61" y="41"/>
                    </a:cubicBezTo>
                    <a:cubicBezTo>
                      <a:pt x="66" y="40"/>
                      <a:pt x="65" y="38"/>
                      <a:pt x="73" y="39"/>
                    </a:cubicBezTo>
                    <a:cubicBezTo>
                      <a:pt x="68" y="38"/>
                      <a:pt x="71" y="37"/>
                      <a:pt x="65" y="37"/>
                    </a:cubicBezTo>
                    <a:cubicBezTo>
                      <a:pt x="61" y="37"/>
                      <a:pt x="66" y="37"/>
                      <a:pt x="66" y="35"/>
                    </a:cubicBezTo>
                    <a:cubicBezTo>
                      <a:pt x="68" y="36"/>
                      <a:pt x="66" y="37"/>
                      <a:pt x="71" y="37"/>
                    </a:cubicBezTo>
                    <a:cubicBezTo>
                      <a:pt x="71" y="36"/>
                      <a:pt x="71" y="36"/>
                      <a:pt x="71" y="36"/>
                    </a:cubicBezTo>
                    <a:cubicBezTo>
                      <a:pt x="80" y="38"/>
                      <a:pt x="80" y="38"/>
                      <a:pt x="80" y="38"/>
                    </a:cubicBezTo>
                    <a:cubicBezTo>
                      <a:pt x="87" y="36"/>
                      <a:pt x="99" y="38"/>
                      <a:pt x="103" y="35"/>
                    </a:cubicBezTo>
                    <a:cubicBezTo>
                      <a:pt x="104" y="37"/>
                      <a:pt x="104" y="37"/>
                      <a:pt x="104" y="37"/>
                    </a:cubicBezTo>
                    <a:cubicBezTo>
                      <a:pt x="109" y="37"/>
                      <a:pt x="116" y="36"/>
                      <a:pt x="120" y="37"/>
                    </a:cubicBezTo>
                    <a:cubicBezTo>
                      <a:pt x="118" y="36"/>
                      <a:pt x="115" y="36"/>
                      <a:pt x="111" y="36"/>
                    </a:cubicBezTo>
                    <a:cubicBezTo>
                      <a:pt x="120" y="35"/>
                      <a:pt x="129" y="35"/>
                      <a:pt x="137" y="36"/>
                    </a:cubicBezTo>
                    <a:cubicBezTo>
                      <a:pt x="133" y="38"/>
                      <a:pt x="132" y="38"/>
                      <a:pt x="128" y="39"/>
                    </a:cubicBezTo>
                    <a:cubicBezTo>
                      <a:pt x="136" y="41"/>
                      <a:pt x="134" y="37"/>
                      <a:pt x="143" y="37"/>
                    </a:cubicBezTo>
                    <a:cubicBezTo>
                      <a:pt x="142" y="36"/>
                      <a:pt x="140" y="36"/>
                      <a:pt x="141" y="34"/>
                    </a:cubicBezTo>
                    <a:cubicBezTo>
                      <a:pt x="145" y="35"/>
                      <a:pt x="151" y="34"/>
                      <a:pt x="155" y="35"/>
                    </a:cubicBezTo>
                    <a:cubicBezTo>
                      <a:pt x="156" y="34"/>
                      <a:pt x="152" y="32"/>
                      <a:pt x="143" y="32"/>
                    </a:cubicBezTo>
                    <a:cubicBezTo>
                      <a:pt x="138" y="34"/>
                      <a:pt x="129" y="32"/>
                      <a:pt x="125" y="34"/>
                    </a:cubicBezTo>
                    <a:cubicBezTo>
                      <a:pt x="127" y="33"/>
                      <a:pt x="127" y="33"/>
                      <a:pt x="127" y="33"/>
                    </a:cubicBezTo>
                    <a:cubicBezTo>
                      <a:pt x="120" y="33"/>
                      <a:pt x="117" y="33"/>
                      <a:pt x="111" y="33"/>
                    </a:cubicBezTo>
                    <a:cubicBezTo>
                      <a:pt x="111" y="33"/>
                      <a:pt x="111" y="33"/>
                      <a:pt x="111" y="33"/>
                    </a:cubicBezTo>
                    <a:cubicBezTo>
                      <a:pt x="108" y="32"/>
                      <a:pt x="108" y="32"/>
                      <a:pt x="108" y="32"/>
                    </a:cubicBezTo>
                    <a:cubicBezTo>
                      <a:pt x="110" y="32"/>
                      <a:pt x="110" y="32"/>
                      <a:pt x="110" y="32"/>
                    </a:cubicBezTo>
                    <a:cubicBezTo>
                      <a:pt x="108" y="31"/>
                      <a:pt x="101" y="30"/>
                      <a:pt x="99" y="30"/>
                    </a:cubicBezTo>
                    <a:cubicBezTo>
                      <a:pt x="108" y="29"/>
                      <a:pt x="111" y="32"/>
                      <a:pt x="116" y="33"/>
                    </a:cubicBezTo>
                    <a:cubicBezTo>
                      <a:pt x="124" y="32"/>
                      <a:pt x="125" y="29"/>
                      <a:pt x="132" y="30"/>
                    </a:cubicBezTo>
                    <a:cubicBezTo>
                      <a:pt x="131" y="29"/>
                      <a:pt x="136" y="28"/>
                      <a:pt x="132" y="27"/>
                    </a:cubicBezTo>
                    <a:cubicBezTo>
                      <a:pt x="126" y="27"/>
                      <a:pt x="124" y="29"/>
                      <a:pt x="123" y="27"/>
                    </a:cubicBezTo>
                    <a:cubicBezTo>
                      <a:pt x="128" y="27"/>
                      <a:pt x="125" y="26"/>
                      <a:pt x="133" y="26"/>
                    </a:cubicBezTo>
                    <a:cubicBezTo>
                      <a:pt x="135" y="28"/>
                      <a:pt x="142" y="29"/>
                      <a:pt x="148" y="30"/>
                    </a:cubicBezTo>
                    <a:cubicBezTo>
                      <a:pt x="154" y="30"/>
                      <a:pt x="162" y="30"/>
                      <a:pt x="167" y="29"/>
                    </a:cubicBezTo>
                    <a:cubicBezTo>
                      <a:pt x="161" y="29"/>
                      <a:pt x="154" y="28"/>
                      <a:pt x="155" y="27"/>
                    </a:cubicBezTo>
                    <a:cubicBezTo>
                      <a:pt x="159" y="28"/>
                      <a:pt x="167" y="25"/>
                      <a:pt x="166" y="27"/>
                    </a:cubicBezTo>
                    <a:cubicBezTo>
                      <a:pt x="172" y="27"/>
                      <a:pt x="186" y="27"/>
                      <a:pt x="186" y="25"/>
                    </a:cubicBezTo>
                    <a:cubicBezTo>
                      <a:pt x="179" y="24"/>
                      <a:pt x="172" y="26"/>
                      <a:pt x="166" y="25"/>
                    </a:cubicBezTo>
                    <a:cubicBezTo>
                      <a:pt x="168" y="25"/>
                      <a:pt x="169" y="25"/>
                      <a:pt x="168" y="24"/>
                    </a:cubicBezTo>
                    <a:cubicBezTo>
                      <a:pt x="159" y="25"/>
                      <a:pt x="159" y="25"/>
                      <a:pt x="159" y="25"/>
                    </a:cubicBezTo>
                    <a:cubicBezTo>
                      <a:pt x="166" y="23"/>
                      <a:pt x="164" y="23"/>
                      <a:pt x="173" y="23"/>
                    </a:cubicBezTo>
                    <a:cubicBezTo>
                      <a:pt x="173" y="23"/>
                      <a:pt x="171" y="23"/>
                      <a:pt x="172" y="24"/>
                    </a:cubicBezTo>
                    <a:cubicBezTo>
                      <a:pt x="175" y="24"/>
                      <a:pt x="177" y="23"/>
                      <a:pt x="180" y="23"/>
                    </a:cubicBezTo>
                    <a:cubicBezTo>
                      <a:pt x="180" y="22"/>
                      <a:pt x="180" y="22"/>
                      <a:pt x="180" y="22"/>
                    </a:cubicBezTo>
                    <a:cubicBezTo>
                      <a:pt x="187" y="22"/>
                      <a:pt x="201" y="20"/>
                      <a:pt x="213" y="22"/>
                    </a:cubicBezTo>
                    <a:cubicBezTo>
                      <a:pt x="212" y="22"/>
                      <a:pt x="212" y="22"/>
                      <a:pt x="212" y="22"/>
                    </a:cubicBezTo>
                    <a:cubicBezTo>
                      <a:pt x="222" y="22"/>
                      <a:pt x="221" y="26"/>
                      <a:pt x="230" y="27"/>
                    </a:cubicBezTo>
                    <a:cubicBezTo>
                      <a:pt x="228" y="26"/>
                      <a:pt x="229" y="25"/>
                      <a:pt x="230" y="24"/>
                    </a:cubicBezTo>
                    <a:cubicBezTo>
                      <a:pt x="235" y="26"/>
                      <a:pt x="238" y="25"/>
                      <a:pt x="243" y="25"/>
                    </a:cubicBezTo>
                    <a:cubicBezTo>
                      <a:pt x="237" y="25"/>
                      <a:pt x="246" y="27"/>
                      <a:pt x="241" y="27"/>
                    </a:cubicBezTo>
                    <a:cubicBezTo>
                      <a:pt x="240" y="29"/>
                      <a:pt x="249" y="30"/>
                      <a:pt x="253" y="30"/>
                    </a:cubicBezTo>
                    <a:cubicBezTo>
                      <a:pt x="258" y="28"/>
                      <a:pt x="240" y="27"/>
                      <a:pt x="249" y="26"/>
                    </a:cubicBezTo>
                    <a:cubicBezTo>
                      <a:pt x="254" y="26"/>
                      <a:pt x="254" y="27"/>
                      <a:pt x="250" y="27"/>
                    </a:cubicBezTo>
                    <a:cubicBezTo>
                      <a:pt x="257" y="28"/>
                      <a:pt x="265" y="29"/>
                      <a:pt x="271" y="28"/>
                    </a:cubicBezTo>
                    <a:cubicBezTo>
                      <a:pt x="275" y="30"/>
                      <a:pt x="279" y="30"/>
                      <a:pt x="280" y="32"/>
                    </a:cubicBezTo>
                    <a:cubicBezTo>
                      <a:pt x="277" y="32"/>
                      <a:pt x="279" y="30"/>
                      <a:pt x="274" y="31"/>
                    </a:cubicBezTo>
                    <a:cubicBezTo>
                      <a:pt x="277" y="33"/>
                      <a:pt x="277" y="33"/>
                      <a:pt x="277" y="33"/>
                    </a:cubicBezTo>
                    <a:cubicBezTo>
                      <a:pt x="282" y="34"/>
                      <a:pt x="289" y="33"/>
                      <a:pt x="293" y="33"/>
                    </a:cubicBezTo>
                    <a:cubicBezTo>
                      <a:pt x="289" y="32"/>
                      <a:pt x="289" y="32"/>
                      <a:pt x="289" y="32"/>
                    </a:cubicBezTo>
                    <a:cubicBezTo>
                      <a:pt x="289" y="32"/>
                      <a:pt x="289" y="32"/>
                      <a:pt x="289" y="32"/>
                    </a:cubicBezTo>
                    <a:cubicBezTo>
                      <a:pt x="288" y="31"/>
                      <a:pt x="282" y="31"/>
                      <a:pt x="284" y="30"/>
                    </a:cubicBezTo>
                    <a:cubicBezTo>
                      <a:pt x="287" y="32"/>
                      <a:pt x="291" y="31"/>
                      <a:pt x="295" y="32"/>
                    </a:cubicBezTo>
                    <a:cubicBezTo>
                      <a:pt x="295" y="32"/>
                      <a:pt x="295" y="32"/>
                      <a:pt x="295" y="32"/>
                    </a:cubicBezTo>
                    <a:cubicBezTo>
                      <a:pt x="302" y="34"/>
                      <a:pt x="311" y="31"/>
                      <a:pt x="313" y="35"/>
                    </a:cubicBezTo>
                    <a:cubicBezTo>
                      <a:pt x="312" y="35"/>
                      <a:pt x="308" y="36"/>
                      <a:pt x="308" y="36"/>
                    </a:cubicBezTo>
                    <a:cubicBezTo>
                      <a:pt x="311" y="36"/>
                      <a:pt x="315" y="37"/>
                      <a:pt x="316" y="36"/>
                    </a:cubicBezTo>
                    <a:cubicBezTo>
                      <a:pt x="315" y="35"/>
                      <a:pt x="315" y="35"/>
                      <a:pt x="315" y="35"/>
                    </a:cubicBezTo>
                    <a:cubicBezTo>
                      <a:pt x="319" y="35"/>
                      <a:pt x="321" y="35"/>
                      <a:pt x="323" y="36"/>
                    </a:cubicBezTo>
                    <a:cubicBezTo>
                      <a:pt x="323" y="37"/>
                      <a:pt x="321" y="38"/>
                      <a:pt x="324" y="39"/>
                    </a:cubicBezTo>
                    <a:cubicBezTo>
                      <a:pt x="331" y="39"/>
                      <a:pt x="323" y="36"/>
                      <a:pt x="328" y="35"/>
                    </a:cubicBezTo>
                    <a:cubicBezTo>
                      <a:pt x="333" y="37"/>
                      <a:pt x="333" y="37"/>
                      <a:pt x="333" y="37"/>
                    </a:cubicBezTo>
                    <a:cubicBezTo>
                      <a:pt x="335" y="36"/>
                      <a:pt x="335" y="36"/>
                      <a:pt x="335" y="36"/>
                    </a:cubicBezTo>
                    <a:cubicBezTo>
                      <a:pt x="339" y="35"/>
                      <a:pt x="345" y="36"/>
                      <a:pt x="347" y="37"/>
                    </a:cubicBezTo>
                    <a:cubicBezTo>
                      <a:pt x="349" y="38"/>
                      <a:pt x="350" y="39"/>
                      <a:pt x="352" y="39"/>
                    </a:cubicBezTo>
                    <a:cubicBezTo>
                      <a:pt x="350" y="37"/>
                      <a:pt x="348" y="36"/>
                      <a:pt x="348" y="36"/>
                    </a:cubicBezTo>
                    <a:cubicBezTo>
                      <a:pt x="348" y="34"/>
                      <a:pt x="350" y="37"/>
                      <a:pt x="349" y="35"/>
                    </a:cubicBezTo>
                    <a:cubicBezTo>
                      <a:pt x="349" y="35"/>
                      <a:pt x="352" y="37"/>
                      <a:pt x="354" y="37"/>
                    </a:cubicBezTo>
                    <a:cubicBezTo>
                      <a:pt x="356" y="38"/>
                      <a:pt x="353" y="36"/>
                      <a:pt x="352" y="36"/>
                    </a:cubicBezTo>
                    <a:cubicBezTo>
                      <a:pt x="356" y="38"/>
                      <a:pt x="356" y="37"/>
                      <a:pt x="357" y="37"/>
                    </a:cubicBezTo>
                    <a:cubicBezTo>
                      <a:pt x="355" y="36"/>
                      <a:pt x="355" y="36"/>
                      <a:pt x="355" y="36"/>
                    </a:cubicBezTo>
                    <a:cubicBezTo>
                      <a:pt x="356" y="36"/>
                      <a:pt x="357" y="36"/>
                      <a:pt x="359" y="36"/>
                    </a:cubicBezTo>
                    <a:cubicBezTo>
                      <a:pt x="359" y="36"/>
                      <a:pt x="362" y="37"/>
                      <a:pt x="363" y="37"/>
                    </a:cubicBezTo>
                    <a:cubicBezTo>
                      <a:pt x="363" y="37"/>
                      <a:pt x="363" y="37"/>
                      <a:pt x="363" y="37"/>
                    </a:cubicBezTo>
                    <a:cubicBezTo>
                      <a:pt x="367" y="38"/>
                      <a:pt x="364" y="38"/>
                      <a:pt x="363" y="39"/>
                    </a:cubicBezTo>
                    <a:cubicBezTo>
                      <a:pt x="361" y="39"/>
                      <a:pt x="359" y="39"/>
                      <a:pt x="361" y="41"/>
                    </a:cubicBezTo>
                    <a:cubicBezTo>
                      <a:pt x="362" y="41"/>
                      <a:pt x="362" y="42"/>
                      <a:pt x="364" y="42"/>
                    </a:cubicBezTo>
                    <a:cubicBezTo>
                      <a:pt x="365" y="41"/>
                      <a:pt x="364" y="41"/>
                      <a:pt x="364" y="41"/>
                    </a:cubicBezTo>
                    <a:cubicBezTo>
                      <a:pt x="366" y="41"/>
                      <a:pt x="369" y="42"/>
                      <a:pt x="367" y="42"/>
                    </a:cubicBezTo>
                    <a:cubicBezTo>
                      <a:pt x="372" y="44"/>
                      <a:pt x="374" y="42"/>
                      <a:pt x="378" y="41"/>
                    </a:cubicBezTo>
                    <a:cubicBezTo>
                      <a:pt x="375" y="40"/>
                      <a:pt x="371" y="41"/>
                      <a:pt x="368" y="40"/>
                    </a:cubicBezTo>
                    <a:cubicBezTo>
                      <a:pt x="369" y="40"/>
                      <a:pt x="372" y="41"/>
                      <a:pt x="371" y="40"/>
                    </a:cubicBezTo>
                    <a:cubicBezTo>
                      <a:pt x="367" y="39"/>
                      <a:pt x="367" y="39"/>
                      <a:pt x="367" y="39"/>
                    </a:cubicBezTo>
                    <a:cubicBezTo>
                      <a:pt x="370" y="38"/>
                      <a:pt x="371" y="39"/>
                      <a:pt x="375" y="40"/>
                    </a:cubicBezTo>
                    <a:cubicBezTo>
                      <a:pt x="378" y="40"/>
                      <a:pt x="379" y="40"/>
                      <a:pt x="379" y="39"/>
                    </a:cubicBezTo>
                    <a:cubicBezTo>
                      <a:pt x="378" y="39"/>
                      <a:pt x="378" y="39"/>
                      <a:pt x="378" y="39"/>
                    </a:cubicBezTo>
                    <a:cubicBezTo>
                      <a:pt x="378" y="38"/>
                      <a:pt x="378" y="38"/>
                      <a:pt x="378" y="38"/>
                    </a:cubicBezTo>
                    <a:cubicBezTo>
                      <a:pt x="377" y="38"/>
                      <a:pt x="377" y="38"/>
                      <a:pt x="376" y="38"/>
                    </a:cubicBezTo>
                    <a:cubicBezTo>
                      <a:pt x="376" y="37"/>
                      <a:pt x="378" y="36"/>
                      <a:pt x="380" y="36"/>
                    </a:cubicBezTo>
                    <a:cubicBezTo>
                      <a:pt x="382" y="35"/>
                      <a:pt x="385" y="34"/>
                      <a:pt x="387" y="33"/>
                    </a:cubicBezTo>
                    <a:cubicBezTo>
                      <a:pt x="386" y="32"/>
                      <a:pt x="386" y="32"/>
                      <a:pt x="386" y="31"/>
                    </a:cubicBezTo>
                    <a:cubicBezTo>
                      <a:pt x="385" y="33"/>
                      <a:pt x="382" y="34"/>
                      <a:pt x="378" y="34"/>
                    </a:cubicBezTo>
                    <a:cubicBezTo>
                      <a:pt x="375" y="35"/>
                      <a:pt x="372" y="35"/>
                      <a:pt x="372" y="36"/>
                    </a:cubicBezTo>
                    <a:cubicBezTo>
                      <a:pt x="373" y="34"/>
                      <a:pt x="371" y="33"/>
                      <a:pt x="367" y="34"/>
                    </a:cubicBezTo>
                    <a:cubicBezTo>
                      <a:pt x="365" y="34"/>
                      <a:pt x="363" y="35"/>
                      <a:pt x="361" y="35"/>
                    </a:cubicBezTo>
                    <a:cubicBezTo>
                      <a:pt x="360" y="36"/>
                      <a:pt x="360" y="36"/>
                      <a:pt x="360" y="36"/>
                    </a:cubicBezTo>
                    <a:cubicBezTo>
                      <a:pt x="359" y="36"/>
                      <a:pt x="359" y="36"/>
                      <a:pt x="359" y="36"/>
                    </a:cubicBezTo>
                    <a:cubicBezTo>
                      <a:pt x="358" y="36"/>
                      <a:pt x="358" y="36"/>
                      <a:pt x="357" y="36"/>
                    </a:cubicBezTo>
                    <a:cubicBezTo>
                      <a:pt x="357" y="36"/>
                      <a:pt x="358" y="35"/>
                      <a:pt x="358" y="35"/>
                    </a:cubicBezTo>
                    <a:cubicBezTo>
                      <a:pt x="358" y="35"/>
                      <a:pt x="358" y="35"/>
                      <a:pt x="358" y="35"/>
                    </a:cubicBezTo>
                    <a:cubicBezTo>
                      <a:pt x="359" y="35"/>
                      <a:pt x="359" y="34"/>
                      <a:pt x="360" y="34"/>
                    </a:cubicBezTo>
                    <a:cubicBezTo>
                      <a:pt x="360" y="33"/>
                      <a:pt x="361" y="32"/>
                      <a:pt x="361" y="31"/>
                    </a:cubicBezTo>
                    <a:cubicBezTo>
                      <a:pt x="366" y="30"/>
                      <a:pt x="369" y="27"/>
                      <a:pt x="373" y="25"/>
                    </a:cubicBezTo>
                    <a:cubicBezTo>
                      <a:pt x="377" y="23"/>
                      <a:pt x="382" y="22"/>
                      <a:pt x="390" y="21"/>
                    </a:cubicBezTo>
                    <a:cubicBezTo>
                      <a:pt x="394" y="19"/>
                      <a:pt x="383" y="22"/>
                      <a:pt x="388" y="20"/>
                    </a:cubicBezTo>
                    <a:cubicBezTo>
                      <a:pt x="391" y="19"/>
                      <a:pt x="394" y="18"/>
                      <a:pt x="396" y="18"/>
                    </a:cubicBezTo>
                    <a:cubicBezTo>
                      <a:pt x="398" y="18"/>
                      <a:pt x="399" y="17"/>
                      <a:pt x="401" y="17"/>
                    </a:cubicBezTo>
                    <a:cubicBezTo>
                      <a:pt x="403" y="17"/>
                      <a:pt x="405" y="16"/>
                      <a:pt x="405" y="16"/>
                    </a:cubicBezTo>
                    <a:cubicBezTo>
                      <a:pt x="405" y="16"/>
                      <a:pt x="407" y="16"/>
                      <a:pt x="406" y="16"/>
                    </a:cubicBezTo>
                    <a:cubicBezTo>
                      <a:pt x="409" y="16"/>
                      <a:pt x="409" y="16"/>
                      <a:pt x="409" y="16"/>
                    </a:cubicBezTo>
                    <a:cubicBezTo>
                      <a:pt x="410" y="16"/>
                      <a:pt x="412" y="15"/>
                      <a:pt x="414" y="15"/>
                    </a:cubicBezTo>
                    <a:cubicBezTo>
                      <a:pt x="417" y="15"/>
                      <a:pt x="420" y="15"/>
                      <a:pt x="424" y="15"/>
                    </a:cubicBezTo>
                    <a:cubicBezTo>
                      <a:pt x="430" y="14"/>
                      <a:pt x="428" y="13"/>
                      <a:pt x="430" y="12"/>
                    </a:cubicBezTo>
                    <a:cubicBezTo>
                      <a:pt x="445" y="11"/>
                      <a:pt x="456" y="12"/>
                      <a:pt x="465" y="12"/>
                    </a:cubicBezTo>
                    <a:cubicBezTo>
                      <a:pt x="474" y="13"/>
                      <a:pt x="483" y="15"/>
                      <a:pt x="495" y="15"/>
                    </a:cubicBezTo>
                    <a:cubicBezTo>
                      <a:pt x="492" y="14"/>
                      <a:pt x="492" y="14"/>
                      <a:pt x="492" y="14"/>
                    </a:cubicBezTo>
                    <a:cubicBezTo>
                      <a:pt x="498" y="14"/>
                      <a:pt x="502" y="14"/>
                      <a:pt x="504" y="16"/>
                    </a:cubicBezTo>
                    <a:cubicBezTo>
                      <a:pt x="513" y="13"/>
                      <a:pt x="523" y="20"/>
                      <a:pt x="533" y="17"/>
                    </a:cubicBezTo>
                    <a:cubicBezTo>
                      <a:pt x="543" y="18"/>
                      <a:pt x="541" y="21"/>
                      <a:pt x="548" y="22"/>
                    </a:cubicBezTo>
                    <a:cubicBezTo>
                      <a:pt x="548" y="21"/>
                      <a:pt x="547" y="20"/>
                      <a:pt x="551" y="20"/>
                    </a:cubicBezTo>
                    <a:cubicBezTo>
                      <a:pt x="563" y="22"/>
                      <a:pt x="573" y="24"/>
                      <a:pt x="583" y="26"/>
                    </a:cubicBezTo>
                    <a:cubicBezTo>
                      <a:pt x="598" y="29"/>
                      <a:pt x="598" y="29"/>
                      <a:pt x="598" y="29"/>
                    </a:cubicBezTo>
                    <a:cubicBezTo>
                      <a:pt x="606" y="30"/>
                      <a:pt x="606" y="30"/>
                      <a:pt x="606" y="30"/>
                    </a:cubicBezTo>
                    <a:cubicBezTo>
                      <a:pt x="615" y="32"/>
                      <a:pt x="615" y="32"/>
                      <a:pt x="615" y="32"/>
                    </a:cubicBezTo>
                    <a:cubicBezTo>
                      <a:pt x="615" y="31"/>
                      <a:pt x="614" y="31"/>
                      <a:pt x="613" y="31"/>
                    </a:cubicBezTo>
                    <a:cubicBezTo>
                      <a:pt x="628" y="33"/>
                      <a:pt x="639" y="38"/>
                      <a:pt x="651" y="38"/>
                    </a:cubicBezTo>
                    <a:cubicBezTo>
                      <a:pt x="653" y="38"/>
                      <a:pt x="659" y="39"/>
                      <a:pt x="656" y="41"/>
                    </a:cubicBezTo>
                    <a:cubicBezTo>
                      <a:pt x="653" y="40"/>
                      <a:pt x="652" y="42"/>
                      <a:pt x="651" y="43"/>
                    </a:cubicBezTo>
                    <a:cubicBezTo>
                      <a:pt x="656" y="44"/>
                      <a:pt x="658" y="44"/>
                      <a:pt x="659" y="43"/>
                    </a:cubicBezTo>
                    <a:cubicBezTo>
                      <a:pt x="659" y="42"/>
                      <a:pt x="660" y="42"/>
                      <a:pt x="662" y="42"/>
                    </a:cubicBezTo>
                    <a:cubicBezTo>
                      <a:pt x="664" y="40"/>
                      <a:pt x="660" y="40"/>
                      <a:pt x="661" y="38"/>
                    </a:cubicBezTo>
                    <a:cubicBezTo>
                      <a:pt x="662" y="39"/>
                      <a:pt x="664" y="39"/>
                      <a:pt x="665" y="40"/>
                    </a:cubicBezTo>
                    <a:cubicBezTo>
                      <a:pt x="667" y="39"/>
                      <a:pt x="671" y="40"/>
                      <a:pt x="672" y="39"/>
                    </a:cubicBezTo>
                    <a:cubicBezTo>
                      <a:pt x="672" y="40"/>
                      <a:pt x="670" y="37"/>
                      <a:pt x="670" y="38"/>
                    </a:cubicBezTo>
                    <a:cubicBezTo>
                      <a:pt x="670" y="38"/>
                      <a:pt x="670" y="39"/>
                      <a:pt x="670" y="39"/>
                    </a:cubicBezTo>
                    <a:cubicBezTo>
                      <a:pt x="667" y="39"/>
                      <a:pt x="668" y="38"/>
                      <a:pt x="665" y="37"/>
                    </a:cubicBezTo>
                    <a:cubicBezTo>
                      <a:pt x="667" y="38"/>
                      <a:pt x="671" y="38"/>
                      <a:pt x="673" y="38"/>
                    </a:cubicBezTo>
                    <a:cubicBezTo>
                      <a:pt x="674" y="39"/>
                      <a:pt x="675" y="38"/>
                      <a:pt x="678" y="39"/>
                    </a:cubicBezTo>
                    <a:cubicBezTo>
                      <a:pt x="678" y="39"/>
                      <a:pt x="678" y="39"/>
                      <a:pt x="678" y="39"/>
                    </a:cubicBezTo>
                    <a:cubicBezTo>
                      <a:pt x="679" y="39"/>
                      <a:pt x="681" y="39"/>
                      <a:pt x="682" y="40"/>
                    </a:cubicBezTo>
                    <a:cubicBezTo>
                      <a:pt x="681" y="39"/>
                      <a:pt x="680" y="38"/>
                      <a:pt x="679" y="38"/>
                    </a:cubicBezTo>
                    <a:cubicBezTo>
                      <a:pt x="680" y="38"/>
                      <a:pt x="680" y="39"/>
                      <a:pt x="682" y="39"/>
                    </a:cubicBezTo>
                    <a:cubicBezTo>
                      <a:pt x="685" y="39"/>
                      <a:pt x="689" y="36"/>
                      <a:pt x="683" y="35"/>
                    </a:cubicBezTo>
                    <a:cubicBezTo>
                      <a:pt x="684" y="35"/>
                      <a:pt x="687" y="35"/>
                      <a:pt x="687" y="34"/>
                    </a:cubicBezTo>
                    <a:cubicBezTo>
                      <a:pt x="685" y="34"/>
                      <a:pt x="685" y="34"/>
                      <a:pt x="684" y="34"/>
                    </a:cubicBezTo>
                    <a:cubicBezTo>
                      <a:pt x="683" y="33"/>
                      <a:pt x="684" y="31"/>
                      <a:pt x="680" y="30"/>
                    </a:cubicBezTo>
                    <a:cubicBezTo>
                      <a:pt x="679" y="28"/>
                      <a:pt x="678" y="26"/>
                      <a:pt x="678" y="23"/>
                    </a:cubicBezTo>
                    <a:cubicBezTo>
                      <a:pt x="678" y="21"/>
                      <a:pt x="678" y="19"/>
                      <a:pt x="680" y="17"/>
                    </a:cubicBezTo>
                    <a:cubicBezTo>
                      <a:pt x="682" y="15"/>
                      <a:pt x="685" y="13"/>
                      <a:pt x="689" y="12"/>
                    </a:cubicBezTo>
                    <a:cubicBezTo>
                      <a:pt x="686" y="13"/>
                      <a:pt x="683" y="16"/>
                      <a:pt x="683" y="18"/>
                    </a:cubicBezTo>
                    <a:cubicBezTo>
                      <a:pt x="683" y="20"/>
                      <a:pt x="684" y="20"/>
                      <a:pt x="687" y="18"/>
                    </a:cubicBezTo>
                    <a:cubicBezTo>
                      <a:pt x="688" y="17"/>
                      <a:pt x="690" y="15"/>
                      <a:pt x="693" y="14"/>
                    </a:cubicBezTo>
                    <a:cubicBezTo>
                      <a:pt x="696" y="12"/>
                      <a:pt x="699" y="11"/>
                      <a:pt x="703" y="10"/>
                    </a:cubicBezTo>
                    <a:cubicBezTo>
                      <a:pt x="701" y="10"/>
                      <a:pt x="705" y="8"/>
                      <a:pt x="708" y="7"/>
                    </a:cubicBezTo>
                    <a:cubicBezTo>
                      <a:pt x="710" y="7"/>
                      <a:pt x="711" y="6"/>
                      <a:pt x="704" y="7"/>
                    </a:cubicBezTo>
                    <a:cubicBezTo>
                      <a:pt x="704" y="6"/>
                      <a:pt x="711" y="4"/>
                      <a:pt x="717" y="4"/>
                    </a:cubicBezTo>
                    <a:cubicBezTo>
                      <a:pt x="723" y="3"/>
                      <a:pt x="727" y="3"/>
                      <a:pt x="726" y="2"/>
                    </a:cubicBezTo>
                    <a:cubicBezTo>
                      <a:pt x="729" y="2"/>
                      <a:pt x="741" y="1"/>
                      <a:pt x="746" y="2"/>
                    </a:cubicBezTo>
                    <a:cubicBezTo>
                      <a:pt x="747" y="1"/>
                      <a:pt x="739" y="1"/>
                      <a:pt x="739" y="1"/>
                    </a:cubicBezTo>
                    <a:cubicBezTo>
                      <a:pt x="745" y="1"/>
                      <a:pt x="745" y="1"/>
                      <a:pt x="745" y="1"/>
                    </a:cubicBezTo>
                    <a:cubicBezTo>
                      <a:pt x="744" y="0"/>
                      <a:pt x="744" y="0"/>
                      <a:pt x="744" y="0"/>
                    </a:cubicBezTo>
                    <a:cubicBezTo>
                      <a:pt x="746" y="0"/>
                      <a:pt x="747" y="0"/>
                      <a:pt x="748" y="0"/>
                    </a:cubicBezTo>
                    <a:cubicBezTo>
                      <a:pt x="749" y="0"/>
                      <a:pt x="751" y="0"/>
                      <a:pt x="752" y="0"/>
                    </a:cubicBezTo>
                    <a:cubicBezTo>
                      <a:pt x="755" y="0"/>
                      <a:pt x="757" y="0"/>
                      <a:pt x="759" y="0"/>
                    </a:cubicBezTo>
                    <a:cubicBezTo>
                      <a:pt x="763" y="1"/>
                      <a:pt x="765" y="2"/>
                      <a:pt x="768" y="2"/>
                    </a:cubicBezTo>
                    <a:cubicBezTo>
                      <a:pt x="768" y="2"/>
                      <a:pt x="768" y="2"/>
                      <a:pt x="768" y="2"/>
                    </a:cubicBezTo>
                    <a:cubicBezTo>
                      <a:pt x="772" y="2"/>
                      <a:pt x="772" y="2"/>
                      <a:pt x="772" y="2"/>
                    </a:cubicBezTo>
                    <a:cubicBezTo>
                      <a:pt x="771" y="2"/>
                      <a:pt x="769" y="1"/>
                      <a:pt x="767" y="0"/>
                    </a:cubicBezTo>
                    <a:cubicBezTo>
                      <a:pt x="775" y="1"/>
                      <a:pt x="778" y="3"/>
                      <a:pt x="785" y="3"/>
                    </a:cubicBezTo>
                    <a:cubicBezTo>
                      <a:pt x="785" y="3"/>
                      <a:pt x="785" y="3"/>
                      <a:pt x="785" y="3"/>
                    </a:cubicBezTo>
                    <a:cubicBezTo>
                      <a:pt x="789" y="3"/>
                      <a:pt x="789" y="3"/>
                      <a:pt x="789" y="3"/>
                    </a:cubicBezTo>
                    <a:cubicBezTo>
                      <a:pt x="789" y="3"/>
                      <a:pt x="789" y="3"/>
                      <a:pt x="789" y="3"/>
                    </a:cubicBezTo>
                    <a:cubicBezTo>
                      <a:pt x="792" y="5"/>
                      <a:pt x="801" y="5"/>
                      <a:pt x="804" y="6"/>
                    </a:cubicBezTo>
                    <a:cubicBezTo>
                      <a:pt x="807" y="6"/>
                      <a:pt x="810" y="4"/>
                      <a:pt x="813" y="6"/>
                    </a:cubicBezTo>
                    <a:cubicBezTo>
                      <a:pt x="813" y="4"/>
                      <a:pt x="813" y="4"/>
                      <a:pt x="813" y="4"/>
                    </a:cubicBezTo>
                    <a:cubicBezTo>
                      <a:pt x="805" y="3"/>
                      <a:pt x="809" y="5"/>
                      <a:pt x="800" y="4"/>
                    </a:cubicBezTo>
                    <a:cubicBezTo>
                      <a:pt x="809" y="1"/>
                      <a:pt x="828" y="3"/>
                      <a:pt x="840" y="4"/>
                    </a:cubicBezTo>
                    <a:cubicBezTo>
                      <a:pt x="849" y="6"/>
                      <a:pt x="867" y="4"/>
                      <a:pt x="870" y="8"/>
                    </a:cubicBezTo>
                    <a:cubicBezTo>
                      <a:pt x="869" y="7"/>
                      <a:pt x="869" y="7"/>
                      <a:pt x="869" y="7"/>
                    </a:cubicBezTo>
                    <a:cubicBezTo>
                      <a:pt x="887" y="7"/>
                      <a:pt x="887" y="7"/>
                      <a:pt x="887" y="7"/>
                    </a:cubicBezTo>
                    <a:cubicBezTo>
                      <a:pt x="901" y="8"/>
                      <a:pt x="916" y="8"/>
                      <a:pt x="926" y="11"/>
                    </a:cubicBezTo>
                    <a:cubicBezTo>
                      <a:pt x="929" y="10"/>
                      <a:pt x="929" y="10"/>
                      <a:pt x="929" y="10"/>
                    </a:cubicBezTo>
                    <a:cubicBezTo>
                      <a:pt x="938" y="14"/>
                      <a:pt x="966" y="14"/>
                      <a:pt x="971" y="18"/>
                    </a:cubicBezTo>
                    <a:cubicBezTo>
                      <a:pt x="978" y="18"/>
                      <a:pt x="970" y="17"/>
                      <a:pt x="970" y="16"/>
                    </a:cubicBezTo>
                    <a:cubicBezTo>
                      <a:pt x="975" y="16"/>
                      <a:pt x="981" y="19"/>
                      <a:pt x="987" y="17"/>
                    </a:cubicBezTo>
                    <a:cubicBezTo>
                      <a:pt x="987" y="17"/>
                      <a:pt x="980" y="16"/>
                      <a:pt x="984" y="16"/>
                    </a:cubicBezTo>
                    <a:cubicBezTo>
                      <a:pt x="987" y="15"/>
                      <a:pt x="988" y="18"/>
                      <a:pt x="992" y="16"/>
                    </a:cubicBezTo>
                    <a:cubicBezTo>
                      <a:pt x="990" y="18"/>
                      <a:pt x="997" y="20"/>
                      <a:pt x="1003" y="20"/>
                    </a:cubicBezTo>
                    <a:cubicBezTo>
                      <a:pt x="1002" y="20"/>
                      <a:pt x="1002" y="20"/>
                      <a:pt x="1001" y="20"/>
                    </a:cubicBezTo>
                    <a:cubicBezTo>
                      <a:pt x="1000" y="21"/>
                      <a:pt x="1004" y="21"/>
                      <a:pt x="1007" y="21"/>
                    </a:cubicBezTo>
                    <a:cubicBezTo>
                      <a:pt x="1007" y="21"/>
                      <a:pt x="1006" y="21"/>
                      <a:pt x="1006" y="21"/>
                    </a:cubicBezTo>
                    <a:cubicBezTo>
                      <a:pt x="1034" y="24"/>
                      <a:pt x="1069" y="26"/>
                      <a:pt x="1098" y="24"/>
                    </a:cubicBezTo>
                    <a:cubicBezTo>
                      <a:pt x="1093" y="23"/>
                      <a:pt x="1093" y="23"/>
                      <a:pt x="1093" y="23"/>
                    </a:cubicBezTo>
                    <a:cubicBezTo>
                      <a:pt x="1097" y="24"/>
                      <a:pt x="1104" y="23"/>
                      <a:pt x="1106" y="22"/>
                    </a:cubicBezTo>
                    <a:cubicBezTo>
                      <a:pt x="1106" y="22"/>
                      <a:pt x="1106" y="22"/>
                      <a:pt x="1106" y="22"/>
                    </a:cubicBezTo>
                    <a:cubicBezTo>
                      <a:pt x="1109" y="21"/>
                      <a:pt x="1111" y="21"/>
                      <a:pt x="1113" y="22"/>
                    </a:cubicBezTo>
                    <a:cubicBezTo>
                      <a:pt x="1115" y="22"/>
                      <a:pt x="1117" y="22"/>
                      <a:pt x="1119" y="21"/>
                    </a:cubicBezTo>
                    <a:cubicBezTo>
                      <a:pt x="1118" y="21"/>
                      <a:pt x="1118" y="21"/>
                      <a:pt x="1118" y="21"/>
                    </a:cubicBezTo>
                    <a:cubicBezTo>
                      <a:pt x="1125" y="20"/>
                      <a:pt x="1125" y="17"/>
                      <a:pt x="1131" y="16"/>
                    </a:cubicBezTo>
                    <a:cubicBezTo>
                      <a:pt x="1132" y="14"/>
                      <a:pt x="1129" y="14"/>
                      <a:pt x="1128" y="12"/>
                    </a:cubicBezTo>
                    <a:cubicBezTo>
                      <a:pt x="1129" y="12"/>
                      <a:pt x="1131" y="12"/>
                      <a:pt x="1132" y="12"/>
                    </a:cubicBezTo>
                    <a:cubicBezTo>
                      <a:pt x="1132" y="12"/>
                      <a:pt x="1132" y="12"/>
                      <a:pt x="1132" y="12"/>
                    </a:cubicBezTo>
                    <a:cubicBezTo>
                      <a:pt x="1135" y="13"/>
                      <a:pt x="1134" y="12"/>
                      <a:pt x="1135" y="11"/>
                    </a:cubicBezTo>
                    <a:cubicBezTo>
                      <a:pt x="1139" y="12"/>
                      <a:pt x="1146" y="13"/>
                      <a:pt x="1151" y="17"/>
                    </a:cubicBezTo>
                    <a:cubicBezTo>
                      <a:pt x="1148" y="19"/>
                      <a:pt x="1157" y="21"/>
                      <a:pt x="1151" y="24"/>
                    </a:cubicBezTo>
                    <a:cubicBezTo>
                      <a:pt x="1147" y="23"/>
                      <a:pt x="1146" y="25"/>
                      <a:pt x="1144" y="26"/>
                    </a:cubicBezTo>
                    <a:cubicBezTo>
                      <a:pt x="1143" y="27"/>
                      <a:pt x="1140" y="28"/>
                      <a:pt x="1135" y="28"/>
                    </a:cubicBezTo>
                    <a:cubicBezTo>
                      <a:pt x="1141" y="29"/>
                      <a:pt x="1127" y="30"/>
                      <a:pt x="1136" y="31"/>
                    </a:cubicBezTo>
                    <a:cubicBezTo>
                      <a:pt x="1135" y="32"/>
                      <a:pt x="1130" y="32"/>
                      <a:pt x="1125" y="32"/>
                    </a:cubicBezTo>
                    <a:cubicBezTo>
                      <a:pt x="1120" y="32"/>
                      <a:pt x="1115" y="32"/>
                      <a:pt x="1113" y="33"/>
                    </a:cubicBezTo>
                    <a:cubicBezTo>
                      <a:pt x="1114" y="34"/>
                      <a:pt x="1114" y="34"/>
                      <a:pt x="1116" y="34"/>
                    </a:cubicBezTo>
                    <a:cubicBezTo>
                      <a:pt x="1106" y="34"/>
                      <a:pt x="1110" y="36"/>
                      <a:pt x="1104" y="36"/>
                    </a:cubicBezTo>
                    <a:cubicBezTo>
                      <a:pt x="1103" y="34"/>
                      <a:pt x="1103" y="34"/>
                      <a:pt x="1103" y="34"/>
                    </a:cubicBezTo>
                    <a:cubicBezTo>
                      <a:pt x="1101" y="34"/>
                      <a:pt x="1101" y="35"/>
                      <a:pt x="1098" y="35"/>
                    </a:cubicBezTo>
                    <a:cubicBezTo>
                      <a:pt x="1100" y="35"/>
                      <a:pt x="1103" y="34"/>
                      <a:pt x="1101" y="33"/>
                    </a:cubicBezTo>
                    <a:cubicBezTo>
                      <a:pt x="1098" y="33"/>
                      <a:pt x="1096" y="32"/>
                      <a:pt x="1093" y="32"/>
                    </a:cubicBezTo>
                    <a:cubicBezTo>
                      <a:pt x="1093" y="33"/>
                      <a:pt x="1095" y="33"/>
                      <a:pt x="1097" y="33"/>
                    </a:cubicBezTo>
                    <a:cubicBezTo>
                      <a:pt x="1097" y="33"/>
                      <a:pt x="1090" y="34"/>
                      <a:pt x="1090" y="35"/>
                    </a:cubicBezTo>
                    <a:cubicBezTo>
                      <a:pt x="1092" y="35"/>
                      <a:pt x="1095" y="35"/>
                      <a:pt x="1098" y="36"/>
                    </a:cubicBezTo>
                    <a:cubicBezTo>
                      <a:pt x="1089" y="37"/>
                      <a:pt x="1097" y="37"/>
                      <a:pt x="1093" y="38"/>
                    </a:cubicBezTo>
                    <a:cubicBezTo>
                      <a:pt x="1094" y="36"/>
                      <a:pt x="1085" y="37"/>
                      <a:pt x="1080" y="37"/>
                    </a:cubicBezTo>
                    <a:cubicBezTo>
                      <a:pt x="1080" y="38"/>
                      <a:pt x="1084" y="37"/>
                      <a:pt x="1085" y="38"/>
                    </a:cubicBezTo>
                    <a:cubicBezTo>
                      <a:pt x="1076" y="42"/>
                      <a:pt x="1071" y="37"/>
                      <a:pt x="1060" y="38"/>
                    </a:cubicBezTo>
                    <a:cubicBezTo>
                      <a:pt x="1060" y="38"/>
                      <a:pt x="1062" y="38"/>
                      <a:pt x="1062" y="39"/>
                    </a:cubicBezTo>
                    <a:cubicBezTo>
                      <a:pt x="1057" y="38"/>
                      <a:pt x="1053" y="40"/>
                      <a:pt x="1050" y="39"/>
                    </a:cubicBezTo>
                    <a:cubicBezTo>
                      <a:pt x="1045" y="39"/>
                      <a:pt x="1049" y="41"/>
                      <a:pt x="1041" y="41"/>
                    </a:cubicBezTo>
                    <a:cubicBezTo>
                      <a:pt x="1044" y="39"/>
                      <a:pt x="1032" y="41"/>
                      <a:pt x="1032" y="39"/>
                    </a:cubicBezTo>
                    <a:cubicBezTo>
                      <a:pt x="1026" y="40"/>
                      <a:pt x="1026" y="40"/>
                      <a:pt x="1026" y="40"/>
                    </a:cubicBezTo>
                    <a:cubicBezTo>
                      <a:pt x="1021" y="38"/>
                      <a:pt x="1028" y="36"/>
                      <a:pt x="1018" y="35"/>
                    </a:cubicBezTo>
                    <a:cubicBezTo>
                      <a:pt x="1009" y="36"/>
                      <a:pt x="1018" y="39"/>
                      <a:pt x="1012" y="40"/>
                    </a:cubicBezTo>
                    <a:cubicBezTo>
                      <a:pt x="1010" y="39"/>
                      <a:pt x="1010" y="39"/>
                      <a:pt x="1010" y="39"/>
                    </a:cubicBezTo>
                    <a:cubicBezTo>
                      <a:pt x="1006" y="40"/>
                      <a:pt x="1006" y="40"/>
                      <a:pt x="1006" y="40"/>
                    </a:cubicBezTo>
                    <a:cubicBezTo>
                      <a:pt x="1006" y="40"/>
                      <a:pt x="1006" y="40"/>
                      <a:pt x="1006" y="40"/>
                    </a:cubicBezTo>
                    <a:cubicBezTo>
                      <a:pt x="1004" y="39"/>
                      <a:pt x="999" y="39"/>
                      <a:pt x="998" y="40"/>
                    </a:cubicBezTo>
                    <a:cubicBezTo>
                      <a:pt x="999" y="41"/>
                      <a:pt x="1002" y="41"/>
                      <a:pt x="1002" y="41"/>
                    </a:cubicBezTo>
                    <a:cubicBezTo>
                      <a:pt x="998" y="40"/>
                      <a:pt x="983" y="44"/>
                      <a:pt x="980" y="40"/>
                    </a:cubicBezTo>
                    <a:cubicBezTo>
                      <a:pt x="977" y="40"/>
                      <a:pt x="972" y="40"/>
                      <a:pt x="972" y="41"/>
                    </a:cubicBezTo>
                    <a:cubicBezTo>
                      <a:pt x="970" y="40"/>
                      <a:pt x="960" y="41"/>
                      <a:pt x="957" y="40"/>
                    </a:cubicBezTo>
                    <a:cubicBezTo>
                      <a:pt x="957" y="40"/>
                      <a:pt x="953" y="41"/>
                      <a:pt x="951" y="41"/>
                    </a:cubicBezTo>
                    <a:cubicBezTo>
                      <a:pt x="955" y="40"/>
                      <a:pt x="953" y="39"/>
                      <a:pt x="951" y="38"/>
                    </a:cubicBezTo>
                    <a:cubicBezTo>
                      <a:pt x="947" y="39"/>
                      <a:pt x="939" y="38"/>
                      <a:pt x="937" y="40"/>
                    </a:cubicBezTo>
                    <a:cubicBezTo>
                      <a:pt x="932" y="38"/>
                      <a:pt x="935" y="37"/>
                      <a:pt x="934" y="36"/>
                    </a:cubicBezTo>
                    <a:cubicBezTo>
                      <a:pt x="931" y="37"/>
                      <a:pt x="921" y="36"/>
                      <a:pt x="922" y="38"/>
                    </a:cubicBezTo>
                    <a:cubicBezTo>
                      <a:pt x="924" y="38"/>
                      <a:pt x="931" y="38"/>
                      <a:pt x="929" y="39"/>
                    </a:cubicBezTo>
                    <a:cubicBezTo>
                      <a:pt x="923" y="40"/>
                      <a:pt x="927" y="39"/>
                      <a:pt x="923" y="38"/>
                    </a:cubicBezTo>
                    <a:cubicBezTo>
                      <a:pt x="923" y="39"/>
                      <a:pt x="919" y="39"/>
                      <a:pt x="920" y="40"/>
                    </a:cubicBezTo>
                    <a:cubicBezTo>
                      <a:pt x="918" y="40"/>
                      <a:pt x="914" y="39"/>
                      <a:pt x="911" y="40"/>
                    </a:cubicBezTo>
                    <a:cubicBezTo>
                      <a:pt x="916" y="39"/>
                      <a:pt x="908" y="38"/>
                      <a:pt x="912" y="37"/>
                    </a:cubicBezTo>
                    <a:cubicBezTo>
                      <a:pt x="916" y="39"/>
                      <a:pt x="916" y="39"/>
                      <a:pt x="916" y="39"/>
                    </a:cubicBezTo>
                    <a:cubicBezTo>
                      <a:pt x="922" y="40"/>
                      <a:pt x="918" y="38"/>
                      <a:pt x="920" y="38"/>
                    </a:cubicBezTo>
                    <a:cubicBezTo>
                      <a:pt x="910" y="36"/>
                      <a:pt x="913" y="34"/>
                      <a:pt x="903" y="33"/>
                    </a:cubicBezTo>
                    <a:cubicBezTo>
                      <a:pt x="901" y="33"/>
                      <a:pt x="897" y="33"/>
                      <a:pt x="896" y="33"/>
                    </a:cubicBezTo>
                    <a:cubicBezTo>
                      <a:pt x="900" y="34"/>
                      <a:pt x="898" y="36"/>
                      <a:pt x="896" y="36"/>
                    </a:cubicBezTo>
                    <a:cubicBezTo>
                      <a:pt x="891" y="34"/>
                      <a:pt x="885" y="36"/>
                      <a:pt x="880" y="36"/>
                    </a:cubicBezTo>
                    <a:cubicBezTo>
                      <a:pt x="884" y="36"/>
                      <a:pt x="883" y="35"/>
                      <a:pt x="882" y="34"/>
                    </a:cubicBezTo>
                    <a:cubicBezTo>
                      <a:pt x="872" y="32"/>
                      <a:pt x="877" y="34"/>
                      <a:pt x="873" y="35"/>
                    </a:cubicBezTo>
                    <a:cubicBezTo>
                      <a:pt x="858" y="34"/>
                      <a:pt x="847" y="36"/>
                      <a:pt x="835" y="34"/>
                    </a:cubicBezTo>
                    <a:cubicBezTo>
                      <a:pt x="842" y="32"/>
                      <a:pt x="842" y="32"/>
                      <a:pt x="842" y="32"/>
                    </a:cubicBezTo>
                    <a:cubicBezTo>
                      <a:pt x="843" y="34"/>
                      <a:pt x="843" y="34"/>
                      <a:pt x="843" y="34"/>
                    </a:cubicBezTo>
                    <a:cubicBezTo>
                      <a:pt x="848" y="33"/>
                      <a:pt x="844" y="30"/>
                      <a:pt x="842" y="29"/>
                    </a:cubicBezTo>
                    <a:cubicBezTo>
                      <a:pt x="841" y="29"/>
                      <a:pt x="834" y="29"/>
                      <a:pt x="837" y="30"/>
                    </a:cubicBezTo>
                    <a:cubicBezTo>
                      <a:pt x="830" y="29"/>
                      <a:pt x="830" y="29"/>
                      <a:pt x="830" y="29"/>
                    </a:cubicBezTo>
                    <a:cubicBezTo>
                      <a:pt x="831" y="28"/>
                      <a:pt x="836" y="28"/>
                      <a:pt x="833" y="27"/>
                    </a:cubicBezTo>
                    <a:cubicBezTo>
                      <a:pt x="830" y="28"/>
                      <a:pt x="823" y="28"/>
                      <a:pt x="827" y="29"/>
                    </a:cubicBezTo>
                    <a:cubicBezTo>
                      <a:pt x="823" y="29"/>
                      <a:pt x="818" y="28"/>
                      <a:pt x="820" y="27"/>
                    </a:cubicBezTo>
                    <a:cubicBezTo>
                      <a:pt x="814" y="26"/>
                      <a:pt x="819" y="29"/>
                      <a:pt x="822" y="30"/>
                    </a:cubicBezTo>
                    <a:cubicBezTo>
                      <a:pt x="817" y="30"/>
                      <a:pt x="817" y="31"/>
                      <a:pt x="818" y="32"/>
                    </a:cubicBezTo>
                    <a:cubicBezTo>
                      <a:pt x="811" y="31"/>
                      <a:pt x="811" y="31"/>
                      <a:pt x="811" y="31"/>
                    </a:cubicBezTo>
                    <a:cubicBezTo>
                      <a:pt x="813" y="32"/>
                      <a:pt x="812" y="33"/>
                      <a:pt x="813" y="33"/>
                    </a:cubicBezTo>
                    <a:cubicBezTo>
                      <a:pt x="809" y="34"/>
                      <a:pt x="807" y="31"/>
                      <a:pt x="802" y="33"/>
                    </a:cubicBezTo>
                    <a:cubicBezTo>
                      <a:pt x="801" y="31"/>
                      <a:pt x="801" y="31"/>
                      <a:pt x="801" y="31"/>
                    </a:cubicBezTo>
                    <a:cubicBezTo>
                      <a:pt x="789" y="32"/>
                      <a:pt x="790" y="32"/>
                      <a:pt x="780" y="32"/>
                    </a:cubicBezTo>
                    <a:cubicBezTo>
                      <a:pt x="782" y="31"/>
                      <a:pt x="782" y="31"/>
                      <a:pt x="782" y="31"/>
                    </a:cubicBezTo>
                    <a:cubicBezTo>
                      <a:pt x="775" y="28"/>
                      <a:pt x="775" y="32"/>
                      <a:pt x="767" y="31"/>
                    </a:cubicBezTo>
                    <a:cubicBezTo>
                      <a:pt x="765" y="31"/>
                      <a:pt x="763" y="30"/>
                      <a:pt x="763" y="30"/>
                    </a:cubicBezTo>
                    <a:cubicBezTo>
                      <a:pt x="763" y="29"/>
                      <a:pt x="762" y="29"/>
                      <a:pt x="762" y="28"/>
                    </a:cubicBezTo>
                    <a:cubicBezTo>
                      <a:pt x="761" y="27"/>
                      <a:pt x="761" y="28"/>
                      <a:pt x="761" y="29"/>
                    </a:cubicBezTo>
                    <a:cubicBezTo>
                      <a:pt x="758" y="28"/>
                      <a:pt x="752" y="27"/>
                      <a:pt x="749" y="28"/>
                    </a:cubicBezTo>
                    <a:cubicBezTo>
                      <a:pt x="752" y="29"/>
                      <a:pt x="754" y="29"/>
                      <a:pt x="756" y="29"/>
                    </a:cubicBezTo>
                    <a:cubicBezTo>
                      <a:pt x="757" y="31"/>
                      <a:pt x="749" y="30"/>
                      <a:pt x="748" y="31"/>
                    </a:cubicBezTo>
                    <a:cubicBezTo>
                      <a:pt x="747" y="31"/>
                      <a:pt x="746" y="31"/>
                      <a:pt x="746" y="30"/>
                    </a:cubicBezTo>
                    <a:cubicBezTo>
                      <a:pt x="745" y="30"/>
                      <a:pt x="745" y="30"/>
                      <a:pt x="745" y="30"/>
                    </a:cubicBezTo>
                    <a:cubicBezTo>
                      <a:pt x="745" y="30"/>
                      <a:pt x="744" y="29"/>
                      <a:pt x="743" y="29"/>
                    </a:cubicBezTo>
                    <a:cubicBezTo>
                      <a:pt x="741" y="27"/>
                      <a:pt x="741" y="27"/>
                      <a:pt x="741" y="27"/>
                    </a:cubicBezTo>
                    <a:cubicBezTo>
                      <a:pt x="737" y="24"/>
                      <a:pt x="734" y="23"/>
                      <a:pt x="731" y="22"/>
                    </a:cubicBezTo>
                    <a:cubicBezTo>
                      <a:pt x="729" y="21"/>
                      <a:pt x="727" y="21"/>
                      <a:pt x="727" y="21"/>
                    </a:cubicBezTo>
                    <a:cubicBezTo>
                      <a:pt x="727" y="21"/>
                      <a:pt x="728" y="21"/>
                      <a:pt x="728" y="21"/>
                    </a:cubicBezTo>
                    <a:cubicBezTo>
                      <a:pt x="728" y="21"/>
                      <a:pt x="726" y="21"/>
                      <a:pt x="730" y="21"/>
                    </a:cubicBezTo>
                    <a:cubicBezTo>
                      <a:pt x="729" y="21"/>
                      <a:pt x="730" y="21"/>
                      <a:pt x="739" y="21"/>
                    </a:cubicBezTo>
                    <a:cubicBezTo>
                      <a:pt x="740" y="21"/>
                      <a:pt x="740" y="21"/>
                      <a:pt x="742" y="22"/>
                    </a:cubicBezTo>
                    <a:cubicBezTo>
                      <a:pt x="744" y="21"/>
                      <a:pt x="751" y="23"/>
                      <a:pt x="750" y="21"/>
                    </a:cubicBezTo>
                    <a:cubicBezTo>
                      <a:pt x="749" y="21"/>
                      <a:pt x="748" y="21"/>
                      <a:pt x="747" y="21"/>
                    </a:cubicBezTo>
                    <a:cubicBezTo>
                      <a:pt x="746" y="21"/>
                      <a:pt x="746" y="21"/>
                      <a:pt x="745" y="21"/>
                    </a:cubicBezTo>
                    <a:cubicBezTo>
                      <a:pt x="745" y="21"/>
                      <a:pt x="745" y="21"/>
                      <a:pt x="745" y="21"/>
                    </a:cubicBezTo>
                    <a:cubicBezTo>
                      <a:pt x="745" y="21"/>
                      <a:pt x="746" y="21"/>
                      <a:pt x="744" y="21"/>
                    </a:cubicBezTo>
                    <a:cubicBezTo>
                      <a:pt x="747" y="21"/>
                      <a:pt x="747" y="21"/>
                      <a:pt x="747" y="21"/>
                    </a:cubicBezTo>
                    <a:cubicBezTo>
                      <a:pt x="747" y="21"/>
                      <a:pt x="748" y="20"/>
                      <a:pt x="748" y="20"/>
                    </a:cubicBezTo>
                    <a:cubicBezTo>
                      <a:pt x="749" y="20"/>
                      <a:pt x="750" y="21"/>
                      <a:pt x="751" y="21"/>
                    </a:cubicBezTo>
                    <a:cubicBezTo>
                      <a:pt x="752" y="21"/>
                      <a:pt x="752" y="21"/>
                      <a:pt x="753" y="21"/>
                    </a:cubicBezTo>
                    <a:cubicBezTo>
                      <a:pt x="754" y="21"/>
                      <a:pt x="755" y="22"/>
                      <a:pt x="755" y="22"/>
                    </a:cubicBezTo>
                    <a:cubicBezTo>
                      <a:pt x="756" y="22"/>
                      <a:pt x="756" y="22"/>
                      <a:pt x="757" y="22"/>
                    </a:cubicBezTo>
                    <a:cubicBezTo>
                      <a:pt x="758" y="22"/>
                      <a:pt x="759" y="21"/>
                      <a:pt x="759" y="20"/>
                    </a:cubicBezTo>
                    <a:cubicBezTo>
                      <a:pt x="758" y="21"/>
                      <a:pt x="757" y="21"/>
                      <a:pt x="755" y="21"/>
                    </a:cubicBezTo>
                    <a:close/>
                  </a:path>
                </a:pathLst>
              </a:custGeom>
              <a:solidFill>
                <a:srgbClr val="E2E2E2"/>
              </a:solidFill>
              <a:ln>
                <a:solidFill>
                  <a:srgbClr val="E2E2E2"/>
                </a:solidFill>
              </a:ln>
            </p:spPr>
            <p:txBody>
              <a:bodyPr vert="horz" wrap="square" lIns="91440" tIns="45720" rIns="91440" bIns="45720" numCol="1" anchor="t" anchorCtr="0" compatLnSpc="1"/>
              <a:lstStyle/>
              <a:p>
                <a:endParaRPr lang="zh-CN" altLang="en-US">
                  <a:solidFill>
                    <a:schemeClr val="tx1">
                      <a:lumMod val="75000"/>
                      <a:lumOff val="25000"/>
                    </a:schemeClr>
                  </a:solidFill>
                  <a:cs typeface="+mn-ea"/>
                  <a:sym typeface="+mn-lt"/>
                </a:endParaRPr>
              </a:p>
            </p:txBody>
          </p:sp>
        </p:grpSp>
        <p:grpSp>
          <p:nvGrpSpPr>
            <p:cNvPr id="25" name="组合 24"/>
            <p:cNvGrpSpPr/>
            <p:nvPr/>
          </p:nvGrpSpPr>
          <p:grpSpPr>
            <a:xfrm>
              <a:off x="1486650" y="1602875"/>
              <a:ext cx="3110404" cy="1350472"/>
              <a:chOff x="1823319" y="1387758"/>
              <a:chExt cx="3110404" cy="1350472"/>
            </a:xfrm>
          </p:grpSpPr>
          <p:sp>
            <p:nvSpPr>
              <p:cNvPr id="52" name="文本框 51"/>
              <p:cNvSpPr txBox="1"/>
              <p:nvPr/>
            </p:nvSpPr>
            <p:spPr>
              <a:xfrm>
                <a:off x="1823319" y="1815791"/>
                <a:ext cx="3099227" cy="922439"/>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53" name="文本框 52"/>
              <p:cNvSpPr txBox="1"/>
              <p:nvPr/>
            </p:nvSpPr>
            <p:spPr>
              <a:xfrm>
                <a:off x="1834497" y="1387758"/>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nvGrpSpPr>
            <p:cNvPr id="26" name="组合 25"/>
            <p:cNvGrpSpPr/>
            <p:nvPr/>
          </p:nvGrpSpPr>
          <p:grpSpPr>
            <a:xfrm>
              <a:off x="7790588" y="2307617"/>
              <a:ext cx="3110404" cy="1350472"/>
              <a:chOff x="1823319" y="1387758"/>
              <a:chExt cx="3110404" cy="1350472"/>
            </a:xfrm>
          </p:grpSpPr>
          <p:sp>
            <p:nvSpPr>
              <p:cNvPr id="50" name="文本框 49"/>
              <p:cNvSpPr txBox="1"/>
              <p:nvPr/>
            </p:nvSpPr>
            <p:spPr>
              <a:xfrm>
                <a:off x="1823319" y="1815791"/>
                <a:ext cx="3099227" cy="922439"/>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51" name="文本框 50"/>
              <p:cNvSpPr txBox="1"/>
              <p:nvPr/>
            </p:nvSpPr>
            <p:spPr>
              <a:xfrm>
                <a:off x="1834497" y="1387758"/>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nvGrpSpPr>
            <p:cNvPr id="27" name="组合 26"/>
            <p:cNvGrpSpPr/>
            <p:nvPr/>
          </p:nvGrpSpPr>
          <p:grpSpPr>
            <a:xfrm>
              <a:off x="4680184" y="4543922"/>
              <a:ext cx="3110404" cy="1350053"/>
              <a:chOff x="1823319" y="1387758"/>
              <a:chExt cx="3110404" cy="1350053"/>
            </a:xfrm>
          </p:grpSpPr>
          <p:sp>
            <p:nvSpPr>
              <p:cNvPr id="48" name="文本框 47"/>
              <p:cNvSpPr txBox="1"/>
              <p:nvPr/>
            </p:nvSpPr>
            <p:spPr>
              <a:xfrm>
                <a:off x="1823319" y="1815791"/>
                <a:ext cx="3099227" cy="92202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49" name="文本框 48"/>
              <p:cNvSpPr txBox="1"/>
              <p:nvPr/>
            </p:nvSpPr>
            <p:spPr>
              <a:xfrm>
                <a:off x="1834497" y="1387758"/>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577830" y="1046487"/>
            <a:ext cx="9036341" cy="4895601"/>
            <a:chOff x="1537061" y="1046487"/>
            <a:chExt cx="9036341" cy="4895601"/>
          </a:xfrm>
        </p:grpSpPr>
        <p:pic>
          <p:nvPicPr>
            <p:cNvPr id="37" name="图片 36"/>
            <p:cNvPicPr>
              <a:picLocks noChangeAspect="1"/>
            </p:cNvPicPr>
            <p:nvPr/>
          </p:nvPicPr>
          <p:blipFill rotWithShape="1">
            <a:blip r:embed="rId1">
              <a:extLst>
                <a:ext uri="{BEBA8EAE-BF5A-486C-A8C5-ECC9F3942E4B}">
                  <a14:imgProps xmlns:a14="http://schemas.microsoft.com/office/drawing/2010/main">
                    <a14:imgLayer r:embed="rId2">
                      <a14:imgEffect>
                        <a14:brightnessContrast bright="40000" contrast="-40000"/>
                      </a14:imgEffect>
                      <a14:imgEffect>
                        <a14:saturation sat="66000"/>
                      </a14:imgEffect>
                    </a14:imgLayer>
                  </a14:imgProps>
                </a:ext>
                <a:ext uri="{28A0092B-C50C-407E-A947-70E740481C1C}">
                  <a14:useLocalDpi xmlns:a14="http://schemas.microsoft.com/office/drawing/2010/main" val="0"/>
                </a:ext>
              </a:extLst>
            </a:blip>
            <a:srcRect t="36823" r="7093"/>
            <a:stretch>
              <a:fillRect/>
            </a:stretch>
          </p:blipFill>
          <p:spPr>
            <a:xfrm>
              <a:off x="1545277" y="1046487"/>
              <a:ext cx="9019908" cy="2932255"/>
            </a:xfrm>
            <a:prstGeom prst="rect">
              <a:avLst/>
            </a:prstGeom>
          </p:spPr>
        </p:pic>
        <p:grpSp>
          <p:nvGrpSpPr>
            <p:cNvPr id="38" name="组合 37"/>
            <p:cNvGrpSpPr/>
            <p:nvPr/>
          </p:nvGrpSpPr>
          <p:grpSpPr>
            <a:xfrm>
              <a:off x="1537061" y="4315175"/>
              <a:ext cx="9036341" cy="1626913"/>
              <a:chOff x="1740517" y="4781802"/>
              <a:chExt cx="9036341" cy="1626913"/>
            </a:xfrm>
          </p:grpSpPr>
          <p:grpSp>
            <p:nvGrpSpPr>
              <p:cNvPr id="39" name="组合 38"/>
              <p:cNvGrpSpPr/>
              <p:nvPr/>
            </p:nvGrpSpPr>
            <p:grpSpPr>
              <a:xfrm>
                <a:off x="1740517" y="4781802"/>
                <a:ext cx="2526683" cy="1626913"/>
                <a:chOff x="1740517" y="4781802"/>
                <a:chExt cx="3110404" cy="1626913"/>
              </a:xfrm>
            </p:grpSpPr>
            <p:sp>
              <p:nvSpPr>
                <p:cNvPr id="46" name="文本框 45"/>
                <p:cNvSpPr txBox="1"/>
                <p:nvPr/>
              </p:nvSpPr>
              <p:spPr>
                <a:xfrm>
                  <a:off x="1740517" y="5209835"/>
                  <a:ext cx="3099228"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47" name="文本框 46"/>
                <p:cNvSpPr txBox="1"/>
                <p:nvPr/>
              </p:nvSpPr>
              <p:spPr>
                <a:xfrm>
                  <a:off x="1751695" y="4781802"/>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nvGrpSpPr>
              <p:cNvPr id="40" name="组合 39"/>
              <p:cNvGrpSpPr/>
              <p:nvPr/>
            </p:nvGrpSpPr>
            <p:grpSpPr>
              <a:xfrm>
                <a:off x="4995346" y="4781802"/>
                <a:ext cx="2526683" cy="1626913"/>
                <a:chOff x="1740517" y="4781802"/>
                <a:chExt cx="3110404" cy="1626913"/>
              </a:xfrm>
            </p:grpSpPr>
            <p:sp>
              <p:nvSpPr>
                <p:cNvPr id="44" name="文本框 43"/>
                <p:cNvSpPr txBox="1"/>
                <p:nvPr/>
              </p:nvSpPr>
              <p:spPr>
                <a:xfrm>
                  <a:off x="1740517" y="5209835"/>
                  <a:ext cx="3099228"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45" name="文本框 44"/>
                <p:cNvSpPr txBox="1"/>
                <p:nvPr/>
              </p:nvSpPr>
              <p:spPr>
                <a:xfrm>
                  <a:off x="1751695" y="4781802"/>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nvGrpSpPr>
              <p:cNvPr id="41" name="组合 40"/>
              <p:cNvGrpSpPr/>
              <p:nvPr/>
            </p:nvGrpSpPr>
            <p:grpSpPr>
              <a:xfrm>
                <a:off x="8250175" y="4781802"/>
                <a:ext cx="2526683" cy="1626913"/>
                <a:chOff x="1740517" y="4781802"/>
                <a:chExt cx="3110404" cy="1626913"/>
              </a:xfrm>
            </p:grpSpPr>
            <p:sp>
              <p:nvSpPr>
                <p:cNvPr id="42" name="文本框 41"/>
                <p:cNvSpPr txBox="1"/>
                <p:nvPr/>
              </p:nvSpPr>
              <p:spPr>
                <a:xfrm>
                  <a:off x="1740517" y="5209835"/>
                  <a:ext cx="3099228"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43" name="文本框 42"/>
                <p:cNvSpPr txBox="1"/>
                <p:nvPr/>
              </p:nvSpPr>
              <p:spPr>
                <a:xfrm>
                  <a:off x="1751695" y="4781802"/>
                  <a:ext cx="3099226"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1342168" y="1441319"/>
            <a:ext cx="9507665" cy="4060048"/>
            <a:chOff x="1431884" y="1878097"/>
            <a:chExt cx="9507665" cy="4060048"/>
          </a:xfrm>
        </p:grpSpPr>
        <p:grpSp>
          <p:nvGrpSpPr>
            <p:cNvPr id="8" name="组合 7"/>
            <p:cNvGrpSpPr/>
            <p:nvPr/>
          </p:nvGrpSpPr>
          <p:grpSpPr>
            <a:xfrm>
              <a:off x="1431884" y="1878097"/>
              <a:ext cx="9507665" cy="1066519"/>
              <a:chOff x="1431884" y="1878097"/>
              <a:chExt cx="9507665" cy="1066519"/>
            </a:xfrm>
          </p:grpSpPr>
          <p:grpSp>
            <p:nvGrpSpPr>
              <p:cNvPr id="3" name="组合 2"/>
              <p:cNvGrpSpPr/>
              <p:nvPr/>
            </p:nvGrpSpPr>
            <p:grpSpPr>
              <a:xfrm>
                <a:off x="3159449" y="1878097"/>
                <a:ext cx="7780100" cy="1066519"/>
                <a:chOff x="2350912" y="1878097"/>
                <a:chExt cx="7649299" cy="1066519"/>
              </a:xfrm>
            </p:grpSpPr>
            <p:sp>
              <p:nvSpPr>
                <p:cNvPr id="54" name="文本框 53"/>
                <p:cNvSpPr txBox="1"/>
                <p:nvPr/>
              </p:nvSpPr>
              <p:spPr>
                <a:xfrm>
                  <a:off x="2350912" y="2306130"/>
                  <a:ext cx="7649299" cy="638486"/>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55" name="文本框 54"/>
                <p:cNvSpPr txBox="1"/>
                <p:nvPr/>
              </p:nvSpPr>
              <p:spPr>
                <a:xfrm>
                  <a:off x="2350912" y="1878097"/>
                  <a:ext cx="6685018" cy="400110"/>
                </a:xfrm>
                <a:prstGeom prst="rect">
                  <a:avLst/>
                </a:prstGeom>
                <a:noFill/>
              </p:spPr>
              <p:txBody>
                <a:bodyPr wrap="square" rtlCol="0">
                  <a:spAutoFit/>
                </a:bodyPr>
                <a:lstStyle/>
                <a:p>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sp>
            <p:nvSpPr>
              <p:cNvPr id="74" name="菱形 73"/>
              <p:cNvSpPr/>
              <p:nvPr/>
            </p:nvSpPr>
            <p:spPr>
              <a:xfrm>
                <a:off x="1431884" y="1960785"/>
                <a:ext cx="823130" cy="823130"/>
              </a:xfrm>
              <a:prstGeom prst="diamond">
                <a:avLst/>
              </a:prstGeom>
              <a:solidFill>
                <a:srgbClr val="E2E2E2"/>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CN" dirty="0">
                    <a:solidFill>
                      <a:schemeClr val="tx1">
                        <a:lumMod val="75000"/>
                        <a:lumOff val="25000"/>
                      </a:schemeClr>
                    </a:solidFill>
                    <a:cs typeface="+mn-ea"/>
                    <a:sym typeface="+mn-lt"/>
                  </a:rPr>
                  <a:t>01</a:t>
                </a:r>
                <a:endParaRPr lang="zh-CN" altLang="en-US" dirty="0">
                  <a:solidFill>
                    <a:schemeClr val="tx1">
                      <a:lumMod val="75000"/>
                      <a:lumOff val="25000"/>
                    </a:schemeClr>
                  </a:solidFill>
                  <a:cs typeface="+mn-ea"/>
                  <a:sym typeface="+mn-lt"/>
                </a:endParaRPr>
              </a:p>
            </p:txBody>
          </p:sp>
        </p:grpSp>
        <p:grpSp>
          <p:nvGrpSpPr>
            <p:cNvPr id="9" name="组合 8"/>
            <p:cNvGrpSpPr/>
            <p:nvPr/>
          </p:nvGrpSpPr>
          <p:grpSpPr>
            <a:xfrm>
              <a:off x="1431884" y="3371524"/>
              <a:ext cx="9507665" cy="1014988"/>
              <a:chOff x="1431884" y="3374388"/>
              <a:chExt cx="9507665" cy="1014988"/>
            </a:xfrm>
          </p:grpSpPr>
          <p:grpSp>
            <p:nvGrpSpPr>
              <p:cNvPr id="65" name="组合 64"/>
              <p:cNvGrpSpPr/>
              <p:nvPr/>
            </p:nvGrpSpPr>
            <p:grpSpPr>
              <a:xfrm>
                <a:off x="3159449" y="3374388"/>
                <a:ext cx="7780100" cy="1014988"/>
                <a:chOff x="2350912" y="1878097"/>
                <a:chExt cx="7649299" cy="1014988"/>
              </a:xfrm>
            </p:grpSpPr>
            <p:sp>
              <p:nvSpPr>
                <p:cNvPr id="66" name="文本框 65"/>
                <p:cNvSpPr txBox="1"/>
                <p:nvPr/>
              </p:nvSpPr>
              <p:spPr>
                <a:xfrm>
                  <a:off x="2350912" y="2306130"/>
                  <a:ext cx="7649299" cy="586955"/>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请点击此处编辑您的文字内容。请点击此处编辑您的文字内容。请点击此处编辑您的文字内容。请点击此处编辑您的文字内容。请点击此处编辑您的文字内容。</a:t>
                  </a:r>
                  <a:r>
                    <a:rPr lang="zh-CN" altLang="en-US" sz="1200" dirty="0">
                      <a:solidFill>
                        <a:srgbClr val="010101"/>
                      </a:solidFill>
                      <a:cs typeface="+mn-ea"/>
                      <a:sym typeface="+mn-lt"/>
                    </a:rPr>
                    <a:t>请点击此处编辑您的文字内容。</a:t>
                  </a:r>
                  <a:endParaRPr lang="zh-CN" altLang="en-US" sz="1200" dirty="0">
                    <a:solidFill>
                      <a:srgbClr val="010101"/>
                    </a:solidFill>
                    <a:cs typeface="+mn-ea"/>
                    <a:sym typeface="+mn-lt"/>
                  </a:endParaRPr>
                </a:p>
              </p:txBody>
            </p:sp>
            <p:sp>
              <p:nvSpPr>
                <p:cNvPr id="67" name="文本框 66"/>
                <p:cNvSpPr txBox="1"/>
                <p:nvPr/>
              </p:nvSpPr>
              <p:spPr>
                <a:xfrm>
                  <a:off x="2350912" y="1878097"/>
                  <a:ext cx="6685018" cy="400110"/>
                </a:xfrm>
                <a:prstGeom prst="rect">
                  <a:avLst/>
                </a:prstGeom>
                <a:noFill/>
              </p:spPr>
              <p:txBody>
                <a:bodyPr wrap="square" rtlCol="0">
                  <a:spAutoFit/>
                </a:bodyPr>
                <a:lstStyle/>
                <a:p>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sp>
            <p:nvSpPr>
              <p:cNvPr id="75" name="菱形 74"/>
              <p:cNvSpPr/>
              <p:nvPr/>
            </p:nvSpPr>
            <p:spPr>
              <a:xfrm>
                <a:off x="1431884" y="3457076"/>
                <a:ext cx="823130" cy="823130"/>
              </a:xfrm>
              <a:prstGeom prst="diamond">
                <a:avLst/>
              </a:prstGeom>
              <a:solidFill>
                <a:srgbClr val="E2E2E2"/>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CN" dirty="0">
                    <a:solidFill>
                      <a:schemeClr val="tx1">
                        <a:lumMod val="75000"/>
                        <a:lumOff val="25000"/>
                      </a:schemeClr>
                    </a:solidFill>
                    <a:cs typeface="+mn-ea"/>
                    <a:sym typeface="+mn-lt"/>
                  </a:rPr>
                  <a:t>02</a:t>
                </a:r>
                <a:endParaRPr lang="zh-CN" altLang="en-US" dirty="0">
                  <a:solidFill>
                    <a:schemeClr val="tx1">
                      <a:lumMod val="75000"/>
                      <a:lumOff val="25000"/>
                    </a:schemeClr>
                  </a:solidFill>
                  <a:cs typeface="+mn-ea"/>
                  <a:sym typeface="+mn-lt"/>
                </a:endParaRPr>
              </a:p>
            </p:txBody>
          </p:sp>
        </p:grpSp>
        <p:grpSp>
          <p:nvGrpSpPr>
            <p:cNvPr id="10" name="组合 9"/>
            <p:cNvGrpSpPr/>
            <p:nvPr/>
          </p:nvGrpSpPr>
          <p:grpSpPr>
            <a:xfrm>
              <a:off x="1431884" y="4864952"/>
              <a:ext cx="9507665" cy="1073193"/>
              <a:chOff x="1431884" y="4864952"/>
              <a:chExt cx="9507665" cy="1073193"/>
            </a:xfrm>
          </p:grpSpPr>
          <p:grpSp>
            <p:nvGrpSpPr>
              <p:cNvPr id="71" name="组合 70"/>
              <p:cNvGrpSpPr/>
              <p:nvPr/>
            </p:nvGrpSpPr>
            <p:grpSpPr>
              <a:xfrm>
                <a:off x="3159449" y="4864952"/>
                <a:ext cx="7780100" cy="1073193"/>
                <a:chOff x="2350912" y="1878097"/>
                <a:chExt cx="7649299" cy="1073193"/>
              </a:xfrm>
            </p:grpSpPr>
            <p:sp>
              <p:nvSpPr>
                <p:cNvPr id="72" name="文本框 71"/>
                <p:cNvSpPr txBox="1"/>
                <p:nvPr/>
              </p:nvSpPr>
              <p:spPr>
                <a:xfrm>
                  <a:off x="2350912" y="2306130"/>
                  <a:ext cx="7649299" cy="645160"/>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请点击此处编辑您的文字内容。请点击此处编辑您的文字内容。请点击此处编辑您的文字内容。请点击此处编辑您的文字内容。请点击此处编辑您的文字内容。</a:t>
                  </a:r>
                  <a:r>
                    <a:rPr lang="zh-CN" altLang="en-US" sz="1200" dirty="0">
                      <a:solidFill>
                        <a:srgbClr val="010101"/>
                      </a:solidFill>
                      <a:cs typeface="+mn-ea"/>
                      <a:sym typeface="+mn-lt"/>
                    </a:rPr>
                    <a:t>请点击此处编辑您的文字内容。</a:t>
                  </a:r>
                  <a:endParaRPr lang="zh-CN" altLang="en-US" sz="1200" dirty="0">
                    <a:solidFill>
                      <a:srgbClr val="010101"/>
                    </a:solidFill>
                    <a:cs typeface="+mn-ea"/>
                    <a:sym typeface="+mn-lt"/>
                  </a:endParaRPr>
                </a:p>
              </p:txBody>
            </p:sp>
            <p:sp>
              <p:nvSpPr>
                <p:cNvPr id="73" name="文本框 72"/>
                <p:cNvSpPr txBox="1"/>
                <p:nvPr/>
              </p:nvSpPr>
              <p:spPr>
                <a:xfrm>
                  <a:off x="2350912" y="1878097"/>
                  <a:ext cx="6685018" cy="400110"/>
                </a:xfrm>
                <a:prstGeom prst="rect">
                  <a:avLst/>
                </a:prstGeom>
                <a:noFill/>
              </p:spPr>
              <p:txBody>
                <a:bodyPr wrap="square" rtlCol="0">
                  <a:spAutoFit/>
                </a:bodyPr>
                <a:lstStyle/>
                <a:p>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sp>
            <p:nvSpPr>
              <p:cNvPr id="76" name="菱形 75"/>
              <p:cNvSpPr/>
              <p:nvPr/>
            </p:nvSpPr>
            <p:spPr>
              <a:xfrm>
                <a:off x="1431884" y="4947640"/>
                <a:ext cx="823130" cy="823130"/>
              </a:xfrm>
              <a:prstGeom prst="diamond">
                <a:avLst/>
              </a:prstGeom>
              <a:solidFill>
                <a:srgbClr val="E2E2E2"/>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CN" dirty="0">
                    <a:solidFill>
                      <a:schemeClr val="tx1">
                        <a:lumMod val="75000"/>
                        <a:lumOff val="25000"/>
                      </a:schemeClr>
                    </a:solidFill>
                    <a:cs typeface="+mn-ea"/>
                    <a:sym typeface="+mn-lt"/>
                  </a:rPr>
                  <a:t>03</a:t>
                </a:r>
                <a:endParaRPr lang="zh-CN" altLang="en-US" dirty="0">
                  <a:solidFill>
                    <a:schemeClr val="tx1">
                      <a:lumMod val="75000"/>
                      <a:lumOff val="25000"/>
                    </a:schemeClr>
                  </a:solidFill>
                  <a:cs typeface="+mn-ea"/>
                  <a:sym typeface="+mn-lt"/>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185259" y="2365171"/>
            <a:ext cx="5821483" cy="2127659"/>
            <a:chOff x="3185258" y="2365171"/>
            <a:chExt cx="5821483" cy="2127659"/>
          </a:xfrm>
        </p:grpSpPr>
        <p:sp>
          <p:nvSpPr>
            <p:cNvPr id="12" name="文本框 11"/>
            <p:cNvSpPr txBox="1"/>
            <p:nvPr/>
          </p:nvSpPr>
          <p:spPr>
            <a:xfrm>
              <a:off x="3185258" y="2365171"/>
              <a:ext cx="5821481" cy="1323439"/>
            </a:xfrm>
            <a:prstGeom prst="rect">
              <a:avLst/>
            </a:prstGeom>
            <a:noFill/>
          </p:spPr>
          <p:txBody>
            <a:bodyPr wrap="square" rtlCol="0">
              <a:spAutoFit/>
            </a:bodyPr>
            <a:lstStyle/>
            <a:p>
              <a:pPr algn="dist"/>
              <a:r>
                <a:rPr lang="zh-CN" altLang="en-US" sz="8000" dirty="0">
                  <a:solidFill>
                    <a:srgbClr val="010101"/>
                  </a:solidFill>
                  <a:cs typeface="+mn-ea"/>
                  <a:sym typeface="+mn-lt"/>
                </a:rPr>
                <a:t>感恩の再会</a:t>
              </a:r>
              <a:endParaRPr lang="zh-CN" altLang="en-US" sz="8000" dirty="0">
                <a:solidFill>
                  <a:srgbClr val="010101"/>
                </a:solidFill>
                <a:cs typeface="+mn-ea"/>
                <a:sym typeface="+mn-lt"/>
              </a:endParaRPr>
            </a:p>
          </p:txBody>
        </p:sp>
        <p:sp>
          <p:nvSpPr>
            <p:cNvPr id="13" name="文本框 12"/>
            <p:cNvSpPr txBox="1"/>
            <p:nvPr/>
          </p:nvSpPr>
          <p:spPr>
            <a:xfrm>
              <a:off x="3185259" y="3892666"/>
              <a:ext cx="5821482" cy="600164"/>
            </a:xfrm>
            <a:prstGeom prst="rect">
              <a:avLst/>
            </a:prstGeom>
            <a:noFill/>
          </p:spPr>
          <p:txBody>
            <a:bodyPr wrap="square" rtlCol="0">
              <a:spAutoFit/>
            </a:bodyPr>
            <a:lstStyle/>
            <a:p>
              <a:pPr algn="ctr"/>
              <a:r>
                <a:rPr lang="en-US" altLang="zh-CN" sz="1100" dirty="0">
                  <a:solidFill>
                    <a:schemeClr val="tx1">
                      <a:lumMod val="65000"/>
                      <a:lumOff val="35000"/>
                    </a:schemeClr>
                  </a:solidFill>
                  <a:cs typeface="+mn-ea"/>
                  <a:sym typeface="+mn-lt"/>
                </a:rPr>
                <a:t>Click on the input text and resize the text as needed. Click on the input text and resize the text as needed. Click on the input text and resize the text as needed.</a:t>
              </a:r>
              <a:endParaRPr lang="zh-CN" altLang="en-US" sz="1100" dirty="0">
                <a:solidFill>
                  <a:schemeClr val="tx1">
                    <a:lumMod val="65000"/>
                    <a:lumOff val="35000"/>
                  </a:schemeClr>
                </a:solidFill>
                <a:cs typeface="+mn-ea"/>
                <a:sym typeface="+mn-lt"/>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877191" y="1257777"/>
            <a:ext cx="8309987" cy="4342446"/>
            <a:chOff x="1877191" y="1257777"/>
            <a:chExt cx="8309987" cy="4342446"/>
          </a:xfrm>
        </p:grpSpPr>
        <p:sp>
          <p:nvSpPr>
            <p:cNvPr id="52" name="文本框 37"/>
            <p:cNvSpPr txBox="1"/>
            <p:nvPr/>
          </p:nvSpPr>
          <p:spPr>
            <a:xfrm>
              <a:off x="4738678" y="1257777"/>
              <a:ext cx="2714644" cy="1107996"/>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6600" spc="600" dirty="0">
                  <a:solidFill>
                    <a:schemeClr val="tx1">
                      <a:lumMod val="65000"/>
                      <a:lumOff val="35000"/>
                    </a:schemeClr>
                  </a:solidFill>
                  <a:cs typeface="+mn-ea"/>
                  <a:sym typeface="+mn-lt"/>
                </a:rPr>
                <a:t>目 录</a:t>
              </a:r>
              <a:endParaRPr lang="zh-CN" altLang="en-US" sz="6600" spc="600" dirty="0">
                <a:solidFill>
                  <a:schemeClr val="tx1">
                    <a:lumMod val="65000"/>
                    <a:lumOff val="35000"/>
                  </a:schemeClr>
                </a:solidFill>
                <a:cs typeface="+mn-ea"/>
                <a:sym typeface="+mn-lt"/>
              </a:endParaRPr>
            </a:p>
          </p:txBody>
        </p:sp>
        <p:sp>
          <p:nvSpPr>
            <p:cNvPr id="53" name="矩形 52"/>
            <p:cNvSpPr/>
            <p:nvPr/>
          </p:nvSpPr>
          <p:spPr>
            <a:xfrm>
              <a:off x="4486312" y="1910995"/>
              <a:ext cx="3219376" cy="871392"/>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lnSpc>
                  <a:spcPct val="150000"/>
                </a:lnSpc>
              </a:pPr>
              <a:r>
                <a:rPr lang="en-US" altLang="zh-CN" sz="4000" dirty="0">
                  <a:solidFill>
                    <a:schemeClr val="tx1">
                      <a:lumMod val="65000"/>
                      <a:lumOff val="35000"/>
                    </a:schemeClr>
                  </a:solidFill>
                  <a:cs typeface="+mn-ea"/>
                  <a:sym typeface="+mn-lt"/>
                </a:rPr>
                <a:t>contents</a:t>
              </a:r>
              <a:endParaRPr lang="zh-CN" altLang="en-US" sz="4000" dirty="0">
                <a:solidFill>
                  <a:schemeClr val="tx1">
                    <a:lumMod val="65000"/>
                    <a:lumOff val="35000"/>
                  </a:schemeClr>
                </a:solidFill>
                <a:cs typeface="+mn-ea"/>
                <a:sym typeface="+mn-lt"/>
              </a:endParaRPr>
            </a:p>
          </p:txBody>
        </p:sp>
        <p:grpSp>
          <p:nvGrpSpPr>
            <p:cNvPr id="2" name="组合 1"/>
            <p:cNvGrpSpPr/>
            <p:nvPr/>
          </p:nvGrpSpPr>
          <p:grpSpPr>
            <a:xfrm>
              <a:off x="1877191" y="3343722"/>
              <a:ext cx="3563339" cy="709142"/>
              <a:chOff x="1877191" y="3343722"/>
              <a:chExt cx="3563339" cy="709142"/>
            </a:xfrm>
          </p:grpSpPr>
          <p:sp>
            <p:nvSpPr>
              <p:cNvPr id="55" name="文本框 34"/>
              <p:cNvSpPr txBox="1"/>
              <p:nvPr/>
            </p:nvSpPr>
            <p:spPr>
              <a:xfrm>
                <a:off x="2760134" y="3467212"/>
                <a:ext cx="2680396" cy="461665"/>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spc="600" dirty="0">
                    <a:solidFill>
                      <a:srgbClr val="010101"/>
                    </a:solidFill>
                    <a:cs typeface="+mn-ea"/>
                    <a:sym typeface="+mn-lt"/>
                  </a:rPr>
                  <a:t>点击输入标题</a:t>
                </a:r>
                <a:endParaRPr lang="zh-CN" altLang="en-US" sz="2400" spc="600" dirty="0">
                  <a:solidFill>
                    <a:srgbClr val="010101"/>
                  </a:solidFill>
                  <a:cs typeface="+mn-ea"/>
                  <a:sym typeface="+mn-lt"/>
                </a:endParaRPr>
              </a:p>
            </p:txBody>
          </p:sp>
          <p:sp>
            <p:nvSpPr>
              <p:cNvPr id="57" name="菱形 56"/>
              <p:cNvSpPr/>
              <p:nvPr/>
            </p:nvSpPr>
            <p:spPr>
              <a:xfrm rot="10800000">
                <a:off x="1877191" y="3343722"/>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1600" dirty="0">
                  <a:solidFill>
                    <a:srgbClr val="010101"/>
                  </a:solidFill>
                  <a:cs typeface="+mn-ea"/>
                  <a:sym typeface="+mn-lt"/>
                </a:endParaRPr>
              </a:p>
            </p:txBody>
          </p:sp>
          <p:sp>
            <p:nvSpPr>
              <p:cNvPr id="58" name="文本框 57"/>
              <p:cNvSpPr txBox="1"/>
              <p:nvPr/>
            </p:nvSpPr>
            <p:spPr>
              <a:xfrm>
                <a:off x="1984726" y="3513627"/>
                <a:ext cx="494070" cy="369332"/>
              </a:xfrm>
              <a:prstGeom prst="rect">
                <a:avLst/>
              </a:prstGeom>
              <a:noFill/>
            </p:spPr>
            <p:txBody>
              <a:bodyPr wrap="square" rtlCol="0">
                <a:spAutoFit/>
              </a:bodyPr>
              <a:lstStyle/>
              <a:p>
                <a:pPr algn="ctr"/>
                <a:r>
                  <a:rPr lang="en-US" altLang="zh-CN" dirty="0">
                    <a:solidFill>
                      <a:srgbClr val="010101"/>
                    </a:solidFill>
                    <a:cs typeface="+mn-ea"/>
                    <a:sym typeface="+mn-lt"/>
                  </a:rPr>
                  <a:t>01</a:t>
                </a:r>
                <a:endParaRPr lang="zh-CN" altLang="en-US" dirty="0">
                  <a:solidFill>
                    <a:srgbClr val="010101"/>
                  </a:solidFill>
                  <a:cs typeface="+mn-ea"/>
                  <a:sym typeface="+mn-lt"/>
                </a:endParaRPr>
              </a:p>
            </p:txBody>
          </p:sp>
        </p:grpSp>
        <p:grpSp>
          <p:nvGrpSpPr>
            <p:cNvPr id="4" name="组合 3"/>
            <p:cNvGrpSpPr/>
            <p:nvPr/>
          </p:nvGrpSpPr>
          <p:grpSpPr>
            <a:xfrm>
              <a:off x="6623839" y="3343722"/>
              <a:ext cx="3563339" cy="709142"/>
              <a:chOff x="6623839" y="3343722"/>
              <a:chExt cx="3563339" cy="709142"/>
            </a:xfrm>
          </p:grpSpPr>
          <p:sp>
            <p:nvSpPr>
              <p:cNvPr id="60" name="文本框 34"/>
              <p:cNvSpPr txBox="1"/>
              <p:nvPr/>
            </p:nvSpPr>
            <p:spPr>
              <a:xfrm>
                <a:off x="7506782" y="3467847"/>
                <a:ext cx="2680396" cy="461665"/>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spc="600" dirty="0">
                    <a:solidFill>
                      <a:srgbClr val="010101"/>
                    </a:solidFill>
                    <a:cs typeface="+mn-ea"/>
                    <a:sym typeface="+mn-lt"/>
                  </a:rPr>
                  <a:t>点击输入标题</a:t>
                </a:r>
                <a:endParaRPr lang="zh-CN" altLang="en-US" sz="2400" spc="600" dirty="0">
                  <a:solidFill>
                    <a:srgbClr val="010101"/>
                  </a:solidFill>
                  <a:cs typeface="+mn-ea"/>
                  <a:sym typeface="+mn-lt"/>
                </a:endParaRPr>
              </a:p>
            </p:txBody>
          </p:sp>
          <p:sp>
            <p:nvSpPr>
              <p:cNvPr id="62" name="菱形 61"/>
              <p:cNvSpPr/>
              <p:nvPr/>
            </p:nvSpPr>
            <p:spPr>
              <a:xfrm rot="10800000">
                <a:off x="6623839" y="3343722"/>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1600" dirty="0">
                  <a:solidFill>
                    <a:srgbClr val="010101"/>
                  </a:solidFill>
                  <a:cs typeface="+mn-ea"/>
                  <a:sym typeface="+mn-lt"/>
                </a:endParaRPr>
              </a:p>
            </p:txBody>
          </p:sp>
          <p:sp>
            <p:nvSpPr>
              <p:cNvPr id="63" name="文本框 62"/>
              <p:cNvSpPr txBox="1"/>
              <p:nvPr/>
            </p:nvSpPr>
            <p:spPr>
              <a:xfrm>
                <a:off x="6731374" y="3513627"/>
                <a:ext cx="494070" cy="369332"/>
              </a:xfrm>
              <a:prstGeom prst="rect">
                <a:avLst/>
              </a:prstGeom>
              <a:noFill/>
            </p:spPr>
            <p:txBody>
              <a:bodyPr wrap="square" rtlCol="0">
                <a:spAutoFit/>
              </a:bodyPr>
              <a:lstStyle/>
              <a:p>
                <a:pPr algn="ctr"/>
                <a:r>
                  <a:rPr lang="en-US" altLang="zh-CN" dirty="0">
                    <a:solidFill>
                      <a:srgbClr val="010101"/>
                    </a:solidFill>
                    <a:cs typeface="+mn-ea"/>
                    <a:sym typeface="+mn-lt"/>
                  </a:rPr>
                  <a:t>02</a:t>
                </a:r>
                <a:endParaRPr lang="zh-CN" altLang="en-US" dirty="0">
                  <a:solidFill>
                    <a:srgbClr val="010101"/>
                  </a:solidFill>
                  <a:cs typeface="+mn-ea"/>
                  <a:sym typeface="+mn-lt"/>
                </a:endParaRPr>
              </a:p>
            </p:txBody>
          </p:sp>
        </p:grpSp>
        <p:grpSp>
          <p:nvGrpSpPr>
            <p:cNvPr id="5" name="组合 4"/>
            <p:cNvGrpSpPr/>
            <p:nvPr/>
          </p:nvGrpSpPr>
          <p:grpSpPr>
            <a:xfrm>
              <a:off x="1877191" y="4891081"/>
              <a:ext cx="3563339" cy="709142"/>
              <a:chOff x="1877191" y="4891081"/>
              <a:chExt cx="3563339" cy="709142"/>
            </a:xfrm>
          </p:grpSpPr>
          <p:sp>
            <p:nvSpPr>
              <p:cNvPr id="65" name="文本框 34"/>
              <p:cNvSpPr txBox="1"/>
              <p:nvPr/>
            </p:nvSpPr>
            <p:spPr>
              <a:xfrm>
                <a:off x="2760134" y="5029811"/>
                <a:ext cx="2680396" cy="461665"/>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spc="600" dirty="0">
                    <a:solidFill>
                      <a:srgbClr val="010101"/>
                    </a:solidFill>
                    <a:cs typeface="+mn-ea"/>
                    <a:sym typeface="+mn-lt"/>
                  </a:rPr>
                  <a:t>点击输入标题</a:t>
                </a:r>
                <a:endParaRPr lang="zh-CN" altLang="en-US" sz="2400" spc="600" dirty="0">
                  <a:solidFill>
                    <a:srgbClr val="010101"/>
                  </a:solidFill>
                  <a:cs typeface="+mn-ea"/>
                  <a:sym typeface="+mn-lt"/>
                </a:endParaRPr>
              </a:p>
            </p:txBody>
          </p:sp>
          <p:sp>
            <p:nvSpPr>
              <p:cNvPr id="67" name="菱形 66"/>
              <p:cNvSpPr/>
              <p:nvPr/>
            </p:nvSpPr>
            <p:spPr>
              <a:xfrm rot="10800000">
                <a:off x="1877191" y="4891081"/>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1600" dirty="0">
                  <a:solidFill>
                    <a:srgbClr val="010101"/>
                  </a:solidFill>
                  <a:cs typeface="+mn-ea"/>
                  <a:sym typeface="+mn-lt"/>
                </a:endParaRPr>
              </a:p>
            </p:txBody>
          </p:sp>
          <p:sp>
            <p:nvSpPr>
              <p:cNvPr id="68" name="文本框 67"/>
              <p:cNvSpPr txBox="1"/>
              <p:nvPr/>
            </p:nvSpPr>
            <p:spPr>
              <a:xfrm>
                <a:off x="1984726" y="5060986"/>
                <a:ext cx="494070" cy="369332"/>
              </a:xfrm>
              <a:prstGeom prst="rect">
                <a:avLst/>
              </a:prstGeom>
              <a:noFill/>
            </p:spPr>
            <p:txBody>
              <a:bodyPr wrap="square" rtlCol="0">
                <a:spAutoFit/>
              </a:bodyPr>
              <a:lstStyle/>
              <a:p>
                <a:pPr algn="ctr"/>
                <a:r>
                  <a:rPr lang="en-US" altLang="zh-CN" dirty="0">
                    <a:solidFill>
                      <a:srgbClr val="010101"/>
                    </a:solidFill>
                    <a:cs typeface="+mn-ea"/>
                    <a:sym typeface="+mn-lt"/>
                  </a:rPr>
                  <a:t>03</a:t>
                </a:r>
                <a:endParaRPr lang="zh-CN" altLang="en-US" dirty="0">
                  <a:solidFill>
                    <a:srgbClr val="010101"/>
                  </a:solidFill>
                  <a:cs typeface="+mn-ea"/>
                  <a:sym typeface="+mn-lt"/>
                </a:endParaRPr>
              </a:p>
            </p:txBody>
          </p:sp>
        </p:grpSp>
        <p:grpSp>
          <p:nvGrpSpPr>
            <p:cNvPr id="3" name="组合 2"/>
            <p:cNvGrpSpPr/>
            <p:nvPr/>
          </p:nvGrpSpPr>
          <p:grpSpPr>
            <a:xfrm>
              <a:off x="6623839" y="4891081"/>
              <a:ext cx="3563339" cy="709142"/>
              <a:chOff x="6623839" y="4891081"/>
              <a:chExt cx="3563339" cy="709142"/>
            </a:xfrm>
          </p:grpSpPr>
          <p:sp>
            <p:nvSpPr>
              <p:cNvPr id="70" name="文本框 34"/>
              <p:cNvSpPr txBox="1"/>
              <p:nvPr/>
            </p:nvSpPr>
            <p:spPr>
              <a:xfrm>
                <a:off x="7506782" y="5015206"/>
                <a:ext cx="2680396" cy="461665"/>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400" spc="600" dirty="0">
                    <a:solidFill>
                      <a:srgbClr val="010101"/>
                    </a:solidFill>
                    <a:cs typeface="+mn-ea"/>
                    <a:sym typeface="+mn-lt"/>
                  </a:rPr>
                  <a:t>点击输入标题</a:t>
                </a:r>
                <a:endParaRPr lang="zh-CN" altLang="en-US" sz="2400" spc="600" dirty="0">
                  <a:solidFill>
                    <a:srgbClr val="010101"/>
                  </a:solidFill>
                  <a:cs typeface="+mn-ea"/>
                  <a:sym typeface="+mn-lt"/>
                </a:endParaRPr>
              </a:p>
            </p:txBody>
          </p:sp>
          <p:sp>
            <p:nvSpPr>
              <p:cNvPr id="72" name="菱形 71"/>
              <p:cNvSpPr/>
              <p:nvPr/>
            </p:nvSpPr>
            <p:spPr>
              <a:xfrm rot="10800000">
                <a:off x="6623839" y="4891081"/>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sz="1600" dirty="0">
                  <a:solidFill>
                    <a:srgbClr val="010101"/>
                  </a:solidFill>
                  <a:cs typeface="+mn-ea"/>
                  <a:sym typeface="+mn-lt"/>
                </a:endParaRPr>
              </a:p>
            </p:txBody>
          </p:sp>
          <p:sp>
            <p:nvSpPr>
              <p:cNvPr id="73" name="文本框 72"/>
              <p:cNvSpPr txBox="1"/>
              <p:nvPr/>
            </p:nvSpPr>
            <p:spPr>
              <a:xfrm>
                <a:off x="6731374" y="5060986"/>
                <a:ext cx="494070" cy="369332"/>
              </a:xfrm>
              <a:prstGeom prst="rect">
                <a:avLst/>
              </a:prstGeom>
              <a:noFill/>
            </p:spPr>
            <p:txBody>
              <a:bodyPr wrap="square" rtlCol="0">
                <a:spAutoFit/>
              </a:bodyPr>
              <a:lstStyle/>
              <a:p>
                <a:pPr algn="ctr"/>
                <a:r>
                  <a:rPr lang="en-US" altLang="zh-CN" dirty="0">
                    <a:solidFill>
                      <a:srgbClr val="010101"/>
                    </a:solidFill>
                    <a:cs typeface="+mn-ea"/>
                    <a:sym typeface="+mn-lt"/>
                  </a:rPr>
                  <a:t>04</a:t>
                </a:r>
                <a:endParaRPr lang="zh-CN" altLang="en-US" dirty="0">
                  <a:solidFill>
                    <a:srgbClr val="010101"/>
                  </a:solidFill>
                  <a:cs typeface="+mn-ea"/>
                  <a:sym typeface="+mn-lt"/>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092554" y="3074429"/>
            <a:ext cx="4006893" cy="709142"/>
            <a:chOff x="4092554" y="3074429"/>
            <a:chExt cx="4006893" cy="709142"/>
          </a:xfrm>
        </p:grpSpPr>
        <p:sp>
          <p:nvSpPr>
            <p:cNvPr id="85" name="文本框 34"/>
            <p:cNvSpPr txBox="1"/>
            <p:nvPr/>
          </p:nvSpPr>
          <p:spPr>
            <a:xfrm>
              <a:off x="4975497" y="3077904"/>
              <a:ext cx="2981960" cy="52322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800" spc="600" dirty="0">
                  <a:solidFill>
                    <a:srgbClr val="010101"/>
                  </a:solidFill>
                  <a:cs typeface="+mn-ea"/>
                  <a:sym typeface="+mn-lt"/>
                </a:rPr>
                <a:t>点击输入标题</a:t>
              </a:r>
              <a:endParaRPr lang="zh-CN" altLang="en-US" sz="2800" spc="600" dirty="0">
                <a:solidFill>
                  <a:srgbClr val="010101"/>
                </a:solidFill>
                <a:cs typeface="+mn-ea"/>
                <a:sym typeface="+mn-lt"/>
              </a:endParaRPr>
            </a:p>
          </p:txBody>
        </p:sp>
        <p:sp>
          <p:nvSpPr>
            <p:cNvPr id="86" name="矩形 85"/>
            <p:cNvSpPr/>
            <p:nvPr/>
          </p:nvSpPr>
          <p:spPr>
            <a:xfrm>
              <a:off x="4975496" y="3458482"/>
              <a:ext cx="3123951" cy="306559"/>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lnSpc>
                  <a:spcPct val="150000"/>
                </a:lnSpc>
              </a:pPr>
              <a:r>
                <a:rPr lang="en-US" altLang="zh-CN" sz="1100" dirty="0">
                  <a:solidFill>
                    <a:srgbClr val="010101"/>
                  </a:solidFill>
                  <a:cs typeface="+mn-ea"/>
                  <a:sym typeface="+mn-lt"/>
                </a:rPr>
                <a:t>Please enter your text title</a:t>
              </a:r>
              <a:endParaRPr lang="zh-CN" altLang="en-US" sz="1100" dirty="0">
                <a:solidFill>
                  <a:srgbClr val="010101"/>
                </a:solidFill>
                <a:cs typeface="+mn-ea"/>
                <a:sym typeface="+mn-lt"/>
              </a:endParaRPr>
            </a:p>
          </p:txBody>
        </p:sp>
        <p:grpSp>
          <p:nvGrpSpPr>
            <p:cNvPr id="2" name="组合 1"/>
            <p:cNvGrpSpPr/>
            <p:nvPr/>
          </p:nvGrpSpPr>
          <p:grpSpPr>
            <a:xfrm>
              <a:off x="4092554" y="3074429"/>
              <a:ext cx="709142" cy="709142"/>
              <a:chOff x="4092554" y="3074429"/>
              <a:chExt cx="709142" cy="709142"/>
            </a:xfrm>
          </p:grpSpPr>
          <p:sp>
            <p:nvSpPr>
              <p:cNvPr id="88" name="菱形 87"/>
              <p:cNvSpPr/>
              <p:nvPr/>
            </p:nvSpPr>
            <p:spPr>
              <a:xfrm rot="10800000">
                <a:off x="4092554" y="3074429"/>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dirty="0">
                  <a:solidFill>
                    <a:srgbClr val="010101"/>
                  </a:solidFill>
                  <a:cs typeface="+mn-ea"/>
                  <a:sym typeface="+mn-lt"/>
                </a:endParaRPr>
              </a:p>
            </p:txBody>
          </p:sp>
          <p:sp>
            <p:nvSpPr>
              <p:cNvPr id="89" name="文本框 88"/>
              <p:cNvSpPr txBox="1"/>
              <p:nvPr/>
            </p:nvSpPr>
            <p:spPr>
              <a:xfrm>
                <a:off x="4200090" y="3228945"/>
                <a:ext cx="494070" cy="400110"/>
              </a:xfrm>
              <a:prstGeom prst="rect">
                <a:avLst/>
              </a:prstGeom>
              <a:noFill/>
            </p:spPr>
            <p:txBody>
              <a:bodyPr wrap="square" rtlCol="0">
                <a:spAutoFit/>
              </a:bodyPr>
              <a:lstStyle/>
              <a:p>
                <a:pPr algn="ctr"/>
                <a:r>
                  <a:rPr lang="en-US" altLang="zh-CN" sz="2000" dirty="0">
                    <a:solidFill>
                      <a:srgbClr val="010101"/>
                    </a:solidFill>
                    <a:cs typeface="+mn-ea"/>
                    <a:sym typeface="+mn-lt"/>
                  </a:rPr>
                  <a:t>01</a:t>
                </a:r>
                <a:endParaRPr lang="zh-CN" altLang="en-US" sz="2000" dirty="0">
                  <a:solidFill>
                    <a:srgbClr val="010101"/>
                  </a:solidFill>
                  <a:cs typeface="+mn-ea"/>
                  <a:sym typeface="+mn-lt"/>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组合 90"/>
          <p:cNvGrpSpPr/>
          <p:nvPr/>
        </p:nvGrpSpPr>
        <p:grpSpPr>
          <a:xfrm>
            <a:off x="1360973" y="1853601"/>
            <a:ext cx="9470055" cy="3273037"/>
            <a:chOff x="1154144" y="1536849"/>
            <a:chExt cx="9470055" cy="3273037"/>
          </a:xfrm>
        </p:grpSpPr>
        <p:grpSp>
          <p:nvGrpSpPr>
            <p:cNvPr id="92" name="组合 91"/>
            <p:cNvGrpSpPr/>
            <p:nvPr/>
          </p:nvGrpSpPr>
          <p:grpSpPr>
            <a:xfrm>
              <a:off x="1154144" y="1536849"/>
              <a:ext cx="2244672" cy="3273037"/>
              <a:chOff x="1567802" y="1536849"/>
              <a:chExt cx="2244672" cy="3273037"/>
            </a:xfrm>
          </p:grpSpPr>
          <p:sp>
            <p:nvSpPr>
              <p:cNvPr id="111" name="菱形 110"/>
              <p:cNvSpPr/>
              <p:nvPr/>
            </p:nvSpPr>
            <p:spPr>
              <a:xfrm rot="10800000">
                <a:off x="2335568" y="2170354"/>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dirty="0">
                  <a:solidFill>
                    <a:srgbClr val="010101"/>
                  </a:solidFill>
                  <a:cs typeface="+mn-ea"/>
                  <a:sym typeface="+mn-lt"/>
                </a:endParaRPr>
              </a:p>
            </p:txBody>
          </p:sp>
          <p:grpSp>
            <p:nvGrpSpPr>
              <p:cNvPr id="112" name="组合 111"/>
              <p:cNvGrpSpPr/>
              <p:nvPr/>
            </p:nvGrpSpPr>
            <p:grpSpPr>
              <a:xfrm>
                <a:off x="1567802" y="3237154"/>
                <a:ext cx="2244672" cy="1572732"/>
                <a:chOff x="1480974" y="3607829"/>
                <a:chExt cx="1935435" cy="1572732"/>
              </a:xfrm>
            </p:grpSpPr>
            <p:sp>
              <p:nvSpPr>
                <p:cNvPr id="114" name="文本框 113"/>
                <p:cNvSpPr txBox="1"/>
                <p:nvPr/>
              </p:nvSpPr>
              <p:spPr>
                <a:xfrm>
                  <a:off x="1580199" y="3607829"/>
                  <a:ext cx="1736984" cy="400110"/>
                </a:xfrm>
                <a:prstGeom prst="rect">
                  <a:avLst/>
                </a:prstGeom>
                <a:noFill/>
              </p:spPr>
              <p:txBody>
                <a:bodyPr wrap="square" rtlCol="0">
                  <a:spAutoFit/>
                </a:bodyPr>
                <a:lstStyle/>
                <a:p>
                  <a:pPr algn="ctr"/>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115" name="文本框 114"/>
                <p:cNvSpPr txBox="1"/>
                <p:nvPr/>
              </p:nvSpPr>
              <p:spPr>
                <a:xfrm>
                  <a:off x="1480974" y="3981681"/>
                  <a:ext cx="1935435"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a:t>
                  </a:r>
                  <a:r>
                    <a:rPr lang="zh-CN" altLang="en-US" sz="1200" dirty="0">
                      <a:solidFill>
                        <a:srgbClr val="010101"/>
                      </a:solidFill>
                      <a:cs typeface="+mn-ea"/>
                      <a:sym typeface="+mn-lt"/>
                    </a:rPr>
                    <a:t>请点击此处编辑您的文字内容。请点击此处编辑您的文字内容。请点击此处编辑您的文字内容。</a:t>
                  </a:r>
                  <a:endParaRPr lang="zh-CN" altLang="en-US" sz="1200" dirty="0">
                    <a:solidFill>
                      <a:srgbClr val="010101"/>
                    </a:solidFill>
                    <a:cs typeface="+mn-ea"/>
                    <a:sym typeface="+mn-lt"/>
                  </a:endParaRPr>
                </a:p>
              </p:txBody>
            </p:sp>
          </p:grpSp>
          <p:sp>
            <p:nvSpPr>
              <p:cNvPr id="113" name="文本框 112"/>
              <p:cNvSpPr txBox="1"/>
              <p:nvPr/>
            </p:nvSpPr>
            <p:spPr>
              <a:xfrm>
                <a:off x="2253630" y="1536849"/>
                <a:ext cx="873016" cy="369332"/>
              </a:xfrm>
              <a:prstGeom prst="rect">
                <a:avLst/>
              </a:prstGeom>
              <a:noFill/>
            </p:spPr>
            <p:txBody>
              <a:bodyPr wrap="square" rtlCol="0">
                <a:spAutoFit/>
              </a:bodyPr>
              <a:lstStyle/>
              <a:p>
                <a:r>
                  <a:rPr lang="zh-CN" altLang="en-US" dirty="0">
                    <a:cs typeface="+mn-ea"/>
                    <a:sym typeface="+mn-lt"/>
                  </a:rPr>
                  <a:t>第一步</a:t>
                </a:r>
                <a:endParaRPr lang="zh-CN" altLang="en-US" dirty="0">
                  <a:cs typeface="+mn-ea"/>
                  <a:sym typeface="+mn-lt"/>
                </a:endParaRPr>
              </a:p>
            </p:txBody>
          </p:sp>
        </p:grpSp>
        <p:grpSp>
          <p:nvGrpSpPr>
            <p:cNvPr id="93" name="组合 92"/>
            <p:cNvGrpSpPr/>
            <p:nvPr/>
          </p:nvGrpSpPr>
          <p:grpSpPr>
            <a:xfrm>
              <a:off x="3562605" y="1536849"/>
              <a:ext cx="2244672" cy="3273037"/>
              <a:chOff x="3838377" y="1536849"/>
              <a:chExt cx="2244672" cy="3273037"/>
            </a:xfrm>
          </p:grpSpPr>
          <p:sp>
            <p:nvSpPr>
              <p:cNvPr id="106" name="菱形 105"/>
              <p:cNvSpPr/>
              <p:nvPr/>
            </p:nvSpPr>
            <p:spPr>
              <a:xfrm rot="10800000">
                <a:off x="4606142" y="2170354"/>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dirty="0">
                  <a:solidFill>
                    <a:srgbClr val="010101"/>
                  </a:solidFill>
                  <a:cs typeface="+mn-ea"/>
                  <a:sym typeface="+mn-lt"/>
                </a:endParaRPr>
              </a:p>
            </p:txBody>
          </p:sp>
          <p:grpSp>
            <p:nvGrpSpPr>
              <p:cNvPr id="107" name="组合 106"/>
              <p:cNvGrpSpPr/>
              <p:nvPr/>
            </p:nvGrpSpPr>
            <p:grpSpPr>
              <a:xfrm>
                <a:off x="3838377" y="3237154"/>
                <a:ext cx="2244672" cy="1572732"/>
                <a:chOff x="1480974" y="3607829"/>
                <a:chExt cx="1935435" cy="1572732"/>
              </a:xfrm>
            </p:grpSpPr>
            <p:sp>
              <p:nvSpPr>
                <p:cNvPr id="109" name="文本框 108"/>
                <p:cNvSpPr txBox="1"/>
                <p:nvPr/>
              </p:nvSpPr>
              <p:spPr>
                <a:xfrm>
                  <a:off x="1580199" y="3607829"/>
                  <a:ext cx="1736984" cy="400110"/>
                </a:xfrm>
                <a:prstGeom prst="rect">
                  <a:avLst/>
                </a:prstGeom>
                <a:noFill/>
              </p:spPr>
              <p:txBody>
                <a:bodyPr wrap="square" rtlCol="0">
                  <a:spAutoFit/>
                </a:bodyPr>
                <a:lstStyle/>
                <a:p>
                  <a:pPr algn="ctr"/>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110" name="文本框 109"/>
                <p:cNvSpPr txBox="1"/>
                <p:nvPr/>
              </p:nvSpPr>
              <p:spPr>
                <a:xfrm>
                  <a:off x="1480974" y="3981681"/>
                  <a:ext cx="1935435"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grpSp>
          <p:sp>
            <p:nvSpPr>
              <p:cNvPr id="108" name="文本框 107"/>
              <p:cNvSpPr txBox="1"/>
              <p:nvPr/>
            </p:nvSpPr>
            <p:spPr>
              <a:xfrm>
                <a:off x="4524205" y="1536849"/>
                <a:ext cx="873016" cy="369332"/>
              </a:xfrm>
              <a:prstGeom prst="rect">
                <a:avLst/>
              </a:prstGeom>
              <a:noFill/>
            </p:spPr>
            <p:txBody>
              <a:bodyPr wrap="square" rtlCol="0">
                <a:spAutoFit/>
              </a:bodyPr>
              <a:lstStyle/>
              <a:p>
                <a:r>
                  <a:rPr lang="zh-CN" altLang="en-US" dirty="0">
                    <a:cs typeface="+mn-ea"/>
                    <a:sym typeface="+mn-lt"/>
                  </a:rPr>
                  <a:t>第二步</a:t>
                </a:r>
                <a:endParaRPr lang="zh-CN" altLang="en-US" dirty="0">
                  <a:cs typeface="+mn-ea"/>
                  <a:sym typeface="+mn-lt"/>
                </a:endParaRPr>
              </a:p>
            </p:txBody>
          </p:sp>
        </p:grpSp>
        <p:grpSp>
          <p:nvGrpSpPr>
            <p:cNvPr id="94" name="组合 93"/>
            <p:cNvGrpSpPr/>
            <p:nvPr/>
          </p:nvGrpSpPr>
          <p:grpSpPr>
            <a:xfrm>
              <a:off x="5971066" y="1536849"/>
              <a:ext cx="2244672" cy="3273037"/>
              <a:chOff x="6108952" y="1536849"/>
              <a:chExt cx="2244672" cy="3273037"/>
            </a:xfrm>
          </p:grpSpPr>
          <p:sp>
            <p:nvSpPr>
              <p:cNvPr id="101" name="菱形 100"/>
              <p:cNvSpPr/>
              <p:nvPr/>
            </p:nvSpPr>
            <p:spPr>
              <a:xfrm rot="10800000">
                <a:off x="6876717" y="2170354"/>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dirty="0">
                  <a:solidFill>
                    <a:srgbClr val="010101"/>
                  </a:solidFill>
                  <a:cs typeface="+mn-ea"/>
                  <a:sym typeface="+mn-lt"/>
                </a:endParaRPr>
              </a:p>
            </p:txBody>
          </p:sp>
          <p:grpSp>
            <p:nvGrpSpPr>
              <p:cNvPr id="102" name="组合 101"/>
              <p:cNvGrpSpPr/>
              <p:nvPr/>
            </p:nvGrpSpPr>
            <p:grpSpPr>
              <a:xfrm>
                <a:off x="6108952" y="3237154"/>
                <a:ext cx="2244672" cy="1572732"/>
                <a:chOff x="1480974" y="3607829"/>
                <a:chExt cx="1935435" cy="1572732"/>
              </a:xfrm>
            </p:grpSpPr>
            <p:sp>
              <p:nvSpPr>
                <p:cNvPr id="104" name="文本框 103"/>
                <p:cNvSpPr txBox="1"/>
                <p:nvPr/>
              </p:nvSpPr>
              <p:spPr>
                <a:xfrm>
                  <a:off x="1580199" y="3607829"/>
                  <a:ext cx="1736984" cy="400110"/>
                </a:xfrm>
                <a:prstGeom prst="rect">
                  <a:avLst/>
                </a:prstGeom>
                <a:noFill/>
              </p:spPr>
              <p:txBody>
                <a:bodyPr wrap="square" rtlCol="0">
                  <a:spAutoFit/>
                </a:bodyPr>
                <a:lstStyle/>
                <a:p>
                  <a:pPr algn="ctr"/>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105" name="文本框 104"/>
                <p:cNvSpPr txBox="1"/>
                <p:nvPr/>
              </p:nvSpPr>
              <p:spPr>
                <a:xfrm>
                  <a:off x="1480974" y="3981681"/>
                  <a:ext cx="1935435"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grpSp>
          <p:sp>
            <p:nvSpPr>
              <p:cNvPr id="103" name="文本框 102"/>
              <p:cNvSpPr txBox="1"/>
              <p:nvPr/>
            </p:nvSpPr>
            <p:spPr>
              <a:xfrm>
                <a:off x="6794780" y="1536849"/>
                <a:ext cx="873016" cy="369332"/>
              </a:xfrm>
              <a:prstGeom prst="rect">
                <a:avLst/>
              </a:prstGeom>
              <a:noFill/>
            </p:spPr>
            <p:txBody>
              <a:bodyPr wrap="square" rtlCol="0">
                <a:spAutoFit/>
              </a:bodyPr>
              <a:lstStyle/>
              <a:p>
                <a:r>
                  <a:rPr lang="zh-CN" altLang="en-US" dirty="0">
                    <a:cs typeface="+mn-ea"/>
                    <a:sym typeface="+mn-lt"/>
                  </a:rPr>
                  <a:t>第三步</a:t>
                </a:r>
                <a:endParaRPr lang="zh-CN" altLang="en-US" dirty="0">
                  <a:cs typeface="+mn-ea"/>
                  <a:sym typeface="+mn-lt"/>
                </a:endParaRPr>
              </a:p>
            </p:txBody>
          </p:sp>
        </p:grpSp>
        <p:grpSp>
          <p:nvGrpSpPr>
            <p:cNvPr id="95" name="组合 94"/>
            <p:cNvGrpSpPr/>
            <p:nvPr/>
          </p:nvGrpSpPr>
          <p:grpSpPr>
            <a:xfrm>
              <a:off x="8379527" y="1536849"/>
              <a:ext cx="2244672" cy="3273037"/>
              <a:chOff x="8379527" y="1536849"/>
              <a:chExt cx="2244672" cy="3273037"/>
            </a:xfrm>
          </p:grpSpPr>
          <p:sp>
            <p:nvSpPr>
              <p:cNvPr id="96" name="菱形 95"/>
              <p:cNvSpPr/>
              <p:nvPr/>
            </p:nvSpPr>
            <p:spPr>
              <a:xfrm rot="10800000">
                <a:off x="9147292" y="2170354"/>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dirty="0">
                  <a:solidFill>
                    <a:srgbClr val="010101"/>
                  </a:solidFill>
                  <a:cs typeface="+mn-ea"/>
                  <a:sym typeface="+mn-lt"/>
                </a:endParaRPr>
              </a:p>
            </p:txBody>
          </p:sp>
          <p:grpSp>
            <p:nvGrpSpPr>
              <p:cNvPr id="97" name="组合 96"/>
              <p:cNvGrpSpPr/>
              <p:nvPr/>
            </p:nvGrpSpPr>
            <p:grpSpPr>
              <a:xfrm>
                <a:off x="8379527" y="3237154"/>
                <a:ext cx="2244672" cy="1572732"/>
                <a:chOff x="1480974" y="3607829"/>
                <a:chExt cx="1935435" cy="1572732"/>
              </a:xfrm>
            </p:grpSpPr>
            <p:sp>
              <p:nvSpPr>
                <p:cNvPr id="99" name="文本框 98"/>
                <p:cNvSpPr txBox="1"/>
                <p:nvPr/>
              </p:nvSpPr>
              <p:spPr>
                <a:xfrm>
                  <a:off x="1580199" y="3607829"/>
                  <a:ext cx="1736984" cy="400110"/>
                </a:xfrm>
                <a:prstGeom prst="rect">
                  <a:avLst/>
                </a:prstGeom>
                <a:noFill/>
              </p:spPr>
              <p:txBody>
                <a:bodyPr wrap="square" rtlCol="0">
                  <a:spAutoFit/>
                </a:bodyPr>
                <a:lstStyle/>
                <a:p>
                  <a:pPr algn="ctr"/>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100" name="文本框 99"/>
                <p:cNvSpPr txBox="1"/>
                <p:nvPr/>
              </p:nvSpPr>
              <p:spPr>
                <a:xfrm>
                  <a:off x="1480974" y="3981681"/>
                  <a:ext cx="1935435"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grpSp>
          <p:sp>
            <p:nvSpPr>
              <p:cNvPr id="98" name="文本框 97"/>
              <p:cNvSpPr txBox="1"/>
              <p:nvPr/>
            </p:nvSpPr>
            <p:spPr>
              <a:xfrm>
                <a:off x="9065355" y="1536849"/>
                <a:ext cx="873016" cy="369332"/>
              </a:xfrm>
              <a:prstGeom prst="rect">
                <a:avLst/>
              </a:prstGeom>
              <a:noFill/>
            </p:spPr>
            <p:txBody>
              <a:bodyPr wrap="square" rtlCol="0">
                <a:spAutoFit/>
              </a:bodyPr>
              <a:lstStyle/>
              <a:p>
                <a:r>
                  <a:rPr lang="zh-CN" altLang="en-US" dirty="0">
                    <a:cs typeface="+mn-ea"/>
                    <a:sym typeface="+mn-lt"/>
                  </a:rPr>
                  <a:t>第四步</a:t>
                </a:r>
                <a:endParaRPr lang="zh-CN" altLang="en-US" dirty="0">
                  <a:cs typeface="+mn-ea"/>
                  <a:sym typeface="+mn-lt"/>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912159" y="1897212"/>
            <a:ext cx="10367682" cy="3063576"/>
            <a:chOff x="951474" y="1903426"/>
            <a:chExt cx="10367682" cy="3063576"/>
          </a:xfrm>
        </p:grpSpPr>
        <p:grpSp>
          <p:nvGrpSpPr>
            <p:cNvPr id="2" name="组合 1"/>
            <p:cNvGrpSpPr/>
            <p:nvPr/>
          </p:nvGrpSpPr>
          <p:grpSpPr>
            <a:xfrm>
              <a:off x="6132015" y="1990957"/>
              <a:ext cx="5187141" cy="2973200"/>
              <a:chOff x="6132015" y="1903426"/>
              <a:chExt cx="5187141" cy="2973200"/>
            </a:xfrm>
          </p:grpSpPr>
          <p:sp>
            <p:nvSpPr>
              <p:cNvPr id="36" name="文本框 35"/>
              <p:cNvSpPr txBox="1"/>
              <p:nvPr/>
            </p:nvSpPr>
            <p:spPr>
              <a:xfrm>
                <a:off x="6132015" y="1903426"/>
                <a:ext cx="1736984" cy="400110"/>
              </a:xfrm>
              <a:prstGeom prst="rect">
                <a:avLst/>
              </a:prstGeom>
              <a:noFill/>
            </p:spPr>
            <p:txBody>
              <a:bodyPr wrap="square" rtlCol="0">
                <a:spAutoFit/>
              </a:bodyPr>
              <a:lstStyle/>
              <a:p>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37" name="文本框 36"/>
              <p:cNvSpPr txBox="1"/>
              <p:nvPr/>
            </p:nvSpPr>
            <p:spPr>
              <a:xfrm>
                <a:off x="6176170" y="2277724"/>
                <a:ext cx="5142986" cy="645160"/>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34" name="文本框 33"/>
              <p:cNvSpPr txBox="1"/>
              <p:nvPr/>
            </p:nvSpPr>
            <p:spPr>
              <a:xfrm>
                <a:off x="6132015" y="2880297"/>
                <a:ext cx="1736984" cy="400110"/>
              </a:xfrm>
              <a:prstGeom prst="rect">
                <a:avLst/>
              </a:prstGeom>
              <a:noFill/>
            </p:spPr>
            <p:txBody>
              <a:bodyPr wrap="square" rtlCol="0">
                <a:spAutoFit/>
              </a:bodyPr>
              <a:lstStyle/>
              <a:p>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35" name="文本框 34"/>
              <p:cNvSpPr txBox="1"/>
              <p:nvPr/>
            </p:nvSpPr>
            <p:spPr>
              <a:xfrm>
                <a:off x="6176170" y="3254595"/>
                <a:ext cx="5142986" cy="645160"/>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32" name="文本框 31"/>
              <p:cNvSpPr txBox="1"/>
              <p:nvPr/>
            </p:nvSpPr>
            <p:spPr>
              <a:xfrm>
                <a:off x="6132015" y="3857168"/>
                <a:ext cx="1736984" cy="400110"/>
              </a:xfrm>
              <a:prstGeom prst="rect">
                <a:avLst/>
              </a:prstGeom>
              <a:noFill/>
            </p:spPr>
            <p:txBody>
              <a:bodyPr wrap="square" rtlCol="0">
                <a:spAutoFit/>
              </a:bodyPr>
              <a:lstStyle/>
              <a:p>
                <a:r>
                  <a:rPr lang="zh-CN" altLang="en-US" sz="2000" dirty="0">
                    <a:solidFill>
                      <a:srgbClr val="010101"/>
                    </a:solidFill>
                    <a:cs typeface="+mn-ea"/>
                    <a:sym typeface="+mn-lt"/>
                  </a:rPr>
                  <a:t>标题文本</a:t>
                </a:r>
                <a:endParaRPr lang="zh-CN" altLang="en-US" sz="2000" dirty="0">
                  <a:solidFill>
                    <a:srgbClr val="010101"/>
                  </a:solidFill>
                  <a:cs typeface="+mn-ea"/>
                  <a:sym typeface="+mn-lt"/>
                </a:endParaRPr>
              </a:p>
            </p:txBody>
          </p:sp>
          <p:sp>
            <p:nvSpPr>
              <p:cNvPr id="33" name="文本框 32"/>
              <p:cNvSpPr txBox="1"/>
              <p:nvPr/>
            </p:nvSpPr>
            <p:spPr>
              <a:xfrm>
                <a:off x="6176170" y="4231466"/>
                <a:ext cx="5142986" cy="645160"/>
              </a:xfrm>
              <a:prstGeom prst="rect">
                <a:avLst/>
              </a:prstGeom>
              <a:noFill/>
            </p:spPr>
            <p:txBody>
              <a:bodyPr wrap="square" rtlCol="0">
                <a:spAutoFit/>
              </a:bodyPr>
              <a:lstStyle/>
              <a:p>
                <a:pP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a:t>
                </a:r>
                <a:endParaRPr lang="zh-CN" altLang="en-US" sz="1200" dirty="0">
                  <a:solidFill>
                    <a:srgbClr val="010101"/>
                  </a:solidFill>
                  <a:cs typeface="+mn-ea"/>
                  <a:sym typeface="+mn-lt"/>
                </a:endParaRPr>
              </a:p>
            </p:txBody>
          </p:sp>
        </p:grpSp>
        <p:sp>
          <p:nvSpPr>
            <p:cNvPr id="47" name="矩形 46"/>
            <p:cNvSpPr/>
            <p:nvPr/>
          </p:nvSpPr>
          <p:spPr>
            <a:xfrm>
              <a:off x="951474" y="1903426"/>
              <a:ext cx="4616542" cy="3063576"/>
            </a:xfrm>
            <a:prstGeom prst="rect">
              <a:avLst/>
            </a:prstGeom>
            <a:blipFill>
              <a:blip r:embed="rId1"/>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5" name="组合 144"/>
          <p:cNvGrpSpPr/>
          <p:nvPr/>
        </p:nvGrpSpPr>
        <p:grpSpPr>
          <a:xfrm>
            <a:off x="717641" y="1453531"/>
            <a:ext cx="10612120" cy="3899535"/>
            <a:chOff x="1033326" y="1861457"/>
            <a:chExt cx="10612120" cy="3899535"/>
          </a:xfrm>
        </p:grpSpPr>
        <p:grpSp>
          <p:nvGrpSpPr>
            <p:cNvPr id="146" name="组合 145"/>
            <p:cNvGrpSpPr/>
            <p:nvPr/>
          </p:nvGrpSpPr>
          <p:grpSpPr>
            <a:xfrm>
              <a:off x="1033326" y="1861457"/>
              <a:ext cx="10612120" cy="2401410"/>
              <a:chOff x="919026" y="1861457"/>
              <a:chExt cx="10612120" cy="2401410"/>
            </a:xfrm>
          </p:grpSpPr>
          <p:sp>
            <p:nvSpPr>
              <p:cNvPr id="149" name="矩形 148"/>
              <p:cNvSpPr/>
              <p:nvPr/>
            </p:nvSpPr>
            <p:spPr>
              <a:xfrm>
                <a:off x="919026" y="1861457"/>
                <a:ext cx="10612120" cy="23622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150" name="组合 149"/>
              <p:cNvGrpSpPr/>
              <p:nvPr/>
            </p:nvGrpSpPr>
            <p:grpSpPr>
              <a:xfrm>
                <a:off x="1159985" y="2035388"/>
                <a:ext cx="9951720" cy="2227479"/>
                <a:chOff x="1376360" y="2063825"/>
                <a:chExt cx="9951720" cy="2227479"/>
              </a:xfrm>
            </p:grpSpPr>
            <p:sp>
              <p:nvSpPr>
                <p:cNvPr id="151" name="文本框 150"/>
                <p:cNvSpPr txBox="1"/>
                <p:nvPr/>
              </p:nvSpPr>
              <p:spPr>
                <a:xfrm>
                  <a:off x="1376360" y="2471495"/>
                  <a:ext cx="9951720" cy="1819809"/>
                </a:xfrm>
                <a:prstGeom prst="rect">
                  <a:avLst/>
                </a:prstGeom>
                <a:noFill/>
              </p:spPr>
              <p:txBody>
                <a:bodyPr wrap="square" rtlCol="0">
                  <a:spAutoFit/>
                </a:bodyPr>
                <a:lstStyle/>
                <a:p>
                  <a:pPr algn="l">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52" name="文本框 151"/>
                <p:cNvSpPr txBox="1"/>
                <p:nvPr/>
              </p:nvSpPr>
              <p:spPr>
                <a:xfrm>
                  <a:off x="1376559" y="2063825"/>
                  <a:ext cx="1717142" cy="398780"/>
                </a:xfrm>
                <a:prstGeom prst="rect">
                  <a:avLst/>
                </a:prstGeom>
                <a:noFill/>
              </p:spPr>
              <p:txBody>
                <a:bodyPr wrap="square" rtlCol="0">
                  <a:spAutoFit/>
                </a:bodyPr>
                <a:lstStyle/>
                <a:p>
                  <a:pPr algn="l"/>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sp>
          <p:nvSpPr>
            <p:cNvPr id="147" name="文本框 146"/>
            <p:cNvSpPr txBox="1"/>
            <p:nvPr/>
          </p:nvSpPr>
          <p:spPr>
            <a:xfrm>
              <a:off x="1274626" y="4838972"/>
              <a:ext cx="9951720" cy="922020"/>
            </a:xfrm>
            <a:prstGeom prst="rect">
              <a:avLst/>
            </a:prstGeom>
            <a:noFill/>
          </p:spPr>
          <p:txBody>
            <a:bodyPr wrap="square" rtlCol="0">
              <a:spAutoFit/>
            </a:bodyPr>
            <a:lstStyle/>
            <a:p>
              <a:pPr algn="l">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grpSp>
      <p:sp>
        <p:nvSpPr>
          <p:cNvPr id="2" name="文本框 1"/>
          <p:cNvSpPr txBox="1"/>
          <p:nvPr/>
        </p:nvSpPr>
        <p:spPr>
          <a:xfrm>
            <a:off x="958799" y="4032207"/>
            <a:ext cx="1717142" cy="398780"/>
          </a:xfrm>
          <a:prstGeom prst="rect">
            <a:avLst/>
          </a:prstGeom>
          <a:noFill/>
        </p:spPr>
        <p:txBody>
          <a:bodyPr wrap="square" rtlCol="0">
            <a:spAutoFit/>
          </a:bodyPr>
          <a:p>
            <a:pPr algn="l"/>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092554" y="3074429"/>
            <a:ext cx="4006893" cy="709142"/>
            <a:chOff x="4092554" y="3074429"/>
            <a:chExt cx="4006893" cy="709142"/>
          </a:xfrm>
        </p:grpSpPr>
        <p:sp>
          <p:nvSpPr>
            <p:cNvPr id="85" name="文本框 34"/>
            <p:cNvSpPr txBox="1"/>
            <p:nvPr/>
          </p:nvSpPr>
          <p:spPr>
            <a:xfrm>
              <a:off x="4975497" y="3077904"/>
              <a:ext cx="2981960" cy="523220"/>
            </a:xfrm>
            <a:prstGeom prst="rect">
              <a:avLst/>
            </a:prstGeom>
            <a:noFill/>
          </p:spPr>
          <p:txBody>
            <a:bodyPr vert="horz"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r>
                <a:rPr lang="zh-CN" altLang="en-US" sz="2800" spc="600" dirty="0">
                  <a:solidFill>
                    <a:srgbClr val="010101"/>
                  </a:solidFill>
                  <a:cs typeface="+mn-ea"/>
                  <a:sym typeface="+mn-lt"/>
                </a:rPr>
                <a:t>点击输入标题</a:t>
              </a:r>
              <a:endParaRPr lang="zh-CN" altLang="en-US" sz="2800" spc="600" dirty="0">
                <a:solidFill>
                  <a:srgbClr val="010101"/>
                </a:solidFill>
                <a:cs typeface="+mn-ea"/>
                <a:sym typeface="+mn-lt"/>
              </a:endParaRPr>
            </a:p>
          </p:txBody>
        </p:sp>
        <p:sp>
          <p:nvSpPr>
            <p:cNvPr id="86" name="矩形 85"/>
            <p:cNvSpPr/>
            <p:nvPr/>
          </p:nvSpPr>
          <p:spPr>
            <a:xfrm>
              <a:off x="4975496" y="3458482"/>
              <a:ext cx="3123951" cy="306559"/>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dist">
                <a:lnSpc>
                  <a:spcPct val="150000"/>
                </a:lnSpc>
              </a:pPr>
              <a:r>
                <a:rPr lang="en-US" altLang="zh-CN" sz="1100" dirty="0">
                  <a:solidFill>
                    <a:srgbClr val="010101"/>
                  </a:solidFill>
                  <a:cs typeface="+mn-ea"/>
                  <a:sym typeface="+mn-lt"/>
                </a:rPr>
                <a:t>Please enter your text title</a:t>
              </a:r>
              <a:endParaRPr lang="zh-CN" altLang="en-US" sz="1100" dirty="0">
                <a:solidFill>
                  <a:srgbClr val="010101"/>
                </a:solidFill>
                <a:cs typeface="+mn-ea"/>
                <a:sym typeface="+mn-lt"/>
              </a:endParaRPr>
            </a:p>
          </p:txBody>
        </p:sp>
        <p:grpSp>
          <p:nvGrpSpPr>
            <p:cNvPr id="2" name="组合 1"/>
            <p:cNvGrpSpPr/>
            <p:nvPr/>
          </p:nvGrpSpPr>
          <p:grpSpPr>
            <a:xfrm>
              <a:off x="4092554" y="3074429"/>
              <a:ext cx="709142" cy="709142"/>
              <a:chOff x="4092554" y="3074429"/>
              <a:chExt cx="709142" cy="709142"/>
            </a:xfrm>
          </p:grpSpPr>
          <p:sp>
            <p:nvSpPr>
              <p:cNvPr id="88" name="菱形 87"/>
              <p:cNvSpPr/>
              <p:nvPr/>
            </p:nvSpPr>
            <p:spPr>
              <a:xfrm rot="10800000">
                <a:off x="4092554" y="3074429"/>
                <a:ext cx="709142" cy="709142"/>
              </a:xfrm>
              <a:prstGeom prst="diamond">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dirty="0">
                  <a:solidFill>
                    <a:srgbClr val="010101"/>
                  </a:solidFill>
                  <a:cs typeface="+mn-ea"/>
                  <a:sym typeface="+mn-lt"/>
                </a:endParaRPr>
              </a:p>
            </p:txBody>
          </p:sp>
          <p:sp>
            <p:nvSpPr>
              <p:cNvPr id="89" name="文本框 88"/>
              <p:cNvSpPr txBox="1"/>
              <p:nvPr/>
            </p:nvSpPr>
            <p:spPr>
              <a:xfrm>
                <a:off x="4200090" y="3228945"/>
                <a:ext cx="494070" cy="400110"/>
              </a:xfrm>
              <a:prstGeom prst="rect">
                <a:avLst/>
              </a:prstGeom>
              <a:noFill/>
            </p:spPr>
            <p:txBody>
              <a:bodyPr wrap="square" rtlCol="0">
                <a:spAutoFit/>
              </a:bodyPr>
              <a:lstStyle/>
              <a:p>
                <a:pPr algn="ctr"/>
                <a:r>
                  <a:rPr lang="en-US" altLang="zh-CN" sz="2000" dirty="0">
                    <a:solidFill>
                      <a:srgbClr val="010101"/>
                    </a:solidFill>
                    <a:cs typeface="+mn-ea"/>
                    <a:sym typeface="+mn-lt"/>
                  </a:rPr>
                  <a:t>02</a:t>
                </a:r>
                <a:endParaRPr lang="zh-CN" altLang="en-US" sz="2000" dirty="0">
                  <a:solidFill>
                    <a:srgbClr val="010101"/>
                  </a:solidFill>
                  <a:cs typeface="+mn-ea"/>
                  <a:sym typeface="+mn-lt"/>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846570" y="1893183"/>
            <a:ext cx="10498861" cy="3202208"/>
            <a:chOff x="880880" y="2400957"/>
            <a:chExt cx="10498861" cy="3202208"/>
          </a:xfrm>
        </p:grpSpPr>
        <p:sp>
          <p:nvSpPr>
            <p:cNvPr id="145" name="半闭框 144"/>
            <p:cNvSpPr/>
            <p:nvPr/>
          </p:nvSpPr>
          <p:spPr>
            <a:xfrm rot="8100000">
              <a:off x="3133996" y="2638467"/>
              <a:ext cx="493109" cy="493109"/>
            </a:xfrm>
            <a:prstGeom prst="halfFrame">
              <a:avLst>
                <a:gd name="adj1" fmla="val 16833"/>
                <a:gd name="adj2" fmla="val 17132"/>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sp>
          <p:nvSpPr>
            <p:cNvPr id="146" name="半闭框 145"/>
            <p:cNvSpPr/>
            <p:nvPr/>
          </p:nvSpPr>
          <p:spPr>
            <a:xfrm rot="8100000">
              <a:off x="5883755" y="2638467"/>
              <a:ext cx="493109" cy="493109"/>
            </a:xfrm>
            <a:prstGeom prst="halfFrame">
              <a:avLst>
                <a:gd name="adj1" fmla="val 16833"/>
                <a:gd name="adj2" fmla="val 17132"/>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sp>
          <p:nvSpPr>
            <p:cNvPr id="151" name="半闭框 150"/>
            <p:cNvSpPr/>
            <p:nvPr/>
          </p:nvSpPr>
          <p:spPr>
            <a:xfrm rot="8100000">
              <a:off x="8633514" y="2638467"/>
              <a:ext cx="493109" cy="493109"/>
            </a:xfrm>
            <a:prstGeom prst="halfFrame">
              <a:avLst>
                <a:gd name="adj1" fmla="val 16833"/>
                <a:gd name="adj2" fmla="val 17132"/>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mn-ea"/>
                <a:sym typeface="+mn-lt"/>
              </a:endParaRPr>
            </a:p>
          </p:txBody>
        </p:sp>
        <p:grpSp>
          <p:nvGrpSpPr>
            <p:cNvPr id="6" name="组合 5"/>
            <p:cNvGrpSpPr/>
            <p:nvPr/>
          </p:nvGrpSpPr>
          <p:grpSpPr>
            <a:xfrm>
              <a:off x="880880" y="2509098"/>
              <a:ext cx="2249582" cy="3094067"/>
              <a:chOff x="1183222" y="2509098"/>
              <a:chExt cx="2249582" cy="3094067"/>
            </a:xfrm>
          </p:grpSpPr>
          <p:sp>
            <p:nvSpPr>
              <p:cNvPr id="147" name="Freeform 24"/>
              <p:cNvSpPr>
                <a:spLocks noEditPoints="1"/>
              </p:cNvSpPr>
              <p:nvPr/>
            </p:nvSpPr>
            <p:spPr bwMode="auto">
              <a:xfrm>
                <a:off x="1839542" y="2509098"/>
                <a:ext cx="936942" cy="751846"/>
              </a:xfrm>
              <a:custGeom>
                <a:avLst/>
                <a:gdLst>
                  <a:gd name="T0" fmla="*/ 1071155060 w 47"/>
                  <a:gd name="T1" fmla="*/ 2147483646 h 38"/>
                  <a:gd name="T2" fmla="*/ 1138101229 w 47"/>
                  <a:gd name="T3" fmla="*/ 2147483646 h 38"/>
                  <a:gd name="T4" fmla="*/ 1606732591 w 47"/>
                  <a:gd name="T5" fmla="*/ 2043076075 h 38"/>
                  <a:gd name="T6" fmla="*/ 1071155060 w 47"/>
                  <a:gd name="T7" fmla="*/ 1779452570 h 38"/>
                  <a:gd name="T8" fmla="*/ 1071155060 w 47"/>
                  <a:gd name="T9" fmla="*/ 2147483646 h 38"/>
                  <a:gd name="T10" fmla="*/ 2147483646 w 47"/>
                  <a:gd name="T11" fmla="*/ 0 h 38"/>
                  <a:gd name="T12" fmla="*/ 66946169 w 47"/>
                  <a:gd name="T13" fmla="*/ 1054494020 h 38"/>
                  <a:gd name="T14" fmla="*/ 66946169 w 47"/>
                  <a:gd name="T15" fmla="*/ 1120397867 h 38"/>
                  <a:gd name="T16" fmla="*/ 736416036 w 47"/>
                  <a:gd name="T17" fmla="*/ 1384021372 h 38"/>
                  <a:gd name="T18" fmla="*/ 736416036 w 47"/>
                  <a:gd name="T19" fmla="*/ 1384021372 h 38"/>
                  <a:gd name="T20" fmla="*/ 1071155060 w 47"/>
                  <a:gd name="T21" fmla="*/ 1515829065 h 38"/>
                  <a:gd name="T22" fmla="*/ 2147483646 w 47"/>
                  <a:gd name="T23" fmla="*/ 197719658 h 38"/>
                  <a:gd name="T24" fmla="*/ 2147483646 w 47"/>
                  <a:gd name="T25" fmla="*/ 197719658 h 38"/>
                  <a:gd name="T26" fmla="*/ 1673678759 w 47"/>
                  <a:gd name="T27" fmla="*/ 1647644877 h 38"/>
                  <a:gd name="T28" fmla="*/ 1673678759 w 47"/>
                  <a:gd name="T29" fmla="*/ 1647644877 h 38"/>
                  <a:gd name="T30" fmla="*/ 1606732591 w 47"/>
                  <a:gd name="T31" fmla="*/ 1713548723 h 38"/>
                  <a:gd name="T32" fmla="*/ 1673678759 w 47"/>
                  <a:gd name="T33" fmla="*/ 1779452570 h 38"/>
                  <a:gd name="T34" fmla="*/ 1673678759 w 47"/>
                  <a:gd name="T35" fmla="*/ 1779452570 h 38"/>
                  <a:gd name="T36" fmla="*/ 2147483646 w 47"/>
                  <a:gd name="T37" fmla="*/ 2147483646 h 38"/>
                  <a:gd name="T38" fmla="*/ 2147483646 w 47"/>
                  <a:gd name="T39" fmla="*/ 2147483646 h 38"/>
                  <a:gd name="T40" fmla="*/ 2147483646 w 47"/>
                  <a:gd name="T41" fmla="*/ 65903847 h 38"/>
                  <a:gd name="T42" fmla="*/ 2147483646 w 47"/>
                  <a:gd name="T43" fmla="*/ 0 h 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7" h="38">
                    <a:moveTo>
                      <a:pt x="16" y="37"/>
                    </a:moveTo>
                    <a:cubicBezTo>
                      <a:pt x="16" y="37"/>
                      <a:pt x="17" y="38"/>
                      <a:pt x="17" y="37"/>
                    </a:cubicBezTo>
                    <a:cubicBezTo>
                      <a:pt x="18" y="37"/>
                      <a:pt x="24" y="31"/>
                      <a:pt x="24" y="31"/>
                    </a:cubicBezTo>
                    <a:cubicBezTo>
                      <a:pt x="16" y="27"/>
                      <a:pt x="16" y="27"/>
                      <a:pt x="16" y="27"/>
                    </a:cubicBezTo>
                    <a:cubicBezTo>
                      <a:pt x="16" y="37"/>
                      <a:pt x="16" y="37"/>
                      <a:pt x="16" y="37"/>
                    </a:cubicBezTo>
                    <a:close/>
                    <a:moveTo>
                      <a:pt x="46" y="0"/>
                    </a:moveTo>
                    <a:cubicBezTo>
                      <a:pt x="45" y="1"/>
                      <a:pt x="2" y="16"/>
                      <a:pt x="1" y="16"/>
                    </a:cubicBezTo>
                    <a:cubicBezTo>
                      <a:pt x="1" y="16"/>
                      <a:pt x="0" y="17"/>
                      <a:pt x="1" y="17"/>
                    </a:cubicBezTo>
                    <a:cubicBezTo>
                      <a:pt x="2" y="18"/>
                      <a:pt x="11" y="21"/>
                      <a:pt x="11" y="21"/>
                    </a:cubicBezTo>
                    <a:cubicBezTo>
                      <a:pt x="11" y="21"/>
                      <a:pt x="11" y="21"/>
                      <a:pt x="11" y="21"/>
                    </a:cubicBezTo>
                    <a:cubicBezTo>
                      <a:pt x="16" y="23"/>
                      <a:pt x="16" y="23"/>
                      <a:pt x="16" y="23"/>
                    </a:cubicBezTo>
                    <a:cubicBezTo>
                      <a:pt x="16" y="23"/>
                      <a:pt x="44" y="3"/>
                      <a:pt x="44" y="3"/>
                    </a:cubicBezTo>
                    <a:cubicBezTo>
                      <a:pt x="44" y="3"/>
                      <a:pt x="45" y="3"/>
                      <a:pt x="44" y="3"/>
                    </a:cubicBezTo>
                    <a:cubicBezTo>
                      <a:pt x="44" y="4"/>
                      <a:pt x="25" y="25"/>
                      <a:pt x="25" y="25"/>
                    </a:cubicBezTo>
                    <a:cubicBezTo>
                      <a:pt x="25" y="25"/>
                      <a:pt x="25" y="25"/>
                      <a:pt x="25" y="25"/>
                    </a:cubicBezTo>
                    <a:cubicBezTo>
                      <a:pt x="24" y="26"/>
                      <a:pt x="24" y="26"/>
                      <a:pt x="24" y="26"/>
                    </a:cubicBezTo>
                    <a:cubicBezTo>
                      <a:pt x="25" y="27"/>
                      <a:pt x="25" y="27"/>
                      <a:pt x="25" y="27"/>
                    </a:cubicBezTo>
                    <a:cubicBezTo>
                      <a:pt x="25" y="27"/>
                      <a:pt x="25" y="27"/>
                      <a:pt x="25" y="27"/>
                    </a:cubicBezTo>
                    <a:cubicBezTo>
                      <a:pt x="25" y="27"/>
                      <a:pt x="37" y="33"/>
                      <a:pt x="38" y="34"/>
                    </a:cubicBezTo>
                    <a:cubicBezTo>
                      <a:pt x="38" y="34"/>
                      <a:pt x="39" y="34"/>
                      <a:pt x="39" y="33"/>
                    </a:cubicBezTo>
                    <a:cubicBezTo>
                      <a:pt x="40" y="32"/>
                      <a:pt x="47" y="2"/>
                      <a:pt x="47" y="1"/>
                    </a:cubicBezTo>
                    <a:cubicBezTo>
                      <a:pt x="47" y="1"/>
                      <a:pt x="46" y="0"/>
                      <a:pt x="46" y="0"/>
                    </a:cubicBezTo>
                    <a:close/>
                  </a:path>
                </a:pathLst>
              </a:custGeom>
              <a:solidFill>
                <a:schemeClr val="bg1">
                  <a:lumMod val="65000"/>
                </a:schemeClr>
              </a:solidFill>
              <a:ln>
                <a:noFill/>
              </a:ln>
            </p:spPr>
            <p:txBody>
              <a:bodyPr/>
              <a:lstStyle/>
              <a:p>
                <a:endParaRPr lang="zh-CN" altLang="en-US">
                  <a:cs typeface="+mn-ea"/>
                  <a:sym typeface="+mn-lt"/>
                </a:endParaRPr>
              </a:p>
            </p:txBody>
          </p:sp>
          <p:grpSp>
            <p:nvGrpSpPr>
              <p:cNvPr id="2" name="组合 1"/>
              <p:cNvGrpSpPr/>
              <p:nvPr/>
            </p:nvGrpSpPr>
            <p:grpSpPr>
              <a:xfrm>
                <a:off x="1183222" y="3976252"/>
                <a:ext cx="2249582" cy="1626913"/>
                <a:chOff x="947247" y="3592794"/>
                <a:chExt cx="2249582" cy="1626913"/>
              </a:xfrm>
            </p:grpSpPr>
            <p:sp>
              <p:nvSpPr>
                <p:cNvPr id="160" name="文本框 159"/>
                <p:cNvSpPr txBox="1"/>
                <p:nvPr/>
              </p:nvSpPr>
              <p:spPr>
                <a:xfrm>
                  <a:off x="947247" y="4020827"/>
                  <a:ext cx="2238406"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61" name="文本框 160"/>
                <p:cNvSpPr txBox="1"/>
                <p:nvPr/>
              </p:nvSpPr>
              <p:spPr>
                <a:xfrm>
                  <a:off x="958424" y="3592794"/>
                  <a:ext cx="2238405"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5" name="组合 4"/>
            <p:cNvGrpSpPr/>
            <p:nvPr/>
          </p:nvGrpSpPr>
          <p:grpSpPr>
            <a:xfrm>
              <a:off x="3630639" y="2400957"/>
              <a:ext cx="2249582" cy="3202208"/>
              <a:chOff x="3679802" y="2400957"/>
              <a:chExt cx="2249582" cy="3202208"/>
            </a:xfrm>
          </p:grpSpPr>
          <p:sp>
            <p:nvSpPr>
              <p:cNvPr id="148" name="Freeform 22"/>
              <p:cNvSpPr/>
              <p:nvPr/>
            </p:nvSpPr>
            <p:spPr bwMode="auto">
              <a:xfrm rot="299062">
                <a:off x="4318106" y="2400957"/>
                <a:ext cx="972974" cy="968128"/>
              </a:xfrm>
              <a:custGeom>
                <a:avLst/>
                <a:gdLst>
                  <a:gd name="T0" fmla="*/ 929917329 w 49"/>
                  <a:gd name="T1" fmla="*/ 2147483646 h 49"/>
                  <a:gd name="T2" fmla="*/ 332113332 w 49"/>
                  <a:gd name="T3" fmla="*/ 2147483646 h 49"/>
                  <a:gd name="T4" fmla="*/ 398535998 w 49"/>
                  <a:gd name="T5" fmla="*/ 1840209088 h 49"/>
                  <a:gd name="T6" fmla="*/ 2059110806 w 49"/>
                  <a:gd name="T7" fmla="*/ 197167865 h 49"/>
                  <a:gd name="T8" fmla="*/ 2147483646 w 49"/>
                  <a:gd name="T9" fmla="*/ 0 h 49"/>
                  <a:gd name="T10" fmla="*/ 2147483646 w 49"/>
                  <a:gd name="T11" fmla="*/ 460050245 h 49"/>
                  <a:gd name="T12" fmla="*/ 2147483646 w 49"/>
                  <a:gd name="T13" fmla="*/ 985823113 h 49"/>
                  <a:gd name="T14" fmla="*/ 1262030660 w 49"/>
                  <a:gd name="T15" fmla="*/ 2147483646 h 49"/>
                  <a:gd name="T16" fmla="*/ 996339995 w 49"/>
                  <a:gd name="T17" fmla="*/ 2147483646 h 49"/>
                  <a:gd name="T18" fmla="*/ 730649330 w 49"/>
                  <a:gd name="T19" fmla="*/ 2147483646 h 49"/>
                  <a:gd name="T20" fmla="*/ 797071996 w 49"/>
                  <a:gd name="T21" fmla="*/ 2103099575 h 49"/>
                  <a:gd name="T22" fmla="*/ 1859842807 w 49"/>
                  <a:gd name="T23" fmla="*/ 985823113 h 49"/>
                  <a:gd name="T24" fmla="*/ 2059110806 w 49"/>
                  <a:gd name="T25" fmla="*/ 985823113 h 49"/>
                  <a:gd name="T26" fmla="*/ 2059110806 w 49"/>
                  <a:gd name="T27" fmla="*/ 1182990978 h 49"/>
                  <a:gd name="T28" fmla="*/ 929917329 w 49"/>
                  <a:gd name="T29" fmla="*/ 2147483646 h 49"/>
                  <a:gd name="T30" fmla="*/ 863494662 w 49"/>
                  <a:gd name="T31" fmla="*/ 2147483646 h 49"/>
                  <a:gd name="T32" fmla="*/ 929917329 w 49"/>
                  <a:gd name="T33" fmla="*/ 2147483646 h 49"/>
                  <a:gd name="T34" fmla="*/ 1129185328 w 49"/>
                  <a:gd name="T35" fmla="*/ 2147483646 h 49"/>
                  <a:gd name="T36" fmla="*/ 2147483646 w 49"/>
                  <a:gd name="T37" fmla="*/ 854385976 h 49"/>
                  <a:gd name="T38" fmla="*/ 2147483646 w 49"/>
                  <a:gd name="T39" fmla="*/ 525772867 h 49"/>
                  <a:gd name="T40" fmla="*/ 2147483646 w 49"/>
                  <a:gd name="T41" fmla="*/ 262890487 h 49"/>
                  <a:gd name="T42" fmla="*/ 2147483646 w 49"/>
                  <a:gd name="T43" fmla="*/ 394327624 h 49"/>
                  <a:gd name="T44" fmla="*/ 531381331 w 49"/>
                  <a:gd name="T45" fmla="*/ 1971654332 h 49"/>
                  <a:gd name="T46" fmla="*/ 531381331 w 49"/>
                  <a:gd name="T47" fmla="*/ 2147483646 h 49"/>
                  <a:gd name="T48" fmla="*/ 1394875993 w 49"/>
                  <a:gd name="T49" fmla="*/ 2147483646 h 49"/>
                  <a:gd name="T50" fmla="*/ 2147483646 w 49"/>
                  <a:gd name="T51" fmla="*/ 1182990978 h 49"/>
                  <a:gd name="T52" fmla="*/ 2147483646 w 49"/>
                  <a:gd name="T53" fmla="*/ 1182990978 h 49"/>
                  <a:gd name="T54" fmla="*/ 2147483646 w 49"/>
                  <a:gd name="T55" fmla="*/ 1314436221 h 49"/>
                  <a:gd name="T56" fmla="*/ 1527721326 w 49"/>
                  <a:gd name="T57" fmla="*/ 2147483646 h 49"/>
                  <a:gd name="T58" fmla="*/ 929917329 w 49"/>
                  <a:gd name="T59" fmla="*/ 2147483646 h 4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9" h="49">
                    <a:moveTo>
                      <a:pt x="14" y="49"/>
                    </a:moveTo>
                    <a:cubicBezTo>
                      <a:pt x="10" y="49"/>
                      <a:pt x="7" y="48"/>
                      <a:pt x="5" y="46"/>
                    </a:cubicBezTo>
                    <a:cubicBezTo>
                      <a:pt x="1" y="42"/>
                      <a:pt x="0" y="34"/>
                      <a:pt x="6" y="28"/>
                    </a:cubicBezTo>
                    <a:cubicBezTo>
                      <a:pt x="9" y="24"/>
                      <a:pt x="23" y="10"/>
                      <a:pt x="31" y="3"/>
                    </a:cubicBezTo>
                    <a:cubicBezTo>
                      <a:pt x="33" y="1"/>
                      <a:pt x="36" y="0"/>
                      <a:pt x="39" y="0"/>
                    </a:cubicBezTo>
                    <a:cubicBezTo>
                      <a:pt x="42" y="1"/>
                      <a:pt x="45" y="4"/>
                      <a:pt x="46" y="7"/>
                    </a:cubicBezTo>
                    <a:cubicBezTo>
                      <a:pt x="46" y="10"/>
                      <a:pt x="45" y="13"/>
                      <a:pt x="43" y="15"/>
                    </a:cubicBezTo>
                    <a:cubicBezTo>
                      <a:pt x="19" y="39"/>
                      <a:pt x="19" y="39"/>
                      <a:pt x="19" y="39"/>
                    </a:cubicBezTo>
                    <a:cubicBezTo>
                      <a:pt x="18" y="41"/>
                      <a:pt x="16" y="41"/>
                      <a:pt x="15" y="42"/>
                    </a:cubicBezTo>
                    <a:cubicBezTo>
                      <a:pt x="13" y="42"/>
                      <a:pt x="12" y="41"/>
                      <a:pt x="11" y="40"/>
                    </a:cubicBezTo>
                    <a:cubicBezTo>
                      <a:pt x="9" y="38"/>
                      <a:pt x="9" y="35"/>
                      <a:pt x="12" y="32"/>
                    </a:cubicBezTo>
                    <a:cubicBezTo>
                      <a:pt x="28" y="15"/>
                      <a:pt x="28" y="15"/>
                      <a:pt x="28" y="15"/>
                    </a:cubicBezTo>
                    <a:cubicBezTo>
                      <a:pt x="29" y="14"/>
                      <a:pt x="30" y="14"/>
                      <a:pt x="31" y="15"/>
                    </a:cubicBezTo>
                    <a:cubicBezTo>
                      <a:pt x="32" y="16"/>
                      <a:pt x="32" y="17"/>
                      <a:pt x="31" y="18"/>
                    </a:cubicBezTo>
                    <a:cubicBezTo>
                      <a:pt x="14" y="34"/>
                      <a:pt x="14" y="34"/>
                      <a:pt x="14" y="34"/>
                    </a:cubicBezTo>
                    <a:cubicBezTo>
                      <a:pt x="13" y="36"/>
                      <a:pt x="13" y="37"/>
                      <a:pt x="13" y="38"/>
                    </a:cubicBezTo>
                    <a:cubicBezTo>
                      <a:pt x="13" y="38"/>
                      <a:pt x="14" y="38"/>
                      <a:pt x="14" y="38"/>
                    </a:cubicBezTo>
                    <a:cubicBezTo>
                      <a:pt x="15" y="38"/>
                      <a:pt x="16" y="38"/>
                      <a:pt x="17" y="37"/>
                    </a:cubicBezTo>
                    <a:cubicBezTo>
                      <a:pt x="40" y="13"/>
                      <a:pt x="40" y="13"/>
                      <a:pt x="40" y="13"/>
                    </a:cubicBezTo>
                    <a:cubicBezTo>
                      <a:pt x="42" y="11"/>
                      <a:pt x="43" y="9"/>
                      <a:pt x="42" y="8"/>
                    </a:cubicBezTo>
                    <a:cubicBezTo>
                      <a:pt x="42" y="6"/>
                      <a:pt x="40" y="4"/>
                      <a:pt x="38" y="4"/>
                    </a:cubicBezTo>
                    <a:cubicBezTo>
                      <a:pt x="37" y="3"/>
                      <a:pt x="35" y="4"/>
                      <a:pt x="33" y="6"/>
                    </a:cubicBezTo>
                    <a:cubicBezTo>
                      <a:pt x="26" y="13"/>
                      <a:pt x="12" y="27"/>
                      <a:pt x="8" y="30"/>
                    </a:cubicBezTo>
                    <a:cubicBezTo>
                      <a:pt x="3" y="35"/>
                      <a:pt x="5" y="40"/>
                      <a:pt x="8" y="43"/>
                    </a:cubicBezTo>
                    <a:cubicBezTo>
                      <a:pt x="11" y="46"/>
                      <a:pt x="16" y="47"/>
                      <a:pt x="21" y="43"/>
                    </a:cubicBezTo>
                    <a:cubicBezTo>
                      <a:pt x="45" y="18"/>
                      <a:pt x="45" y="18"/>
                      <a:pt x="45" y="18"/>
                    </a:cubicBezTo>
                    <a:cubicBezTo>
                      <a:pt x="46" y="17"/>
                      <a:pt x="47" y="17"/>
                      <a:pt x="48" y="18"/>
                    </a:cubicBezTo>
                    <a:cubicBezTo>
                      <a:pt x="49" y="19"/>
                      <a:pt x="49" y="20"/>
                      <a:pt x="48" y="20"/>
                    </a:cubicBezTo>
                    <a:cubicBezTo>
                      <a:pt x="23" y="45"/>
                      <a:pt x="23" y="45"/>
                      <a:pt x="23" y="45"/>
                    </a:cubicBezTo>
                    <a:cubicBezTo>
                      <a:pt x="20" y="48"/>
                      <a:pt x="17" y="49"/>
                      <a:pt x="14" y="49"/>
                    </a:cubicBezTo>
                    <a:close/>
                  </a:path>
                </a:pathLst>
              </a:custGeom>
              <a:solidFill>
                <a:schemeClr val="bg1">
                  <a:lumMod val="65000"/>
                </a:schemeClr>
              </a:solidFill>
              <a:ln>
                <a:noFill/>
              </a:ln>
            </p:spPr>
            <p:txBody>
              <a:bodyPr/>
              <a:lstStyle/>
              <a:p>
                <a:endParaRPr lang="zh-CN" altLang="en-US">
                  <a:cs typeface="+mn-ea"/>
                  <a:sym typeface="+mn-lt"/>
                </a:endParaRPr>
              </a:p>
            </p:txBody>
          </p:sp>
          <p:grpSp>
            <p:nvGrpSpPr>
              <p:cNvPr id="162" name="组合 161"/>
              <p:cNvGrpSpPr/>
              <p:nvPr/>
            </p:nvGrpSpPr>
            <p:grpSpPr>
              <a:xfrm>
                <a:off x="3679802" y="3976252"/>
                <a:ext cx="2249582" cy="1626913"/>
                <a:chOff x="947247" y="3592794"/>
                <a:chExt cx="2249582" cy="1626913"/>
              </a:xfrm>
            </p:grpSpPr>
            <p:sp>
              <p:nvSpPr>
                <p:cNvPr id="163" name="文本框 162"/>
                <p:cNvSpPr txBox="1"/>
                <p:nvPr/>
              </p:nvSpPr>
              <p:spPr>
                <a:xfrm>
                  <a:off x="947247" y="4020827"/>
                  <a:ext cx="2238406"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64" name="文本框 163"/>
                <p:cNvSpPr txBox="1"/>
                <p:nvPr/>
              </p:nvSpPr>
              <p:spPr>
                <a:xfrm>
                  <a:off x="958424" y="3592794"/>
                  <a:ext cx="2238405"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4" name="组合 3"/>
            <p:cNvGrpSpPr/>
            <p:nvPr/>
          </p:nvGrpSpPr>
          <p:grpSpPr>
            <a:xfrm>
              <a:off x="6380398" y="2431856"/>
              <a:ext cx="2249582" cy="3171309"/>
              <a:chOff x="6176382" y="2431856"/>
              <a:chExt cx="2249582" cy="3171309"/>
            </a:xfrm>
          </p:grpSpPr>
          <p:sp>
            <p:nvSpPr>
              <p:cNvPr id="149" name="Freeform 21"/>
              <p:cNvSpPr>
                <a:spLocks noEditPoints="1"/>
              </p:cNvSpPr>
              <p:nvPr/>
            </p:nvSpPr>
            <p:spPr bwMode="auto">
              <a:xfrm>
                <a:off x="6855870" y="2431856"/>
                <a:ext cx="890606" cy="906330"/>
              </a:xfrm>
              <a:custGeom>
                <a:avLst/>
                <a:gdLst>
                  <a:gd name="T0" fmla="*/ 197961842 w 45"/>
                  <a:gd name="T1" fmla="*/ 522856602 h 46"/>
                  <a:gd name="T2" fmla="*/ 659861977 w 45"/>
                  <a:gd name="T3" fmla="*/ 522856602 h 46"/>
                  <a:gd name="T4" fmla="*/ 791831123 w 45"/>
                  <a:gd name="T5" fmla="*/ 1372499590 h 46"/>
                  <a:gd name="T6" fmla="*/ 197961842 w 45"/>
                  <a:gd name="T7" fmla="*/ 522856602 h 46"/>
                  <a:gd name="T8" fmla="*/ 1451693101 w 45"/>
                  <a:gd name="T9" fmla="*/ 196070215 h 46"/>
                  <a:gd name="T10" fmla="*/ 2111555078 w 45"/>
                  <a:gd name="T11" fmla="*/ 457502558 h 46"/>
                  <a:gd name="T12" fmla="*/ 1451693101 w 45"/>
                  <a:gd name="T13" fmla="*/ 653572773 h 46"/>
                  <a:gd name="T14" fmla="*/ 857815697 w 45"/>
                  <a:gd name="T15" fmla="*/ 457502558 h 46"/>
                  <a:gd name="T16" fmla="*/ 1451693101 w 45"/>
                  <a:gd name="T17" fmla="*/ 196070215 h 46"/>
                  <a:gd name="T18" fmla="*/ 2111555078 w 45"/>
                  <a:gd name="T19" fmla="*/ 1372499590 h 46"/>
                  <a:gd name="T20" fmla="*/ 2147483646 w 45"/>
                  <a:gd name="T21" fmla="*/ 522856602 h 46"/>
                  <a:gd name="T22" fmla="*/ 2147483646 w 45"/>
                  <a:gd name="T23" fmla="*/ 522856602 h 46"/>
                  <a:gd name="T24" fmla="*/ 2111555078 w 45"/>
                  <a:gd name="T25" fmla="*/ 1372499590 h 46"/>
                  <a:gd name="T26" fmla="*/ 1649646820 w 45"/>
                  <a:gd name="T27" fmla="*/ 2147483646 h 46"/>
                  <a:gd name="T28" fmla="*/ 2111555078 w 45"/>
                  <a:gd name="T29" fmla="*/ 1633923848 h 46"/>
                  <a:gd name="T30" fmla="*/ 2147483646 w 45"/>
                  <a:gd name="T31" fmla="*/ 392140430 h 46"/>
                  <a:gd name="T32" fmla="*/ 2147483646 w 45"/>
                  <a:gd name="T33" fmla="*/ 261424259 h 46"/>
                  <a:gd name="T34" fmla="*/ 2147483646 w 45"/>
                  <a:gd name="T35" fmla="*/ 261424259 h 46"/>
                  <a:gd name="T36" fmla="*/ 1451693101 w 45"/>
                  <a:gd name="T37" fmla="*/ 0 h 46"/>
                  <a:gd name="T38" fmla="*/ 659861977 w 45"/>
                  <a:gd name="T39" fmla="*/ 261424259 h 46"/>
                  <a:gd name="T40" fmla="*/ 65984573 w 45"/>
                  <a:gd name="T41" fmla="*/ 261424259 h 46"/>
                  <a:gd name="T42" fmla="*/ 0 w 45"/>
                  <a:gd name="T43" fmla="*/ 392140430 h 46"/>
                  <a:gd name="T44" fmla="*/ 791831123 w 45"/>
                  <a:gd name="T45" fmla="*/ 1633923848 h 46"/>
                  <a:gd name="T46" fmla="*/ 1253731258 w 45"/>
                  <a:gd name="T47" fmla="*/ 2147483646 h 46"/>
                  <a:gd name="T48" fmla="*/ 1253731258 w 45"/>
                  <a:gd name="T49" fmla="*/ 2147483646 h 46"/>
                  <a:gd name="T50" fmla="*/ 725846550 w 45"/>
                  <a:gd name="T51" fmla="*/ 2147483646 h 46"/>
                  <a:gd name="T52" fmla="*/ 1451693101 w 45"/>
                  <a:gd name="T53" fmla="*/ 2147483646 h 46"/>
                  <a:gd name="T54" fmla="*/ 2147483646 w 45"/>
                  <a:gd name="T55" fmla="*/ 2147483646 h 46"/>
                  <a:gd name="T56" fmla="*/ 1649646820 w 45"/>
                  <a:gd name="T57" fmla="*/ 2147483646 h 46"/>
                  <a:gd name="T58" fmla="*/ 1649646820 w 45"/>
                  <a:gd name="T59" fmla="*/ 2147483646 h 4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5" h="46">
                    <a:moveTo>
                      <a:pt x="3" y="8"/>
                    </a:moveTo>
                    <a:cubicBezTo>
                      <a:pt x="10" y="8"/>
                      <a:pt x="10" y="8"/>
                      <a:pt x="10" y="8"/>
                    </a:cubicBezTo>
                    <a:cubicBezTo>
                      <a:pt x="10" y="14"/>
                      <a:pt x="11" y="18"/>
                      <a:pt x="12" y="21"/>
                    </a:cubicBezTo>
                    <a:cubicBezTo>
                      <a:pt x="8" y="18"/>
                      <a:pt x="4" y="15"/>
                      <a:pt x="3" y="8"/>
                    </a:cubicBezTo>
                    <a:close/>
                    <a:moveTo>
                      <a:pt x="22" y="3"/>
                    </a:moveTo>
                    <a:cubicBezTo>
                      <a:pt x="29" y="3"/>
                      <a:pt x="32" y="6"/>
                      <a:pt x="32" y="7"/>
                    </a:cubicBezTo>
                    <a:cubicBezTo>
                      <a:pt x="32" y="8"/>
                      <a:pt x="29" y="10"/>
                      <a:pt x="22" y="10"/>
                    </a:cubicBezTo>
                    <a:cubicBezTo>
                      <a:pt x="15" y="10"/>
                      <a:pt x="13" y="8"/>
                      <a:pt x="13" y="7"/>
                    </a:cubicBezTo>
                    <a:cubicBezTo>
                      <a:pt x="13" y="6"/>
                      <a:pt x="15" y="3"/>
                      <a:pt x="22" y="3"/>
                    </a:cubicBezTo>
                    <a:close/>
                    <a:moveTo>
                      <a:pt x="32" y="21"/>
                    </a:moveTo>
                    <a:cubicBezTo>
                      <a:pt x="34" y="18"/>
                      <a:pt x="35" y="14"/>
                      <a:pt x="35" y="8"/>
                    </a:cubicBezTo>
                    <a:cubicBezTo>
                      <a:pt x="41" y="8"/>
                      <a:pt x="41" y="8"/>
                      <a:pt x="41" y="8"/>
                    </a:cubicBezTo>
                    <a:cubicBezTo>
                      <a:pt x="41" y="15"/>
                      <a:pt x="37" y="18"/>
                      <a:pt x="32" y="21"/>
                    </a:cubicBezTo>
                    <a:close/>
                    <a:moveTo>
                      <a:pt x="25" y="34"/>
                    </a:moveTo>
                    <a:cubicBezTo>
                      <a:pt x="25" y="30"/>
                      <a:pt x="28" y="28"/>
                      <a:pt x="32" y="25"/>
                    </a:cubicBezTo>
                    <a:cubicBezTo>
                      <a:pt x="38" y="21"/>
                      <a:pt x="45" y="17"/>
                      <a:pt x="45" y="6"/>
                    </a:cubicBezTo>
                    <a:cubicBezTo>
                      <a:pt x="45" y="5"/>
                      <a:pt x="44" y="4"/>
                      <a:pt x="43" y="4"/>
                    </a:cubicBezTo>
                    <a:cubicBezTo>
                      <a:pt x="34" y="4"/>
                      <a:pt x="34" y="4"/>
                      <a:pt x="34" y="4"/>
                    </a:cubicBezTo>
                    <a:cubicBezTo>
                      <a:pt x="33" y="2"/>
                      <a:pt x="30" y="0"/>
                      <a:pt x="22" y="0"/>
                    </a:cubicBezTo>
                    <a:cubicBezTo>
                      <a:pt x="15" y="0"/>
                      <a:pt x="11" y="2"/>
                      <a:pt x="10" y="4"/>
                    </a:cubicBezTo>
                    <a:cubicBezTo>
                      <a:pt x="1" y="4"/>
                      <a:pt x="1" y="4"/>
                      <a:pt x="1" y="4"/>
                    </a:cubicBezTo>
                    <a:cubicBezTo>
                      <a:pt x="0" y="4"/>
                      <a:pt x="0" y="5"/>
                      <a:pt x="0" y="6"/>
                    </a:cubicBezTo>
                    <a:cubicBezTo>
                      <a:pt x="0" y="17"/>
                      <a:pt x="6" y="21"/>
                      <a:pt x="12" y="25"/>
                    </a:cubicBezTo>
                    <a:cubicBezTo>
                      <a:pt x="16" y="28"/>
                      <a:pt x="19" y="30"/>
                      <a:pt x="19" y="34"/>
                    </a:cubicBezTo>
                    <a:cubicBezTo>
                      <a:pt x="19" y="37"/>
                      <a:pt x="19" y="37"/>
                      <a:pt x="19" y="37"/>
                    </a:cubicBezTo>
                    <a:cubicBezTo>
                      <a:pt x="15" y="38"/>
                      <a:pt x="11" y="39"/>
                      <a:pt x="11" y="41"/>
                    </a:cubicBezTo>
                    <a:cubicBezTo>
                      <a:pt x="11" y="44"/>
                      <a:pt x="16" y="46"/>
                      <a:pt x="22" y="46"/>
                    </a:cubicBezTo>
                    <a:cubicBezTo>
                      <a:pt x="28" y="46"/>
                      <a:pt x="33" y="44"/>
                      <a:pt x="33" y="41"/>
                    </a:cubicBezTo>
                    <a:cubicBezTo>
                      <a:pt x="33" y="39"/>
                      <a:pt x="30" y="38"/>
                      <a:pt x="25" y="37"/>
                    </a:cubicBezTo>
                    <a:cubicBezTo>
                      <a:pt x="25" y="34"/>
                      <a:pt x="25" y="34"/>
                      <a:pt x="25" y="34"/>
                    </a:cubicBezTo>
                    <a:close/>
                  </a:path>
                </a:pathLst>
              </a:custGeom>
              <a:solidFill>
                <a:schemeClr val="bg1">
                  <a:lumMod val="65000"/>
                </a:schemeClr>
              </a:solidFill>
              <a:ln>
                <a:noFill/>
              </a:ln>
            </p:spPr>
            <p:txBody>
              <a:bodyPr/>
              <a:lstStyle/>
              <a:p>
                <a:endParaRPr lang="zh-CN" altLang="en-US">
                  <a:cs typeface="+mn-ea"/>
                  <a:sym typeface="+mn-lt"/>
                </a:endParaRPr>
              </a:p>
            </p:txBody>
          </p:sp>
          <p:grpSp>
            <p:nvGrpSpPr>
              <p:cNvPr id="165" name="组合 164"/>
              <p:cNvGrpSpPr/>
              <p:nvPr/>
            </p:nvGrpSpPr>
            <p:grpSpPr>
              <a:xfrm>
                <a:off x="6176382" y="3976252"/>
                <a:ext cx="2249582" cy="1626913"/>
                <a:chOff x="947247" y="3592794"/>
                <a:chExt cx="2249582" cy="1626913"/>
              </a:xfrm>
            </p:grpSpPr>
            <p:sp>
              <p:nvSpPr>
                <p:cNvPr id="166" name="文本框 165"/>
                <p:cNvSpPr txBox="1"/>
                <p:nvPr/>
              </p:nvSpPr>
              <p:spPr>
                <a:xfrm>
                  <a:off x="947247" y="4020827"/>
                  <a:ext cx="2238406"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67" name="文本框 166"/>
                <p:cNvSpPr txBox="1"/>
                <p:nvPr/>
              </p:nvSpPr>
              <p:spPr>
                <a:xfrm>
                  <a:off x="958424" y="3592794"/>
                  <a:ext cx="2238405"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nvGrpSpPr>
            <p:cNvPr id="3" name="组合 2"/>
            <p:cNvGrpSpPr/>
            <p:nvPr/>
          </p:nvGrpSpPr>
          <p:grpSpPr>
            <a:xfrm>
              <a:off x="9130159" y="2489168"/>
              <a:ext cx="2249582" cy="3113997"/>
              <a:chOff x="8672962" y="2489168"/>
              <a:chExt cx="2249582" cy="3113997"/>
            </a:xfrm>
          </p:grpSpPr>
          <p:sp>
            <p:nvSpPr>
              <p:cNvPr id="150" name="Freeform 23"/>
              <p:cNvSpPr>
                <a:spLocks noEditPoints="1"/>
              </p:cNvSpPr>
              <p:nvPr/>
            </p:nvSpPr>
            <p:spPr bwMode="auto">
              <a:xfrm rot="10800000">
                <a:off x="9398781" y="2489168"/>
                <a:ext cx="797944" cy="791708"/>
              </a:xfrm>
              <a:custGeom>
                <a:avLst/>
                <a:gdLst>
                  <a:gd name="T0" fmla="*/ 335198297 w 40"/>
                  <a:gd name="T1" fmla="*/ 1323544163 h 40"/>
                  <a:gd name="T2" fmla="*/ 0 w 40"/>
                  <a:gd name="T3" fmla="*/ 1323544163 h 40"/>
                  <a:gd name="T4" fmla="*/ 0 w 40"/>
                  <a:gd name="T5" fmla="*/ 2147483646 h 40"/>
                  <a:gd name="T6" fmla="*/ 335198297 w 40"/>
                  <a:gd name="T7" fmla="*/ 2147483646 h 40"/>
                  <a:gd name="T8" fmla="*/ 1340785001 w 40"/>
                  <a:gd name="T9" fmla="*/ 2147483646 h 40"/>
                  <a:gd name="T10" fmla="*/ 1340785001 w 40"/>
                  <a:gd name="T11" fmla="*/ 2147483646 h 40"/>
                  <a:gd name="T12" fmla="*/ 335198297 w 40"/>
                  <a:gd name="T13" fmla="*/ 2147483646 h 40"/>
                  <a:gd name="T14" fmla="*/ 335198297 w 40"/>
                  <a:gd name="T15" fmla="*/ 1323544163 h 40"/>
                  <a:gd name="T16" fmla="*/ 2147483646 w 40"/>
                  <a:gd name="T17" fmla="*/ 1654424102 h 40"/>
                  <a:gd name="T18" fmla="*/ 1005586704 w 40"/>
                  <a:gd name="T19" fmla="*/ 1654424102 h 40"/>
                  <a:gd name="T20" fmla="*/ 1005586704 w 40"/>
                  <a:gd name="T21" fmla="*/ 330888074 h 40"/>
                  <a:gd name="T22" fmla="*/ 2147483646 w 40"/>
                  <a:gd name="T23" fmla="*/ 330888074 h 40"/>
                  <a:gd name="T24" fmla="*/ 2147483646 w 40"/>
                  <a:gd name="T25" fmla="*/ 1654424102 h 40"/>
                  <a:gd name="T26" fmla="*/ 2147483646 w 40"/>
                  <a:gd name="T27" fmla="*/ 0 h 40"/>
                  <a:gd name="T28" fmla="*/ 1005586704 w 40"/>
                  <a:gd name="T29" fmla="*/ 0 h 40"/>
                  <a:gd name="T30" fmla="*/ 670396595 w 40"/>
                  <a:gd name="T31" fmla="*/ 330888074 h 40"/>
                  <a:gd name="T32" fmla="*/ 670396595 w 40"/>
                  <a:gd name="T33" fmla="*/ 1654424102 h 40"/>
                  <a:gd name="T34" fmla="*/ 1005586704 w 40"/>
                  <a:gd name="T35" fmla="*/ 1985312176 h 40"/>
                  <a:gd name="T36" fmla="*/ 2147483646 w 40"/>
                  <a:gd name="T37" fmla="*/ 1985312176 h 40"/>
                  <a:gd name="T38" fmla="*/ 2147483646 w 40"/>
                  <a:gd name="T39" fmla="*/ 1654424102 h 40"/>
                  <a:gd name="T40" fmla="*/ 2147483646 w 40"/>
                  <a:gd name="T41" fmla="*/ 330888074 h 40"/>
                  <a:gd name="T42" fmla="*/ 2147483646 w 40"/>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40">
                    <a:moveTo>
                      <a:pt x="5" y="20"/>
                    </a:moveTo>
                    <a:cubicBezTo>
                      <a:pt x="0" y="20"/>
                      <a:pt x="0" y="20"/>
                      <a:pt x="0" y="20"/>
                    </a:cubicBezTo>
                    <a:cubicBezTo>
                      <a:pt x="0" y="35"/>
                      <a:pt x="0" y="35"/>
                      <a:pt x="0" y="35"/>
                    </a:cubicBezTo>
                    <a:cubicBezTo>
                      <a:pt x="0" y="38"/>
                      <a:pt x="2" y="40"/>
                      <a:pt x="5" y="40"/>
                    </a:cubicBezTo>
                    <a:cubicBezTo>
                      <a:pt x="20" y="40"/>
                      <a:pt x="20" y="40"/>
                      <a:pt x="20" y="40"/>
                    </a:cubicBezTo>
                    <a:cubicBezTo>
                      <a:pt x="20" y="35"/>
                      <a:pt x="20" y="35"/>
                      <a:pt x="20" y="35"/>
                    </a:cubicBezTo>
                    <a:cubicBezTo>
                      <a:pt x="5" y="35"/>
                      <a:pt x="5" y="35"/>
                      <a:pt x="5" y="35"/>
                    </a:cubicBezTo>
                    <a:cubicBezTo>
                      <a:pt x="5" y="20"/>
                      <a:pt x="5" y="20"/>
                      <a:pt x="5" y="20"/>
                    </a:cubicBezTo>
                    <a:close/>
                    <a:moveTo>
                      <a:pt x="35" y="25"/>
                    </a:moveTo>
                    <a:cubicBezTo>
                      <a:pt x="15" y="25"/>
                      <a:pt x="15" y="25"/>
                      <a:pt x="15" y="25"/>
                    </a:cubicBezTo>
                    <a:cubicBezTo>
                      <a:pt x="15" y="5"/>
                      <a:pt x="15" y="5"/>
                      <a:pt x="15" y="5"/>
                    </a:cubicBezTo>
                    <a:cubicBezTo>
                      <a:pt x="35" y="5"/>
                      <a:pt x="35" y="5"/>
                      <a:pt x="35" y="5"/>
                    </a:cubicBezTo>
                    <a:cubicBezTo>
                      <a:pt x="35" y="25"/>
                      <a:pt x="35" y="25"/>
                      <a:pt x="35" y="25"/>
                    </a:cubicBezTo>
                    <a:close/>
                    <a:moveTo>
                      <a:pt x="35" y="0"/>
                    </a:moveTo>
                    <a:cubicBezTo>
                      <a:pt x="15" y="0"/>
                      <a:pt x="15" y="0"/>
                      <a:pt x="15" y="0"/>
                    </a:cubicBezTo>
                    <a:cubicBezTo>
                      <a:pt x="12" y="0"/>
                      <a:pt x="10" y="2"/>
                      <a:pt x="10" y="5"/>
                    </a:cubicBezTo>
                    <a:cubicBezTo>
                      <a:pt x="10" y="25"/>
                      <a:pt x="10" y="25"/>
                      <a:pt x="10" y="25"/>
                    </a:cubicBezTo>
                    <a:cubicBezTo>
                      <a:pt x="10" y="28"/>
                      <a:pt x="12" y="30"/>
                      <a:pt x="15" y="30"/>
                    </a:cubicBezTo>
                    <a:cubicBezTo>
                      <a:pt x="35" y="30"/>
                      <a:pt x="35" y="30"/>
                      <a:pt x="35" y="30"/>
                    </a:cubicBezTo>
                    <a:cubicBezTo>
                      <a:pt x="38" y="30"/>
                      <a:pt x="40" y="28"/>
                      <a:pt x="40" y="25"/>
                    </a:cubicBezTo>
                    <a:cubicBezTo>
                      <a:pt x="40" y="5"/>
                      <a:pt x="40" y="5"/>
                      <a:pt x="40" y="5"/>
                    </a:cubicBezTo>
                    <a:cubicBezTo>
                      <a:pt x="40" y="2"/>
                      <a:pt x="38" y="0"/>
                      <a:pt x="35" y="0"/>
                    </a:cubicBezTo>
                    <a:close/>
                  </a:path>
                </a:pathLst>
              </a:custGeom>
              <a:solidFill>
                <a:schemeClr val="bg1">
                  <a:lumMod val="65000"/>
                </a:schemeClr>
              </a:solidFill>
              <a:ln>
                <a:noFill/>
              </a:ln>
            </p:spPr>
            <p:txBody>
              <a:bodyPr/>
              <a:lstStyle/>
              <a:p>
                <a:endParaRPr lang="zh-CN" altLang="en-US">
                  <a:cs typeface="+mn-ea"/>
                  <a:sym typeface="+mn-lt"/>
                </a:endParaRPr>
              </a:p>
            </p:txBody>
          </p:sp>
          <p:grpSp>
            <p:nvGrpSpPr>
              <p:cNvPr id="168" name="组合 167"/>
              <p:cNvGrpSpPr/>
              <p:nvPr/>
            </p:nvGrpSpPr>
            <p:grpSpPr>
              <a:xfrm>
                <a:off x="8672962" y="3976252"/>
                <a:ext cx="2249582" cy="1626913"/>
                <a:chOff x="947247" y="3592794"/>
                <a:chExt cx="2249582" cy="1626913"/>
              </a:xfrm>
            </p:grpSpPr>
            <p:sp>
              <p:nvSpPr>
                <p:cNvPr id="169" name="文本框 168"/>
                <p:cNvSpPr txBox="1"/>
                <p:nvPr/>
              </p:nvSpPr>
              <p:spPr>
                <a:xfrm>
                  <a:off x="947247" y="4020827"/>
                  <a:ext cx="2238406" cy="119888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70" name="文本框 169"/>
                <p:cNvSpPr txBox="1"/>
                <p:nvPr/>
              </p:nvSpPr>
              <p:spPr>
                <a:xfrm>
                  <a:off x="958424" y="3592794"/>
                  <a:ext cx="2238405"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5" name="组合 144"/>
          <p:cNvGrpSpPr/>
          <p:nvPr/>
        </p:nvGrpSpPr>
        <p:grpSpPr>
          <a:xfrm>
            <a:off x="718457" y="1453531"/>
            <a:ext cx="10755087" cy="3804653"/>
            <a:chOff x="1034142" y="1861457"/>
            <a:chExt cx="10755087" cy="3804653"/>
          </a:xfrm>
        </p:grpSpPr>
        <p:grpSp>
          <p:nvGrpSpPr>
            <p:cNvPr id="146" name="组合 145"/>
            <p:cNvGrpSpPr/>
            <p:nvPr/>
          </p:nvGrpSpPr>
          <p:grpSpPr>
            <a:xfrm>
              <a:off x="1148442" y="1861457"/>
              <a:ext cx="10526486" cy="2362200"/>
              <a:chOff x="1034142" y="1861457"/>
              <a:chExt cx="10526486" cy="2362200"/>
            </a:xfrm>
          </p:grpSpPr>
          <p:grpSp>
            <p:nvGrpSpPr>
              <p:cNvPr id="148" name="组合 147"/>
              <p:cNvGrpSpPr/>
              <p:nvPr/>
            </p:nvGrpSpPr>
            <p:grpSpPr>
              <a:xfrm>
                <a:off x="1034142" y="1861457"/>
                <a:ext cx="10526486" cy="2362200"/>
                <a:chOff x="1034142" y="1861457"/>
                <a:chExt cx="10526486" cy="2362200"/>
              </a:xfrm>
              <a:blipFill>
                <a:blip r:embed="rId1"/>
                <a:stretch>
                  <a:fillRect/>
                </a:stretch>
              </a:blipFill>
            </p:grpSpPr>
            <p:sp>
              <p:nvSpPr>
                <p:cNvPr id="153" name="矩形 152"/>
                <p:cNvSpPr/>
                <p:nvPr/>
              </p:nvSpPr>
              <p:spPr>
                <a:xfrm>
                  <a:off x="1034142" y="1861457"/>
                  <a:ext cx="3559629" cy="2362200"/>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54" name="矩形 153"/>
                <p:cNvSpPr/>
                <p:nvPr/>
              </p:nvSpPr>
              <p:spPr>
                <a:xfrm>
                  <a:off x="8000999" y="1861457"/>
                  <a:ext cx="3559629" cy="2362200"/>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149" name="矩形 148"/>
              <p:cNvSpPr/>
              <p:nvPr/>
            </p:nvSpPr>
            <p:spPr>
              <a:xfrm>
                <a:off x="4593771" y="1861457"/>
                <a:ext cx="3407228" cy="2362200"/>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150" name="组合 149"/>
              <p:cNvGrpSpPr/>
              <p:nvPr/>
            </p:nvGrpSpPr>
            <p:grpSpPr>
              <a:xfrm>
                <a:off x="4847430" y="2319233"/>
                <a:ext cx="2900045" cy="1598720"/>
                <a:chOff x="5063805" y="2347670"/>
                <a:chExt cx="2900045" cy="1598720"/>
              </a:xfrm>
            </p:grpSpPr>
            <p:sp>
              <p:nvSpPr>
                <p:cNvPr id="151" name="文本框 150"/>
                <p:cNvSpPr txBox="1"/>
                <p:nvPr/>
              </p:nvSpPr>
              <p:spPr>
                <a:xfrm>
                  <a:off x="5063805" y="2747720"/>
                  <a:ext cx="2900045" cy="119867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sp>
              <p:nvSpPr>
                <p:cNvPr id="152" name="文本框 151"/>
                <p:cNvSpPr txBox="1"/>
                <p:nvPr/>
              </p:nvSpPr>
              <p:spPr>
                <a:xfrm>
                  <a:off x="5721229" y="2347670"/>
                  <a:ext cx="1717142" cy="400110"/>
                </a:xfrm>
                <a:prstGeom prst="rect">
                  <a:avLst/>
                </a:prstGeom>
                <a:noFill/>
              </p:spPr>
              <p:txBody>
                <a:bodyPr wrap="square" rtlCol="0">
                  <a:spAutoFit/>
                </a:bodyPr>
                <a:lstStyle/>
                <a:p>
                  <a:pPr algn="ctr"/>
                  <a:r>
                    <a:rPr lang="en-US" altLang="zh-CN" sz="2000" dirty="0">
                      <a:solidFill>
                        <a:schemeClr val="tx1">
                          <a:lumMod val="75000"/>
                          <a:lumOff val="25000"/>
                        </a:schemeClr>
                      </a:solidFill>
                      <a:cs typeface="+mn-ea"/>
                      <a:sym typeface="+mn-lt"/>
                    </a:rPr>
                    <a:t> </a:t>
                  </a:r>
                  <a:r>
                    <a:rPr lang="zh-CN" altLang="en-US" sz="2000" dirty="0">
                      <a:solidFill>
                        <a:schemeClr val="tx1">
                          <a:lumMod val="75000"/>
                          <a:lumOff val="25000"/>
                        </a:schemeClr>
                      </a:solidFill>
                      <a:cs typeface="+mn-ea"/>
                      <a:sym typeface="+mn-lt"/>
                    </a:rPr>
                    <a:t>标题文本</a:t>
                  </a:r>
                  <a:endParaRPr lang="zh-CN" altLang="en-US" sz="2000" dirty="0">
                    <a:solidFill>
                      <a:schemeClr val="tx1">
                        <a:lumMod val="75000"/>
                        <a:lumOff val="25000"/>
                      </a:schemeClr>
                    </a:solidFill>
                    <a:cs typeface="+mn-ea"/>
                    <a:sym typeface="+mn-lt"/>
                  </a:endParaRPr>
                </a:p>
              </p:txBody>
            </p:sp>
          </p:grpSp>
        </p:grpSp>
        <p:sp>
          <p:nvSpPr>
            <p:cNvPr id="147" name="文本框 146"/>
            <p:cNvSpPr txBox="1"/>
            <p:nvPr/>
          </p:nvSpPr>
          <p:spPr>
            <a:xfrm>
              <a:off x="1034142" y="4744090"/>
              <a:ext cx="10755087" cy="922020"/>
            </a:xfrm>
            <a:prstGeom prst="rect">
              <a:avLst/>
            </a:prstGeom>
            <a:noFill/>
          </p:spPr>
          <p:txBody>
            <a:bodyPr wrap="square" rtlCol="0">
              <a:spAutoFit/>
            </a:bodyPr>
            <a:lstStyle/>
            <a:p>
              <a:pPr algn="ctr">
                <a:lnSpc>
                  <a:spcPct val="150000"/>
                </a:lnSpc>
              </a:pPr>
              <a:r>
                <a:rPr lang="zh-CN" altLang="en-US" sz="1200" dirty="0">
                  <a:solidFill>
                    <a:srgbClr val="010101"/>
                  </a:solidFill>
                  <a:cs typeface="+mn-ea"/>
                  <a:sym typeface="+mn-lt"/>
                </a:rPr>
                <a:t>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请点击此处编辑您的文字内容。</a:t>
              </a:r>
              <a:endParaRPr lang="zh-CN" altLang="en-US" sz="1200" dirty="0">
                <a:solidFill>
                  <a:srgbClr val="010101"/>
                </a:solidFill>
                <a:cs typeface="+mn-ea"/>
                <a:sym typeface="+mn-lt"/>
              </a:endParaRPr>
            </a:p>
          </p:txBody>
        </p:sp>
      </p:grpSp>
    </p:spTree>
  </p:cSld>
  <p:clrMapOvr>
    <a:masterClrMapping/>
  </p:clrMapOvr>
</p:sld>
</file>

<file path=ppt/tags/tag1.xml><?xml version="1.0" encoding="utf-8"?>
<p:tagLst xmlns:p="http://schemas.openxmlformats.org/presentationml/2006/main">
  <p:tag name="KSO_WPP_MARK_KEY" val="ce539f41-a203-44a4-81d1-13dca7b601cb"/>
  <p:tag name="COMMONDATA" val="eyJjb3VudCI6MSwiaGRpZCI6ImMzMTNiY2VhY2UwYTMwNDEyN2NiZmYyNjAzNDJhM2E1IiwidXNlckNvdW50IjoxfQ=="/>
  <p:tag name="commondata" val="eyJjb3VudCI6MiwiaGRpZCI6ImY3Yzc0ZjJkNjEzMWI5N2UzM2UxMGI2NDYwNzQ1OTkwIiwidXNlckNvdW50Ijox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wp03dijp">
      <a:majorFont>
        <a:latin typeface="宋体"/>
        <a:ea typeface="宋体"/>
        <a:cs typeface=""/>
      </a:majorFont>
      <a:minorFont>
        <a:latin typeface="宋体"/>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3081</Words>
  <Application>WPS 演示</Application>
  <PresentationFormat>宽屏</PresentationFormat>
  <Paragraphs>230</Paragraphs>
  <Slides>19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19</vt:i4>
      </vt:variant>
    </vt:vector>
  </HeadingPairs>
  <TitlesOfParts>
    <vt:vector size="25" baseType="lpstr">
      <vt:lpstr>Arial</vt:lpstr>
      <vt:lpstr>宋体</vt:lpstr>
      <vt:lpstr>Wingdings</vt:lpstr>
      <vt:lpstr>微软雅黑</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H</cp:lastModifiedBy>
  <cp:revision>14</cp:revision>
  <dcterms:created xsi:type="dcterms:W3CDTF">2019-08-05T15:04:00Z</dcterms:created>
  <dcterms:modified xsi:type="dcterms:W3CDTF">2024-07-10T06:59:40Z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KSOTemplateUUID">
    <vt:lpwstr>v1.0_mb_0a41+1ctYpTZvo92xapkIA==</vt:lpwstr>
  </property>
  <property fmtid="{D5CDD505-2E9C-101B-9397-08002B2CF9AE}" pid="4" name="ICV">
    <vt:lpwstr>F718C09DF7FB4FF3A5C5098183C80E5D_13</vt:lpwstr>
  </property>
</Properties>
</file>