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12192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44880" y="1976627"/>
            <a:ext cx="2962910" cy="2920365"/>
          </a:xfrm>
          <a:custGeom>
            <a:avLst/>
            <a:gdLst/>
            <a:ahLst/>
            <a:cxnLst/>
            <a:rect l="l" t="t" r="r" b="b"/>
            <a:pathLst>
              <a:path w="2962910" h="2920365">
                <a:moveTo>
                  <a:pt x="1481327" y="0"/>
                </a:moveTo>
                <a:lnTo>
                  <a:pt x="1432429" y="780"/>
                </a:lnTo>
                <a:lnTo>
                  <a:pt x="1383928" y="3105"/>
                </a:lnTo>
                <a:lnTo>
                  <a:pt x="1335847" y="6951"/>
                </a:lnTo>
                <a:lnTo>
                  <a:pt x="1288210" y="12293"/>
                </a:lnTo>
                <a:lnTo>
                  <a:pt x="1241044" y="19109"/>
                </a:lnTo>
                <a:lnTo>
                  <a:pt x="1194371" y="27372"/>
                </a:lnTo>
                <a:lnTo>
                  <a:pt x="1148216" y="37060"/>
                </a:lnTo>
                <a:lnTo>
                  <a:pt x="1102604" y="48149"/>
                </a:lnTo>
                <a:lnTo>
                  <a:pt x="1057559" y="60614"/>
                </a:lnTo>
                <a:lnTo>
                  <a:pt x="1013106" y="74432"/>
                </a:lnTo>
                <a:lnTo>
                  <a:pt x="969268" y="89577"/>
                </a:lnTo>
                <a:lnTo>
                  <a:pt x="926071" y="106027"/>
                </a:lnTo>
                <a:lnTo>
                  <a:pt x="883538" y="123758"/>
                </a:lnTo>
                <a:lnTo>
                  <a:pt x="841694" y="142744"/>
                </a:lnTo>
                <a:lnTo>
                  <a:pt x="800564" y="162963"/>
                </a:lnTo>
                <a:lnTo>
                  <a:pt x="760171" y="184389"/>
                </a:lnTo>
                <a:lnTo>
                  <a:pt x="720540" y="207000"/>
                </a:lnTo>
                <a:lnTo>
                  <a:pt x="681697" y="230771"/>
                </a:lnTo>
                <a:lnTo>
                  <a:pt x="643664" y="255677"/>
                </a:lnTo>
                <a:lnTo>
                  <a:pt x="606466" y="281696"/>
                </a:lnTo>
                <a:lnTo>
                  <a:pt x="570128" y="308802"/>
                </a:lnTo>
                <a:lnTo>
                  <a:pt x="534675" y="336972"/>
                </a:lnTo>
                <a:lnTo>
                  <a:pt x="500130" y="366182"/>
                </a:lnTo>
                <a:lnTo>
                  <a:pt x="466518" y="396407"/>
                </a:lnTo>
                <a:lnTo>
                  <a:pt x="433863" y="427624"/>
                </a:lnTo>
                <a:lnTo>
                  <a:pt x="402190" y="459809"/>
                </a:lnTo>
                <a:lnTo>
                  <a:pt x="371524" y="492937"/>
                </a:lnTo>
                <a:lnTo>
                  <a:pt x="341887" y="526985"/>
                </a:lnTo>
                <a:lnTo>
                  <a:pt x="313306" y="561928"/>
                </a:lnTo>
                <a:lnTo>
                  <a:pt x="285804" y="597743"/>
                </a:lnTo>
                <a:lnTo>
                  <a:pt x="259406" y="634405"/>
                </a:lnTo>
                <a:lnTo>
                  <a:pt x="234136" y="671890"/>
                </a:lnTo>
                <a:lnTo>
                  <a:pt x="210019" y="710174"/>
                </a:lnTo>
                <a:lnTo>
                  <a:pt x="187078" y="749234"/>
                </a:lnTo>
                <a:lnTo>
                  <a:pt x="165339" y="789045"/>
                </a:lnTo>
                <a:lnTo>
                  <a:pt x="144826" y="829583"/>
                </a:lnTo>
                <a:lnTo>
                  <a:pt x="125562" y="870824"/>
                </a:lnTo>
                <a:lnTo>
                  <a:pt x="107573" y="912744"/>
                </a:lnTo>
                <a:lnTo>
                  <a:pt x="90883" y="955318"/>
                </a:lnTo>
                <a:lnTo>
                  <a:pt x="75517" y="998524"/>
                </a:lnTo>
                <a:lnTo>
                  <a:pt x="61498" y="1042337"/>
                </a:lnTo>
                <a:lnTo>
                  <a:pt x="48851" y="1086732"/>
                </a:lnTo>
                <a:lnTo>
                  <a:pt x="37601" y="1131687"/>
                </a:lnTo>
                <a:lnTo>
                  <a:pt x="27771" y="1177176"/>
                </a:lnTo>
                <a:lnTo>
                  <a:pt x="19387" y="1223175"/>
                </a:lnTo>
                <a:lnTo>
                  <a:pt x="12473" y="1269661"/>
                </a:lnTo>
                <a:lnTo>
                  <a:pt x="7052" y="1316610"/>
                </a:lnTo>
                <a:lnTo>
                  <a:pt x="3150" y="1363998"/>
                </a:lnTo>
                <a:lnTo>
                  <a:pt x="791" y="1411799"/>
                </a:lnTo>
                <a:lnTo>
                  <a:pt x="0" y="1459992"/>
                </a:lnTo>
                <a:lnTo>
                  <a:pt x="791" y="1508184"/>
                </a:lnTo>
                <a:lnTo>
                  <a:pt x="3150" y="1555985"/>
                </a:lnTo>
                <a:lnTo>
                  <a:pt x="7052" y="1603373"/>
                </a:lnTo>
                <a:lnTo>
                  <a:pt x="12473" y="1650322"/>
                </a:lnTo>
                <a:lnTo>
                  <a:pt x="19387" y="1696808"/>
                </a:lnTo>
                <a:lnTo>
                  <a:pt x="27771" y="1742807"/>
                </a:lnTo>
                <a:lnTo>
                  <a:pt x="37601" y="1788296"/>
                </a:lnTo>
                <a:lnTo>
                  <a:pt x="48851" y="1833251"/>
                </a:lnTo>
                <a:lnTo>
                  <a:pt x="61498" y="1877646"/>
                </a:lnTo>
                <a:lnTo>
                  <a:pt x="75517" y="1921459"/>
                </a:lnTo>
                <a:lnTo>
                  <a:pt x="90883" y="1964665"/>
                </a:lnTo>
                <a:lnTo>
                  <a:pt x="107573" y="2007239"/>
                </a:lnTo>
                <a:lnTo>
                  <a:pt x="125562" y="2049159"/>
                </a:lnTo>
                <a:lnTo>
                  <a:pt x="144826" y="2090400"/>
                </a:lnTo>
                <a:lnTo>
                  <a:pt x="165339" y="2130938"/>
                </a:lnTo>
                <a:lnTo>
                  <a:pt x="187078" y="2170749"/>
                </a:lnTo>
                <a:lnTo>
                  <a:pt x="210019" y="2209809"/>
                </a:lnTo>
                <a:lnTo>
                  <a:pt x="234136" y="2248093"/>
                </a:lnTo>
                <a:lnTo>
                  <a:pt x="259406" y="2285578"/>
                </a:lnTo>
                <a:lnTo>
                  <a:pt x="285804" y="2322240"/>
                </a:lnTo>
                <a:lnTo>
                  <a:pt x="313306" y="2358055"/>
                </a:lnTo>
                <a:lnTo>
                  <a:pt x="341887" y="2392998"/>
                </a:lnTo>
                <a:lnTo>
                  <a:pt x="371524" y="2427046"/>
                </a:lnTo>
                <a:lnTo>
                  <a:pt x="402190" y="2460174"/>
                </a:lnTo>
                <a:lnTo>
                  <a:pt x="433863" y="2492359"/>
                </a:lnTo>
                <a:lnTo>
                  <a:pt x="466518" y="2523576"/>
                </a:lnTo>
                <a:lnTo>
                  <a:pt x="500130" y="2553801"/>
                </a:lnTo>
                <a:lnTo>
                  <a:pt x="534675" y="2583011"/>
                </a:lnTo>
                <a:lnTo>
                  <a:pt x="570128" y="2611181"/>
                </a:lnTo>
                <a:lnTo>
                  <a:pt x="606466" y="2638287"/>
                </a:lnTo>
                <a:lnTo>
                  <a:pt x="643664" y="2664306"/>
                </a:lnTo>
                <a:lnTo>
                  <a:pt x="681697" y="2689212"/>
                </a:lnTo>
                <a:lnTo>
                  <a:pt x="720540" y="2712983"/>
                </a:lnTo>
                <a:lnTo>
                  <a:pt x="760171" y="2735594"/>
                </a:lnTo>
                <a:lnTo>
                  <a:pt x="800564" y="2757020"/>
                </a:lnTo>
                <a:lnTo>
                  <a:pt x="841694" y="2777239"/>
                </a:lnTo>
                <a:lnTo>
                  <a:pt x="883538" y="2796225"/>
                </a:lnTo>
                <a:lnTo>
                  <a:pt x="926071" y="2813956"/>
                </a:lnTo>
                <a:lnTo>
                  <a:pt x="969268" y="2830406"/>
                </a:lnTo>
                <a:lnTo>
                  <a:pt x="1013106" y="2845551"/>
                </a:lnTo>
                <a:lnTo>
                  <a:pt x="1057559" y="2859369"/>
                </a:lnTo>
                <a:lnTo>
                  <a:pt x="1102604" y="2871834"/>
                </a:lnTo>
                <a:lnTo>
                  <a:pt x="1148216" y="2882923"/>
                </a:lnTo>
                <a:lnTo>
                  <a:pt x="1194371" y="2892611"/>
                </a:lnTo>
                <a:lnTo>
                  <a:pt x="1241044" y="2900874"/>
                </a:lnTo>
                <a:lnTo>
                  <a:pt x="1288210" y="2907690"/>
                </a:lnTo>
                <a:lnTo>
                  <a:pt x="1335847" y="2913032"/>
                </a:lnTo>
                <a:lnTo>
                  <a:pt x="1383928" y="2916878"/>
                </a:lnTo>
                <a:lnTo>
                  <a:pt x="1432429" y="2919203"/>
                </a:lnTo>
                <a:lnTo>
                  <a:pt x="1481327" y="2919984"/>
                </a:lnTo>
                <a:lnTo>
                  <a:pt x="1530226" y="2919203"/>
                </a:lnTo>
                <a:lnTo>
                  <a:pt x="1578727" y="2916878"/>
                </a:lnTo>
                <a:lnTo>
                  <a:pt x="1626808" y="2913032"/>
                </a:lnTo>
                <a:lnTo>
                  <a:pt x="1674445" y="2907690"/>
                </a:lnTo>
                <a:lnTo>
                  <a:pt x="1721611" y="2900874"/>
                </a:lnTo>
                <a:lnTo>
                  <a:pt x="1768284" y="2892611"/>
                </a:lnTo>
                <a:lnTo>
                  <a:pt x="1814439" y="2882923"/>
                </a:lnTo>
                <a:lnTo>
                  <a:pt x="1860051" y="2871834"/>
                </a:lnTo>
                <a:lnTo>
                  <a:pt x="1905096" y="2859369"/>
                </a:lnTo>
                <a:lnTo>
                  <a:pt x="1949549" y="2845551"/>
                </a:lnTo>
                <a:lnTo>
                  <a:pt x="1993387" y="2830406"/>
                </a:lnTo>
                <a:lnTo>
                  <a:pt x="2036584" y="2813956"/>
                </a:lnTo>
                <a:lnTo>
                  <a:pt x="2079117" y="2796225"/>
                </a:lnTo>
                <a:lnTo>
                  <a:pt x="2120961" y="2777239"/>
                </a:lnTo>
                <a:lnTo>
                  <a:pt x="2162091" y="2757020"/>
                </a:lnTo>
                <a:lnTo>
                  <a:pt x="2202484" y="2735594"/>
                </a:lnTo>
                <a:lnTo>
                  <a:pt x="2242115" y="2712983"/>
                </a:lnTo>
                <a:lnTo>
                  <a:pt x="2280958" y="2689212"/>
                </a:lnTo>
                <a:lnTo>
                  <a:pt x="2318991" y="2664306"/>
                </a:lnTo>
                <a:lnTo>
                  <a:pt x="2356189" y="2638287"/>
                </a:lnTo>
                <a:lnTo>
                  <a:pt x="2392527" y="2611181"/>
                </a:lnTo>
                <a:lnTo>
                  <a:pt x="2427980" y="2583011"/>
                </a:lnTo>
                <a:lnTo>
                  <a:pt x="2462525" y="2553801"/>
                </a:lnTo>
                <a:lnTo>
                  <a:pt x="2496137" y="2523576"/>
                </a:lnTo>
                <a:lnTo>
                  <a:pt x="2528792" y="2492359"/>
                </a:lnTo>
                <a:lnTo>
                  <a:pt x="2560465" y="2460174"/>
                </a:lnTo>
                <a:lnTo>
                  <a:pt x="2591131" y="2427046"/>
                </a:lnTo>
                <a:lnTo>
                  <a:pt x="2620768" y="2392998"/>
                </a:lnTo>
                <a:lnTo>
                  <a:pt x="2649349" y="2358055"/>
                </a:lnTo>
                <a:lnTo>
                  <a:pt x="2676851" y="2322240"/>
                </a:lnTo>
                <a:lnTo>
                  <a:pt x="2703249" y="2285578"/>
                </a:lnTo>
                <a:lnTo>
                  <a:pt x="2728519" y="2248093"/>
                </a:lnTo>
                <a:lnTo>
                  <a:pt x="2752636" y="2209809"/>
                </a:lnTo>
                <a:lnTo>
                  <a:pt x="2775577" y="2170749"/>
                </a:lnTo>
                <a:lnTo>
                  <a:pt x="2797316" y="2130938"/>
                </a:lnTo>
                <a:lnTo>
                  <a:pt x="2817829" y="2090400"/>
                </a:lnTo>
                <a:lnTo>
                  <a:pt x="2837093" y="2049159"/>
                </a:lnTo>
                <a:lnTo>
                  <a:pt x="2855082" y="2007239"/>
                </a:lnTo>
                <a:lnTo>
                  <a:pt x="2871772" y="1964665"/>
                </a:lnTo>
                <a:lnTo>
                  <a:pt x="2887138" y="1921459"/>
                </a:lnTo>
                <a:lnTo>
                  <a:pt x="2901157" y="1877646"/>
                </a:lnTo>
                <a:lnTo>
                  <a:pt x="2913804" y="1833251"/>
                </a:lnTo>
                <a:lnTo>
                  <a:pt x="2925054" y="1788296"/>
                </a:lnTo>
                <a:lnTo>
                  <a:pt x="2934884" y="1742807"/>
                </a:lnTo>
                <a:lnTo>
                  <a:pt x="2943268" y="1696808"/>
                </a:lnTo>
                <a:lnTo>
                  <a:pt x="2950182" y="1650322"/>
                </a:lnTo>
                <a:lnTo>
                  <a:pt x="2955603" y="1603373"/>
                </a:lnTo>
                <a:lnTo>
                  <a:pt x="2959505" y="1555985"/>
                </a:lnTo>
                <a:lnTo>
                  <a:pt x="2961864" y="1508184"/>
                </a:lnTo>
                <a:lnTo>
                  <a:pt x="2962656" y="1459992"/>
                </a:lnTo>
                <a:lnTo>
                  <a:pt x="2961864" y="1411799"/>
                </a:lnTo>
                <a:lnTo>
                  <a:pt x="2959505" y="1363998"/>
                </a:lnTo>
                <a:lnTo>
                  <a:pt x="2955603" y="1316610"/>
                </a:lnTo>
                <a:lnTo>
                  <a:pt x="2950182" y="1269661"/>
                </a:lnTo>
                <a:lnTo>
                  <a:pt x="2943268" y="1223175"/>
                </a:lnTo>
                <a:lnTo>
                  <a:pt x="2934884" y="1177176"/>
                </a:lnTo>
                <a:lnTo>
                  <a:pt x="2925054" y="1131687"/>
                </a:lnTo>
                <a:lnTo>
                  <a:pt x="2913804" y="1086732"/>
                </a:lnTo>
                <a:lnTo>
                  <a:pt x="2901157" y="1042337"/>
                </a:lnTo>
                <a:lnTo>
                  <a:pt x="2887138" y="998524"/>
                </a:lnTo>
                <a:lnTo>
                  <a:pt x="2871772" y="955318"/>
                </a:lnTo>
                <a:lnTo>
                  <a:pt x="2855082" y="912744"/>
                </a:lnTo>
                <a:lnTo>
                  <a:pt x="2837093" y="870824"/>
                </a:lnTo>
                <a:lnTo>
                  <a:pt x="2817829" y="829583"/>
                </a:lnTo>
                <a:lnTo>
                  <a:pt x="2797316" y="789045"/>
                </a:lnTo>
                <a:lnTo>
                  <a:pt x="2775577" y="749234"/>
                </a:lnTo>
                <a:lnTo>
                  <a:pt x="2752636" y="710174"/>
                </a:lnTo>
                <a:lnTo>
                  <a:pt x="2728519" y="671890"/>
                </a:lnTo>
                <a:lnTo>
                  <a:pt x="2703249" y="634405"/>
                </a:lnTo>
                <a:lnTo>
                  <a:pt x="2676851" y="597743"/>
                </a:lnTo>
                <a:lnTo>
                  <a:pt x="2649349" y="561928"/>
                </a:lnTo>
                <a:lnTo>
                  <a:pt x="2620768" y="526985"/>
                </a:lnTo>
                <a:lnTo>
                  <a:pt x="2591131" y="492937"/>
                </a:lnTo>
                <a:lnTo>
                  <a:pt x="2560465" y="459809"/>
                </a:lnTo>
                <a:lnTo>
                  <a:pt x="2528792" y="427624"/>
                </a:lnTo>
                <a:lnTo>
                  <a:pt x="2496137" y="396407"/>
                </a:lnTo>
                <a:lnTo>
                  <a:pt x="2462525" y="366182"/>
                </a:lnTo>
                <a:lnTo>
                  <a:pt x="2427980" y="336972"/>
                </a:lnTo>
                <a:lnTo>
                  <a:pt x="2392527" y="308802"/>
                </a:lnTo>
                <a:lnTo>
                  <a:pt x="2356189" y="281696"/>
                </a:lnTo>
                <a:lnTo>
                  <a:pt x="2318991" y="255677"/>
                </a:lnTo>
                <a:lnTo>
                  <a:pt x="2280958" y="230771"/>
                </a:lnTo>
                <a:lnTo>
                  <a:pt x="2242115" y="207000"/>
                </a:lnTo>
                <a:lnTo>
                  <a:pt x="2202484" y="184389"/>
                </a:lnTo>
                <a:lnTo>
                  <a:pt x="2162091" y="162963"/>
                </a:lnTo>
                <a:lnTo>
                  <a:pt x="2120961" y="142744"/>
                </a:lnTo>
                <a:lnTo>
                  <a:pt x="2079117" y="123758"/>
                </a:lnTo>
                <a:lnTo>
                  <a:pt x="2036584" y="106027"/>
                </a:lnTo>
                <a:lnTo>
                  <a:pt x="1993387" y="89577"/>
                </a:lnTo>
                <a:lnTo>
                  <a:pt x="1949549" y="74432"/>
                </a:lnTo>
                <a:lnTo>
                  <a:pt x="1905096" y="60614"/>
                </a:lnTo>
                <a:lnTo>
                  <a:pt x="1860051" y="48149"/>
                </a:lnTo>
                <a:lnTo>
                  <a:pt x="1814439" y="37060"/>
                </a:lnTo>
                <a:lnTo>
                  <a:pt x="1768284" y="27372"/>
                </a:lnTo>
                <a:lnTo>
                  <a:pt x="1721611" y="19109"/>
                </a:lnTo>
                <a:lnTo>
                  <a:pt x="1674445" y="12293"/>
                </a:lnTo>
                <a:lnTo>
                  <a:pt x="1626808" y="6951"/>
                </a:lnTo>
                <a:lnTo>
                  <a:pt x="1578727" y="3105"/>
                </a:lnTo>
                <a:lnTo>
                  <a:pt x="1530226" y="780"/>
                </a:lnTo>
                <a:lnTo>
                  <a:pt x="14813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41829" y="2914649"/>
            <a:ext cx="830834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682239" y="1900427"/>
            <a:ext cx="2962910" cy="2920365"/>
          </a:xfrm>
          <a:custGeom>
            <a:avLst/>
            <a:gdLst/>
            <a:ahLst/>
            <a:cxnLst/>
            <a:rect l="l" t="t" r="r" b="b"/>
            <a:pathLst>
              <a:path w="2962910" h="2920365">
                <a:moveTo>
                  <a:pt x="1481327" y="0"/>
                </a:moveTo>
                <a:lnTo>
                  <a:pt x="1432429" y="780"/>
                </a:lnTo>
                <a:lnTo>
                  <a:pt x="1383928" y="3105"/>
                </a:lnTo>
                <a:lnTo>
                  <a:pt x="1335847" y="6951"/>
                </a:lnTo>
                <a:lnTo>
                  <a:pt x="1288210" y="12293"/>
                </a:lnTo>
                <a:lnTo>
                  <a:pt x="1241044" y="19109"/>
                </a:lnTo>
                <a:lnTo>
                  <a:pt x="1194371" y="27372"/>
                </a:lnTo>
                <a:lnTo>
                  <a:pt x="1148216" y="37060"/>
                </a:lnTo>
                <a:lnTo>
                  <a:pt x="1102604" y="48149"/>
                </a:lnTo>
                <a:lnTo>
                  <a:pt x="1057559" y="60614"/>
                </a:lnTo>
                <a:lnTo>
                  <a:pt x="1013106" y="74432"/>
                </a:lnTo>
                <a:lnTo>
                  <a:pt x="969268" y="89577"/>
                </a:lnTo>
                <a:lnTo>
                  <a:pt x="926071" y="106027"/>
                </a:lnTo>
                <a:lnTo>
                  <a:pt x="883538" y="123758"/>
                </a:lnTo>
                <a:lnTo>
                  <a:pt x="841694" y="142744"/>
                </a:lnTo>
                <a:lnTo>
                  <a:pt x="800564" y="162963"/>
                </a:lnTo>
                <a:lnTo>
                  <a:pt x="760171" y="184389"/>
                </a:lnTo>
                <a:lnTo>
                  <a:pt x="720540" y="207000"/>
                </a:lnTo>
                <a:lnTo>
                  <a:pt x="681697" y="230771"/>
                </a:lnTo>
                <a:lnTo>
                  <a:pt x="643664" y="255677"/>
                </a:lnTo>
                <a:lnTo>
                  <a:pt x="606466" y="281696"/>
                </a:lnTo>
                <a:lnTo>
                  <a:pt x="570128" y="308802"/>
                </a:lnTo>
                <a:lnTo>
                  <a:pt x="534675" y="336972"/>
                </a:lnTo>
                <a:lnTo>
                  <a:pt x="500130" y="366182"/>
                </a:lnTo>
                <a:lnTo>
                  <a:pt x="466518" y="396407"/>
                </a:lnTo>
                <a:lnTo>
                  <a:pt x="433863" y="427624"/>
                </a:lnTo>
                <a:lnTo>
                  <a:pt x="402190" y="459809"/>
                </a:lnTo>
                <a:lnTo>
                  <a:pt x="371524" y="492937"/>
                </a:lnTo>
                <a:lnTo>
                  <a:pt x="341887" y="526985"/>
                </a:lnTo>
                <a:lnTo>
                  <a:pt x="313306" y="561928"/>
                </a:lnTo>
                <a:lnTo>
                  <a:pt x="285804" y="597743"/>
                </a:lnTo>
                <a:lnTo>
                  <a:pt x="259406" y="634405"/>
                </a:lnTo>
                <a:lnTo>
                  <a:pt x="234136" y="671890"/>
                </a:lnTo>
                <a:lnTo>
                  <a:pt x="210019" y="710174"/>
                </a:lnTo>
                <a:lnTo>
                  <a:pt x="187078" y="749234"/>
                </a:lnTo>
                <a:lnTo>
                  <a:pt x="165339" y="789045"/>
                </a:lnTo>
                <a:lnTo>
                  <a:pt x="144826" y="829583"/>
                </a:lnTo>
                <a:lnTo>
                  <a:pt x="125562" y="870824"/>
                </a:lnTo>
                <a:lnTo>
                  <a:pt x="107573" y="912744"/>
                </a:lnTo>
                <a:lnTo>
                  <a:pt x="90883" y="955318"/>
                </a:lnTo>
                <a:lnTo>
                  <a:pt x="75517" y="998524"/>
                </a:lnTo>
                <a:lnTo>
                  <a:pt x="61498" y="1042337"/>
                </a:lnTo>
                <a:lnTo>
                  <a:pt x="48851" y="1086732"/>
                </a:lnTo>
                <a:lnTo>
                  <a:pt x="37601" y="1131687"/>
                </a:lnTo>
                <a:lnTo>
                  <a:pt x="27771" y="1177176"/>
                </a:lnTo>
                <a:lnTo>
                  <a:pt x="19387" y="1223175"/>
                </a:lnTo>
                <a:lnTo>
                  <a:pt x="12473" y="1269661"/>
                </a:lnTo>
                <a:lnTo>
                  <a:pt x="7052" y="1316610"/>
                </a:lnTo>
                <a:lnTo>
                  <a:pt x="3150" y="1363998"/>
                </a:lnTo>
                <a:lnTo>
                  <a:pt x="791" y="1411799"/>
                </a:lnTo>
                <a:lnTo>
                  <a:pt x="0" y="1459992"/>
                </a:lnTo>
                <a:lnTo>
                  <a:pt x="791" y="1508184"/>
                </a:lnTo>
                <a:lnTo>
                  <a:pt x="3150" y="1555985"/>
                </a:lnTo>
                <a:lnTo>
                  <a:pt x="7052" y="1603373"/>
                </a:lnTo>
                <a:lnTo>
                  <a:pt x="12473" y="1650322"/>
                </a:lnTo>
                <a:lnTo>
                  <a:pt x="19387" y="1696808"/>
                </a:lnTo>
                <a:lnTo>
                  <a:pt x="27771" y="1742807"/>
                </a:lnTo>
                <a:lnTo>
                  <a:pt x="37601" y="1788296"/>
                </a:lnTo>
                <a:lnTo>
                  <a:pt x="48851" y="1833251"/>
                </a:lnTo>
                <a:lnTo>
                  <a:pt x="61498" y="1877646"/>
                </a:lnTo>
                <a:lnTo>
                  <a:pt x="75517" y="1921459"/>
                </a:lnTo>
                <a:lnTo>
                  <a:pt x="90883" y="1964665"/>
                </a:lnTo>
                <a:lnTo>
                  <a:pt x="107573" y="2007239"/>
                </a:lnTo>
                <a:lnTo>
                  <a:pt x="125562" y="2049159"/>
                </a:lnTo>
                <a:lnTo>
                  <a:pt x="144826" y="2090400"/>
                </a:lnTo>
                <a:lnTo>
                  <a:pt x="165339" y="2130938"/>
                </a:lnTo>
                <a:lnTo>
                  <a:pt x="187078" y="2170749"/>
                </a:lnTo>
                <a:lnTo>
                  <a:pt x="210019" y="2209809"/>
                </a:lnTo>
                <a:lnTo>
                  <a:pt x="234136" y="2248093"/>
                </a:lnTo>
                <a:lnTo>
                  <a:pt x="259406" y="2285578"/>
                </a:lnTo>
                <a:lnTo>
                  <a:pt x="285804" y="2322240"/>
                </a:lnTo>
                <a:lnTo>
                  <a:pt x="313306" y="2358055"/>
                </a:lnTo>
                <a:lnTo>
                  <a:pt x="341887" y="2392998"/>
                </a:lnTo>
                <a:lnTo>
                  <a:pt x="371524" y="2427046"/>
                </a:lnTo>
                <a:lnTo>
                  <a:pt x="402190" y="2460174"/>
                </a:lnTo>
                <a:lnTo>
                  <a:pt x="433863" y="2492359"/>
                </a:lnTo>
                <a:lnTo>
                  <a:pt x="466518" y="2523576"/>
                </a:lnTo>
                <a:lnTo>
                  <a:pt x="500130" y="2553801"/>
                </a:lnTo>
                <a:lnTo>
                  <a:pt x="534675" y="2583011"/>
                </a:lnTo>
                <a:lnTo>
                  <a:pt x="570128" y="2611181"/>
                </a:lnTo>
                <a:lnTo>
                  <a:pt x="606466" y="2638287"/>
                </a:lnTo>
                <a:lnTo>
                  <a:pt x="643664" y="2664306"/>
                </a:lnTo>
                <a:lnTo>
                  <a:pt x="681697" y="2689212"/>
                </a:lnTo>
                <a:lnTo>
                  <a:pt x="720540" y="2712983"/>
                </a:lnTo>
                <a:lnTo>
                  <a:pt x="760171" y="2735594"/>
                </a:lnTo>
                <a:lnTo>
                  <a:pt x="800564" y="2757020"/>
                </a:lnTo>
                <a:lnTo>
                  <a:pt x="841694" y="2777239"/>
                </a:lnTo>
                <a:lnTo>
                  <a:pt x="883538" y="2796225"/>
                </a:lnTo>
                <a:lnTo>
                  <a:pt x="926071" y="2813956"/>
                </a:lnTo>
                <a:lnTo>
                  <a:pt x="969268" y="2830406"/>
                </a:lnTo>
                <a:lnTo>
                  <a:pt x="1013106" y="2845551"/>
                </a:lnTo>
                <a:lnTo>
                  <a:pt x="1057559" y="2859369"/>
                </a:lnTo>
                <a:lnTo>
                  <a:pt x="1102604" y="2871834"/>
                </a:lnTo>
                <a:lnTo>
                  <a:pt x="1148216" y="2882923"/>
                </a:lnTo>
                <a:lnTo>
                  <a:pt x="1194371" y="2892611"/>
                </a:lnTo>
                <a:lnTo>
                  <a:pt x="1241044" y="2900874"/>
                </a:lnTo>
                <a:lnTo>
                  <a:pt x="1288210" y="2907690"/>
                </a:lnTo>
                <a:lnTo>
                  <a:pt x="1335847" y="2913032"/>
                </a:lnTo>
                <a:lnTo>
                  <a:pt x="1383928" y="2916878"/>
                </a:lnTo>
                <a:lnTo>
                  <a:pt x="1432429" y="2919203"/>
                </a:lnTo>
                <a:lnTo>
                  <a:pt x="1481327" y="2919984"/>
                </a:lnTo>
                <a:lnTo>
                  <a:pt x="1530226" y="2919203"/>
                </a:lnTo>
                <a:lnTo>
                  <a:pt x="1578727" y="2916878"/>
                </a:lnTo>
                <a:lnTo>
                  <a:pt x="1626808" y="2913032"/>
                </a:lnTo>
                <a:lnTo>
                  <a:pt x="1674445" y="2907690"/>
                </a:lnTo>
                <a:lnTo>
                  <a:pt x="1721611" y="2900874"/>
                </a:lnTo>
                <a:lnTo>
                  <a:pt x="1768284" y="2892611"/>
                </a:lnTo>
                <a:lnTo>
                  <a:pt x="1814439" y="2882923"/>
                </a:lnTo>
                <a:lnTo>
                  <a:pt x="1860051" y="2871834"/>
                </a:lnTo>
                <a:lnTo>
                  <a:pt x="1905096" y="2859369"/>
                </a:lnTo>
                <a:lnTo>
                  <a:pt x="1949549" y="2845551"/>
                </a:lnTo>
                <a:lnTo>
                  <a:pt x="1993387" y="2830406"/>
                </a:lnTo>
                <a:lnTo>
                  <a:pt x="2036584" y="2813956"/>
                </a:lnTo>
                <a:lnTo>
                  <a:pt x="2079117" y="2796225"/>
                </a:lnTo>
                <a:lnTo>
                  <a:pt x="2120961" y="2777239"/>
                </a:lnTo>
                <a:lnTo>
                  <a:pt x="2162091" y="2757020"/>
                </a:lnTo>
                <a:lnTo>
                  <a:pt x="2202484" y="2735594"/>
                </a:lnTo>
                <a:lnTo>
                  <a:pt x="2242115" y="2712983"/>
                </a:lnTo>
                <a:lnTo>
                  <a:pt x="2280958" y="2689212"/>
                </a:lnTo>
                <a:lnTo>
                  <a:pt x="2318991" y="2664306"/>
                </a:lnTo>
                <a:lnTo>
                  <a:pt x="2356189" y="2638287"/>
                </a:lnTo>
                <a:lnTo>
                  <a:pt x="2392527" y="2611181"/>
                </a:lnTo>
                <a:lnTo>
                  <a:pt x="2427980" y="2583011"/>
                </a:lnTo>
                <a:lnTo>
                  <a:pt x="2462525" y="2553801"/>
                </a:lnTo>
                <a:lnTo>
                  <a:pt x="2496137" y="2523576"/>
                </a:lnTo>
                <a:lnTo>
                  <a:pt x="2528792" y="2492359"/>
                </a:lnTo>
                <a:lnTo>
                  <a:pt x="2560465" y="2460174"/>
                </a:lnTo>
                <a:lnTo>
                  <a:pt x="2591131" y="2427046"/>
                </a:lnTo>
                <a:lnTo>
                  <a:pt x="2620768" y="2392998"/>
                </a:lnTo>
                <a:lnTo>
                  <a:pt x="2649349" y="2358055"/>
                </a:lnTo>
                <a:lnTo>
                  <a:pt x="2676851" y="2322240"/>
                </a:lnTo>
                <a:lnTo>
                  <a:pt x="2703249" y="2285578"/>
                </a:lnTo>
                <a:lnTo>
                  <a:pt x="2728519" y="2248093"/>
                </a:lnTo>
                <a:lnTo>
                  <a:pt x="2752636" y="2209809"/>
                </a:lnTo>
                <a:lnTo>
                  <a:pt x="2775577" y="2170749"/>
                </a:lnTo>
                <a:lnTo>
                  <a:pt x="2797316" y="2130938"/>
                </a:lnTo>
                <a:lnTo>
                  <a:pt x="2817829" y="2090400"/>
                </a:lnTo>
                <a:lnTo>
                  <a:pt x="2837093" y="2049159"/>
                </a:lnTo>
                <a:lnTo>
                  <a:pt x="2855082" y="2007239"/>
                </a:lnTo>
                <a:lnTo>
                  <a:pt x="2871772" y="1964665"/>
                </a:lnTo>
                <a:lnTo>
                  <a:pt x="2887138" y="1921459"/>
                </a:lnTo>
                <a:lnTo>
                  <a:pt x="2901157" y="1877646"/>
                </a:lnTo>
                <a:lnTo>
                  <a:pt x="2913804" y="1833251"/>
                </a:lnTo>
                <a:lnTo>
                  <a:pt x="2925054" y="1788296"/>
                </a:lnTo>
                <a:lnTo>
                  <a:pt x="2934884" y="1742807"/>
                </a:lnTo>
                <a:lnTo>
                  <a:pt x="2943268" y="1696808"/>
                </a:lnTo>
                <a:lnTo>
                  <a:pt x="2950182" y="1650322"/>
                </a:lnTo>
                <a:lnTo>
                  <a:pt x="2955603" y="1603373"/>
                </a:lnTo>
                <a:lnTo>
                  <a:pt x="2959505" y="1555985"/>
                </a:lnTo>
                <a:lnTo>
                  <a:pt x="2961864" y="1508184"/>
                </a:lnTo>
                <a:lnTo>
                  <a:pt x="2962656" y="1459992"/>
                </a:lnTo>
                <a:lnTo>
                  <a:pt x="2961864" y="1411799"/>
                </a:lnTo>
                <a:lnTo>
                  <a:pt x="2959505" y="1363998"/>
                </a:lnTo>
                <a:lnTo>
                  <a:pt x="2955603" y="1316610"/>
                </a:lnTo>
                <a:lnTo>
                  <a:pt x="2950182" y="1269661"/>
                </a:lnTo>
                <a:lnTo>
                  <a:pt x="2943268" y="1223175"/>
                </a:lnTo>
                <a:lnTo>
                  <a:pt x="2934884" y="1177176"/>
                </a:lnTo>
                <a:lnTo>
                  <a:pt x="2925054" y="1131687"/>
                </a:lnTo>
                <a:lnTo>
                  <a:pt x="2913804" y="1086732"/>
                </a:lnTo>
                <a:lnTo>
                  <a:pt x="2901157" y="1042337"/>
                </a:lnTo>
                <a:lnTo>
                  <a:pt x="2887138" y="998524"/>
                </a:lnTo>
                <a:lnTo>
                  <a:pt x="2871772" y="955318"/>
                </a:lnTo>
                <a:lnTo>
                  <a:pt x="2855082" y="912744"/>
                </a:lnTo>
                <a:lnTo>
                  <a:pt x="2837093" y="870824"/>
                </a:lnTo>
                <a:lnTo>
                  <a:pt x="2817829" y="829583"/>
                </a:lnTo>
                <a:lnTo>
                  <a:pt x="2797316" y="789045"/>
                </a:lnTo>
                <a:lnTo>
                  <a:pt x="2775577" y="749234"/>
                </a:lnTo>
                <a:lnTo>
                  <a:pt x="2752636" y="710174"/>
                </a:lnTo>
                <a:lnTo>
                  <a:pt x="2728519" y="671890"/>
                </a:lnTo>
                <a:lnTo>
                  <a:pt x="2703249" y="634405"/>
                </a:lnTo>
                <a:lnTo>
                  <a:pt x="2676851" y="597743"/>
                </a:lnTo>
                <a:lnTo>
                  <a:pt x="2649349" y="561928"/>
                </a:lnTo>
                <a:lnTo>
                  <a:pt x="2620768" y="526985"/>
                </a:lnTo>
                <a:lnTo>
                  <a:pt x="2591131" y="492937"/>
                </a:lnTo>
                <a:lnTo>
                  <a:pt x="2560465" y="459809"/>
                </a:lnTo>
                <a:lnTo>
                  <a:pt x="2528792" y="427624"/>
                </a:lnTo>
                <a:lnTo>
                  <a:pt x="2496137" y="396407"/>
                </a:lnTo>
                <a:lnTo>
                  <a:pt x="2462525" y="366182"/>
                </a:lnTo>
                <a:lnTo>
                  <a:pt x="2427980" y="336972"/>
                </a:lnTo>
                <a:lnTo>
                  <a:pt x="2392527" y="308802"/>
                </a:lnTo>
                <a:lnTo>
                  <a:pt x="2356189" y="281696"/>
                </a:lnTo>
                <a:lnTo>
                  <a:pt x="2318991" y="255677"/>
                </a:lnTo>
                <a:lnTo>
                  <a:pt x="2280958" y="230771"/>
                </a:lnTo>
                <a:lnTo>
                  <a:pt x="2242115" y="207000"/>
                </a:lnTo>
                <a:lnTo>
                  <a:pt x="2202484" y="184389"/>
                </a:lnTo>
                <a:lnTo>
                  <a:pt x="2162091" y="162963"/>
                </a:lnTo>
                <a:lnTo>
                  <a:pt x="2120961" y="142744"/>
                </a:lnTo>
                <a:lnTo>
                  <a:pt x="2079117" y="123758"/>
                </a:lnTo>
                <a:lnTo>
                  <a:pt x="2036584" y="106027"/>
                </a:lnTo>
                <a:lnTo>
                  <a:pt x="1993387" y="89577"/>
                </a:lnTo>
                <a:lnTo>
                  <a:pt x="1949549" y="74432"/>
                </a:lnTo>
                <a:lnTo>
                  <a:pt x="1905096" y="60614"/>
                </a:lnTo>
                <a:lnTo>
                  <a:pt x="1860051" y="48149"/>
                </a:lnTo>
                <a:lnTo>
                  <a:pt x="1814439" y="37060"/>
                </a:lnTo>
                <a:lnTo>
                  <a:pt x="1768284" y="27372"/>
                </a:lnTo>
                <a:lnTo>
                  <a:pt x="1721611" y="19109"/>
                </a:lnTo>
                <a:lnTo>
                  <a:pt x="1674445" y="12293"/>
                </a:lnTo>
                <a:lnTo>
                  <a:pt x="1626808" y="6951"/>
                </a:lnTo>
                <a:lnTo>
                  <a:pt x="1578727" y="3105"/>
                </a:lnTo>
                <a:lnTo>
                  <a:pt x="1530226" y="780"/>
                </a:lnTo>
                <a:lnTo>
                  <a:pt x="14813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76348" y="3063620"/>
            <a:ext cx="763930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0391" y="2186939"/>
            <a:ext cx="10180320" cy="233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3.xml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8" Type="http://schemas.openxmlformats.org/officeDocument/2006/relationships/slideLayout" Target="../slideLayouts/slideLayout5.xml"/><Relationship Id="rId17" Type="http://schemas.openxmlformats.org/officeDocument/2006/relationships/image" Target="../media/image43.png"/><Relationship Id="rId16" Type="http://schemas.openxmlformats.org/officeDocument/2006/relationships/image" Target="../media/image42.png"/><Relationship Id="rId15" Type="http://schemas.openxmlformats.org/officeDocument/2006/relationships/image" Target="../media/image41.png"/><Relationship Id="rId14" Type="http://schemas.openxmlformats.org/officeDocument/2006/relationships/image" Target="../media/image40.png"/><Relationship Id="rId13" Type="http://schemas.openxmlformats.org/officeDocument/2006/relationships/image" Target="../media/image39.png"/><Relationship Id="rId12" Type="http://schemas.openxmlformats.org/officeDocument/2006/relationships/image" Target="../media/image38.png"/><Relationship Id="rId11" Type="http://schemas.openxmlformats.org/officeDocument/2006/relationships/image" Target="../media/image9.png"/><Relationship Id="rId10" Type="http://schemas.openxmlformats.org/officeDocument/2006/relationships/image" Target="../media/image37.png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6475" y="3063875"/>
            <a:ext cx="790194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泸州老窖酒客岛社</a:t>
            </a:r>
            <a:r>
              <a:rPr dirty="0"/>
              <a:t>群</a:t>
            </a:r>
            <a:r>
              <a:rPr spc="-5" dirty="0">
                <a:solidFill>
                  <a:srgbClr val="000000"/>
                </a:solidFill>
              </a:rPr>
              <a:t>营销策略方案</a:t>
            </a:r>
            <a:endParaRPr spc="-5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6387" y="509396"/>
            <a:ext cx="165353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微软雅黑" panose="020B0503020204020204" charset="-122"/>
                <a:cs typeface="微软雅黑" panose="020B0503020204020204" charset="-122"/>
              </a:rPr>
              <a:t>社群</a:t>
            </a:r>
            <a:r>
              <a:rPr sz="32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现状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4053" y="2038350"/>
            <a:ext cx="4657725" cy="3221990"/>
          </a:xfrm>
          <a:prstGeom prst="rect">
            <a:avLst/>
          </a:prstGeom>
          <a:ln w="28955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447040">
              <a:lnSpc>
                <a:spcPct val="100000"/>
              </a:lnSpc>
              <a:spcBef>
                <a:spcPts val="1285"/>
              </a:spcBef>
              <a:tabLst>
                <a:tab pos="892175" algn="l"/>
                <a:tab pos="1337310" algn="l"/>
                <a:tab pos="1783080" algn="l"/>
                <a:tab pos="2228850" algn="l"/>
                <a:tab pos="2673985" algn="l"/>
                <a:tab pos="3121025" algn="l"/>
                <a:tab pos="3566160" algn="l"/>
                <a:tab pos="4011295" algn="l"/>
              </a:tabLst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酒	客	岛	社	群	运	营	现	状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447040">
              <a:lnSpc>
                <a:spcPct val="100000"/>
              </a:lnSpc>
              <a:spcBef>
                <a:spcPts val="1265"/>
              </a:spcBef>
            </a:pPr>
            <a:r>
              <a:rPr sz="6600" b="1" spc="107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散状运</a:t>
            </a:r>
            <a:r>
              <a:rPr sz="66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营</a:t>
            </a:r>
            <a:endParaRPr sz="6600">
              <a:latin typeface="微软雅黑" panose="020B0503020204020204" charset="-122"/>
              <a:cs typeface="微软雅黑" panose="020B0503020204020204" charset="-122"/>
            </a:endParaRPr>
          </a:p>
          <a:p>
            <a:pPr marL="528320" marR="463550" algn="ctr">
              <a:lnSpc>
                <a:spcPct val="150000"/>
              </a:lnSpc>
              <a:spcBef>
                <a:spcPts val="620"/>
              </a:spcBef>
            </a:pPr>
            <a:r>
              <a:rPr sz="1200" dirty="0">
                <a:latin typeface="微软雅黑" panose="020B0503020204020204" charset="-122"/>
                <a:cs typeface="微软雅黑" panose="020B0503020204020204" charset="-122"/>
              </a:rPr>
              <a:t>运营好一个品牌社群，首先要制定一个符合自身品牌定 位的社群运营规则，不同的子品牌社群规则不尽相同， 但要在相同中找到不同之处，聚焦用户品牌认同感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9806" y="2038350"/>
            <a:ext cx="4517390" cy="3221990"/>
          </a:xfrm>
          <a:prstGeom prst="rect">
            <a:avLst/>
          </a:prstGeom>
          <a:ln w="28955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401320">
              <a:lnSpc>
                <a:spcPct val="100000"/>
              </a:lnSpc>
              <a:spcBef>
                <a:spcPts val="1285"/>
              </a:spcBef>
              <a:tabLst>
                <a:tab pos="840105" algn="l"/>
                <a:tab pos="1278890" algn="l"/>
                <a:tab pos="1717675" algn="l"/>
                <a:tab pos="2156460" algn="l"/>
                <a:tab pos="2595245" algn="l"/>
                <a:tab pos="3034665" algn="l"/>
                <a:tab pos="3473450" algn="l"/>
                <a:tab pos="3912235" algn="l"/>
              </a:tabLst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酒	客	岛	社	群	运	营	现	状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337185">
              <a:lnSpc>
                <a:spcPct val="100000"/>
              </a:lnSpc>
              <a:spcBef>
                <a:spcPts val="655"/>
              </a:spcBef>
            </a:pPr>
            <a:r>
              <a:rPr sz="6600" b="1" spc="93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互动薄</a:t>
            </a:r>
            <a:r>
              <a:rPr sz="66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弱</a:t>
            </a:r>
            <a:endParaRPr sz="6600">
              <a:latin typeface="微软雅黑" panose="020B0503020204020204" charset="-122"/>
              <a:cs typeface="微软雅黑" panose="020B0503020204020204" charset="-122"/>
            </a:endParaRPr>
          </a:p>
          <a:p>
            <a:pPr marL="353060" marR="346710" algn="ctr">
              <a:lnSpc>
                <a:spcPct val="150000"/>
              </a:lnSpc>
              <a:spcBef>
                <a:spcPts val="760"/>
              </a:spcBef>
            </a:pPr>
            <a:r>
              <a:rPr sz="1200" dirty="0">
                <a:latin typeface="微软雅黑" panose="020B0503020204020204" charset="-122"/>
                <a:cs typeface="微软雅黑" panose="020B0503020204020204" charset="-122"/>
              </a:rPr>
              <a:t>社群营销中，要营造粉丝的归属感，产生自己人效应，除 线上的互动，现下的活动也分外重要，真实的接触，更能 激发那些源于热爱的、自由人之间的联合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572" y="614629"/>
            <a:ext cx="16541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解决</a:t>
            </a:r>
            <a:r>
              <a:rPr sz="3200" spc="0" dirty="0"/>
              <a:t>方式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028700" y="2891027"/>
            <a:ext cx="5215255" cy="1556385"/>
          </a:xfrm>
          <a:custGeom>
            <a:avLst/>
            <a:gdLst/>
            <a:ahLst/>
            <a:cxnLst/>
            <a:rect l="l" t="t" r="r" b="b"/>
            <a:pathLst>
              <a:path w="5215255" h="1556385">
                <a:moveTo>
                  <a:pt x="0" y="259334"/>
                </a:moveTo>
                <a:lnTo>
                  <a:pt x="4178" y="212710"/>
                </a:lnTo>
                <a:lnTo>
                  <a:pt x="16224" y="168831"/>
                </a:lnTo>
                <a:lnTo>
                  <a:pt x="35405" y="128429"/>
                </a:lnTo>
                <a:lnTo>
                  <a:pt x="60990" y="92236"/>
                </a:lnTo>
                <a:lnTo>
                  <a:pt x="92246" y="60982"/>
                </a:lnTo>
                <a:lnTo>
                  <a:pt x="128441" y="35400"/>
                </a:lnTo>
                <a:lnTo>
                  <a:pt x="168842" y="16221"/>
                </a:lnTo>
                <a:lnTo>
                  <a:pt x="212717" y="4177"/>
                </a:lnTo>
                <a:lnTo>
                  <a:pt x="259334" y="0"/>
                </a:lnTo>
                <a:lnTo>
                  <a:pt x="4955794" y="0"/>
                </a:lnTo>
                <a:lnTo>
                  <a:pt x="5002417" y="4177"/>
                </a:lnTo>
                <a:lnTo>
                  <a:pt x="5046296" y="16221"/>
                </a:lnTo>
                <a:lnTo>
                  <a:pt x="5086698" y="35400"/>
                </a:lnTo>
                <a:lnTo>
                  <a:pt x="5122891" y="60982"/>
                </a:lnTo>
                <a:lnTo>
                  <a:pt x="5154145" y="92236"/>
                </a:lnTo>
                <a:lnTo>
                  <a:pt x="5179727" y="128429"/>
                </a:lnTo>
                <a:lnTo>
                  <a:pt x="5198906" y="168831"/>
                </a:lnTo>
                <a:lnTo>
                  <a:pt x="5210950" y="212710"/>
                </a:lnTo>
                <a:lnTo>
                  <a:pt x="5215128" y="259334"/>
                </a:lnTo>
                <a:lnTo>
                  <a:pt x="5215128" y="1296670"/>
                </a:lnTo>
                <a:lnTo>
                  <a:pt x="5210950" y="1343293"/>
                </a:lnTo>
                <a:lnTo>
                  <a:pt x="5198906" y="1387172"/>
                </a:lnTo>
                <a:lnTo>
                  <a:pt x="5179727" y="1427574"/>
                </a:lnTo>
                <a:lnTo>
                  <a:pt x="5154145" y="1463767"/>
                </a:lnTo>
                <a:lnTo>
                  <a:pt x="5122891" y="1495021"/>
                </a:lnTo>
                <a:lnTo>
                  <a:pt x="5086698" y="1520603"/>
                </a:lnTo>
                <a:lnTo>
                  <a:pt x="5046296" y="1539782"/>
                </a:lnTo>
                <a:lnTo>
                  <a:pt x="5002417" y="1551826"/>
                </a:lnTo>
                <a:lnTo>
                  <a:pt x="4955794" y="1556004"/>
                </a:lnTo>
                <a:lnTo>
                  <a:pt x="259334" y="1556004"/>
                </a:lnTo>
                <a:lnTo>
                  <a:pt x="212717" y="1551826"/>
                </a:lnTo>
                <a:lnTo>
                  <a:pt x="168842" y="1539782"/>
                </a:lnTo>
                <a:lnTo>
                  <a:pt x="128441" y="1520603"/>
                </a:lnTo>
                <a:lnTo>
                  <a:pt x="92246" y="1495021"/>
                </a:lnTo>
                <a:lnTo>
                  <a:pt x="60990" y="1463767"/>
                </a:lnTo>
                <a:lnTo>
                  <a:pt x="35405" y="1427574"/>
                </a:lnTo>
                <a:lnTo>
                  <a:pt x="16224" y="1387172"/>
                </a:lnTo>
                <a:lnTo>
                  <a:pt x="4178" y="1343293"/>
                </a:lnTo>
                <a:lnTo>
                  <a:pt x="0" y="1296670"/>
                </a:lnTo>
                <a:lnTo>
                  <a:pt x="0" y="259334"/>
                </a:lnTo>
                <a:close/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62277" y="4629734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微软雅黑" panose="020B0503020204020204" charset="-122"/>
                <a:cs typeface="微软雅黑" panose="020B0503020204020204" charset="-122"/>
              </a:rPr>
              <a:t>思路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1970" y="4629734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微软雅黑" panose="020B0503020204020204" charset="-122"/>
                <a:cs typeface="微软雅黑" panose="020B0503020204020204" charset="-122"/>
              </a:rPr>
              <a:t>渠道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1664" y="4629734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微软雅黑" panose="020B0503020204020204" charset="-122"/>
                <a:cs typeface="微软雅黑" panose="020B0503020204020204" charset="-122"/>
              </a:rPr>
              <a:t>手段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55264" y="3518915"/>
            <a:ext cx="151130" cy="260985"/>
          </a:xfrm>
          <a:custGeom>
            <a:avLst/>
            <a:gdLst/>
            <a:ahLst/>
            <a:cxnLst/>
            <a:rect l="l" t="t" r="r" b="b"/>
            <a:pathLst>
              <a:path w="151129" h="260985">
                <a:moveTo>
                  <a:pt x="0" y="260604"/>
                </a:moveTo>
                <a:lnTo>
                  <a:pt x="150875" y="260604"/>
                </a:lnTo>
                <a:lnTo>
                  <a:pt x="150875" y="0"/>
                </a:lnTo>
                <a:lnTo>
                  <a:pt x="0" y="0"/>
                </a:lnTo>
                <a:lnTo>
                  <a:pt x="0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55264" y="3518915"/>
            <a:ext cx="151130" cy="260985"/>
          </a:xfrm>
          <a:custGeom>
            <a:avLst/>
            <a:gdLst/>
            <a:ahLst/>
            <a:cxnLst/>
            <a:rect l="l" t="t" r="r" b="b"/>
            <a:pathLst>
              <a:path w="151129" h="260985">
                <a:moveTo>
                  <a:pt x="0" y="260604"/>
                </a:moveTo>
                <a:lnTo>
                  <a:pt x="150875" y="260604"/>
                </a:lnTo>
                <a:lnTo>
                  <a:pt x="150875" y="0"/>
                </a:lnTo>
                <a:lnTo>
                  <a:pt x="0" y="0"/>
                </a:lnTo>
                <a:lnTo>
                  <a:pt x="0" y="260604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32226" y="3780282"/>
            <a:ext cx="0" cy="1459230"/>
          </a:xfrm>
          <a:custGeom>
            <a:avLst/>
            <a:gdLst/>
            <a:ahLst/>
            <a:cxnLst/>
            <a:rect l="l" t="t" r="r" b="b"/>
            <a:pathLst>
              <a:path h="1459229">
                <a:moveTo>
                  <a:pt x="0" y="0"/>
                </a:moveTo>
                <a:lnTo>
                  <a:pt x="0" y="1458722"/>
                </a:lnTo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32226" y="5238750"/>
            <a:ext cx="5472430" cy="4445"/>
          </a:xfrm>
          <a:custGeom>
            <a:avLst/>
            <a:gdLst/>
            <a:ahLst/>
            <a:cxnLst/>
            <a:rect l="l" t="t" r="r" b="b"/>
            <a:pathLst>
              <a:path w="5472430" h="4445">
                <a:moveTo>
                  <a:pt x="0" y="4190"/>
                </a:moveTo>
                <a:lnTo>
                  <a:pt x="5472176" y="0"/>
                </a:lnTo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594347" y="2891027"/>
            <a:ext cx="4418330" cy="1623060"/>
          </a:xfrm>
          <a:custGeom>
            <a:avLst/>
            <a:gdLst/>
            <a:ahLst/>
            <a:cxnLst/>
            <a:rect l="l" t="t" r="r" b="b"/>
            <a:pathLst>
              <a:path w="4418330" h="1623060">
                <a:moveTo>
                  <a:pt x="0" y="1623060"/>
                </a:moveTo>
                <a:lnTo>
                  <a:pt x="4418076" y="1623060"/>
                </a:lnTo>
                <a:lnTo>
                  <a:pt x="4418076" y="0"/>
                </a:lnTo>
                <a:lnTo>
                  <a:pt x="0" y="0"/>
                </a:lnTo>
                <a:lnTo>
                  <a:pt x="0" y="16230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594347" y="2891027"/>
            <a:ext cx="4418330" cy="1623060"/>
          </a:xfrm>
          <a:custGeom>
            <a:avLst/>
            <a:gdLst/>
            <a:ahLst/>
            <a:cxnLst/>
            <a:rect l="l" t="t" r="r" b="b"/>
            <a:pathLst>
              <a:path w="4418330" h="1623060">
                <a:moveTo>
                  <a:pt x="0" y="1623060"/>
                </a:moveTo>
                <a:lnTo>
                  <a:pt x="4418076" y="1623060"/>
                </a:lnTo>
                <a:lnTo>
                  <a:pt x="4418076" y="0"/>
                </a:lnTo>
                <a:lnTo>
                  <a:pt x="0" y="0"/>
                </a:lnTo>
                <a:lnTo>
                  <a:pt x="0" y="1623060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746235" y="4514850"/>
            <a:ext cx="114300" cy="725805"/>
          </a:xfrm>
          <a:custGeom>
            <a:avLst/>
            <a:gdLst/>
            <a:ahLst/>
            <a:cxnLst/>
            <a:rect l="l" t="t" r="r" b="b"/>
            <a:pathLst>
              <a:path w="114300" h="725804">
                <a:moveTo>
                  <a:pt x="76200" y="95250"/>
                </a:moveTo>
                <a:lnTo>
                  <a:pt x="38100" y="95250"/>
                </a:lnTo>
                <a:lnTo>
                  <a:pt x="38100" y="725297"/>
                </a:lnTo>
                <a:lnTo>
                  <a:pt x="76200" y="725297"/>
                </a:lnTo>
                <a:lnTo>
                  <a:pt x="76200" y="95250"/>
                </a:lnTo>
                <a:close/>
              </a:path>
              <a:path w="114300" h="725804">
                <a:moveTo>
                  <a:pt x="57150" y="0"/>
                </a:moveTo>
                <a:lnTo>
                  <a:pt x="0" y="114300"/>
                </a:lnTo>
                <a:lnTo>
                  <a:pt x="38100" y="114300"/>
                </a:lnTo>
                <a:lnTo>
                  <a:pt x="38100" y="95250"/>
                </a:lnTo>
                <a:lnTo>
                  <a:pt x="104775" y="95250"/>
                </a:lnTo>
                <a:lnTo>
                  <a:pt x="57150" y="0"/>
                </a:lnTo>
                <a:close/>
              </a:path>
              <a:path w="114300" h="725804">
                <a:moveTo>
                  <a:pt x="104775" y="95250"/>
                </a:moveTo>
                <a:lnTo>
                  <a:pt x="76200" y="95250"/>
                </a:lnTo>
                <a:lnTo>
                  <a:pt x="76200" y="114300"/>
                </a:lnTo>
                <a:lnTo>
                  <a:pt x="114300" y="114300"/>
                </a:lnTo>
                <a:lnTo>
                  <a:pt x="104775" y="952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972425" y="3206876"/>
            <a:ext cx="2564765" cy="548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社群粉丝性质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9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1、他们都是什么样的人？爱好？年龄？阶层？</a:t>
            </a:r>
            <a:r>
              <a:rPr sz="9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……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01942" y="3129152"/>
            <a:ext cx="9398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endParaRPr sz="72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850391" y="2186939"/>
          <a:ext cx="10180320" cy="2333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2680"/>
                <a:gridCol w="163194"/>
                <a:gridCol w="2943225"/>
                <a:gridCol w="233679"/>
                <a:gridCol w="4431030"/>
              </a:tblGrid>
              <a:tr h="691515">
                <a:tc gridSpan="3">
                  <a:txBody>
                    <a:bodyPr/>
                    <a:lstStyle/>
                    <a:p>
                      <a:pPr marR="691515" algn="ctr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sz="1800" b="1" spc="-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原图隐去</a:t>
                      </a:r>
                      <a:endParaRPr sz="1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685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 hMerge="1">
                  <a:tcPr marL="0" marR="0" marT="0" marB="0"/>
                </a:tc>
              </a:tr>
              <a:tr h="6273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2E528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</a:tr>
              <a:tr h="272415">
                <a:tc vMerge="1"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2E528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</a:tr>
              <a:tr h="728345">
                <a:tc vMerge="1"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12700">
                      <a:solidFill>
                        <a:srgbClr val="2E528F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0144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2、他们加入酒客岛各社群能获得什么？资讯？关系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？……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40144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3、怎么培养他们当中的意见领袖？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5400" marB="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8352" y="813943"/>
            <a:ext cx="165353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社群分类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612641" y="1808226"/>
            <a:ext cx="1620520" cy="1620520"/>
          </a:xfrm>
          <a:custGeom>
            <a:avLst/>
            <a:gdLst/>
            <a:ahLst/>
            <a:cxnLst/>
            <a:rect l="l" t="t" r="r" b="b"/>
            <a:pathLst>
              <a:path w="1620520" h="1620520">
                <a:moveTo>
                  <a:pt x="0" y="810006"/>
                </a:moveTo>
                <a:lnTo>
                  <a:pt x="1375" y="762417"/>
                </a:lnTo>
                <a:lnTo>
                  <a:pt x="5450" y="715553"/>
                </a:lnTo>
                <a:lnTo>
                  <a:pt x="12149" y="669487"/>
                </a:lnTo>
                <a:lnTo>
                  <a:pt x="21395" y="624297"/>
                </a:lnTo>
                <a:lnTo>
                  <a:pt x="33114" y="580059"/>
                </a:lnTo>
                <a:lnTo>
                  <a:pt x="47228" y="536848"/>
                </a:lnTo>
                <a:lnTo>
                  <a:pt x="63662" y="494740"/>
                </a:lnTo>
                <a:lnTo>
                  <a:pt x="82340" y="453812"/>
                </a:lnTo>
                <a:lnTo>
                  <a:pt x="103185" y="414139"/>
                </a:lnTo>
                <a:lnTo>
                  <a:pt x="126122" y="375797"/>
                </a:lnTo>
                <a:lnTo>
                  <a:pt x="151075" y="338864"/>
                </a:lnTo>
                <a:lnTo>
                  <a:pt x="177968" y="303413"/>
                </a:lnTo>
                <a:lnTo>
                  <a:pt x="206724" y="269522"/>
                </a:lnTo>
                <a:lnTo>
                  <a:pt x="237267" y="237267"/>
                </a:lnTo>
                <a:lnTo>
                  <a:pt x="269522" y="206724"/>
                </a:lnTo>
                <a:lnTo>
                  <a:pt x="303413" y="177968"/>
                </a:lnTo>
                <a:lnTo>
                  <a:pt x="338864" y="151075"/>
                </a:lnTo>
                <a:lnTo>
                  <a:pt x="375797" y="126122"/>
                </a:lnTo>
                <a:lnTo>
                  <a:pt x="414139" y="103185"/>
                </a:lnTo>
                <a:lnTo>
                  <a:pt x="453812" y="82340"/>
                </a:lnTo>
                <a:lnTo>
                  <a:pt x="494740" y="63662"/>
                </a:lnTo>
                <a:lnTo>
                  <a:pt x="536848" y="47228"/>
                </a:lnTo>
                <a:lnTo>
                  <a:pt x="580059" y="33114"/>
                </a:lnTo>
                <a:lnTo>
                  <a:pt x="624297" y="21395"/>
                </a:lnTo>
                <a:lnTo>
                  <a:pt x="669487" y="12149"/>
                </a:lnTo>
                <a:lnTo>
                  <a:pt x="715553" y="5450"/>
                </a:lnTo>
                <a:lnTo>
                  <a:pt x="762417" y="1375"/>
                </a:lnTo>
                <a:lnTo>
                  <a:pt x="810006" y="0"/>
                </a:lnTo>
                <a:lnTo>
                  <a:pt x="857594" y="1375"/>
                </a:lnTo>
                <a:lnTo>
                  <a:pt x="904458" y="5450"/>
                </a:lnTo>
                <a:lnTo>
                  <a:pt x="950524" y="12149"/>
                </a:lnTo>
                <a:lnTo>
                  <a:pt x="995714" y="21395"/>
                </a:lnTo>
                <a:lnTo>
                  <a:pt x="1039952" y="33114"/>
                </a:lnTo>
                <a:lnTo>
                  <a:pt x="1083163" y="47228"/>
                </a:lnTo>
                <a:lnTo>
                  <a:pt x="1125271" y="63662"/>
                </a:lnTo>
                <a:lnTo>
                  <a:pt x="1166199" y="82340"/>
                </a:lnTo>
                <a:lnTo>
                  <a:pt x="1205872" y="103185"/>
                </a:lnTo>
                <a:lnTo>
                  <a:pt x="1244214" y="126122"/>
                </a:lnTo>
                <a:lnTo>
                  <a:pt x="1281147" y="151075"/>
                </a:lnTo>
                <a:lnTo>
                  <a:pt x="1316598" y="177968"/>
                </a:lnTo>
                <a:lnTo>
                  <a:pt x="1350489" y="206724"/>
                </a:lnTo>
                <a:lnTo>
                  <a:pt x="1382744" y="237267"/>
                </a:lnTo>
                <a:lnTo>
                  <a:pt x="1413287" y="269522"/>
                </a:lnTo>
                <a:lnTo>
                  <a:pt x="1442043" y="303413"/>
                </a:lnTo>
                <a:lnTo>
                  <a:pt x="1468936" y="338864"/>
                </a:lnTo>
                <a:lnTo>
                  <a:pt x="1493889" y="375797"/>
                </a:lnTo>
                <a:lnTo>
                  <a:pt x="1516826" y="414139"/>
                </a:lnTo>
                <a:lnTo>
                  <a:pt x="1537671" y="453812"/>
                </a:lnTo>
                <a:lnTo>
                  <a:pt x="1556349" y="494740"/>
                </a:lnTo>
                <a:lnTo>
                  <a:pt x="1572783" y="536848"/>
                </a:lnTo>
                <a:lnTo>
                  <a:pt x="1586897" y="580059"/>
                </a:lnTo>
                <a:lnTo>
                  <a:pt x="1598616" y="624297"/>
                </a:lnTo>
                <a:lnTo>
                  <a:pt x="1607862" y="669487"/>
                </a:lnTo>
                <a:lnTo>
                  <a:pt x="1614561" y="715553"/>
                </a:lnTo>
                <a:lnTo>
                  <a:pt x="1618636" y="762417"/>
                </a:lnTo>
                <a:lnTo>
                  <a:pt x="1620012" y="810006"/>
                </a:lnTo>
                <a:lnTo>
                  <a:pt x="1618636" y="857594"/>
                </a:lnTo>
                <a:lnTo>
                  <a:pt x="1614561" y="904458"/>
                </a:lnTo>
                <a:lnTo>
                  <a:pt x="1607862" y="950524"/>
                </a:lnTo>
                <a:lnTo>
                  <a:pt x="1598616" y="995714"/>
                </a:lnTo>
                <a:lnTo>
                  <a:pt x="1586897" y="1039952"/>
                </a:lnTo>
                <a:lnTo>
                  <a:pt x="1572783" y="1083163"/>
                </a:lnTo>
                <a:lnTo>
                  <a:pt x="1556349" y="1125271"/>
                </a:lnTo>
                <a:lnTo>
                  <a:pt x="1537671" y="1166199"/>
                </a:lnTo>
                <a:lnTo>
                  <a:pt x="1516826" y="1205872"/>
                </a:lnTo>
                <a:lnTo>
                  <a:pt x="1493889" y="1244214"/>
                </a:lnTo>
                <a:lnTo>
                  <a:pt x="1468936" y="1281147"/>
                </a:lnTo>
                <a:lnTo>
                  <a:pt x="1442043" y="1316598"/>
                </a:lnTo>
                <a:lnTo>
                  <a:pt x="1413287" y="1350489"/>
                </a:lnTo>
                <a:lnTo>
                  <a:pt x="1382744" y="1382744"/>
                </a:lnTo>
                <a:lnTo>
                  <a:pt x="1350489" y="1413287"/>
                </a:lnTo>
                <a:lnTo>
                  <a:pt x="1316598" y="1442043"/>
                </a:lnTo>
                <a:lnTo>
                  <a:pt x="1281147" y="1468936"/>
                </a:lnTo>
                <a:lnTo>
                  <a:pt x="1244214" y="1493889"/>
                </a:lnTo>
                <a:lnTo>
                  <a:pt x="1205872" y="1516826"/>
                </a:lnTo>
                <a:lnTo>
                  <a:pt x="1166199" y="1537671"/>
                </a:lnTo>
                <a:lnTo>
                  <a:pt x="1125271" y="1556349"/>
                </a:lnTo>
                <a:lnTo>
                  <a:pt x="1083163" y="1572783"/>
                </a:lnTo>
                <a:lnTo>
                  <a:pt x="1039952" y="1586897"/>
                </a:lnTo>
                <a:lnTo>
                  <a:pt x="995714" y="1598616"/>
                </a:lnTo>
                <a:lnTo>
                  <a:pt x="950524" y="1607862"/>
                </a:lnTo>
                <a:lnTo>
                  <a:pt x="904458" y="1614561"/>
                </a:lnTo>
                <a:lnTo>
                  <a:pt x="857594" y="1618636"/>
                </a:lnTo>
                <a:lnTo>
                  <a:pt x="810006" y="1620012"/>
                </a:lnTo>
                <a:lnTo>
                  <a:pt x="762417" y="1618636"/>
                </a:lnTo>
                <a:lnTo>
                  <a:pt x="715553" y="1614561"/>
                </a:lnTo>
                <a:lnTo>
                  <a:pt x="669487" y="1607862"/>
                </a:lnTo>
                <a:lnTo>
                  <a:pt x="624297" y="1598616"/>
                </a:lnTo>
                <a:lnTo>
                  <a:pt x="580059" y="1586897"/>
                </a:lnTo>
                <a:lnTo>
                  <a:pt x="536848" y="1572783"/>
                </a:lnTo>
                <a:lnTo>
                  <a:pt x="494740" y="1556349"/>
                </a:lnTo>
                <a:lnTo>
                  <a:pt x="453812" y="1537671"/>
                </a:lnTo>
                <a:lnTo>
                  <a:pt x="414139" y="1516826"/>
                </a:lnTo>
                <a:lnTo>
                  <a:pt x="375797" y="1493889"/>
                </a:lnTo>
                <a:lnTo>
                  <a:pt x="338864" y="1468936"/>
                </a:lnTo>
                <a:lnTo>
                  <a:pt x="303413" y="1442043"/>
                </a:lnTo>
                <a:lnTo>
                  <a:pt x="269522" y="1413287"/>
                </a:lnTo>
                <a:lnTo>
                  <a:pt x="237267" y="1382744"/>
                </a:lnTo>
                <a:lnTo>
                  <a:pt x="206724" y="1350489"/>
                </a:lnTo>
                <a:lnTo>
                  <a:pt x="177968" y="1316598"/>
                </a:lnTo>
                <a:lnTo>
                  <a:pt x="151075" y="1281147"/>
                </a:lnTo>
                <a:lnTo>
                  <a:pt x="126122" y="1244214"/>
                </a:lnTo>
                <a:lnTo>
                  <a:pt x="103185" y="1205872"/>
                </a:lnTo>
                <a:lnTo>
                  <a:pt x="82340" y="1166199"/>
                </a:lnTo>
                <a:lnTo>
                  <a:pt x="63662" y="1125271"/>
                </a:lnTo>
                <a:lnTo>
                  <a:pt x="47228" y="1083163"/>
                </a:lnTo>
                <a:lnTo>
                  <a:pt x="33114" y="1039952"/>
                </a:lnTo>
                <a:lnTo>
                  <a:pt x="21395" y="995714"/>
                </a:lnTo>
                <a:lnTo>
                  <a:pt x="12149" y="950524"/>
                </a:lnTo>
                <a:lnTo>
                  <a:pt x="5450" y="904458"/>
                </a:lnTo>
                <a:lnTo>
                  <a:pt x="1375" y="857594"/>
                </a:lnTo>
                <a:lnTo>
                  <a:pt x="0" y="810006"/>
                </a:lnTo>
                <a:close/>
              </a:path>
            </a:pathLst>
          </a:custGeom>
          <a:ln w="38100">
            <a:solidFill>
              <a:srgbClr val="E27C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88186" y="3972305"/>
            <a:ext cx="1620520" cy="1620520"/>
          </a:xfrm>
          <a:custGeom>
            <a:avLst/>
            <a:gdLst/>
            <a:ahLst/>
            <a:cxnLst/>
            <a:rect l="l" t="t" r="r" b="b"/>
            <a:pathLst>
              <a:path w="1620520" h="1620520">
                <a:moveTo>
                  <a:pt x="0" y="810006"/>
                </a:moveTo>
                <a:lnTo>
                  <a:pt x="1375" y="762417"/>
                </a:lnTo>
                <a:lnTo>
                  <a:pt x="5450" y="715553"/>
                </a:lnTo>
                <a:lnTo>
                  <a:pt x="12149" y="669487"/>
                </a:lnTo>
                <a:lnTo>
                  <a:pt x="21395" y="624297"/>
                </a:lnTo>
                <a:lnTo>
                  <a:pt x="33114" y="580059"/>
                </a:lnTo>
                <a:lnTo>
                  <a:pt x="47228" y="536848"/>
                </a:lnTo>
                <a:lnTo>
                  <a:pt x="63662" y="494740"/>
                </a:lnTo>
                <a:lnTo>
                  <a:pt x="82340" y="453812"/>
                </a:lnTo>
                <a:lnTo>
                  <a:pt x="103185" y="414139"/>
                </a:lnTo>
                <a:lnTo>
                  <a:pt x="126122" y="375797"/>
                </a:lnTo>
                <a:lnTo>
                  <a:pt x="151075" y="338864"/>
                </a:lnTo>
                <a:lnTo>
                  <a:pt x="177968" y="303413"/>
                </a:lnTo>
                <a:lnTo>
                  <a:pt x="206724" y="269522"/>
                </a:lnTo>
                <a:lnTo>
                  <a:pt x="237267" y="237267"/>
                </a:lnTo>
                <a:lnTo>
                  <a:pt x="269522" y="206724"/>
                </a:lnTo>
                <a:lnTo>
                  <a:pt x="303413" y="177968"/>
                </a:lnTo>
                <a:lnTo>
                  <a:pt x="338864" y="151075"/>
                </a:lnTo>
                <a:lnTo>
                  <a:pt x="375797" y="126122"/>
                </a:lnTo>
                <a:lnTo>
                  <a:pt x="414139" y="103185"/>
                </a:lnTo>
                <a:lnTo>
                  <a:pt x="453812" y="82340"/>
                </a:lnTo>
                <a:lnTo>
                  <a:pt x="494740" y="63662"/>
                </a:lnTo>
                <a:lnTo>
                  <a:pt x="536848" y="47228"/>
                </a:lnTo>
                <a:lnTo>
                  <a:pt x="580059" y="33114"/>
                </a:lnTo>
                <a:lnTo>
                  <a:pt x="624297" y="21395"/>
                </a:lnTo>
                <a:lnTo>
                  <a:pt x="669487" y="12149"/>
                </a:lnTo>
                <a:lnTo>
                  <a:pt x="715553" y="5450"/>
                </a:lnTo>
                <a:lnTo>
                  <a:pt x="762417" y="1375"/>
                </a:lnTo>
                <a:lnTo>
                  <a:pt x="810006" y="0"/>
                </a:lnTo>
                <a:lnTo>
                  <a:pt x="857594" y="1375"/>
                </a:lnTo>
                <a:lnTo>
                  <a:pt x="904458" y="5450"/>
                </a:lnTo>
                <a:lnTo>
                  <a:pt x="950524" y="12149"/>
                </a:lnTo>
                <a:lnTo>
                  <a:pt x="995714" y="21395"/>
                </a:lnTo>
                <a:lnTo>
                  <a:pt x="1039952" y="33114"/>
                </a:lnTo>
                <a:lnTo>
                  <a:pt x="1083163" y="47228"/>
                </a:lnTo>
                <a:lnTo>
                  <a:pt x="1125271" y="63662"/>
                </a:lnTo>
                <a:lnTo>
                  <a:pt x="1166199" y="82340"/>
                </a:lnTo>
                <a:lnTo>
                  <a:pt x="1205872" y="103185"/>
                </a:lnTo>
                <a:lnTo>
                  <a:pt x="1244214" y="126122"/>
                </a:lnTo>
                <a:lnTo>
                  <a:pt x="1281147" y="151075"/>
                </a:lnTo>
                <a:lnTo>
                  <a:pt x="1316598" y="177968"/>
                </a:lnTo>
                <a:lnTo>
                  <a:pt x="1350489" y="206724"/>
                </a:lnTo>
                <a:lnTo>
                  <a:pt x="1382744" y="237267"/>
                </a:lnTo>
                <a:lnTo>
                  <a:pt x="1413287" y="269522"/>
                </a:lnTo>
                <a:lnTo>
                  <a:pt x="1442043" y="303413"/>
                </a:lnTo>
                <a:lnTo>
                  <a:pt x="1468936" y="338864"/>
                </a:lnTo>
                <a:lnTo>
                  <a:pt x="1493889" y="375797"/>
                </a:lnTo>
                <a:lnTo>
                  <a:pt x="1516826" y="414139"/>
                </a:lnTo>
                <a:lnTo>
                  <a:pt x="1537671" y="453812"/>
                </a:lnTo>
                <a:lnTo>
                  <a:pt x="1556349" y="494740"/>
                </a:lnTo>
                <a:lnTo>
                  <a:pt x="1572783" y="536848"/>
                </a:lnTo>
                <a:lnTo>
                  <a:pt x="1586897" y="580059"/>
                </a:lnTo>
                <a:lnTo>
                  <a:pt x="1598616" y="624297"/>
                </a:lnTo>
                <a:lnTo>
                  <a:pt x="1607862" y="669487"/>
                </a:lnTo>
                <a:lnTo>
                  <a:pt x="1614561" y="715553"/>
                </a:lnTo>
                <a:lnTo>
                  <a:pt x="1618636" y="762417"/>
                </a:lnTo>
                <a:lnTo>
                  <a:pt x="1620012" y="810006"/>
                </a:lnTo>
                <a:lnTo>
                  <a:pt x="1618636" y="857594"/>
                </a:lnTo>
                <a:lnTo>
                  <a:pt x="1614561" y="904458"/>
                </a:lnTo>
                <a:lnTo>
                  <a:pt x="1607862" y="950524"/>
                </a:lnTo>
                <a:lnTo>
                  <a:pt x="1598616" y="995714"/>
                </a:lnTo>
                <a:lnTo>
                  <a:pt x="1586897" y="1039952"/>
                </a:lnTo>
                <a:lnTo>
                  <a:pt x="1572783" y="1083163"/>
                </a:lnTo>
                <a:lnTo>
                  <a:pt x="1556349" y="1125271"/>
                </a:lnTo>
                <a:lnTo>
                  <a:pt x="1537671" y="1166199"/>
                </a:lnTo>
                <a:lnTo>
                  <a:pt x="1516826" y="1205872"/>
                </a:lnTo>
                <a:lnTo>
                  <a:pt x="1493889" y="1244214"/>
                </a:lnTo>
                <a:lnTo>
                  <a:pt x="1468936" y="1281147"/>
                </a:lnTo>
                <a:lnTo>
                  <a:pt x="1442043" y="1316598"/>
                </a:lnTo>
                <a:lnTo>
                  <a:pt x="1413287" y="1350489"/>
                </a:lnTo>
                <a:lnTo>
                  <a:pt x="1382744" y="1382744"/>
                </a:lnTo>
                <a:lnTo>
                  <a:pt x="1350489" y="1413287"/>
                </a:lnTo>
                <a:lnTo>
                  <a:pt x="1316598" y="1442043"/>
                </a:lnTo>
                <a:lnTo>
                  <a:pt x="1281147" y="1468936"/>
                </a:lnTo>
                <a:lnTo>
                  <a:pt x="1244214" y="1493889"/>
                </a:lnTo>
                <a:lnTo>
                  <a:pt x="1205872" y="1516826"/>
                </a:lnTo>
                <a:lnTo>
                  <a:pt x="1166199" y="1537671"/>
                </a:lnTo>
                <a:lnTo>
                  <a:pt x="1125271" y="1556349"/>
                </a:lnTo>
                <a:lnTo>
                  <a:pt x="1083163" y="1572783"/>
                </a:lnTo>
                <a:lnTo>
                  <a:pt x="1039952" y="1586897"/>
                </a:lnTo>
                <a:lnTo>
                  <a:pt x="995714" y="1598616"/>
                </a:lnTo>
                <a:lnTo>
                  <a:pt x="950524" y="1607862"/>
                </a:lnTo>
                <a:lnTo>
                  <a:pt x="904458" y="1614561"/>
                </a:lnTo>
                <a:lnTo>
                  <a:pt x="857594" y="1618636"/>
                </a:lnTo>
                <a:lnTo>
                  <a:pt x="810006" y="1620012"/>
                </a:lnTo>
                <a:lnTo>
                  <a:pt x="762417" y="1618636"/>
                </a:lnTo>
                <a:lnTo>
                  <a:pt x="715553" y="1614561"/>
                </a:lnTo>
                <a:lnTo>
                  <a:pt x="669487" y="1607862"/>
                </a:lnTo>
                <a:lnTo>
                  <a:pt x="624297" y="1598616"/>
                </a:lnTo>
                <a:lnTo>
                  <a:pt x="580059" y="1586897"/>
                </a:lnTo>
                <a:lnTo>
                  <a:pt x="536848" y="1572783"/>
                </a:lnTo>
                <a:lnTo>
                  <a:pt x="494740" y="1556349"/>
                </a:lnTo>
                <a:lnTo>
                  <a:pt x="453812" y="1537671"/>
                </a:lnTo>
                <a:lnTo>
                  <a:pt x="414139" y="1516826"/>
                </a:lnTo>
                <a:lnTo>
                  <a:pt x="375797" y="1493889"/>
                </a:lnTo>
                <a:lnTo>
                  <a:pt x="338864" y="1468936"/>
                </a:lnTo>
                <a:lnTo>
                  <a:pt x="303413" y="1442043"/>
                </a:lnTo>
                <a:lnTo>
                  <a:pt x="269522" y="1413287"/>
                </a:lnTo>
                <a:lnTo>
                  <a:pt x="237267" y="1382744"/>
                </a:lnTo>
                <a:lnTo>
                  <a:pt x="206724" y="1350489"/>
                </a:lnTo>
                <a:lnTo>
                  <a:pt x="177968" y="1316598"/>
                </a:lnTo>
                <a:lnTo>
                  <a:pt x="151075" y="1281147"/>
                </a:lnTo>
                <a:lnTo>
                  <a:pt x="126122" y="1244214"/>
                </a:lnTo>
                <a:lnTo>
                  <a:pt x="103185" y="1205872"/>
                </a:lnTo>
                <a:lnTo>
                  <a:pt x="82340" y="1166199"/>
                </a:lnTo>
                <a:lnTo>
                  <a:pt x="63662" y="1125271"/>
                </a:lnTo>
                <a:lnTo>
                  <a:pt x="47228" y="1083163"/>
                </a:lnTo>
                <a:lnTo>
                  <a:pt x="33114" y="1039952"/>
                </a:lnTo>
                <a:lnTo>
                  <a:pt x="21395" y="995714"/>
                </a:lnTo>
                <a:lnTo>
                  <a:pt x="12149" y="950524"/>
                </a:lnTo>
                <a:lnTo>
                  <a:pt x="5450" y="904458"/>
                </a:lnTo>
                <a:lnTo>
                  <a:pt x="1375" y="857594"/>
                </a:lnTo>
                <a:lnTo>
                  <a:pt x="0" y="810006"/>
                </a:lnTo>
                <a:close/>
              </a:path>
            </a:pathLst>
          </a:custGeom>
          <a:ln w="38100">
            <a:solidFill>
              <a:srgbClr val="55A8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620761" y="1808226"/>
            <a:ext cx="1620520" cy="1620520"/>
          </a:xfrm>
          <a:custGeom>
            <a:avLst/>
            <a:gdLst/>
            <a:ahLst/>
            <a:cxnLst/>
            <a:rect l="l" t="t" r="r" b="b"/>
            <a:pathLst>
              <a:path w="1620520" h="1620520">
                <a:moveTo>
                  <a:pt x="0" y="810006"/>
                </a:moveTo>
                <a:lnTo>
                  <a:pt x="1375" y="762417"/>
                </a:lnTo>
                <a:lnTo>
                  <a:pt x="5450" y="715553"/>
                </a:lnTo>
                <a:lnTo>
                  <a:pt x="12149" y="669487"/>
                </a:lnTo>
                <a:lnTo>
                  <a:pt x="21395" y="624297"/>
                </a:lnTo>
                <a:lnTo>
                  <a:pt x="33114" y="580059"/>
                </a:lnTo>
                <a:lnTo>
                  <a:pt x="47228" y="536848"/>
                </a:lnTo>
                <a:lnTo>
                  <a:pt x="63662" y="494740"/>
                </a:lnTo>
                <a:lnTo>
                  <a:pt x="82340" y="453812"/>
                </a:lnTo>
                <a:lnTo>
                  <a:pt x="103185" y="414139"/>
                </a:lnTo>
                <a:lnTo>
                  <a:pt x="126122" y="375797"/>
                </a:lnTo>
                <a:lnTo>
                  <a:pt x="151075" y="338864"/>
                </a:lnTo>
                <a:lnTo>
                  <a:pt x="177968" y="303413"/>
                </a:lnTo>
                <a:lnTo>
                  <a:pt x="206724" y="269522"/>
                </a:lnTo>
                <a:lnTo>
                  <a:pt x="237267" y="237267"/>
                </a:lnTo>
                <a:lnTo>
                  <a:pt x="269522" y="206724"/>
                </a:lnTo>
                <a:lnTo>
                  <a:pt x="303413" y="177968"/>
                </a:lnTo>
                <a:lnTo>
                  <a:pt x="338864" y="151075"/>
                </a:lnTo>
                <a:lnTo>
                  <a:pt x="375797" y="126122"/>
                </a:lnTo>
                <a:lnTo>
                  <a:pt x="414139" y="103185"/>
                </a:lnTo>
                <a:lnTo>
                  <a:pt x="453812" y="82340"/>
                </a:lnTo>
                <a:lnTo>
                  <a:pt x="494740" y="63662"/>
                </a:lnTo>
                <a:lnTo>
                  <a:pt x="536848" y="47228"/>
                </a:lnTo>
                <a:lnTo>
                  <a:pt x="580059" y="33114"/>
                </a:lnTo>
                <a:lnTo>
                  <a:pt x="624297" y="21395"/>
                </a:lnTo>
                <a:lnTo>
                  <a:pt x="669487" y="12149"/>
                </a:lnTo>
                <a:lnTo>
                  <a:pt x="715553" y="5450"/>
                </a:lnTo>
                <a:lnTo>
                  <a:pt x="762417" y="1375"/>
                </a:lnTo>
                <a:lnTo>
                  <a:pt x="810006" y="0"/>
                </a:lnTo>
                <a:lnTo>
                  <a:pt x="857594" y="1375"/>
                </a:lnTo>
                <a:lnTo>
                  <a:pt x="904458" y="5450"/>
                </a:lnTo>
                <a:lnTo>
                  <a:pt x="950524" y="12149"/>
                </a:lnTo>
                <a:lnTo>
                  <a:pt x="995714" y="21395"/>
                </a:lnTo>
                <a:lnTo>
                  <a:pt x="1039952" y="33114"/>
                </a:lnTo>
                <a:lnTo>
                  <a:pt x="1083163" y="47228"/>
                </a:lnTo>
                <a:lnTo>
                  <a:pt x="1125271" y="63662"/>
                </a:lnTo>
                <a:lnTo>
                  <a:pt x="1166199" y="82340"/>
                </a:lnTo>
                <a:lnTo>
                  <a:pt x="1205872" y="103185"/>
                </a:lnTo>
                <a:lnTo>
                  <a:pt x="1244214" y="126122"/>
                </a:lnTo>
                <a:lnTo>
                  <a:pt x="1281147" y="151075"/>
                </a:lnTo>
                <a:lnTo>
                  <a:pt x="1316598" y="177968"/>
                </a:lnTo>
                <a:lnTo>
                  <a:pt x="1350489" y="206724"/>
                </a:lnTo>
                <a:lnTo>
                  <a:pt x="1382744" y="237267"/>
                </a:lnTo>
                <a:lnTo>
                  <a:pt x="1413287" y="269522"/>
                </a:lnTo>
                <a:lnTo>
                  <a:pt x="1442043" y="303413"/>
                </a:lnTo>
                <a:lnTo>
                  <a:pt x="1468936" y="338864"/>
                </a:lnTo>
                <a:lnTo>
                  <a:pt x="1493889" y="375797"/>
                </a:lnTo>
                <a:lnTo>
                  <a:pt x="1516826" y="414139"/>
                </a:lnTo>
                <a:lnTo>
                  <a:pt x="1537671" y="453812"/>
                </a:lnTo>
                <a:lnTo>
                  <a:pt x="1556349" y="494740"/>
                </a:lnTo>
                <a:lnTo>
                  <a:pt x="1572783" y="536848"/>
                </a:lnTo>
                <a:lnTo>
                  <a:pt x="1586897" y="580059"/>
                </a:lnTo>
                <a:lnTo>
                  <a:pt x="1598616" y="624297"/>
                </a:lnTo>
                <a:lnTo>
                  <a:pt x="1607862" y="669487"/>
                </a:lnTo>
                <a:lnTo>
                  <a:pt x="1614561" y="715553"/>
                </a:lnTo>
                <a:lnTo>
                  <a:pt x="1618636" y="762417"/>
                </a:lnTo>
                <a:lnTo>
                  <a:pt x="1620012" y="810006"/>
                </a:lnTo>
                <a:lnTo>
                  <a:pt x="1618636" y="857594"/>
                </a:lnTo>
                <a:lnTo>
                  <a:pt x="1614561" y="904458"/>
                </a:lnTo>
                <a:lnTo>
                  <a:pt x="1607862" y="950524"/>
                </a:lnTo>
                <a:lnTo>
                  <a:pt x="1598616" y="995714"/>
                </a:lnTo>
                <a:lnTo>
                  <a:pt x="1586897" y="1039952"/>
                </a:lnTo>
                <a:lnTo>
                  <a:pt x="1572783" y="1083163"/>
                </a:lnTo>
                <a:lnTo>
                  <a:pt x="1556349" y="1125271"/>
                </a:lnTo>
                <a:lnTo>
                  <a:pt x="1537671" y="1166199"/>
                </a:lnTo>
                <a:lnTo>
                  <a:pt x="1516826" y="1205872"/>
                </a:lnTo>
                <a:lnTo>
                  <a:pt x="1493889" y="1244214"/>
                </a:lnTo>
                <a:lnTo>
                  <a:pt x="1468936" y="1281147"/>
                </a:lnTo>
                <a:lnTo>
                  <a:pt x="1442043" y="1316598"/>
                </a:lnTo>
                <a:lnTo>
                  <a:pt x="1413287" y="1350489"/>
                </a:lnTo>
                <a:lnTo>
                  <a:pt x="1382744" y="1382744"/>
                </a:lnTo>
                <a:lnTo>
                  <a:pt x="1350489" y="1413287"/>
                </a:lnTo>
                <a:lnTo>
                  <a:pt x="1316598" y="1442043"/>
                </a:lnTo>
                <a:lnTo>
                  <a:pt x="1281147" y="1468936"/>
                </a:lnTo>
                <a:lnTo>
                  <a:pt x="1244214" y="1493889"/>
                </a:lnTo>
                <a:lnTo>
                  <a:pt x="1205872" y="1516826"/>
                </a:lnTo>
                <a:lnTo>
                  <a:pt x="1166199" y="1537671"/>
                </a:lnTo>
                <a:lnTo>
                  <a:pt x="1125271" y="1556349"/>
                </a:lnTo>
                <a:lnTo>
                  <a:pt x="1083163" y="1572783"/>
                </a:lnTo>
                <a:lnTo>
                  <a:pt x="1039952" y="1586897"/>
                </a:lnTo>
                <a:lnTo>
                  <a:pt x="995714" y="1598616"/>
                </a:lnTo>
                <a:lnTo>
                  <a:pt x="950524" y="1607862"/>
                </a:lnTo>
                <a:lnTo>
                  <a:pt x="904458" y="1614561"/>
                </a:lnTo>
                <a:lnTo>
                  <a:pt x="857594" y="1618636"/>
                </a:lnTo>
                <a:lnTo>
                  <a:pt x="810006" y="1620012"/>
                </a:lnTo>
                <a:lnTo>
                  <a:pt x="762417" y="1618636"/>
                </a:lnTo>
                <a:lnTo>
                  <a:pt x="715553" y="1614561"/>
                </a:lnTo>
                <a:lnTo>
                  <a:pt x="669487" y="1607862"/>
                </a:lnTo>
                <a:lnTo>
                  <a:pt x="624297" y="1598616"/>
                </a:lnTo>
                <a:lnTo>
                  <a:pt x="580059" y="1586897"/>
                </a:lnTo>
                <a:lnTo>
                  <a:pt x="536848" y="1572783"/>
                </a:lnTo>
                <a:lnTo>
                  <a:pt x="494740" y="1556349"/>
                </a:lnTo>
                <a:lnTo>
                  <a:pt x="453812" y="1537671"/>
                </a:lnTo>
                <a:lnTo>
                  <a:pt x="414139" y="1516826"/>
                </a:lnTo>
                <a:lnTo>
                  <a:pt x="375797" y="1493889"/>
                </a:lnTo>
                <a:lnTo>
                  <a:pt x="338864" y="1468936"/>
                </a:lnTo>
                <a:lnTo>
                  <a:pt x="303413" y="1442043"/>
                </a:lnTo>
                <a:lnTo>
                  <a:pt x="269522" y="1413287"/>
                </a:lnTo>
                <a:lnTo>
                  <a:pt x="237267" y="1382744"/>
                </a:lnTo>
                <a:lnTo>
                  <a:pt x="206724" y="1350489"/>
                </a:lnTo>
                <a:lnTo>
                  <a:pt x="177968" y="1316598"/>
                </a:lnTo>
                <a:lnTo>
                  <a:pt x="151075" y="1281147"/>
                </a:lnTo>
                <a:lnTo>
                  <a:pt x="126122" y="1244214"/>
                </a:lnTo>
                <a:lnTo>
                  <a:pt x="103185" y="1205872"/>
                </a:lnTo>
                <a:lnTo>
                  <a:pt x="82340" y="1166199"/>
                </a:lnTo>
                <a:lnTo>
                  <a:pt x="63662" y="1125271"/>
                </a:lnTo>
                <a:lnTo>
                  <a:pt x="47228" y="1083163"/>
                </a:lnTo>
                <a:lnTo>
                  <a:pt x="33114" y="1039952"/>
                </a:lnTo>
                <a:lnTo>
                  <a:pt x="21395" y="995714"/>
                </a:lnTo>
                <a:lnTo>
                  <a:pt x="12149" y="950524"/>
                </a:lnTo>
                <a:lnTo>
                  <a:pt x="5450" y="904458"/>
                </a:lnTo>
                <a:lnTo>
                  <a:pt x="1375" y="857594"/>
                </a:lnTo>
                <a:lnTo>
                  <a:pt x="0" y="810006"/>
                </a:lnTo>
                <a:close/>
              </a:path>
            </a:pathLst>
          </a:custGeom>
          <a:ln w="38100">
            <a:solidFill>
              <a:srgbClr val="CC2C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45073" y="3972305"/>
            <a:ext cx="1620520" cy="1620520"/>
          </a:xfrm>
          <a:custGeom>
            <a:avLst/>
            <a:gdLst/>
            <a:ahLst/>
            <a:cxnLst/>
            <a:rect l="l" t="t" r="r" b="b"/>
            <a:pathLst>
              <a:path w="1620520" h="1620520">
                <a:moveTo>
                  <a:pt x="0" y="810006"/>
                </a:moveTo>
                <a:lnTo>
                  <a:pt x="1375" y="762417"/>
                </a:lnTo>
                <a:lnTo>
                  <a:pt x="5450" y="715553"/>
                </a:lnTo>
                <a:lnTo>
                  <a:pt x="12149" y="669487"/>
                </a:lnTo>
                <a:lnTo>
                  <a:pt x="21395" y="624297"/>
                </a:lnTo>
                <a:lnTo>
                  <a:pt x="33114" y="580059"/>
                </a:lnTo>
                <a:lnTo>
                  <a:pt x="47228" y="536848"/>
                </a:lnTo>
                <a:lnTo>
                  <a:pt x="63662" y="494740"/>
                </a:lnTo>
                <a:lnTo>
                  <a:pt x="82340" y="453812"/>
                </a:lnTo>
                <a:lnTo>
                  <a:pt x="103185" y="414139"/>
                </a:lnTo>
                <a:lnTo>
                  <a:pt x="126122" y="375797"/>
                </a:lnTo>
                <a:lnTo>
                  <a:pt x="151075" y="338864"/>
                </a:lnTo>
                <a:lnTo>
                  <a:pt x="177968" y="303413"/>
                </a:lnTo>
                <a:lnTo>
                  <a:pt x="206724" y="269522"/>
                </a:lnTo>
                <a:lnTo>
                  <a:pt x="237267" y="237267"/>
                </a:lnTo>
                <a:lnTo>
                  <a:pt x="269522" y="206724"/>
                </a:lnTo>
                <a:lnTo>
                  <a:pt x="303413" y="177968"/>
                </a:lnTo>
                <a:lnTo>
                  <a:pt x="338864" y="151075"/>
                </a:lnTo>
                <a:lnTo>
                  <a:pt x="375797" y="126122"/>
                </a:lnTo>
                <a:lnTo>
                  <a:pt x="414139" y="103185"/>
                </a:lnTo>
                <a:lnTo>
                  <a:pt x="453812" y="82340"/>
                </a:lnTo>
                <a:lnTo>
                  <a:pt x="494740" y="63662"/>
                </a:lnTo>
                <a:lnTo>
                  <a:pt x="536848" y="47228"/>
                </a:lnTo>
                <a:lnTo>
                  <a:pt x="580059" y="33114"/>
                </a:lnTo>
                <a:lnTo>
                  <a:pt x="624297" y="21395"/>
                </a:lnTo>
                <a:lnTo>
                  <a:pt x="669487" y="12149"/>
                </a:lnTo>
                <a:lnTo>
                  <a:pt x="715553" y="5450"/>
                </a:lnTo>
                <a:lnTo>
                  <a:pt x="762417" y="1375"/>
                </a:lnTo>
                <a:lnTo>
                  <a:pt x="810005" y="0"/>
                </a:lnTo>
                <a:lnTo>
                  <a:pt x="857594" y="1375"/>
                </a:lnTo>
                <a:lnTo>
                  <a:pt x="904458" y="5450"/>
                </a:lnTo>
                <a:lnTo>
                  <a:pt x="950524" y="12149"/>
                </a:lnTo>
                <a:lnTo>
                  <a:pt x="995714" y="21395"/>
                </a:lnTo>
                <a:lnTo>
                  <a:pt x="1039952" y="33114"/>
                </a:lnTo>
                <a:lnTo>
                  <a:pt x="1083163" y="47228"/>
                </a:lnTo>
                <a:lnTo>
                  <a:pt x="1125271" y="63662"/>
                </a:lnTo>
                <a:lnTo>
                  <a:pt x="1166199" y="82340"/>
                </a:lnTo>
                <a:lnTo>
                  <a:pt x="1205872" y="103185"/>
                </a:lnTo>
                <a:lnTo>
                  <a:pt x="1244214" y="126122"/>
                </a:lnTo>
                <a:lnTo>
                  <a:pt x="1281147" y="151075"/>
                </a:lnTo>
                <a:lnTo>
                  <a:pt x="1316598" y="177968"/>
                </a:lnTo>
                <a:lnTo>
                  <a:pt x="1350489" y="206724"/>
                </a:lnTo>
                <a:lnTo>
                  <a:pt x="1382744" y="237267"/>
                </a:lnTo>
                <a:lnTo>
                  <a:pt x="1413287" y="269522"/>
                </a:lnTo>
                <a:lnTo>
                  <a:pt x="1442043" y="303413"/>
                </a:lnTo>
                <a:lnTo>
                  <a:pt x="1468936" y="338864"/>
                </a:lnTo>
                <a:lnTo>
                  <a:pt x="1493889" y="375797"/>
                </a:lnTo>
                <a:lnTo>
                  <a:pt x="1516826" y="414139"/>
                </a:lnTo>
                <a:lnTo>
                  <a:pt x="1537671" y="453812"/>
                </a:lnTo>
                <a:lnTo>
                  <a:pt x="1556349" y="494740"/>
                </a:lnTo>
                <a:lnTo>
                  <a:pt x="1572783" y="536848"/>
                </a:lnTo>
                <a:lnTo>
                  <a:pt x="1586897" y="580059"/>
                </a:lnTo>
                <a:lnTo>
                  <a:pt x="1598616" y="624297"/>
                </a:lnTo>
                <a:lnTo>
                  <a:pt x="1607862" y="669487"/>
                </a:lnTo>
                <a:lnTo>
                  <a:pt x="1614561" y="715553"/>
                </a:lnTo>
                <a:lnTo>
                  <a:pt x="1618636" y="762417"/>
                </a:lnTo>
                <a:lnTo>
                  <a:pt x="1620011" y="810006"/>
                </a:lnTo>
                <a:lnTo>
                  <a:pt x="1618636" y="857594"/>
                </a:lnTo>
                <a:lnTo>
                  <a:pt x="1614561" y="904458"/>
                </a:lnTo>
                <a:lnTo>
                  <a:pt x="1607862" y="950524"/>
                </a:lnTo>
                <a:lnTo>
                  <a:pt x="1598616" y="995714"/>
                </a:lnTo>
                <a:lnTo>
                  <a:pt x="1586897" y="1039952"/>
                </a:lnTo>
                <a:lnTo>
                  <a:pt x="1572783" y="1083163"/>
                </a:lnTo>
                <a:lnTo>
                  <a:pt x="1556349" y="1125271"/>
                </a:lnTo>
                <a:lnTo>
                  <a:pt x="1537671" y="1166199"/>
                </a:lnTo>
                <a:lnTo>
                  <a:pt x="1516826" y="1205872"/>
                </a:lnTo>
                <a:lnTo>
                  <a:pt x="1493889" y="1244214"/>
                </a:lnTo>
                <a:lnTo>
                  <a:pt x="1468936" y="1281147"/>
                </a:lnTo>
                <a:lnTo>
                  <a:pt x="1442043" y="1316598"/>
                </a:lnTo>
                <a:lnTo>
                  <a:pt x="1413287" y="1350489"/>
                </a:lnTo>
                <a:lnTo>
                  <a:pt x="1382744" y="1382744"/>
                </a:lnTo>
                <a:lnTo>
                  <a:pt x="1350489" y="1413287"/>
                </a:lnTo>
                <a:lnTo>
                  <a:pt x="1316598" y="1442043"/>
                </a:lnTo>
                <a:lnTo>
                  <a:pt x="1281147" y="1468936"/>
                </a:lnTo>
                <a:lnTo>
                  <a:pt x="1244214" y="1493889"/>
                </a:lnTo>
                <a:lnTo>
                  <a:pt x="1205872" y="1516826"/>
                </a:lnTo>
                <a:lnTo>
                  <a:pt x="1166199" y="1537671"/>
                </a:lnTo>
                <a:lnTo>
                  <a:pt x="1125271" y="1556349"/>
                </a:lnTo>
                <a:lnTo>
                  <a:pt x="1083163" y="1572783"/>
                </a:lnTo>
                <a:lnTo>
                  <a:pt x="1039952" y="1586897"/>
                </a:lnTo>
                <a:lnTo>
                  <a:pt x="995714" y="1598616"/>
                </a:lnTo>
                <a:lnTo>
                  <a:pt x="950524" y="1607862"/>
                </a:lnTo>
                <a:lnTo>
                  <a:pt x="904458" y="1614561"/>
                </a:lnTo>
                <a:lnTo>
                  <a:pt x="857594" y="1618636"/>
                </a:lnTo>
                <a:lnTo>
                  <a:pt x="810005" y="1620012"/>
                </a:lnTo>
                <a:lnTo>
                  <a:pt x="762417" y="1618636"/>
                </a:lnTo>
                <a:lnTo>
                  <a:pt x="715553" y="1614561"/>
                </a:lnTo>
                <a:lnTo>
                  <a:pt x="669487" y="1607862"/>
                </a:lnTo>
                <a:lnTo>
                  <a:pt x="624297" y="1598616"/>
                </a:lnTo>
                <a:lnTo>
                  <a:pt x="580059" y="1586897"/>
                </a:lnTo>
                <a:lnTo>
                  <a:pt x="536848" y="1572783"/>
                </a:lnTo>
                <a:lnTo>
                  <a:pt x="494740" y="1556349"/>
                </a:lnTo>
                <a:lnTo>
                  <a:pt x="453812" y="1537671"/>
                </a:lnTo>
                <a:lnTo>
                  <a:pt x="414139" y="1516826"/>
                </a:lnTo>
                <a:lnTo>
                  <a:pt x="375797" y="1493889"/>
                </a:lnTo>
                <a:lnTo>
                  <a:pt x="338864" y="1468936"/>
                </a:lnTo>
                <a:lnTo>
                  <a:pt x="303413" y="1442043"/>
                </a:lnTo>
                <a:lnTo>
                  <a:pt x="269522" y="1413287"/>
                </a:lnTo>
                <a:lnTo>
                  <a:pt x="237267" y="1382744"/>
                </a:lnTo>
                <a:lnTo>
                  <a:pt x="206724" y="1350489"/>
                </a:lnTo>
                <a:lnTo>
                  <a:pt x="177968" y="1316598"/>
                </a:lnTo>
                <a:lnTo>
                  <a:pt x="151075" y="1281147"/>
                </a:lnTo>
                <a:lnTo>
                  <a:pt x="126122" y="1244214"/>
                </a:lnTo>
                <a:lnTo>
                  <a:pt x="103185" y="1205872"/>
                </a:lnTo>
                <a:lnTo>
                  <a:pt x="82340" y="1166199"/>
                </a:lnTo>
                <a:lnTo>
                  <a:pt x="63662" y="1125271"/>
                </a:lnTo>
                <a:lnTo>
                  <a:pt x="47228" y="1083163"/>
                </a:lnTo>
                <a:lnTo>
                  <a:pt x="33114" y="1039952"/>
                </a:lnTo>
                <a:lnTo>
                  <a:pt x="21395" y="995714"/>
                </a:lnTo>
                <a:lnTo>
                  <a:pt x="12149" y="950524"/>
                </a:lnTo>
                <a:lnTo>
                  <a:pt x="5450" y="904458"/>
                </a:lnTo>
                <a:lnTo>
                  <a:pt x="1375" y="857594"/>
                </a:lnTo>
                <a:lnTo>
                  <a:pt x="0" y="810006"/>
                </a:lnTo>
                <a:close/>
              </a:path>
            </a:pathLst>
          </a:custGeom>
          <a:ln w="38100">
            <a:solidFill>
              <a:srgbClr val="009B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53193" y="3972305"/>
            <a:ext cx="1620520" cy="1620520"/>
          </a:xfrm>
          <a:custGeom>
            <a:avLst/>
            <a:gdLst/>
            <a:ahLst/>
            <a:cxnLst/>
            <a:rect l="l" t="t" r="r" b="b"/>
            <a:pathLst>
              <a:path w="1620520" h="1620520">
                <a:moveTo>
                  <a:pt x="0" y="810006"/>
                </a:moveTo>
                <a:lnTo>
                  <a:pt x="1375" y="762417"/>
                </a:lnTo>
                <a:lnTo>
                  <a:pt x="5450" y="715553"/>
                </a:lnTo>
                <a:lnTo>
                  <a:pt x="12149" y="669487"/>
                </a:lnTo>
                <a:lnTo>
                  <a:pt x="21395" y="624297"/>
                </a:lnTo>
                <a:lnTo>
                  <a:pt x="33114" y="580059"/>
                </a:lnTo>
                <a:lnTo>
                  <a:pt x="47228" y="536848"/>
                </a:lnTo>
                <a:lnTo>
                  <a:pt x="63662" y="494740"/>
                </a:lnTo>
                <a:lnTo>
                  <a:pt x="82340" y="453812"/>
                </a:lnTo>
                <a:lnTo>
                  <a:pt x="103185" y="414139"/>
                </a:lnTo>
                <a:lnTo>
                  <a:pt x="126122" y="375797"/>
                </a:lnTo>
                <a:lnTo>
                  <a:pt x="151075" y="338864"/>
                </a:lnTo>
                <a:lnTo>
                  <a:pt x="177968" y="303413"/>
                </a:lnTo>
                <a:lnTo>
                  <a:pt x="206724" y="269522"/>
                </a:lnTo>
                <a:lnTo>
                  <a:pt x="237267" y="237267"/>
                </a:lnTo>
                <a:lnTo>
                  <a:pt x="269522" y="206724"/>
                </a:lnTo>
                <a:lnTo>
                  <a:pt x="303413" y="177968"/>
                </a:lnTo>
                <a:lnTo>
                  <a:pt x="338864" y="151075"/>
                </a:lnTo>
                <a:lnTo>
                  <a:pt x="375797" y="126122"/>
                </a:lnTo>
                <a:lnTo>
                  <a:pt x="414139" y="103185"/>
                </a:lnTo>
                <a:lnTo>
                  <a:pt x="453812" y="82340"/>
                </a:lnTo>
                <a:lnTo>
                  <a:pt x="494740" y="63662"/>
                </a:lnTo>
                <a:lnTo>
                  <a:pt x="536848" y="47228"/>
                </a:lnTo>
                <a:lnTo>
                  <a:pt x="580059" y="33114"/>
                </a:lnTo>
                <a:lnTo>
                  <a:pt x="624297" y="21395"/>
                </a:lnTo>
                <a:lnTo>
                  <a:pt x="669487" y="12149"/>
                </a:lnTo>
                <a:lnTo>
                  <a:pt x="715553" y="5450"/>
                </a:lnTo>
                <a:lnTo>
                  <a:pt x="762417" y="1375"/>
                </a:lnTo>
                <a:lnTo>
                  <a:pt x="810005" y="0"/>
                </a:lnTo>
                <a:lnTo>
                  <a:pt x="857594" y="1375"/>
                </a:lnTo>
                <a:lnTo>
                  <a:pt x="904458" y="5450"/>
                </a:lnTo>
                <a:lnTo>
                  <a:pt x="950524" y="12149"/>
                </a:lnTo>
                <a:lnTo>
                  <a:pt x="995714" y="21395"/>
                </a:lnTo>
                <a:lnTo>
                  <a:pt x="1039952" y="33114"/>
                </a:lnTo>
                <a:lnTo>
                  <a:pt x="1083163" y="47228"/>
                </a:lnTo>
                <a:lnTo>
                  <a:pt x="1125271" y="63662"/>
                </a:lnTo>
                <a:lnTo>
                  <a:pt x="1166199" y="82340"/>
                </a:lnTo>
                <a:lnTo>
                  <a:pt x="1205872" y="103185"/>
                </a:lnTo>
                <a:lnTo>
                  <a:pt x="1244214" y="126122"/>
                </a:lnTo>
                <a:lnTo>
                  <a:pt x="1281147" y="151075"/>
                </a:lnTo>
                <a:lnTo>
                  <a:pt x="1316598" y="177968"/>
                </a:lnTo>
                <a:lnTo>
                  <a:pt x="1350489" y="206724"/>
                </a:lnTo>
                <a:lnTo>
                  <a:pt x="1382744" y="237267"/>
                </a:lnTo>
                <a:lnTo>
                  <a:pt x="1413287" y="269522"/>
                </a:lnTo>
                <a:lnTo>
                  <a:pt x="1442043" y="303413"/>
                </a:lnTo>
                <a:lnTo>
                  <a:pt x="1468936" y="338864"/>
                </a:lnTo>
                <a:lnTo>
                  <a:pt x="1493889" y="375797"/>
                </a:lnTo>
                <a:lnTo>
                  <a:pt x="1516826" y="414139"/>
                </a:lnTo>
                <a:lnTo>
                  <a:pt x="1537671" y="453812"/>
                </a:lnTo>
                <a:lnTo>
                  <a:pt x="1556349" y="494740"/>
                </a:lnTo>
                <a:lnTo>
                  <a:pt x="1572783" y="536848"/>
                </a:lnTo>
                <a:lnTo>
                  <a:pt x="1586897" y="580059"/>
                </a:lnTo>
                <a:lnTo>
                  <a:pt x="1598616" y="624297"/>
                </a:lnTo>
                <a:lnTo>
                  <a:pt x="1607862" y="669487"/>
                </a:lnTo>
                <a:lnTo>
                  <a:pt x="1614561" y="715553"/>
                </a:lnTo>
                <a:lnTo>
                  <a:pt x="1618636" y="762417"/>
                </a:lnTo>
                <a:lnTo>
                  <a:pt x="1620011" y="810006"/>
                </a:lnTo>
                <a:lnTo>
                  <a:pt x="1618636" y="857594"/>
                </a:lnTo>
                <a:lnTo>
                  <a:pt x="1614561" y="904458"/>
                </a:lnTo>
                <a:lnTo>
                  <a:pt x="1607862" y="950524"/>
                </a:lnTo>
                <a:lnTo>
                  <a:pt x="1598616" y="995714"/>
                </a:lnTo>
                <a:lnTo>
                  <a:pt x="1586897" y="1039952"/>
                </a:lnTo>
                <a:lnTo>
                  <a:pt x="1572783" y="1083163"/>
                </a:lnTo>
                <a:lnTo>
                  <a:pt x="1556349" y="1125271"/>
                </a:lnTo>
                <a:lnTo>
                  <a:pt x="1537671" y="1166199"/>
                </a:lnTo>
                <a:lnTo>
                  <a:pt x="1516826" y="1205872"/>
                </a:lnTo>
                <a:lnTo>
                  <a:pt x="1493889" y="1244214"/>
                </a:lnTo>
                <a:lnTo>
                  <a:pt x="1468936" y="1281147"/>
                </a:lnTo>
                <a:lnTo>
                  <a:pt x="1442043" y="1316598"/>
                </a:lnTo>
                <a:lnTo>
                  <a:pt x="1413287" y="1350489"/>
                </a:lnTo>
                <a:lnTo>
                  <a:pt x="1382744" y="1382744"/>
                </a:lnTo>
                <a:lnTo>
                  <a:pt x="1350489" y="1413287"/>
                </a:lnTo>
                <a:lnTo>
                  <a:pt x="1316598" y="1442043"/>
                </a:lnTo>
                <a:lnTo>
                  <a:pt x="1281147" y="1468936"/>
                </a:lnTo>
                <a:lnTo>
                  <a:pt x="1244214" y="1493889"/>
                </a:lnTo>
                <a:lnTo>
                  <a:pt x="1205872" y="1516826"/>
                </a:lnTo>
                <a:lnTo>
                  <a:pt x="1166199" y="1537671"/>
                </a:lnTo>
                <a:lnTo>
                  <a:pt x="1125271" y="1556349"/>
                </a:lnTo>
                <a:lnTo>
                  <a:pt x="1083163" y="1572783"/>
                </a:lnTo>
                <a:lnTo>
                  <a:pt x="1039952" y="1586897"/>
                </a:lnTo>
                <a:lnTo>
                  <a:pt x="995714" y="1598616"/>
                </a:lnTo>
                <a:lnTo>
                  <a:pt x="950524" y="1607862"/>
                </a:lnTo>
                <a:lnTo>
                  <a:pt x="904458" y="1614561"/>
                </a:lnTo>
                <a:lnTo>
                  <a:pt x="857594" y="1618636"/>
                </a:lnTo>
                <a:lnTo>
                  <a:pt x="810005" y="1620012"/>
                </a:lnTo>
                <a:lnTo>
                  <a:pt x="762417" y="1618636"/>
                </a:lnTo>
                <a:lnTo>
                  <a:pt x="715553" y="1614561"/>
                </a:lnTo>
                <a:lnTo>
                  <a:pt x="669487" y="1607862"/>
                </a:lnTo>
                <a:lnTo>
                  <a:pt x="624297" y="1598616"/>
                </a:lnTo>
                <a:lnTo>
                  <a:pt x="580059" y="1586897"/>
                </a:lnTo>
                <a:lnTo>
                  <a:pt x="536848" y="1572783"/>
                </a:lnTo>
                <a:lnTo>
                  <a:pt x="494740" y="1556349"/>
                </a:lnTo>
                <a:lnTo>
                  <a:pt x="453812" y="1537671"/>
                </a:lnTo>
                <a:lnTo>
                  <a:pt x="414139" y="1516826"/>
                </a:lnTo>
                <a:lnTo>
                  <a:pt x="375797" y="1493889"/>
                </a:lnTo>
                <a:lnTo>
                  <a:pt x="338864" y="1468936"/>
                </a:lnTo>
                <a:lnTo>
                  <a:pt x="303413" y="1442043"/>
                </a:lnTo>
                <a:lnTo>
                  <a:pt x="269522" y="1413287"/>
                </a:lnTo>
                <a:lnTo>
                  <a:pt x="237267" y="1382744"/>
                </a:lnTo>
                <a:lnTo>
                  <a:pt x="206724" y="1350489"/>
                </a:lnTo>
                <a:lnTo>
                  <a:pt x="177968" y="1316598"/>
                </a:lnTo>
                <a:lnTo>
                  <a:pt x="151075" y="1281147"/>
                </a:lnTo>
                <a:lnTo>
                  <a:pt x="126122" y="1244214"/>
                </a:lnTo>
                <a:lnTo>
                  <a:pt x="103185" y="1205872"/>
                </a:lnTo>
                <a:lnTo>
                  <a:pt x="82340" y="1166199"/>
                </a:lnTo>
                <a:lnTo>
                  <a:pt x="63662" y="1125271"/>
                </a:lnTo>
                <a:lnTo>
                  <a:pt x="47228" y="1083163"/>
                </a:lnTo>
                <a:lnTo>
                  <a:pt x="33114" y="1039952"/>
                </a:lnTo>
                <a:lnTo>
                  <a:pt x="21395" y="995714"/>
                </a:lnTo>
                <a:lnTo>
                  <a:pt x="12149" y="950524"/>
                </a:lnTo>
                <a:lnTo>
                  <a:pt x="5450" y="904458"/>
                </a:lnTo>
                <a:lnTo>
                  <a:pt x="1375" y="857594"/>
                </a:lnTo>
                <a:lnTo>
                  <a:pt x="0" y="810006"/>
                </a:lnTo>
                <a:close/>
              </a:path>
            </a:pathLst>
          </a:custGeom>
          <a:ln w="38100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99388" y="5015484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80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69" y="572303"/>
                </a:lnTo>
                <a:lnTo>
                  <a:pt x="379098" y="561392"/>
                </a:lnTo>
                <a:lnTo>
                  <a:pt x="420428" y="543931"/>
                </a:lnTo>
                <a:lnTo>
                  <a:pt x="458169" y="520513"/>
                </a:lnTo>
                <a:lnTo>
                  <a:pt x="491728" y="491728"/>
                </a:lnTo>
                <a:lnTo>
                  <a:pt x="520513" y="458169"/>
                </a:lnTo>
                <a:lnTo>
                  <a:pt x="543931" y="420428"/>
                </a:lnTo>
                <a:lnTo>
                  <a:pt x="561392" y="379098"/>
                </a:lnTo>
                <a:lnTo>
                  <a:pt x="572303" y="334769"/>
                </a:lnTo>
                <a:lnTo>
                  <a:pt x="576072" y="288036"/>
                </a:lnTo>
                <a:lnTo>
                  <a:pt x="572303" y="241302"/>
                </a:lnTo>
                <a:lnTo>
                  <a:pt x="561392" y="196973"/>
                </a:lnTo>
                <a:lnTo>
                  <a:pt x="543931" y="155643"/>
                </a:lnTo>
                <a:lnTo>
                  <a:pt x="520513" y="117902"/>
                </a:lnTo>
                <a:lnTo>
                  <a:pt x="491728" y="84343"/>
                </a:lnTo>
                <a:lnTo>
                  <a:pt x="458169" y="55558"/>
                </a:lnTo>
                <a:lnTo>
                  <a:pt x="420428" y="32140"/>
                </a:lnTo>
                <a:lnTo>
                  <a:pt x="379098" y="14679"/>
                </a:lnTo>
                <a:lnTo>
                  <a:pt x="334769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55A8B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332738" y="5146040"/>
            <a:ext cx="30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01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56276" y="5015484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69" y="572303"/>
                </a:lnTo>
                <a:lnTo>
                  <a:pt x="379098" y="561392"/>
                </a:lnTo>
                <a:lnTo>
                  <a:pt x="420428" y="543931"/>
                </a:lnTo>
                <a:lnTo>
                  <a:pt x="458169" y="520513"/>
                </a:lnTo>
                <a:lnTo>
                  <a:pt x="491728" y="491728"/>
                </a:lnTo>
                <a:lnTo>
                  <a:pt x="520513" y="458169"/>
                </a:lnTo>
                <a:lnTo>
                  <a:pt x="543931" y="420428"/>
                </a:lnTo>
                <a:lnTo>
                  <a:pt x="561392" y="379098"/>
                </a:lnTo>
                <a:lnTo>
                  <a:pt x="572303" y="334769"/>
                </a:lnTo>
                <a:lnTo>
                  <a:pt x="576072" y="288036"/>
                </a:lnTo>
                <a:lnTo>
                  <a:pt x="572303" y="241302"/>
                </a:lnTo>
                <a:lnTo>
                  <a:pt x="561392" y="196973"/>
                </a:lnTo>
                <a:lnTo>
                  <a:pt x="543931" y="155643"/>
                </a:lnTo>
                <a:lnTo>
                  <a:pt x="520513" y="117902"/>
                </a:lnTo>
                <a:lnTo>
                  <a:pt x="491728" y="84343"/>
                </a:lnTo>
                <a:lnTo>
                  <a:pt x="458169" y="55558"/>
                </a:lnTo>
                <a:lnTo>
                  <a:pt x="420428" y="32140"/>
                </a:lnTo>
                <a:lnTo>
                  <a:pt x="379098" y="14679"/>
                </a:lnTo>
                <a:lnTo>
                  <a:pt x="334769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009B8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90515" y="5146040"/>
            <a:ext cx="30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03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884407" y="5015484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79">
                <a:moveTo>
                  <a:pt x="288036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6" y="576072"/>
                </a:lnTo>
                <a:lnTo>
                  <a:pt x="334769" y="572303"/>
                </a:lnTo>
                <a:lnTo>
                  <a:pt x="379098" y="561392"/>
                </a:lnTo>
                <a:lnTo>
                  <a:pt x="420428" y="543931"/>
                </a:lnTo>
                <a:lnTo>
                  <a:pt x="458169" y="520513"/>
                </a:lnTo>
                <a:lnTo>
                  <a:pt x="491728" y="491728"/>
                </a:lnTo>
                <a:lnTo>
                  <a:pt x="520513" y="458169"/>
                </a:lnTo>
                <a:lnTo>
                  <a:pt x="543931" y="420428"/>
                </a:lnTo>
                <a:lnTo>
                  <a:pt x="561392" y="379098"/>
                </a:lnTo>
                <a:lnTo>
                  <a:pt x="572303" y="334769"/>
                </a:lnTo>
                <a:lnTo>
                  <a:pt x="576072" y="288036"/>
                </a:lnTo>
                <a:lnTo>
                  <a:pt x="572303" y="241302"/>
                </a:lnTo>
                <a:lnTo>
                  <a:pt x="561392" y="196973"/>
                </a:lnTo>
                <a:lnTo>
                  <a:pt x="543931" y="155643"/>
                </a:lnTo>
                <a:lnTo>
                  <a:pt x="520513" y="117902"/>
                </a:lnTo>
                <a:lnTo>
                  <a:pt x="491728" y="84343"/>
                </a:lnTo>
                <a:lnTo>
                  <a:pt x="458169" y="55558"/>
                </a:lnTo>
                <a:lnTo>
                  <a:pt x="420428" y="32140"/>
                </a:lnTo>
                <a:lnTo>
                  <a:pt x="379098" y="14679"/>
                </a:lnTo>
                <a:lnTo>
                  <a:pt x="334769" y="3768"/>
                </a:lnTo>
                <a:lnTo>
                  <a:pt x="288036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1018901" y="5146040"/>
            <a:ext cx="309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05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28032" y="1629155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5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5" y="576072"/>
                </a:lnTo>
                <a:lnTo>
                  <a:pt x="334769" y="572303"/>
                </a:lnTo>
                <a:lnTo>
                  <a:pt x="379098" y="561392"/>
                </a:lnTo>
                <a:lnTo>
                  <a:pt x="420428" y="543931"/>
                </a:lnTo>
                <a:lnTo>
                  <a:pt x="458169" y="520513"/>
                </a:lnTo>
                <a:lnTo>
                  <a:pt x="491728" y="491728"/>
                </a:lnTo>
                <a:lnTo>
                  <a:pt x="520513" y="458169"/>
                </a:lnTo>
                <a:lnTo>
                  <a:pt x="543931" y="420428"/>
                </a:lnTo>
                <a:lnTo>
                  <a:pt x="561392" y="379098"/>
                </a:lnTo>
                <a:lnTo>
                  <a:pt x="572303" y="334769"/>
                </a:lnTo>
                <a:lnTo>
                  <a:pt x="576071" y="288036"/>
                </a:lnTo>
                <a:lnTo>
                  <a:pt x="572303" y="241302"/>
                </a:lnTo>
                <a:lnTo>
                  <a:pt x="561392" y="196973"/>
                </a:lnTo>
                <a:lnTo>
                  <a:pt x="543931" y="155643"/>
                </a:lnTo>
                <a:lnTo>
                  <a:pt x="520513" y="117902"/>
                </a:lnTo>
                <a:lnTo>
                  <a:pt x="491728" y="84343"/>
                </a:lnTo>
                <a:lnTo>
                  <a:pt x="458169" y="55558"/>
                </a:lnTo>
                <a:lnTo>
                  <a:pt x="420428" y="32140"/>
                </a:lnTo>
                <a:lnTo>
                  <a:pt x="379098" y="14679"/>
                </a:lnTo>
                <a:lnTo>
                  <a:pt x="334769" y="3768"/>
                </a:lnTo>
                <a:lnTo>
                  <a:pt x="288035" y="0"/>
                </a:lnTo>
                <a:close/>
              </a:path>
            </a:pathLst>
          </a:custGeom>
          <a:solidFill>
            <a:srgbClr val="E27C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961635" y="1757883"/>
            <a:ext cx="309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02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75219" y="1629155"/>
            <a:ext cx="576580" cy="576580"/>
          </a:xfrm>
          <a:custGeom>
            <a:avLst/>
            <a:gdLst/>
            <a:ahLst/>
            <a:cxnLst/>
            <a:rect l="l" t="t" r="r" b="b"/>
            <a:pathLst>
              <a:path w="576579" h="576580">
                <a:moveTo>
                  <a:pt x="288035" y="0"/>
                </a:moveTo>
                <a:lnTo>
                  <a:pt x="241302" y="3768"/>
                </a:lnTo>
                <a:lnTo>
                  <a:pt x="196973" y="14679"/>
                </a:lnTo>
                <a:lnTo>
                  <a:pt x="155643" y="32140"/>
                </a:lnTo>
                <a:lnTo>
                  <a:pt x="117902" y="55558"/>
                </a:lnTo>
                <a:lnTo>
                  <a:pt x="84343" y="84343"/>
                </a:lnTo>
                <a:lnTo>
                  <a:pt x="55558" y="117902"/>
                </a:lnTo>
                <a:lnTo>
                  <a:pt x="32140" y="155643"/>
                </a:lnTo>
                <a:lnTo>
                  <a:pt x="14679" y="196973"/>
                </a:lnTo>
                <a:lnTo>
                  <a:pt x="3768" y="241302"/>
                </a:lnTo>
                <a:lnTo>
                  <a:pt x="0" y="288036"/>
                </a:lnTo>
                <a:lnTo>
                  <a:pt x="3768" y="334769"/>
                </a:lnTo>
                <a:lnTo>
                  <a:pt x="14679" y="379098"/>
                </a:lnTo>
                <a:lnTo>
                  <a:pt x="32140" y="420428"/>
                </a:lnTo>
                <a:lnTo>
                  <a:pt x="55558" y="458169"/>
                </a:lnTo>
                <a:lnTo>
                  <a:pt x="84343" y="491728"/>
                </a:lnTo>
                <a:lnTo>
                  <a:pt x="117902" y="520513"/>
                </a:lnTo>
                <a:lnTo>
                  <a:pt x="155643" y="543931"/>
                </a:lnTo>
                <a:lnTo>
                  <a:pt x="196973" y="561392"/>
                </a:lnTo>
                <a:lnTo>
                  <a:pt x="241302" y="572303"/>
                </a:lnTo>
                <a:lnTo>
                  <a:pt x="288035" y="576072"/>
                </a:lnTo>
                <a:lnTo>
                  <a:pt x="334769" y="572303"/>
                </a:lnTo>
                <a:lnTo>
                  <a:pt x="379098" y="561392"/>
                </a:lnTo>
                <a:lnTo>
                  <a:pt x="420428" y="543931"/>
                </a:lnTo>
                <a:lnTo>
                  <a:pt x="458169" y="520513"/>
                </a:lnTo>
                <a:lnTo>
                  <a:pt x="491728" y="491728"/>
                </a:lnTo>
                <a:lnTo>
                  <a:pt x="520513" y="458169"/>
                </a:lnTo>
                <a:lnTo>
                  <a:pt x="543931" y="420428"/>
                </a:lnTo>
                <a:lnTo>
                  <a:pt x="561392" y="379098"/>
                </a:lnTo>
                <a:lnTo>
                  <a:pt x="572303" y="334769"/>
                </a:lnTo>
                <a:lnTo>
                  <a:pt x="576072" y="288036"/>
                </a:lnTo>
                <a:lnTo>
                  <a:pt x="572303" y="241302"/>
                </a:lnTo>
                <a:lnTo>
                  <a:pt x="561392" y="196973"/>
                </a:lnTo>
                <a:lnTo>
                  <a:pt x="543931" y="155643"/>
                </a:lnTo>
                <a:lnTo>
                  <a:pt x="520513" y="117902"/>
                </a:lnTo>
                <a:lnTo>
                  <a:pt x="491728" y="84343"/>
                </a:lnTo>
                <a:lnTo>
                  <a:pt x="458169" y="55558"/>
                </a:lnTo>
                <a:lnTo>
                  <a:pt x="420428" y="32140"/>
                </a:lnTo>
                <a:lnTo>
                  <a:pt x="379098" y="14679"/>
                </a:lnTo>
                <a:lnTo>
                  <a:pt x="334769" y="3768"/>
                </a:lnTo>
                <a:lnTo>
                  <a:pt x="288035" y="0"/>
                </a:lnTo>
                <a:close/>
              </a:path>
            </a:pathLst>
          </a:custGeom>
          <a:solidFill>
            <a:srgbClr val="CC2C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7609458" y="1757883"/>
            <a:ext cx="3092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04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36547" y="3617722"/>
            <a:ext cx="9112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全国不同地方群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62903" y="3641216"/>
            <a:ext cx="784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全国不同行业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72066" y="2904515"/>
            <a:ext cx="21831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50000"/>
              </a:lnSpc>
              <a:spcBef>
                <a:spcPts val="100"/>
              </a:spcBef>
            </a:pP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公益慈善、奢华旅游、滑雪、会员聚 会、艺术品、游艇会、赛车、酒会、 主题爬</a:t>
            </a:r>
            <a:r>
              <a:rPr sz="1000" spc="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梯</a:t>
            </a: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、高</a:t>
            </a:r>
            <a:r>
              <a:rPr sz="1000" spc="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尔</a:t>
            </a: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夫比</a:t>
            </a:r>
            <a:r>
              <a:rPr sz="1000" spc="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赛</a:t>
            </a: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000" spc="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羽</a:t>
            </a: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毛球比</a:t>
            </a:r>
            <a:r>
              <a:rPr sz="1000" spc="0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赛</a:t>
            </a: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、 马术比赛、保龄球塞、帆船赛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3497" y="3469030"/>
            <a:ext cx="16700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"/>
              </a:spcBef>
            </a:pP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健身、阅读、茶艺、古风、滑 翔、潜水、美食品鉴、白酒、 香道、古玩、挑战极限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52766" y="3508019"/>
            <a:ext cx="15316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5445" marR="5080" indent="-373380">
              <a:lnSpc>
                <a:spcPct val="150000"/>
              </a:lnSpc>
              <a:spcBef>
                <a:spcPts val="100"/>
              </a:spcBef>
            </a:pPr>
            <a:r>
              <a:rPr sz="1000" spc="-5" dirty="0">
                <a:solidFill>
                  <a:srgbClr val="404040"/>
                </a:solidFill>
                <a:latin typeface="微软雅黑" panose="020B0503020204020204" charset="-122"/>
                <a:cs typeface="微软雅黑" panose="020B0503020204020204" charset="-122"/>
              </a:rPr>
              <a:t>50后60后70后80后90后不 同年龄圈层群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10270" y="2076704"/>
            <a:ext cx="83946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CC2C39"/>
                </a:solidFill>
                <a:latin typeface="微软雅黑" panose="020B0503020204020204" charset="-122"/>
                <a:cs typeface="微软雅黑" panose="020B0503020204020204" charset="-122"/>
              </a:rPr>
              <a:t>年龄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02226" y="6350914"/>
            <a:ext cx="338327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不同区域、行业、年龄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兴趣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活动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整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体允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许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交叉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状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态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86580" y="2008935"/>
            <a:ext cx="1095375" cy="922019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R="25400" algn="ctr">
              <a:lnSpc>
                <a:spcPct val="100000"/>
              </a:lnSpc>
              <a:spcBef>
                <a:spcPts val="1165"/>
              </a:spcBef>
            </a:pPr>
            <a:r>
              <a:rPr sz="3200" b="1" dirty="0">
                <a:solidFill>
                  <a:srgbClr val="E27C34"/>
                </a:solidFill>
                <a:latin typeface="微软雅黑" panose="020B0503020204020204" charset="-122"/>
                <a:cs typeface="微软雅黑" panose="020B0503020204020204" charset="-122"/>
              </a:rPr>
              <a:t>兴趣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sz="1400" b="1" dirty="0">
                <a:solidFill>
                  <a:srgbClr val="E27C33"/>
                </a:solidFill>
                <a:latin typeface="微软雅黑" panose="020B0503020204020204" charset="-122"/>
                <a:cs typeface="微软雅黑" panose="020B0503020204020204" charset="-122"/>
              </a:rPr>
              <a:t>聚集同类用户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53227" y="4181891"/>
            <a:ext cx="1273810" cy="88836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R="60325" algn="ctr">
              <a:lnSpc>
                <a:spcPct val="100000"/>
              </a:lnSpc>
              <a:spcBef>
                <a:spcPts val="980"/>
              </a:spcBef>
            </a:pPr>
            <a:r>
              <a:rPr sz="3200" b="1" spc="0" dirty="0">
                <a:solidFill>
                  <a:srgbClr val="009B8A"/>
                </a:solidFill>
                <a:latin typeface="微软雅黑" panose="020B0503020204020204" charset="-122"/>
                <a:cs typeface="微软雅黑" panose="020B0503020204020204" charset="-122"/>
              </a:rPr>
              <a:t>行业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1400" b="1" dirty="0">
                <a:solidFill>
                  <a:srgbClr val="009B8A"/>
                </a:solidFill>
                <a:latin typeface="微软雅黑" panose="020B0503020204020204" charset="-122"/>
                <a:cs typeface="微软雅黑" panose="020B0503020204020204" charset="-122"/>
              </a:rPr>
              <a:t>扩展用户朋友圈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06994" y="2538222"/>
            <a:ext cx="14522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CD2B39"/>
                </a:solidFill>
                <a:latin typeface="微软雅黑" panose="020B0503020204020204" charset="-122"/>
                <a:cs typeface="微软雅黑" panose="020B0503020204020204" charset="-122"/>
              </a:rPr>
              <a:t>圈层营销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CD2B39"/>
                </a:solidFill>
                <a:latin typeface="微软雅黑" panose="020B0503020204020204" charset="-122"/>
                <a:cs typeface="微软雅黑" panose="020B0503020204020204" charset="-122"/>
              </a:rPr>
              <a:t>用户找到共同话题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04594" y="4232969"/>
            <a:ext cx="1273810" cy="86741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R="114935" algn="ctr">
              <a:lnSpc>
                <a:spcPct val="100000"/>
              </a:lnSpc>
              <a:spcBef>
                <a:spcPts val="865"/>
              </a:spcBef>
            </a:pPr>
            <a:r>
              <a:rPr sz="3200" b="1" dirty="0">
                <a:solidFill>
                  <a:srgbClr val="55A8BD"/>
                </a:solidFill>
                <a:latin typeface="微软雅黑" panose="020B0503020204020204" charset="-122"/>
                <a:cs typeface="微软雅黑" panose="020B0503020204020204" charset="-122"/>
              </a:rPr>
              <a:t>地区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1400" b="1" dirty="0">
                <a:solidFill>
                  <a:srgbClr val="55A8BD"/>
                </a:solidFill>
                <a:latin typeface="微软雅黑" panose="020B0503020204020204" charset="-122"/>
                <a:cs typeface="微软雅黑" panose="020B0503020204020204" charset="-122"/>
              </a:rPr>
              <a:t>增强用户凝聚力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723501" y="4384928"/>
            <a:ext cx="1273810" cy="92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algn="ctr">
              <a:lnSpc>
                <a:spcPts val="3770"/>
              </a:lnSpc>
              <a:spcBef>
                <a:spcPts val="100"/>
              </a:spcBef>
            </a:pPr>
            <a:r>
              <a:rPr sz="3200" b="1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活动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1610"/>
              </a:lnSpc>
            </a:pPr>
            <a:r>
              <a:rPr sz="1400" b="1" dirty="0">
                <a:solidFill>
                  <a:srgbClr val="545454"/>
                </a:solidFill>
                <a:latin typeface="微软雅黑" panose="020B0503020204020204" charset="-122"/>
                <a:cs typeface="微软雅黑" panose="020B0503020204020204" charset="-122"/>
              </a:rPr>
              <a:t>增强品牌影响力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545454"/>
                </a:solidFill>
                <a:latin typeface="微软雅黑" panose="020B0503020204020204" charset="-122"/>
                <a:cs typeface="微软雅黑" panose="020B0503020204020204" charset="-122"/>
              </a:rPr>
              <a:t>用户忠诚度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869692" y="3191255"/>
            <a:ext cx="979169" cy="1018540"/>
          </a:xfrm>
          <a:custGeom>
            <a:avLst/>
            <a:gdLst/>
            <a:ahLst/>
            <a:cxnLst/>
            <a:rect l="l" t="t" r="r" b="b"/>
            <a:pathLst>
              <a:path w="979170" h="1018539">
                <a:moveTo>
                  <a:pt x="25272" y="937133"/>
                </a:moveTo>
                <a:lnTo>
                  <a:pt x="0" y="1018413"/>
                </a:lnTo>
                <a:lnTo>
                  <a:pt x="80263" y="989965"/>
                </a:lnTo>
                <a:lnTo>
                  <a:pt x="66780" y="977011"/>
                </a:lnTo>
                <a:lnTo>
                  <a:pt x="48513" y="977011"/>
                </a:lnTo>
                <a:lnTo>
                  <a:pt x="39369" y="968248"/>
                </a:lnTo>
                <a:lnTo>
                  <a:pt x="48202" y="959162"/>
                </a:lnTo>
                <a:lnTo>
                  <a:pt x="25272" y="937133"/>
                </a:lnTo>
                <a:close/>
              </a:path>
              <a:path w="979170" h="1018539">
                <a:moveTo>
                  <a:pt x="48202" y="959162"/>
                </a:moveTo>
                <a:lnTo>
                  <a:pt x="39369" y="968248"/>
                </a:lnTo>
                <a:lnTo>
                  <a:pt x="48513" y="977011"/>
                </a:lnTo>
                <a:lnTo>
                  <a:pt x="57335" y="967937"/>
                </a:lnTo>
                <a:lnTo>
                  <a:pt x="48202" y="959162"/>
                </a:lnTo>
                <a:close/>
              </a:path>
              <a:path w="979170" h="1018539">
                <a:moveTo>
                  <a:pt x="57335" y="967937"/>
                </a:moveTo>
                <a:lnTo>
                  <a:pt x="48513" y="977011"/>
                </a:lnTo>
                <a:lnTo>
                  <a:pt x="66780" y="977011"/>
                </a:lnTo>
                <a:lnTo>
                  <a:pt x="57335" y="967937"/>
                </a:lnTo>
                <a:close/>
              </a:path>
              <a:path w="979170" h="1018539">
                <a:moveTo>
                  <a:pt x="48259" y="959104"/>
                </a:moveTo>
                <a:lnTo>
                  <a:pt x="57335" y="967937"/>
                </a:lnTo>
                <a:lnTo>
                  <a:pt x="48259" y="959104"/>
                </a:lnTo>
                <a:close/>
              </a:path>
              <a:path w="979170" h="1018539">
                <a:moveTo>
                  <a:pt x="65785" y="940816"/>
                </a:moveTo>
                <a:lnTo>
                  <a:pt x="57022" y="949960"/>
                </a:lnTo>
                <a:lnTo>
                  <a:pt x="66166" y="958723"/>
                </a:lnTo>
                <a:lnTo>
                  <a:pt x="74930" y="949579"/>
                </a:lnTo>
                <a:lnTo>
                  <a:pt x="65785" y="940816"/>
                </a:lnTo>
                <a:close/>
              </a:path>
              <a:path w="979170" h="1018539">
                <a:moveTo>
                  <a:pt x="83438" y="922528"/>
                </a:moveTo>
                <a:lnTo>
                  <a:pt x="74675" y="931672"/>
                </a:lnTo>
                <a:lnTo>
                  <a:pt x="83819" y="940435"/>
                </a:lnTo>
                <a:lnTo>
                  <a:pt x="92582" y="931291"/>
                </a:lnTo>
                <a:lnTo>
                  <a:pt x="83438" y="922528"/>
                </a:lnTo>
                <a:close/>
              </a:path>
              <a:path w="979170" h="1018539">
                <a:moveTo>
                  <a:pt x="100964" y="904113"/>
                </a:moveTo>
                <a:lnTo>
                  <a:pt x="92201" y="913384"/>
                </a:lnTo>
                <a:lnTo>
                  <a:pt x="101345" y="922147"/>
                </a:lnTo>
                <a:lnTo>
                  <a:pt x="110235" y="913003"/>
                </a:lnTo>
                <a:lnTo>
                  <a:pt x="100964" y="904113"/>
                </a:lnTo>
                <a:close/>
              </a:path>
              <a:path w="979170" h="1018539">
                <a:moveTo>
                  <a:pt x="118618" y="885825"/>
                </a:moveTo>
                <a:lnTo>
                  <a:pt x="109855" y="894969"/>
                </a:lnTo>
                <a:lnTo>
                  <a:pt x="118999" y="903859"/>
                </a:lnTo>
                <a:lnTo>
                  <a:pt x="127762" y="894715"/>
                </a:lnTo>
                <a:lnTo>
                  <a:pt x="118618" y="885825"/>
                </a:lnTo>
                <a:close/>
              </a:path>
              <a:path w="979170" h="1018539">
                <a:moveTo>
                  <a:pt x="136270" y="867537"/>
                </a:moveTo>
                <a:lnTo>
                  <a:pt x="127381" y="876681"/>
                </a:lnTo>
                <a:lnTo>
                  <a:pt x="136525" y="885444"/>
                </a:lnTo>
                <a:lnTo>
                  <a:pt x="145414" y="876300"/>
                </a:lnTo>
                <a:lnTo>
                  <a:pt x="136270" y="867537"/>
                </a:lnTo>
                <a:close/>
              </a:path>
              <a:path w="979170" h="1018539">
                <a:moveTo>
                  <a:pt x="153796" y="849249"/>
                </a:moveTo>
                <a:lnTo>
                  <a:pt x="145033" y="858393"/>
                </a:lnTo>
                <a:lnTo>
                  <a:pt x="154177" y="867156"/>
                </a:lnTo>
                <a:lnTo>
                  <a:pt x="162940" y="858012"/>
                </a:lnTo>
                <a:lnTo>
                  <a:pt x="153796" y="849249"/>
                </a:lnTo>
                <a:close/>
              </a:path>
              <a:path w="979170" h="1018539">
                <a:moveTo>
                  <a:pt x="171450" y="830961"/>
                </a:moveTo>
                <a:lnTo>
                  <a:pt x="162559" y="840105"/>
                </a:lnTo>
                <a:lnTo>
                  <a:pt x="171831" y="848868"/>
                </a:lnTo>
                <a:lnTo>
                  <a:pt x="180594" y="839724"/>
                </a:lnTo>
                <a:lnTo>
                  <a:pt x="171450" y="830961"/>
                </a:lnTo>
                <a:close/>
              </a:path>
              <a:path w="979170" h="1018539">
                <a:moveTo>
                  <a:pt x="188975" y="812546"/>
                </a:moveTo>
                <a:lnTo>
                  <a:pt x="180212" y="821817"/>
                </a:lnTo>
                <a:lnTo>
                  <a:pt x="189356" y="830580"/>
                </a:lnTo>
                <a:lnTo>
                  <a:pt x="198119" y="821436"/>
                </a:lnTo>
                <a:lnTo>
                  <a:pt x="188975" y="812546"/>
                </a:lnTo>
                <a:close/>
              </a:path>
              <a:path w="979170" h="1018539">
                <a:moveTo>
                  <a:pt x="206628" y="794258"/>
                </a:moveTo>
                <a:lnTo>
                  <a:pt x="197865" y="803402"/>
                </a:lnTo>
                <a:lnTo>
                  <a:pt x="207009" y="812292"/>
                </a:lnTo>
                <a:lnTo>
                  <a:pt x="215772" y="803148"/>
                </a:lnTo>
                <a:lnTo>
                  <a:pt x="206628" y="794258"/>
                </a:lnTo>
                <a:close/>
              </a:path>
              <a:path w="979170" h="1018539">
                <a:moveTo>
                  <a:pt x="224155" y="775970"/>
                </a:moveTo>
                <a:lnTo>
                  <a:pt x="215391" y="785114"/>
                </a:lnTo>
                <a:lnTo>
                  <a:pt x="224535" y="793877"/>
                </a:lnTo>
                <a:lnTo>
                  <a:pt x="233425" y="784733"/>
                </a:lnTo>
                <a:lnTo>
                  <a:pt x="224155" y="775970"/>
                </a:lnTo>
                <a:close/>
              </a:path>
              <a:path w="979170" h="1018539">
                <a:moveTo>
                  <a:pt x="241807" y="757682"/>
                </a:moveTo>
                <a:lnTo>
                  <a:pt x="233044" y="766826"/>
                </a:lnTo>
                <a:lnTo>
                  <a:pt x="242188" y="775589"/>
                </a:lnTo>
                <a:lnTo>
                  <a:pt x="250951" y="766445"/>
                </a:lnTo>
                <a:lnTo>
                  <a:pt x="241807" y="757682"/>
                </a:lnTo>
                <a:close/>
              </a:path>
              <a:path w="979170" h="1018539">
                <a:moveTo>
                  <a:pt x="259460" y="739394"/>
                </a:moveTo>
                <a:lnTo>
                  <a:pt x="250570" y="748538"/>
                </a:lnTo>
                <a:lnTo>
                  <a:pt x="259714" y="757301"/>
                </a:lnTo>
                <a:lnTo>
                  <a:pt x="268605" y="748157"/>
                </a:lnTo>
                <a:lnTo>
                  <a:pt x="259460" y="739394"/>
                </a:lnTo>
                <a:close/>
              </a:path>
              <a:path w="979170" h="1018539">
                <a:moveTo>
                  <a:pt x="276987" y="720979"/>
                </a:moveTo>
                <a:lnTo>
                  <a:pt x="268224" y="730123"/>
                </a:lnTo>
                <a:lnTo>
                  <a:pt x="277368" y="739013"/>
                </a:lnTo>
                <a:lnTo>
                  <a:pt x="286131" y="729869"/>
                </a:lnTo>
                <a:lnTo>
                  <a:pt x="276987" y="720979"/>
                </a:lnTo>
                <a:close/>
              </a:path>
              <a:path w="979170" h="1018539">
                <a:moveTo>
                  <a:pt x="294639" y="702691"/>
                </a:moveTo>
                <a:lnTo>
                  <a:pt x="285876" y="711835"/>
                </a:lnTo>
                <a:lnTo>
                  <a:pt x="295020" y="720725"/>
                </a:lnTo>
                <a:lnTo>
                  <a:pt x="303783" y="711454"/>
                </a:lnTo>
                <a:lnTo>
                  <a:pt x="294639" y="702691"/>
                </a:lnTo>
                <a:close/>
              </a:path>
              <a:path w="979170" h="1018539">
                <a:moveTo>
                  <a:pt x="312165" y="684403"/>
                </a:moveTo>
                <a:lnTo>
                  <a:pt x="303402" y="693547"/>
                </a:lnTo>
                <a:lnTo>
                  <a:pt x="312546" y="702310"/>
                </a:lnTo>
                <a:lnTo>
                  <a:pt x="321309" y="693166"/>
                </a:lnTo>
                <a:lnTo>
                  <a:pt x="312165" y="684403"/>
                </a:lnTo>
                <a:close/>
              </a:path>
              <a:path w="979170" h="1018539">
                <a:moveTo>
                  <a:pt x="329819" y="666115"/>
                </a:moveTo>
                <a:lnTo>
                  <a:pt x="321056" y="675259"/>
                </a:lnTo>
                <a:lnTo>
                  <a:pt x="330200" y="684022"/>
                </a:lnTo>
                <a:lnTo>
                  <a:pt x="338963" y="674878"/>
                </a:lnTo>
                <a:lnTo>
                  <a:pt x="329819" y="666115"/>
                </a:lnTo>
                <a:close/>
              </a:path>
              <a:path w="979170" h="1018539">
                <a:moveTo>
                  <a:pt x="347471" y="647827"/>
                </a:moveTo>
                <a:lnTo>
                  <a:pt x="338581" y="656971"/>
                </a:lnTo>
                <a:lnTo>
                  <a:pt x="347725" y="665734"/>
                </a:lnTo>
                <a:lnTo>
                  <a:pt x="356615" y="656590"/>
                </a:lnTo>
                <a:lnTo>
                  <a:pt x="347471" y="647827"/>
                </a:lnTo>
                <a:close/>
              </a:path>
              <a:path w="979170" h="1018539">
                <a:moveTo>
                  <a:pt x="364997" y="629412"/>
                </a:moveTo>
                <a:lnTo>
                  <a:pt x="356234" y="638556"/>
                </a:lnTo>
                <a:lnTo>
                  <a:pt x="365378" y="647446"/>
                </a:lnTo>
                <a:lnTo>
                  <a:pt x="374141" y="638302"/>
                </a:lnTo>
                <a:lnTo>
                  <a:pt x="364997" y="629412"/>
                </a:lnTo>
                <a:close/>
              </a:path>
              <a:path w="979170" h="1018539">
                <a:moveTo>
                  <a:pt x="382650" y="611124"/>
                </a:moveTo>
                <a:lnTo>
                  <a:pt x="373760" y="620268"/>
                </a:lnTo>
                <a:lnTo>
                  <a:pt x="383031" y="629158"/>
                </a:lnTo>
                <a:lnTo>
                  <a:pt x="391794" y="619887"/>
                </a:lnTo>
                <a:lnTo>
                  <a:pt x="382650" y="611124"/>
                </a:lnTo>
                <a:close/>
              </a:path>
              <a:path w="979170" h="1018539">
                <a:moveTo>
                  <a:pt x="400177" y="592836"/>
                </a:moveTo>
                <a:lnTo>
                  <a:pt x="391413" y="601980"/>
                </a:lnTo>
                <a:lnTo>
                  <a:pt x="400557" y="610743"/>
                </a:lnTo>
                <a:lnTo>
                  <a:pt x="409320" y="601599"/>
                </a:lnTo>
                <a:lnTo>
                  <a:pt x="400177" y="592836"/>
                </a:lnTo>
                <a:close/>
              </a:path>
              <a:path w="979170" h="1018539">
                <a:moveTo>
                  <a:pt x="417830" y="574548"/>
                </a:moveTo>
                <a:lnTo>
                  <a:pt x="409067" y="583692"/>
                </a:lnTo>
                <a:lnTo>
                  <a:pt x="418210" y="592455"/>
                </a:lnTo>
                <a:lnTo>
                  <a:pt x="426973" y="583311"/>
                </a:lnTo>
                <a:lnTo>
                  <a:pt x="417830" y="574548"/>
                </a:lnTo>
                <a:close/>
              </a:path>
              <a:path w="979170" h="1018539">
                <a:moveTo>
                  <a:pt x="435356" y="556260"/>
                </a:moveTo>
                <a:lnTo>
                  <a:pt x="426593" y="565404"/>
                </a:lnTo>
                <a:lnTo>
                  <a:pt x="435736" y="574167"/>
                </a:lnTo>
                <a:lnTo>
                  <a:pt x="444627" y="565023"/>
                </a:lnTo>
                <a:lnTo>
                  <a:pt x="435356" y="556260"/>
                </a:lnTo>
                <a:close/>
              </a:path>
              <a:path w="979170" h="1018539">
                <a:moveTo>
                  <a:pt x="453008" y="537845"/>
                </a:moveTo>
                <a:lnTo>
                  <a:pt x="444245" y="546989"/>
                </a:lnTo>
                <a:lnTo>
                  <a:pt x="453390" y="555879"/>
                </a:lnTo>
                <a:lnTo>
                  <a:pt x="462153" y="546735"/>
                </a:lnTo>
                <a:lnTo>
                  <a:pt x="453008" y="537845"/>
                </a:lnTo>
                <a:close/>
              </a:path>
              <a:path w="979170" h="1018539">
                <a:moveTo>
                  <a:pt x="470661" y="519557"/>
                </a:moveTo>
                <a:lnTo>
                  <a:pt x="461771" y="528701"/>
                </a:lnTo>
                <a:lnTo>
                  <a:pt x="470916" y="537591"/>
                </a:lnTo>
                <a:lnTo>
                  <a:pt x="479806" y="528320"/>
                </a:lnTo>
                <a:lnTo>
                  <a:pt x="470661" y="519557"/>
                </a:lnTo>
                <a:close/>
              </a:path>
              <a:path w="979170" h="1018539">
                <a:moveTo>
                  <a:pt x="488187" y="501269"/>
                </a:moveTo>
                <a:lnTo>
                  <a:pt x="479424" y="510413"/>
                </a:lnTo>
                <a:lnTo>
                  <a:pt x="488569" y="519176"/>
                </a:lnTo>
                <a:lnTo>
                  <a:pt x="497331" y="510032"/>
                </a:lnTo>
                <a:lnTo>
                  <a:pt x="488187" y="501269"/>
                </a:lnTo>
                <a:close/>
              </a:path>
              <a:path w="979170" h="1018539">
                <a:moveTo>
                  <a:pt x="505841" y="482981"/>
                </a:moveTo>
                <a:lnTo>
                  <a:pt x="496950" y="492125"/>
                </a:lnTo>
                <a:lnTo>
                  <a:pt x="506221" y="500888"/>
                </a:lnTo>
                <a:lnTo>
                  <a:pt x="514984" y="491744"/>
                </a:lnTo>
                <a:lnTo>
                  <a:pt x="505841" y="482981"/>
                </a:lnTo>
                <a:close/>
              </a:path>
              <a:path w="979170" h="1018539">
                <a:moveTo>
                  <a:pt x="523367" y="464693"/>
                </a:moveTo>
                <a:lnTo>
                  <a:pt x="514604" y="473837"/>
                </a:lnTo>
                <a:lnTo>
                  <a:pt x="523747" y="482600"/>
                </a:lnTo>
                <a:lnTo>
                  <a:pt x="532510" y="473456"/>
                </a:lnTo>
                <a:lnTo>
                  <a:pt x="523367" y="464693"/>
                </a:lnTo>
                <a:close/>
              </a:path>
              <a:path w="979170" h="1018539">
                <a:moveTo>
                  <a:pt x="541019" y="446278"/>
                </a:moveTo>
                <a:lnTo>
                  <a:pt x="532257" y="455422"/>
                </a:lnTo>
                <a:lnTo>
                  <a:pt x="541400" y="464312"/>
                </a:lnTo>
                <a:lnTo>
                  <a:pt x="550163" y="455168"/>
                </a:lnTo>
                <a:lnTo>
                  <a:pt x="541019" y="446278"/>
                </a:lnTo>
                <a:close/>
              </a:path>
              <a:path w="979170" h="1018539">
                <a:moveTo>
                  <a:pt x="558672" y="427990"/>
                </a:moveTo>
                <a:lnTo>
                  <a:pt x="549782" y="437134"/>
                </a:lnTo>
                <a:lnTo>
                  <a:pt x="558927" y="445897"/>
                </a:lnTo>
                <a:lnTo>
                  <a:pt x="567817" y="436753"/>
                </a:lnTo>
                <a:lnTo>
                  <a:pt x="558672" y="427990"/>
                </a:lnTo>
                <a:close/>
              </a:path>
              <a:path w="979170" h="1018539">
                <a:moveTo>
                  <a:pt x="576198" y="409702"/>
                </a:moveTo>
                <a:lnTo>
                  <a:pt x="567435" y="418846"/>
                </a:lnTo>
                <a:lnTo>
                  <a:pt x="576580" y="427609"/>
                </a:lnTo>
                <a:lnTo>
                  <a:pt x="585343" y="418465"/>
                </a:lnTo>
                <a:lnTo>
                  <a:pt x="576198" y="409702"/>
                </a:lnTo>
                <a:close/>
              </a:path>
              <a:path w="979170" h="1018539">
                <a:moveTo>
                  <a:pt x="593852" y="391414"/>
                </a:moveTo>
                <a:lnTo>
                  <a:pt x="584961" y="400558"/>
                </a:lnTo>
                <a:lnTo>
                  <a:pt x="594106" y="409321"/>
                </a:lnTo>
                <a:lnTo>
                  <a:pt x="602995" y="400177"/>
                </a:lnTo>
                <a:lnTo>
                  <a:pt x="593852" y="391414"/>
                </a:lnTo>
                <a:close/>
              </a:path>
              <a:path w="979170" h="1018539">
                <a:moveTo>
                  <a:pt x="611378" y="372999"/>
                </a:moveTo>
                <a:lnTo>
                  <a:pt x="602615" y="382270"/>
                </a:lnTo>
                <a:lnTo>
                  <a:pt x="611758" y="391033"/>
                </a:lnTo>
                <a:lnTo>
                  <a:pt x="620521" y="381889"/>
                </a:lnTo>
                <a:lnTo>
                  <a:pt x="611378" y="372999"/>
                </a:lnTo>
                <a:close/>
              </a:path>
              <a:path w="979170" h="1018539">
                <a:moveTo>
                  <a:pt x="629031" y="354711"/>
                </a:moveTo>
                <a:lnTo>
                  <a:pt x="620268" y="363855"/>
                </a:lnTo>
                <a:lnTo>
                  <a:pt x="629411" y="372745"/>
                </a:lnTo>
                <a:lnTo>
                  <a:pt x="638174" y="363601"/>
                </a:lnTo>
                <a:lnTo>
                  <a:pt x="629031" y="354711"/>
                </a:lnTo>
                <a:close/>
              </a:path>
              <a:path w="979170" h="1018539">
                <a:moveTo>
                  <a:pt x="646557" y="336423"/>
                </a:moveTo>
                <a:lnTo>
                  <a:pt x="637794" y="345567"/>
                </a:lnTo>
                <a:lnTo>
                  <a:pt x="646937" y="354330"/>
                </a:lnTo>
                <a:lnTo>
                  <a:pt x="655828" y="345186"/>
                </a:lnTo>
                <a:lnTo>
                  <a:pt x="646557" y="336423"/>
                </a:lnTo>
                <a:close/>
              </a:path>
              <a:path w="979170" h="1018539">
                <a:moveTo>
                  <a:pt x="664209" y="318135"/>
                </a:moveTo>
                <a:lnTo>
                  <a:pt x="655446" y="327279"/>
                </a:lnTo>
                <a:lnTo>
                  <a:pt x="664591" y="336042"/>
                </a:lnTo>
                <a:lnTo>
                  <a:pt x="673354" y="326898"/>
                </a:lnTo>
                <a:lnTo>
                  <a:pt x="664209" y="318135"/>
                </a:lnTo>
                <a:close/>
              </a:path>
              <a:path w="979170" h="1018539">
                <a:moveTo>
                  <a:pt x="681862" y="299847"/>
                </a:moveTo>
                <a:lnTo>
                  <a:pt x="672972" y="308991"/>
                </a:lnTo>
                <a:lnTo>
                  <a:pt x="682117" y="317754"/>
                </a:lnTo>
                <a:lnTo>
                  <a:pt x="691007" y="308610"/>
                </a:lnTo>
                <a:lnTo>
                  <a:pt x="681862" y="299847"/>
                </a:lnTo>
                <a:close/>
              </a:path>
              <a:path w="979170" h="1018539">
                <a:moveTo>
                  <a:pt x="699388" y="281432"/>
                </a:moveTo>
                <a:lnTo>
                  <a:pt x="690625" y="290703"/>
                </a:lnTo>
                <a:lnTo>
                  <a:pt x="699769" y="299466"/>
                </a:lnTo>
                <a:lnTo>
                  <a:pt x="708532" y="290322"/>
                </a:lnTo>
                <a:lnTo>
                  <a:pt x="699388" y="281432"/>
                </a:lnTo>
                <a:close/>
              </a:path>
              <a:path w="979170" h="1018539">
                <a:moveTo>
                  <a:pt x="717042" y="263144"/>
                </a:moveTo>
                <a:lnTo>
                  <a:pt x="708152" y="272288"/>
                </a:lnTo>
                <a:lnTo>
                  <a:pt x="717422" y="281178"/>
                </a:lnTo>
                <a:lnTo>
                  <a:pt x="726185" y="272034"/>
                </a:lnTo>
                <a:lnTo>
                  <a:pt x="717042" y="263144"/>
                </a:lnTo>
                <a:close/>
              </a:path>
              <a:path w="979170" h="1018539">
                <a:moveTo>
                  <a:pt x="734568" y="244856"/>
                </a:moveTo>
                <a:lnTo>
                  <a:pt x="725805" y="254000"/>
                </a:lnTo>
                <a:lnTo>
                  <a:pt x="734948" y="262763"/>
                </a:lnTo>
                <a:lnTo>
                  <a:pt x="743711" y="253619"/>
                </a:lnTo>
                <a:lnTo>
                  <a:pt x="734568" y="244856"/>
                </a:lnTo>
                <a:close/>
              </a:path>
              <a:path w="979170" h="1018539">
                <a:moveTo>
                  <a:pt x="752220" y="226568"/>
                </a:moveTo>
                <a:lnTo>
                  <a:pt x="743457" y="235712"/>
                </a:lnTo>
                <a:lnTo>
                  <a:pt x="752602" y="244475"/>
                </a:lnTo>
                <a:lnTo>
                  <a:pt x="761365" y="235331"/>
                </a:lnTo>
                <a:lnTo>
                  <a:pt x="752220" y="226568"/>
                </a:lnTo>
                <a:close/>
              </a:path>
              <a:path w="979170" h="1018539">
                <a:moveTo>
                  <a:pt x="769746" y="208280"/>
                </a:moveTo>
                <a:lnTo>
                  <a:pt x="760983" y="217424"/>
                </a:lnTo>
                <a:lnTo>
                  <a:pt x="770128" y="226187"/>
                </a:lnTo>
                <a:lnTo>
                  <a:pt x="779018" y="217043"/>
                </a:lnTo>
                <a:lnTo>
                  <a:pt x="769746" y="208280"/>
                </a:lnTo>
                <a:close/>
              </a:path>
              <a:path w="979170" h="1018539">
                <a:moveTo>
                  <a:pt x="787399" y="189865"/>
                </a:moveTo>
                <a:lnTo>
                  <a:pt x="778636" y="199136"/>
                </a:lnTo>
                <a:lnTo>
                  <a:pt x="787781" y="207899"/>
                </a:lnTo>
                <a:lnTo>
                  <a:pt x="796544" y="198755"/>
                </a:lnTo>
                <a:lnTo>
                  <a:pt x="787399" y="189865"/>
                </a:lnTo>
                <a:close/>
              </a:path>
              <a:path w="979170" h="1018539">
                <a:moveTo>
                  <a:pt x="805053" y="171577"/>
                </a:moveTo>
                <a:lnTo>
                  <a:pt x="796162" y="180721"/>
                </a:lnTo>
                <a:lnTo>
                  <a:pt x="805307" y="189611"/>
                </a:lnTo>
                <a:lnTo>
                  <a:pt x="814196" y="180340"/>
                </a:lnTo>
                <a:lnTo>
                  <a:pt x="805053" y="171577"/>
                </a:lnTo>
                <a:close/>
              </a:path>
              <a:path w="979170" h="1018539">
                <a:moveTo>
                  <a:pt x="822579" y="153289"/>
                </a:moveTo>
                <a:lnTo>
                  <a:pt x="813816" y="162433"/>
                </a:lnTo>
                <a:lnTo>
                  <a:pt x="822959" y="171196"/>
                </a:lnTo>
                <a:lnTo>
                  <a:pt x="831722" y="162052"/>
                </a:lnTo>
                <a:lnTo>
                  <a:pt x="822579" y="153289"/>
                </a:lnTo>
                <a:close/>
              </a:path>
              <a:path w="979170" h="1018539">
                <a:moveTo>
                  <a:pt x="840232" y="135001"/>
                </a:moveTo>
                <a:lnTo>
                  <a:pt x="831469" y="144145"/>
                </a:lnTo>
                <a:lnTo>
                  <a:pt x="840612" y="152908"/>
                </a:lnTo>
                <a:lnTo>
                  <a:pt x="849375" y="143764"/>
                </a:lnTo>
                <a:lnTo>
                  <a:pt x="840232" y="135001"/>
                </a:lnTo>
                <a:close/>
              </a:path>
              <a:path w="979170" h="1018539">
                <a:moveTo>
                  <a:pt x="857757" y="116713"/>
                </a:moveTo>
                <a:lnTo>
                  <a:pt x="848994" y="125857"/>
                </a:lnTo>
                <a:lnTo>
                  <a:pt x="858138" y="134620"/>
                </a:lnTo>
                <a:lnTo>
                  <a:pt x="866902" y="125476"/>
                </a:lnTo>
                <a:lnTo>
                  <a:pt x="857757" y="116713"/>
                </a:lnTo>
                <a:close/>
              </a:path>
              <a:path w="979170" h="1018539">
                <a:moveTo>
                  <a:pt x="875410" y="98298"/>
                </a:moveTo>
                <a:lnTo>
                  <a:pt x="866647" y="107442"/>
                </a:lnTo>
                <a:lnTo>
                  <a:pt x="875792" y="116332"/>
                </a:lnTo>
                <a:lnTo>
                  <a:pt x="884555" y="107188"/>
                </a:lnTo>
                <a:lnTo>
                  <a:pt x="875410" y="98298"/>
                </a:lnTo>
                <a:close/>
              </a:path>
              <a:path w="979170" h="1018539">
                <a:moveTo>
                  <a:pt x="893063" y="80010"/>
                </a:moveTo>
                <a:lnTo>
                  <a:pt x="884173" y="89154"/>
                </a:lnTo>
                <a:lnTo>
                  <a:pt x="893318" y="98044"/>
                </a:lnTo>
                <a:lnTo>
                  <a:pt x="902207" y="88773"/>
                </a:lnTo>
                <a:lnTo>
                  <a:pt x="893063" y="80010"/>
                </a:lnTo>
                <a:close/>
              </a:path>
              <a:path w="979170" h="1018539">
                <a:moveTo>
                  <a:pt x="965156" y="43434"/>
                </a:moveTo>
                <a:lnTo>
                  <a:pt x="928243" y="43434"/>
                </a:lnTo>
                <a:lnTo>
                  <a:pt x="937386" y="52197"/>
                </a:lnTo>
                <a:lnTo>
                  <a:pt x="930520" y="59362"/>
                </a:lnTo>
                <a:lnTo>
                  <a:pt x="953388" y="81280"/>
                </a:lnTo>
                <a:lnTo>
                  <a:pt x="965156" y="43434"/>
                </a:lnTo>
                <a:close/>
              </a:path>
              <a:path w="979170" h="1018539">
                <a:moveTo>
                  <a:pt x="910590" y="61722"/>
                </a:moveTo>
                <a:lnTo>
                  <a:pt x="901827" y="70866"/>
                </a:lnTo>
                <a:lnTo>
                  <a:pt x="910970" y="79629"/>
                </a:lnTo>
                <a:lnTo>
                  <a:pt x="919733" y="70485"/>
                </a:lnTo>
                <a:lnTo>
                  <a:pt x="910590" y="61722"/>
                </a:lnTo>
                <a:close/>
              </a:path>
              <a:path w="979170" h="1018539">
                <a:moveTo>
                  <a:pt x="921325" y="50549"/>
                </a:moveTo>
                <a:lnTo>
                  <a:pt x="919353" y="52578"/>
                </a:lnTo>
                <a:lnTo>
                  <a:pt x="928623" y="61341"/>
                </a:lnTo>
                <a:lnTo>
                  <a:pt x="930520" y="59362"/>
                </a:lnTo>
                <a:lnTo>
                  <a:pt x="921325" y="50549"/>
                </a:lnTo>
                <a:close/>
              </a:path>
              <a:path w="979170" h="1018539">
                <a:moveTo>
                  <a:pt x="928243" y="43434"/>
                </a:moveTo>
                <a:lnTo>
                  <a:pt x="921325" y="50549"/>
                </a:lnTo>
                <a:lnTo>
                  <a:pt x="930520" y="59362"/>
                </a:lnTo>
                <a:lnTo>
                  <a:pt x="937386" y="52197"/>
                </a:lnTo>
                <a:lnTo>
                  <a:pt x="928243" y="43434"/>
                </a:lnTo>
                <a:close/>
              </a:path>
              <a:path w="979170" h="1018539">
                <a:moveTo>
                  <a:pt x="978661" y="0"/>
                </a:moveTo>
                <a:lnTo>
                  <a:pt x="898397" y="28575"/>
                </a:lnTo>
                <a:lnTo>
                  <a:pt x="921325" y="50549"/>
                </a:lnTo>
                <a:lnTo>
                  <a:pt x="928243" y="43434"/>
                </a:lnTo>
                <a:lnTo>
                  <a:pt x="965156" y="43434"/>
                </a:lnTo>
                <a:lnTo>
                  <a:pt x="978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31891" y="2580767"/>
            <a:ext cx="2341880" cy="95885"/>
          </a:xfrm>
          <a:custGeom>
            <a:avLst/>
            <a:gdLst/>
            <a:ahLst/>
            <a:cxnLst/>
            <a:rect l="l" t="t" r="r" b="b"/>
            <a:pathLst>
              <a:path w="2341879" h="95885">
                <a:moveTo>
                  <a:pt x="76581" y="0"/>
                </a:moveTo>
                <a:lnTo>
                  <a:pt x="0" y="37465"/>
                </a:lnTo>
                <a:lnTo>
                  <a:pt x="75819" y="76200"/>
                </a:lnTo>
                <a:lnTo>
                  <a:pt x="76136" y="44449"/>
                </a:lnTo>
                <a:lnTo>
                  <a:pt x="63500" y="44323"/>
                </a:lnTo>
                <a:lnTo>
                  <a:pt x="63500" y="31623"/>
                </a:lnTo>
                <a:lnTo>
                  <a:pt x="76264" y="31623"/>
                </a:lnTo>
                <a:lnTo>
                  <a:pt x="76581" y="0"/>
                </a:lnTo>
                <a:close/>
              </a:path>
              <a:path w="2341879" h="95885">
                <a:moveTo>
                  <a:pt x="63500" y="31623"/>
                </a:moveTo>
                <a:lnTo>
                  <a:pt x="63500" y="44323"/>
                </a:lnTo>
                <a:lnTo>
                  <a:pt x="76136" y="44449"/>
                </a:lnTo>
                <a:lnTo>
                  <a:pt x="76200" y="31750"/>
                </a:lnTo>
                <a:lnTo>
                  <a:pt x="63500" y="31623"/>
                </a:lnTo>
                <a:close/>
              </a:path>
              <a:path w="2341879" h="95885">
                <a:moveTo>
                  <a:pt x="76264" y="31623"/>
                </a:moveTo>
                <a:lnTo>
                  <a:pt x="63500" y="31623"/>
                </a:lnTo>
                <a:lnTo>
                  <a:pt x="76200" y="31750"/>
                </a:lnTo>
                <a:lnTo>
                  <a:pt x="76200" y="38100"/>
                </a:lnTo>
                <a:lnTo>
                  <a:pt x="76264" y="31623"/>
                </a:lnTo>
                <a:close/>
              </a:path>
              <a:path w="2341879" h="95885">
                <a:moveTo>
                  <a:pt x="88900" y="31877"/>
                </a:moveTo>
                <a:lnTo>
                  <a:pt x="88900" y="44577"/>
                </a:lnTo>
                <a:lnTo>
                  <a:pt x="101473" y="44704"/>
                </a:lnTo>
                <a:lnTo>
                  <a:pt x="101600" y="32004"/>
                </a:lnTo>
                <a:lnTo>
                  <a:pt x="88900" y="31877"/>
                </a:lnTo>
                <a:close/>
              </a:path>
              <a:path w="2341879" h="95885">
                <a:moveTo>
                  <a:pt x="114300" y="32131"/>
                </a:moveTo>
                <a:lnTo>
                  <a:pt x="114173" y="44831"/>
                </a:lnTo>
                <a:lnTo>
                  <a:pt x="126873" y="44958"/>
                </a:lnTo>
                <a:lnTo>
                  <a:pt x="127000" y="32258"/>
                </a:lnTo>
                <a:lnTo>
                  <a:pt x="114300" y="32131"/>
                </a:lnTo>
                <a:close/>
              </a:path>
              <a:path w="2341879" h="95885">
                <a:moveTo>
                  <a:pt x="139700" y="32385"/>
                </a:moveTo>
                <a:lnTo>
                  <a:pt x="139573" y="45085"/>
                </a:lnTo>
                <a:lnTo>
                  <a:pt x="152273" y="45212"/>
                </a:lnTo>
                <a:lnTo>
                  <a:pt x="152400" y="32512"/>
                </a:lnTo>
                <a:lnTo>
                  <a:pt x="139700" y="32385"/>
                </a:lnTo>
                <a:close/>
              </a:path>
              <a:path w="2341879" h="95885">
                <a:moveTo>
                  <a:pt x="165100" y="32512"/>
                </a:moveTo>
                <a:lnTo>
                  <a:pt x="164973" y="45212"/>
                </a:lnTo>
                <a:lnTo>
                  <a:pt x="177673" y="45338"/>
                </a:lnTo>
                <a:lnTo>
                  <a:pt x="177800" y="32638"/>
                </a:lnTo>
                <a:lnTo>
                  <a:pt x="165100" y="32512"/>
                </a:lnTo>
                <a:close/>
              </a:path>
              <a:path w="2341879" h="95885">
                <a:moveTo>
                  <a:pt x="190500" y="32766"/>
                </a:moveTo>
                <a:lnTo>
                  <a:pt x="190373" y="45466"/>
                </a:lnTo>
                <a:lnTo>
                  <a:pt x="203073" y="45593"/>
                </a:lnTo>
                <a:lnTo>
                  <a:pt x="203200" y="32893"/>
                </a:lnTo>
                <a:lnTo>
                  <a:pt x="190500" y="32766"/>
                </a:lnTo>
                <a:close/>
              </a:path>
              <a:path w="2341879" h="95885">
                <a:moveTo>
                  <a:pt x="215900" y="33020"/>
                </a:moveTo>
                <a:lnTo>
                  <a:pt x="215773" y="45720"/>
                </a:lnTo>
                <a:lnTo>
                  <a:pt x="228473" y="45847"/>
                </a:lnTo>
                <a:lnTo>
                  <a:pt x="228600" y="33147"/>
                </a:lnTo>
                <a:lnTo>
                  <a:pt x="215900" y="33020"/>
                </a:lnTo>
                <a:close/>
              </a:path>
              <a:path w="2341879" h="95885">
                <a:moveTo>
                  <a:pt x="241300" y="33274"/>
                </a:moveTo>
                <a:lnTo>
                  <a:pt x="241173" y="45974"/>
                </a:lnTo>
                <a:lnTo>
                  <a:pt x="253873" y="46100"/>
                </a:lnTo>
                <a:lnTo>
                  <a:pt x="254000" y="33400"/>
                </a:lnTo>
                <a:lnTo>
                  <a:pt x="241300" y="33274"/>
                </a:lnTo>
                <a:close/>
              </a:path>
              <a:path w="2341879" h="95885">
                <a:moveTo>
                  <a:pt x="266700" y="33400"/>
                </a:moveTo>
                <a:lnTo>
                  <a:pt x="266573" y="46100"/>
                </a:lnTo>
                <a:lnTo>
                  <a:pt x="279273" y="46228"/>
                </a:lnTo>
                <a:lnTo>
                  <a:pt x="279400" y="33528"/>
                </a:lnTo>
                <a:lnTo>
                  <a:pt x="266700" y="33400"/>
                </a:lnTo>
                <a:close/>
              </a:path>
              <a:path w="2341879" h="95885">
                <a:moveTo>
                  <a:pt x="292100" y="33655"/>
                </a:moveTo>
                <a:lnTo>
                  <a:pt x="291973" y="46355"/>
                </a:lnTo>
                <a:lnTo>
                  <a:pt x="304673" y="46482"/>
                </a:lnTo>
                <a:lnTo>
                  <a:pt x="304800" y="33782"/>
                </a:lnTo>
                <a:lnTo>
                  <a:pt x="292100" y="33655"/>
                </a:lnTo>
                <a:close/>
              </a:path>
              <a:path w="2341879" h="95885">
                <a:moveTo>
                  <a:pt x="317500" y="33909"/>
                </a:moveTo>
                <a:lnTo>
                  <a:pt x="317373" y="46609"/>
                </a:lnTo>
                <a:lnTo>
                  <a:pt x="330073" y="46736"/>
                </a:lnTo>
                <a:lnTo>
                  <a:pt x="330200" y="34036"/>
                </a:lnTo>
                <a:lnTo>
                  <a:pt x="317500" y="33909"/>
                </a:lnTo>
                <a:close/>
              </a:path>
              <a:path w="2341879" h="95885">
                <a:moveTo>
                  <a:pt x="342900" y="34162"/>
                </a:moveTo>
                <a:lnTo>
                  <a:pt x="342773" y="46862"/>
                </a:lnTo>
                <a:lnTo>
                  <a:pt x="355473" y="46990"/>
                </a:lnTo>
                <a:lnTo>
                  <a:pt x="355600" y="34290"/>
                </a:lnTo>
                <a:lnTo>
                  <a:pt x="342900" y="34162"/>
                </a:lnTo>
                <a:close/>
              </a:path>
              <a:path w="2341879" h="95885">
                <a:moveTo>
                  <a:pt x="368300" y="34290"/>
                </a:moveTo>
                <a:lnTo>
                  <a:pt x="368173" y="46990"/>
                </a:lnTo>
                <a:lnTo>
                  <a:pt x="380873" y="47117"/>
                </a:lnTo>
                <a:lnTo>
                  <a:pt x="381000" y="34417"/>
                </a:lnTo>
                <a:lnTo>
                  <a:pt x="368300" y="34290"/>
                </a:lnTo>
                <a:close/>
              </a:path>
              <a:path w="2341879" h="95885">
                <a:moveTo>
                  <a:pt x="393700" y="34544"/>
                </a:moveTo>
                <a:lnTo>
                  <a:pt x="393573" y="47244"/>
                </a:lnTo>
                <a:lnTo>
                  <a:pt x="406273" y="47371"/>
                </a:lnTo>
                <a:lnTo>
                  <a:pt x="406400" y="34671"/>
                </a:lnTo>
                <a:lnTo>
                  <a:pt x="393700" y="34544"/>
                </a:lnTo>
                <a:close/>
              </a:path>
              <a:path w="2341879" h="95885">
                <a:moveTo>
                  <a:pt x="419100" y="34798"/>
                </a:moveTo>
                <a:lnTo>
                  <a:pt x="418973" y="47498"/>
                </a:lnTo>
                <a:lnTo>
                  <a:pt x="431673" y="47625"/>
                </a:lnTo>
                <a:lnTo>
                  <a:pt x="431800" y="34925"/>
                </a:lnTo>
                <a:lnTo>
                  <a:pt x="419100" y="34798"/>
                </a:lnTo>
                <a:close/>
              </a:path>
              <a:path w="2341879" h="95885">
                <a:moveTo>
                  <a:pt x="444500" y="35052"/>
                </a:moveTo>
                <a:lnTo>
                  <a:pt x="444373" y="47752"/>
                </a:lnTo>
                <a:lnTo>
                  <a:pt x="457073" y="47879"/>
                </a:lnTo>
                <a:lnTo>
                  <a:pt x="457200" y="35179"/>
                </a:lnTo>
                <a:lnTo>
                  <a:pt x="444500" y="35052"/>
                </a:lnTo>
                <a:close/>
              </a:path>
              <a:path w="2341879" h="95885">
                <a:moveTo>
                  <a:pt x="482600" y="35306"/>
                </a:moveTo>
                <a:lnTo>
                  <a:pt x="469900" y="35306"/>
                </a:lnTo>
                <a:lnTo>
                  <a:pt x="469773" y="48006"/>
                </a:lnTo>
                <a:lnTo>
                  <a:pt x="482473" y="48006"/>
                </a:lnTo>
                <a:lnTo>
                  <a:pt x="482600" y="35306"/>
                </a:lnTo>
                <a:close/>
              </a:path>
              <a:path w="2341879" h="95885">
                <a:moveTo>
                  <a:pt x="495300" y="35433"/>
                </a:moveTo>
                <a:lnTo>
                  <a:pt x="495173" y="48133"/>
                </a:lnTo>
                <a:lnTo>
                  <a:pt x="507873" y="48260"/>
                </a:lnTo>
                <a:lnTo>
                  <a:pt x="508000" y="35560"/>
                </a:lnTo>
                <a:lnTo>
                  <a:pt x="495300" y="35433"/>
                </a:lnTo>
                <a:close/>
              </a:path>
              <a:path w="2341879" h="95885">
                <a:moveTo>
                  <a:pt x="520700" y="35687"/>
                </a:moveTo>
                <a:lnTo>
                  <a:pt x="520573" y="48387"/>
                </a:lnTo>
                <a:lnTo>
                  <a:pt x="533273" y="48513"/>
                </a:lnTo>
                <a:lnTo>
                  <a:pt x="533400" y="35813"/>
                </a:lnTo>
                <a:lnTo>
                  <a:pt x="520700" y="35687"/>
                </a:lnTo>
                <a:close/>
              </a:path>
              <a:path w="2341879" h="95885">
                <a:moveTo>
                  <a:pt x="546100" y="35941"/>
                </a:moveTo>
                <a:lnTo>
                  <a:pt x="545973" y="48641"/>
                </a:lnTo>
                <a:lnTo>
                  <a:pt x="558673" y="48768"/>
                </a:lnTo>
                <a:lnTo>
                  <a:pt x="558800" y="36068"/>
                </a:lnTo>
                <a:lnTo>
                  <a:pt x="546100" y="35941"/>
                </a:lnTo>
                <a:close/>
              </a:path>
              <a:path w="2341879" h="95885">
                <a:moveTo>
                  <a:pt x="584200" y="36195"/>
                </a:moveTo>
                <a:lnTo>
                  <a:pt x="571500" y="36195"/>
                </a:lnTo>
                <a:lnTo>
                  <a:pt x="571373" y="48895"/>
                </a:lnTo>
                <a:lnTo>
                  <a:pt x="584073" y="48895"/>
                </a:lnTo>
                <a:lnTo>
                  <a:pt x="584200" y="36195"/>
                </a:lnTo>
                <a:close/>
              </a:path>
              <a:path w="2341879" h="95885">
                <a:moveTo>
                  <a:pt x="596900" y="36322"/>
                </a:moveTo>
                <a:lnTo>
                  <a:pt x="596773" y="49022"/>
                </a:lnTo>
                <a:lnTo>
                  <a:pt x="609473" y="49149"/>
                </a:lnTo>
                <a:lnTo>
                  <a:pt x="609600" y="36449"/>
                </a:lnTo>
                <a:lnTo>
                  <a:pt x="596900" y="36322"/>
                </a:lnTo>
                <a:close/>
              </a:path>
              <a:path w="2341879" h="95885">
                <a:moveTo>
                  <a:pt x="622300" y="36575"/>
                </a:moveTo>
                <a:lnTo>
                  <a:pt x="622173" y="49275"/>
                </a:lnTo>
                <a:lnTo>
                  <a:pt x="634873" y="49403"/>
                </a:lnTo>
                <a:lnTo>
                  <a:pt x="635000" y="36703"/>
                </a:lnTo>
                <a:lnTo>
                  <a:pt x="622300" y="36575"/>
                </a:lnTo>
                <a:close/>
              </a:path>
              <a:path w="2341879" h="95885">
                <a:moveTo>
                  <a:pt x="647700" y="36830"/>
                </a:moveTo>
                <a:lnTo>
                  <a:pt x="647573" y="49530"/>
                </a:lnTo>
                <a:lnTo>
                  <a:pt x="660273" y="49657"/>
                </a:lnTo>
                <a:lnTo>
                  <a:pt x="660400" y="36957"/>
                </a:lnTo>
                <a:lnTo>
                  <a:pt x="647700" y="36830"/>
                </a:lnTo>
                <a:close/>
              </a:path>
              <a:path w="2341879" h="95885">
                <a:moveTo>
                  <a:pt x="685800" y="37084"/>
                </a:moveTo>
                <a:lnTo>
                  <a:pt x="673100" y="37084"/>
                </a:lnTo>
                <a:lnTo>
                  <a:pt x="672973" y="49784"/>
                </a:lnTo>
                <a:lnTo>
                  <a:pt x="685673" y="49784"/>
                </a:lnTo>
                <a:lnTo>
                  <a:pt x="685800" y="37084"/>
                </a:lnTo>
                <a:close/>
              </a:path>
              <a:path w="2341879" h="95885">
                <a:moveTo>
                  <a:pt x="698500" y="37211"/>
                </a:moveTo>
                <a:lnTo>
                  <a:pt x="698373" y="49911"/>
                </a:lnTo>
                <a:lnTo>
                  <a:pt x="711073" y="50037"/>
                </a:lnTo>
                <a:lnTo>
                  <a:pt x="711200" y="37337"/>
                </a:lnTo>
                <a:lnTo>
                  <a:pt x="698500" y="37211"/>
                </a:lnTo>
                <a:close/>
              </a:path>
              <a:path w="2341879" h="95885">
                <a:moveTo>
                  <a:pt x="723900" y="37465"/>
                </a:moveTo>
                <a:lnTo>
                  <a:pt x="723773" y="50165"/>
                </a:lnTo>
                <a:lnTo>
                  <a:pt x="736473" y="50292"/>
                </a:lnTo>
                <a:lnTo>
                  <a:pt x="736600" y="37592"/>
                </a:lnTo>
                <a:lnTo>
                  <a:pt x="723900" y="37465"/>
                </a:lnTo>
                <a:close/>
              </a:path>
              <a:path w="2341879" h="95885">
                <a:moveTo>
                  <a:pt x="749300" y="37719"/>
                </a:moveTo>
                <a:lnTo>
                  <a:pt x="749173" y="50419"/>
                </a:lnTo>
                <a:lnTo>
                  <a:pt x="761873" y="50546"/>
                </a:lnTo>
                <a:lnTo>
                  <a:pt x="762000" y="37846"/>
                </a:lnTo>
                <a:lnTo>
                  <a:pt x="749300" y="37719"/>
                </a:lnTo>
                <a:close/>
              </a:path>
              <a:path w="2341879" h="95885">
                <a:moveTo>
                  <a:pt x="774700" y="37973"/>
                </a:moveTo>
                <a:lnTo>
                  <a:pt x="774573" y="50673"/>
                </a:lnTo>
                <a:lnTo>
                  <a:pt x="787273" y="50800"/>
                </a:lnTo>
                <a:lnTo>
                  <a:pt x="787400" y="38100"/>
                </a:lnTo>
                <a:lnTo>
                  <a:pt x="774700" y="37973"/>
                </a:lnTo>
                <a:close/>
              </a:path>
              <a:path w="2341879" h="95885">
                <a:moveTo>
                  <a:pt x="800100" y="38100"/>
                </a:moveTo>
                <a:lnTo>
                  <a:pt x="799973" y="50800"/>
                </a:lnTo>
                <a:lnTo>
                  <a:pt x="812673" y="50927"/>
                </a:lnTo>
                <a:lnTo>
                  <a:pt x="812800" y="38227"/>
                </a:lnTo>
                <a:lnTo>
                  <a:pt x="800100" y="38100"/>
                </a:lnTo>
                <a:close/>
              </a:path>
              <a:path w="2341879" h="95885">
                <a:moveTo>
                  <a:pt x="825500" y="38354"/>
                </a:moveTo>
                <a:lnTo>
                  <a:pt x="825373" y="51054"/>
                </a:lnTo>
                <a:lnTo>
                  <a:pt x="838073" y="51181"/>
                </a:lnTo>
                <a:lnTo>
                  <a:pt x="838200" y="38481"/>
                </a:lnTo>
                <a:lnTo>
                  <a:pt x="825500" y="38354"/>
                </a:lnTo>
                <a:close/>
              </a:path>
              <a:path w="2341879" h="95885">
                <a:moveTo>
                  <a:pt x="850900" y="38608"/>
                </a:moveTo>
                <a:lnTo>
                  <a:pt x="850773" y="51308"/>
                </a:lnTo>
                <a:lnTo>
                  <a:pt x="863473" y="51435"/>
                </a:lnTo>
                <a:lnTo>
                  <a:pt x="863600" y="38735"/>
                </a:lnTo>
                <a:lnTo>
                  <a:pt x="850900" y="38608"/>
                </a:lnTo>
                <a:close/>
              </a:path>
              <a:path w="2341879" h="95885">
                <a:moveTo>
                  <a:pt x="876300" y="38862"/>
                </a:moveTo>
                <a:lnTo>
                  <a:pt x="876173" y="51562"/>
                </a:lnTo>
                <a:lnTo>
                  <a:pt x="888873" y="51688"/>
                </a:lnTo>
                <a:lnTo>
                  <a:pt x="889000" y="38988"/>
                </a:lnTo>
                <a:lnTo>
                  <a:pt x="876300" y="38862"/>
                </a:lnTo>
                <a:close/>
              </a:path>
              <a:path w="2341879" h="95885">
                <a:moveTo>
                  <a:pt x="901700" y="38988"/>
                </a:moveTo>
                <a:lnTo>
                  <a:pt x="901573" y="51688"/>
                </a:lnTo>
                <a:lnTo>
                  <a:pt x="914273" y="51816"/>
                </a:lnTo>
                <a:lnTo>
                  <a:pt x="914400" y="39116"/>
                </a:lnTo>
                <a:lnTo>
                  <a:pt x="901700" y="38988"/>
                </a:lnTo>
                <a:close/>
              </a:path>
              <a:path w="2341879" h="95885">
                <a:moveTo>
                  <a:pt x="927100" y="39243"/>
                </a:moveTo>
                <a:lnTo>
                  <a:pt x="926973" y="51943"/>
                </a:lnTo>
                <a:lnTo>
                  <a:pt x="939673" y="52070"/>
                </a:lnTo>
                <a:lnTo>
                  <a:pt x="939800" y="39370"/>
                </a:lnTo>
                <a:lnTo>
                  <a:pt x="927100" y="39243"/>
                </a:lnTo>
                <a:close/>
              </a:path>
              <a:path w="2341879" h="95885">
                <a:moveTo>
                  <a:pt x="952500" y="39497"/>
                </a:moveTo>
                <a:lnTo>
                  <a:pt x="952373" y="52197"/>
                </a:lnTo>
                <a:lnTo>
                  <a:pt x="965073" y="52324"/>
                </a:lnTo>
                <a:lnTo>
                  <a:pt x="965200" y="39624"/>
                </a:lnTo>
                <a:lnTo>
                  <a:pt x="952500" y="39497"/>
                </a:lnTo>
                <a:close/>
              </a:path>
              <a:path w="2341879" h="95885">
                <a:moveTo>
                  <a:pt x="977900" y="39750"/>
                </a:moveTo>
                <a:lnTo>
                  <a:pt x="977773" y="52450"/>
                </a:lnTo>
                <a:lnTo>
                  <a:pt x="990473" y="52578"/>
                </a:lnTo>
                <a:lnTo>
                  <a:pt x="990600" y="39878"/>
                </a:lnTo>
                <a:lnTo>
                  <a:pt x="977900" y="39750"/>
                </a:lnTo>
                <a:close/>
              </a:path>
              <a:path w="2341879" h="95885">
                <a:moveTo>
                  <a:pt x="1003300" y="39878"/>
                </a:moveTo>
                <a:lnTo>
                  <a:pt x="1003173" y="52578"/>
                </a:lnTo>
                <a:lnTo>
                  <a:pt x="1015873" y="52705"/>
                </a:lnTo>
                <a:lnTo>
                  <a:pt x="1016000" y="40005"/>
                </a:lnTo>
                <a:lnTo>
                  <a:pt x="1003300" y="39878"/>
                </a:lnTo>
                <a:close/>
              </a:path>
              <a:path w="2341879" h="95885">
                <a:moveTo>
                  <a:pt x="1028700" y="40132"/>
                </a:moveTo>
                <a:lnTo>
                  <a:pt x="1028573" y="52832"/>
                </a:lnTo>
                <a:lnTo>
                  <a:pt x="1041273" y="52959"/>
                </a:lnTo>
                <a:lnTo>
                  <a:pt x="1041400" y="40259"/>
                </a:lnTo>
                <a:lnTo>
                  <a:pt x="1028700" y="40132"/>
                </a:lnTo>
                <a:close/>
              </a:path>
              <a:path w="2341879" h="95885">
                <a:moveTo>
                  <a:pt x="1054100" y="40386"/>
                </a:moveTo>
                <a:lnTo>
                  <a:pt x="1053973" y="53086"/>
                </a:lnTo>
                <a:lnTo>
                  <a:pt x="1066673" y="53212"/>
                </a:lnTo>
                <a:lnTo>
                  <a:pt x="1066800" y="40512"/>
                </a:lnTo>
                <a:lnTo>
                  <a:pt x="1054100" y="40386"/>
                </a:lnTo>
                <a:close/>
              </a:path>
              <a:path w="2341879" h="95885">
                <a:moveTo>
                  <a:pt x="1079500" y="40640"/>
                </a:moveTo>
                <a:lnTo>
                  <a:pt x="1079373" y="53340"/>
                </a:lnTo>
                <a:lnTo>
                  <a:pt x="1092073" y="53467"/>
                </a:lnTo>
                <a:lnTo>
                  <a:pt x="1092200" y="40767"/>
                </a:lnTo>
                <a:lnTo>
                  <a:pt x="1079500" y="40640"/>
                </a:lnTo>
                <a:close/>
              </a:path>
              <a:path w="2341879" h="95885">
                <a:moveTo>
                  <a:pt x="1117600" y="40894"/>
                </a:moveTo>
                <a:lnTo>
                  <a:pt x="1104900" y="40894"/>
                </a:lnTo>
                <a:lnTo>
                  <a:pt x="1104773" y="53594"/>
                </a:lnTo>
                <a:lnTo>
                  <a:pt x="1117473" y="53594"/>
                </a:lnTo>
                <a:lnTo>
                  <a:pt x="1117600" y="40894"/>
                </a:lnTo>
                <a:close/>
              </a:path>
              <a:path w="2341879" h="95885">
                <a:moveTo>
                  <a:pt x="1130300" y="41021"/>
                </a:moveTo>
                <a:lnTo>
                  <a:pt x="1130173" y="53721"/>
                </a:lnTo>
                <a:lnTo>
                  <a:pt x="1142873" y="53848"/>
                </a:lnTo>
                <a:lnTo>
                  <a:pt x="1143000" y="41148"/>
                </a:lnTo>
                <a:lnTo>
                  <a:pt x="1130300" y="41021"/>
                </a:lnTo>
                <a:close/>
              </a:path>
              <a:path w="2341879" h="95885">
                <a:moveTo>
                  <a:pt x="1155700" y="41275"/>
                </a:moveTo>
                <a:lnTo>
                  <a:pt x="1155573" y="53975"/>
                </a:lnTo>
                <a:lnTo>
                  <a:pt x="1168273" y="54102"/>
                </a:lnTo>
                <a:lnTo>
                  <a:pt x="1168400" y="41402"/>
                </a:lnTo>
                <a:lnTo>
                  <a:pt x="1155700" y="41275"/>
                </a:lnTo>
                <a:close/>
              </a:path>
              <a:path w="2341879" h="95885">
                <a:moveTo>
                  <a:pt x="1181100" y="41529"/>
                </a:moveTo>
                <a:lnTo>
                  <a:pt x="1180973" y="54229"/>
                </a:lnTo>
                <a:lnTo>
                  <a:pt x="1193673" y="54356"/>
                </a:lnTo>
                <a:lnTo>
                  <a:pt x="1193800" y="41656"/>
                </a:lnTo>
                <a:lnTo>
                  <a:pt x="1181100" y="41529"/>
                </a:lnTo>
                <a:close/>
              </a:path>
              <a:path w="2341879" h="95885">
                <a:moveTo>
                  <a:pt x="1219200" y="41783"/>
                </a:moveTo>
                <a:lnTo>
                  <a:pt x="1206500" y="41783"/>
                </a:lnTo>
                <a:lnTo>
                  <a:pt x="1206373" y="54483"/>
                </a:lnTo>
                <a:lnTo>
                  <a:pt x="1219073" y="54483"/>
                </a:lnTo>
                <a:lnTo>
                  <a:pt x="1219200" y="41783"/>
                </a:lnTo>
                <a:close/>
              </a:path>
              <a:path w="2341879" h="95885">
                <a:moveTo>
                  <a:pt x="1231900" y="41910"/>
                </a:moveTo>
                <a:lnTo>
                  <a:pt x="1231773" y="54610"/>
                </a:lnTo>
                <a:lnTo>
                  <a:pt x="1244473" y="54737"/>
                </a:lnTo>
                <a:lnTo>
                  <a:pt x="1244600" y="42037"/>
                </a:lnTo>
                <a:lnTo>
                  <a:pt x="1231900" y="41910"/>
                </a:lnTo>
                <a:close/>
              </a:path>
              <a:path w="2341879" h="95885">
                <a:moveTo>
                  <a:pt x="1257300" y="42163"/>
                </a:moveTo>
                <a:lnTo>
                  <a:pt x="1257173" y="54863"/>
                </a:lnTo>
                <a:lnTo>
                  <a:pt x="1269873" y="54991"/>
                </a:lnTo>
                <a:lnTo>
                  <a:pt x="1270000" y="42291"/>
                </a:lnTo>
                <a:lnTo>
                  <a:pt x="1257300" y="42163"/>
                </a:lnTo>
                <a:close/>
              </a:path>
              <a:path w="2341879" h="95885">
                <a:moveTo>
                  <a:pt x="1282700" y="42418"/>
                </a:moveTo>
                <a:lnTo>
                  <a:pt x="1282573" y="55118"/>
                </a:lnTo>
                <a:lnTo>
                  <a:pt x="1295273" y="55245"/>
                </a:lnTo>
                <a:lnTo>
                  <a:pt x="1295400" y="42545"/>
                </a:lnTo>
                <a:lnTo>
                  <a:pt x="1282700" y="42418"/>
                </a:lnTo>
                <a:close/>
              </a:path>
              <a:path w="2341879" h="95885">
                <a:moveTo>
                  <a:pt x="1320800" y="42672"/>
                </a:moveTo>
                <a:lnTo>
                  <a:pt x="1308100" y="42672"/>
                </a:lnTo>
                <a:lnTo>
                  <a:pt x="1307973" y="55372"/>
                </a:lnTo>
                <a:lnTo>
                  <a:pt x="1320673" y="55372"/>
                </a:lnTo>
                <a:lnTo>
                  <a:pt x="1320800" y="42672"/>
                </a:lnTo>
                <a:close/>
              </a:path>
              <a:path w="2341879" h="95885">
                <a:moveTo>
                  <a:pt x="1333500" y="42799"/>
                </a:moveTo>
                <a:lnTo>
                  <a:pt x="1333373" y="55499"/>
                </a:lnTo>
                <a:lnTo>
                  <a:pt x="1346073" y="55625"/>
                </a:lnTo>
                <a:lnTo>
                  <a:pt x="1346200" y="42925"/>
                </a:lnTo>
                <a:lnTo>
                  <a:pt x="1333500" y="42799"/>
                </a:lnTo>
                <a:close/>
              </a:path>
              <a:path w="2341879" h="95885">
                <a:moveTo>
                  <a:pt x="1358900" y="43053"/>
                </a:moveTo>
                <a:lnTo>
                  <a:pt x="1358773" y="55753"/>
                </a:lnTo>
                <a:lnTo>
                  <a:pt x="1371473" y="55880"/>
                </a:lnTo>
                <a:lnTo>
                  <a:pt x="1371600" y="43180"/>
                </a:lnTo>
                <a:lnTo>
                  <a:pt x="1358900" y="43053"/>
                </a:lnTo>
                <a:close/>
              </a:path>
              <a:path w="2341879" h="95885">
                <a:moveTo>
                  <a:pt x="1384300" y="43307"/>
                </a:moveTo>
                <a:lnTo>
                  <a:pt x="1384173" y="56007"/>
                </a:lnTo>
                <a:lnTo>
                  <a:pt x="1396873" y="56134"/>
                </a:lnTo>
                <a:lnTo>
                  <a:pt x="1397000" y="43434"/>
                </a:lnTo>
                <a:lnTo>
                  <a:pt x="1384300" y="43307"/>
                </a:lnTo>
                <a:close/>
              </a:path>
              <a:path w="2341879" h="95885">
                <a:moveTo>
                  <a:pt x="1409700" y="43561"/>
                </a:moveTo>
                <a:lnTo>
                  <a:pt x="1409573" y="56261"/>
                </a:lnTo>
                <a:lnTo>
                  <a:pt x="1422273" y="56261"/>
                </a:lnTo>
                <a:lnTo>
                  <a:pt x="1422400" y="43687"/>
                </a:lnTo>
                <a:lnTo>
                  <a:pt x="1409700" y="43561"/>
                </a:lnTo>
                <a:close/>
              </a:path>
              <a:path w="2341879" h="95885">
                <a:moveTo>
                  <a:pt x="1435100" y="43687"/>
                </a:moveTo>
                <a:lnTo>
                  <a:pt x="1434973" y="56387"/>
                </a:lnTo>
                <a:lnTo>
                  <a:pt x="1447673" y="56515"/>
                </a:lnTo>
                <a:lnTo>
                  <a:pt x="1447800" y="43815"/>
                </a:lnTo>
                <a:lnTo>
                  <a:pt x="1435100" y="43687"/>
                </a:lnTo>
                <a:close/>
              </a:path>
              <a:path w="2341879" h="95885">
                <a:moveTo>
                  <a:pt x="1460500" y="43942"/>
                </a:moveTo>
                <a:lnTo>
                  <a:pt x="1460373" y="56642"/>
                </a:lnTo>
                <a:lnTo>
                  <a:pt x="1473073" y="56769"/>
                </a:lnTo>
                <a:lnTo>
                  <a:pt x="1473200" y="44069"/>
                </a:lnTo>
                <a:lnTo>
                  <a:pt x="1460500" y="43942"/>
                </a:lnTo>
                <a:close/>
              </a:path>
              <a:path w="2341879" h="95885">
                <a:moveTo>
                  <a:pt x="1485900" y="44196"/>
                </a:moveTo>
                <a:lnTo>
                  <a:pt x="1485773" y="56896"/>
                </a:lnTo>
                <a:lnTo>
                  <a:pt x="1498473" y="57023"/>
                </a:lnTo>
                <a:lnTo>
                  <a:pt x="1498600" y="44323"/>
                </a:lnTo>
                <a:lnTo>
                  <a:pt x="1485900" y="44196"/>
                </a:lnTo>
                <a:close/>
              </a:path>
              <a:path w="2341879" h="95885">
                <a:moveTo>
                  <a:pt x="1511300" y="44450"/>
                </a:moveTo>
                <a:lnTo>
                  <a:pt x="1511173" y="57150"/>
                </a:lnTo>
                <a:lnTo>
                  <a:pt x="1523873" y="57277"/>
                </a:lnTo>
                <a:lnTo>
                  <a:pt x="1524000" y="44577"/>
                </a:lnTo>
                <a:lnTo>
                  <a:pt x="1511300" y="44450"/>
                </a:lnTo>
                <a:close/>
              </a:path>
              <a:path w="2341879" h="95885">
                <a:moveTo>
                  <a:pt x="1536700" y="44577"/>
                </a:moveTo>
                <a:lnTo>
                  <a:pt x="1536573" y="57277"/>
                </a:lnTo>
                <a:lnTo>
                  <a:pt x="1549273" y="57404"/>
                </a:lnTo>
                <a:lnTo>
                  <a:pt x="1549400" y="44704"/>
                </a:lnTo>
                <a:lnTo>
                  <a:pt x="1536700" y="44577"/>
                </a:lnTo>
                <a:close/>
              </a:path>
              <a:path w="2341879" h="95885">
                <a:moveTo>
                  <a:pt x="1562100" y="44831"/>
                </a:moveTo>
                <a:lnTo>
                  <a:pt x="1561973" y="57531"/>
                </a:lnTo>
                <a:lnTo>
                  <a:pt x="1574673" y="57658"/>
                </a:lnTo>
                <a:lnTo>
                  <a:pt x="1574800" y="44958"/>
                </a:lnTo>
                <a:lnTo>
                  <a:pt x="1562100" y="44831"/>
                </a:lnTo>
                <a:close/>
              </a:path>
              <a:path w="2341879" h="95885">
                <a:moveTo>
                  <a:pt x="1587500" y="45085"/>
                </a:moveTo>
                <a:lnTo>
                  <a:pt x="1587373" y="57785"/>
                </a:lnTo>
                <a:lnTo>
                  <a:pt x="1600073" y="57912"/>
                </a:lnTo>
                <a:lnTo>
                  <a:pt x="1600200" y="45212"/>
                </a:lnTo>
                <a:lnTo>
                  <a:pt x="1587500" y="45085"/>
                </a:lnTo>
                <a:close/>
              </a:path>
              <a:path w="2341879" h="95885">
                <a:moveTo>
                  <a:pt x="1612900" y="45338"/>
                </a:moveTo>
                <a:lnTo>
                  <a:pt x="1612773" y="58038"/>
                </a:lnTo>
                <a:lnTo>
                  <a:pt x="1625473" y="58166"/>
                </a:lnTo>
                <a:lnTo>
                  <a:pt x="1625600" y="45466"/>
                </a:lnTo>
                <a:lnTo>
                  <a:pt x="1612900" y="45338"/>
                </a:lnTo>
                <a:close/>
              </a:path>
              <a:path w="2341879" h="95885">
                <a:moveTo>
                  <a:pt x="1638300" y="45466"/>
                </a:moveTo>
                <a:lnTo>
                  <a:pt x="1638173" y="58166"/>
                </a:lnTo>
                <a:lnTo>
                  <a:pt x="1650873" y="58293"/>
                </a:lnTo>
                <a:lnTo>
                  <a:pt x="1651000" y="45593"/>
                </a:lnTo>
                <a:lnTo>
                  <a:pt x="1638300" y="45466"/>
                </a:lnTo>
                <a:close/>
              </a:path>
              <a:path w="2341879" h="95885">
                <a:moveTo>
                  <a:pt x="1663700" y="45720"/>
                </a:moveTo>
                <a:lnTo>
                  <a:pt x="1663573" y="58420"/>
                </a:lnTo>
                <a:lnTo>
                  <a:pt x="1676273" y="58547"/>
                </a:lnTo>
                <a:lnTo>
                  <a:pt x="1676400" y="45847"/>
                </a:lnTo>
                <a:lnTo>
                  <a:pt x="1663700" y="45720"/>
                </a:lnTo>
                <a:close/>
              </a:path>
              <a:path w="2341879" h="95885">
                <a:moveTo>
                  <a:pt x="1689100" y="45974"/>
                </a:moveTo>
                <a:lnTo>
                  <a:pt x="1688973" y="58674"/>
                </a:lnTo>
                <a:lnTo>
                  <a:pt x="1701673" y="58800"/>
                </a:lnTo>
                <a:lnTo>
                  <a:pt x="1701800" y="46100"/>
                </a:lnTo>
                <a:lnTo>
                  <a:pt x="1689100" y="45974"/>
                </a:lnTo>
                <a:close/>
              </a:path>
              <a:path w="2341879" h="95885">
                <a:moveTo>
                  <a:pt x="1714500" y="46228"/>
                </a:moveTo>
                <a:lnTo>
                  <a:pt x="1714373" y="58928"/>
                </a:lnTo>
                <a:lnTo>
                  <a:pt x="1727073" y="59055"/>
                </a:lnTo>
                <a:lnTo>
                  <a:pt x="1727200" y="46355"/>
                </a:lnTo>
                <a:lnTo>
                  <a:pt x="1714500" y="46228"/>
                </a:lnTo>
                <a:close/>
              </a:path>
              <a:path w="2341879" h="95885">
                <a:moveTo>
                  <a:pt x="1739900" y="46355"/>
                </a:moveTo>
                <a:lnTo>
                  <a:pt x="1739773" y="59055"/>
                </a:lnTo>
                <a:lnTo>
                  <a:pt x="1752473" y="59182"/>
                </a:lnTo>
                <a:lnTo>
                  <a:pt x="1752600" y="46482"/>
                </a:lnTo>
                <a:lnTo>
                  <a:pt x="1739900" y="46355"/>
                </a:lnTo>
                <a:close/>
              </a:path>
              <a:path w="2341879" h="95885">
                <a:moveTo>
                  <a:pt x="1765300" y="46609"/>
                </a:moveTo>
                <a:lnTo>
                  <a:pt x="1765173" y="59309"/>
                </a:lnTo>
                <a:lnTo>
                  <a:pt x="1777873" y="59436"/>
                </a:lnTo>
                <a:lnTo>
                  <a:pt x="1778000" y="46736"/>
                </a:lnTo>
                <a:lnTo>
                  <a:pt x="1765300" y="46609"/>
                </a:lnTo>
                <a:close/>
              </a:path>
              <a:path w="2341879" h="95885">
                <a:moveTo>
                  <a:pt x="1790700" y="46862"/>
                </a:moveTo>
                <a:lnTo>
                  <a:pt x="1790573" y="59562"/>
                </a:lnTo>
                <a:lnTo>
                  <a:pt x="1803273" y="59690"/>
                </a:lnTo>
                <a:lnTo>
                  <a:pt x="1803400" y="46990"/>
                </a:lnTo>
                <a:lnTo>
                  <a:pt x="1790700" y="46862"/>
                </a:lnTo>
                <a:close/>
              </a:path>
              <a:path w="2341879" h="95885">
                <a:moveTo>
                  <a:pt x="1816100" y="47117"/>
                </a:moveTo>
                <a:lnTo>
                  <a:pt x="1815973" y="59817"/>
                </a:lnTo>
                <a:lnTo>
                  <a:pt x="1828673" y="59944"/>
                </a:lnTo>
                <a:lnTo>
                  <a:pt x="1828800" y="47244"/>
                </a:lnTo>
                <a:lnTo>
                  <a:pt x="1816100" y="47117"/>
                </a:lnTo>
                <a:close/>
              </a:path>
              <a:path w="2341879" h="95885">
                <a:moveTo>
                  <a:pt x="1854200" y="47371"/>
                </a:moveTo>
                <a:lnTo>
                  <a:pt x="1841500" y="47371"/>
                </a:lnTo>
                <a:lnTo>
                  <a:pt x="1841373" y="60071"/>
                </a:lnTo>
                <a:lnTo>
                  <a:pt x="1854073" y="60071"/>
                </a:lnTo>
                <a:lnTo>
                  <a:pt x="1854200" y="47371"/>
                </a:lnTo>
                <a:close/>
              </a:path>
              <a:path w="2341879" h="95885">
                <a:moveTo>
                  <a:pt x="1866900" y="47498"/>
                </a:moveTo>
                <a:lnTo>
                  <a:pt x="1866773" y="60198"/>
                </a:lnTo>
                <a:lnTo>
                  <a:pt x="1879473" y="60325"/>
                </a:lnTo>
                <a:lnTo>
                  <a:pt x="1879600" y="47625"/>
                </a:lnTo>
                <a:lnTo>
                  <a:pt x="1866900" y="47498"/>
                </a:lnTo>
                <a:close/>
              </a:path>
              <a:path w="2341879" h="95885">
                <a:moveTo>
                  <a:pt x="1892300" y="47752"/>
                </a:moveTo>
                <a:lnTo>
                  <a:pt x="1892173" y="60452"/>
                </a:lnTo>
                <a:lnTo>
                  <a:pt x="1904873" y="60579"/>
                </a:lnTo>
                <a:lnTo>
                  <a:pt x="1905000" y="47879"/>
                </a:lnTo>
                <a:lnTo>
                  <a:pt x="1892300" y="47752"/>
                </a:lnTo>
                <a:close/>
              </a:path>
              <a:path w="2341879" h="95885">
                <a:moveTo>
                  <a:pt x="1917700" y="48006"/>
                </a:moveTo>
                <a:lnTo>
                  <a:pt x="1917573" y="60706"/>
                </a:lnTo>
                <a:lnTo>
                  <a:pt x="1930273" y="60833"/>
                </a:lnTo>
                <a:lnTo>
                  <a:pt x="1930400" y="48133"/>
                </a:lnTo>
                <a:lnTo>
                  <a:pt x="1917700" y="48006"/>
                </a:lnTo>
                <a:close/>
              </a:path>
              <a:path w="2341879" h="95885">
                <a:moveTo>
                  <a:pt x="1955800" y="48260"/>
                </a:moveTo>
                <a:lnTo>
                  <a:pt x="1943100" y="48260"/>
                </a:lnTo>
                <a:lnTo>
                  <a:pt x="1942973" y="60960"/>
                </a:lnTo>
                <a:lnTo>
                  <a:pt x="1955673" y="60960"/>
                </a:lnTo>
                <a:lnTo>
                  <a:pt x="1955800" y="48260"/>
                </a:lnTo>
                <a:close/>
              </a:path>
              <a:path w="2341879" h="95885">
                <a:moveTo>
                  <a:pt x="1968500" y="48387"/>
                </a:moveTo>
                <a:lnTo>
                  <a:pt x="1968373" y="61087"/>
                </a:lnTo>
                <a:lnTo>
                  <a:pt x="1981073" y="61213"/>
                </a:lnTo>
                <a:lnTo>
                  <a:pt x="1981200" y="48513"/>
                </a:lnTo>
                <a:lnTo>
                  <a:pt x="1968500" y="48387"/>
                </a:lnTo>
                <a:close/>
              </a:path>
              <a:path w="2341879" h="95885">
                <a:moveTo>
                  <a:pt x="1993900" y="48641"/>
                </a:moveTo>
                <a:lnTo>
                  <a:pt x="1993773" y="61341"/>
                </a:lnTo>
                <a:lnTo>
                  <a:pt x="2006473" y="61468"/>
                </a:lnTo>
                <a:lnTo>
                  <a:pt x="2006600" y="48768"/>
                </a:lnTo>
                <a:lnTo>
                  <a:pt x="1993900" y="48641"/>
                </a:lnTo>
                <a:close/>
              </a:path>
              <a:path w="2341879" h="95885">
                <a:moveTo>
                  <a:pt x="2019300" y="48895"/>
                </a:moveTo>
                <a:lnTo>
                  <a:pt x="2019173" y="61595"/>
                </a:lnTo>
                <a:lnTo>
                  <a:pt x="2031873" y="61722"/>
                </a:lnTo>
                <a:lnTo>
                  <a:pt x="2032000" y="49022"/>
                </a:lnTo>
                <a:lnTo>
                  <a:pt x="2019300" y="48895"/>
                </a:lnTo>
                <a:close/>
              </a:path>
              <a:path w="2341879" h="95885">
                <a:moveTo>
                  <a:pt x="2057400" y="49149"/>
                </a:moveTo>
                <a:lnTo>
                  <a:pt x="2044700" y="49149"/>
                </a:lnTo>
                <a:lnTo>
                  <a:pt x="2044573" y="61849"/>
                </a:lnTo>
                <a:lnTo>
                  <a:pt x="2057273" y="61849"/>
                </a:lnTo>
                <a:lnTo>
                  <a:pt x="2057400" y="49149"/>
                </a:lnTo>
                <a:close/>
              </a:path>
              <a:path w="2341879" h="95885">
                <a:moveTo>
                  <a:pt x="2070100" y="49275"/>
                </a:moveTo>
                <a:lnTo>
                  <a:pt x="2069973" y="61975"/>
                </a:lnTo>
                <a:lnTo>
                  <a:pt x="2082673" y="62103"/>
                </a:lnTo>
                <a:lnTo>
                  <a:pt x="2082800" y="49403"/>
                </a:lnTo>
                <a:lnTo>
                  <a:pt x="2070100" y="49275"/>
                </a:lnTo>
                <a:close/>
              </a:path>
              <a:path w="2341879" h="95885">
                <a:moveTo>
                  <a:pt x="2095500" y="49530"/>
                </a:moveTo>
                <a:lnTo>
                  <a:pt x="2095373" y="62230"/>
                </a:lnTo>
                <a:lnTo>
                  <a:pt x="2108073" y="62357"/>
                </a:lnTo>
                <a:lnTo>
                  <a:pt x="2108200" y="49657"/>
                </a:lnTo>
                <a:lnTo>
                  <a:pt x="2095500" y="49530"/>
                </a:lnTo>
                <a:close/>
              </a:path>
              <a:path w="2341879" h="95885">
                <a:moveTo>
                  <a:pt x="2120900" y="49784"/>
                </a:moveTo>
                <a:lnTo>
                  <a:pt x="2120773" y="62484"/>
                </a:lnTo>
                <a:lnTo>
                  <a:pt x="2133473" y="62611"/>
                </a:lnTo>
                <a:lnTo>
                  <a:pt x="2133600" y="49911"/>
                </a:lnTo>
                <a:lnTo>
                  <a:pt x="2120900" y="49784"/>
                </a:lnTo>
                <a:close/>
              </a:path>
              <a:path w="2341879" h="95885">
                <a:moveTo>
                  <a:pt x="2146300" y="50037"/>
                </a:moveTo>
                <a:lnTo>
                  <a:pt x="2146173" y="62737"/>
                </a:lnTo>
                <a:lnTo>
                  <a:pt x="2158873" y="62865"/>
                </a:lnTo>
                <a:lnTo>
                  <a:pt x="2159000" y="50165"/>
                </a:lnTo>
                <a:lnTo>
                  <a:pt x="2146300" y="50037"/>
                </a:lnTo>
                <a:close/>
              </a:path>
              <a:path w="2341879" h="95885">
                <a:moveTo>
                  <a:pt x="2171700" y="50165"/>
                </a:moveTo>
                <a:lnTo>
                  <a:pt x="2171573" y="62865"/>
                </a:lnTo>
                <a:lnTo>
                  <a:pt x="2184273" y="62992"/>
                </a:lnTo>
                <a:lnTo>
                  <a:pt x="2184400" y="50292"/>
                </a:lnTo>
                <a:lnTo>
                  <a:pt x="2171700" y="50165"/>
                </a:lnTo>
                <a:close/>
              </a:path>
              <a:path w="2341879" h="95885">
                <a:moveTo>
                  <a:pt x="2197100" y="50419"/>
                </a:moveTo>
                <a:lnTo>
                  <a:pt x="2196973" y="63119"/>
                </a:lnTo>
                <a:lnTo>
                  <a:pt x="2209673" y="63246"/>
                </a:lnTo>
                <a:lnTo>
                  <a:pt x="2209800" y="50546"/>
                </a:lnTo>
                <a:lnTo>
                  <a:pt x="2197100" y="50419"/>
                </a:lnTo>
                <a:close/>
              </a:path>
              <a:path w="2341879" h="95885">
                <a:moveTo>
                  <a:pt x="2222500" y="50673"/>
                </a:moveTo>
                <a:lnTo>
                  <a:pt x="2222373" y="63373"/>
                </a:lnTo>
                <a:lnTo>
                  <a:pt x="2235073" y="63500"/>
                </a:lnTo>
                <a:lnTo>
                  <a:pt x="2235200" y="50800"/>
                </a:lnTo>
                <a:lnTo>
                  <a:pt x="2222500" y="50673"/>
                </a:lnTo>
                <a:close/>
              </a:path>
              <a:path w="2341879" h="95885">
                <a:moveTo>
                  <a:pt x="2247900" y="50927"/>
                </a:moveTo>
                <a:lnTo>
                  <a:pt x="2247773" y="63627"/>
                </a:lnTo>
                <a:lnTo>
                  <a:pt x="2260473" y="63754"/>
                </a:lnTo>
                <a:lnTo>
                  <a:pt x="2260600" y="51054"/>
                </a:lnTo>
                <a:lnTo>
                  <a:pt x="2247900" y="50927"/>
                </a:lnTo>
                <a:close/>
              </a:path>
              <a:path w="2341879" h="95885">
                <a:moveTo>
                  <a:pt x="2265807" y="19304"/>
                </a:moveTo>
                <a:lnTo>
                  <a:pt x="2265172" y="95504"/>
                </a:lnTo>
                <a:lnTo>
                  <a:pt x="2329811" y="63881"/>
                </a:lnTo>
                <a:lnTo>
                  <a:pt x="2278126" y="63881"/>
                </a:lnTo>
                <a:lnTo>
                  <a:pt x="2273173" y="63754"/>
                </a:lnTo>
                <a:lnTo>
                  <a:pt x="2273300" y="51054"/>
                </a:lnTo>
                <a:lnTo>
                  <a:pt x="2328057" y="51054"/>
                </a:lnTo>
                <a:lnTo>
                  <a:pt x="2265807" y="19304"/>
                </a:lnTo>
                <a:close/>
              </a:path>
              <a:path w="2341879" h="95885">
                <a:moveTo>
                  <a:pt x="2273300" y="51054"/>
                </a:moveTo>
                <a:lnTo>
                  <a:pt x="2273173" y="63754"/>
                </a:lnTo>
                <a:lnTo>
                  <a:pt x="2278126" y="63881"/>
                </a:lnTo>
                <a:lnTo>
                  <a:pt x="2278253" y="51181"/>
                </a:lnTo>
                <a:lnTo>
                  <a:pt x="2273300" y="51054"/>
                </a:lnTo>
                <a:close/>
              </a:path>
              <a:path w="2341879" h="95885">
                <a:moveTo>
                  <a:pt x="2328057" y="51054"/>
                </a:moveTo>
                <a:lnTo>
                  <a:pt x="2273300" y="51054"/>
                </a:lnTo>
                <a:lnTo>
                  <a:pt x="2278253" y="51181"/>
                </a:lnTo>
                <a:lnTo>
                  <a:pt x="2278126" y="63881"/>
                </a:lnTo>
                <a:lnTo>
                  <a:pt x="2329811" y="63881"/>
                </a:lnTo>
                <a:lnTo>
                  <a:pt x="2341753" y="58038"/>
                </a:lnTo>
                <a:lnTo>
                  <a:pt x="2328057" y="510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107435" y="4744211"/>
            <a:ext cx="2437130" cy="76200"/>
          </a:xfrm>
          <a:custGeom>
            <a:avLst/>
            <a:gdLst/>
            <a:ahLst/>
            <a:cxnLst/>
            <a:rect l="l" t="t" r="r" b="b"/>
            <a:pathLst>
              <a:path w="243712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437129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437129" h="76200">
                <a:moveTo>
                  <a:pt x="101600" y="31750"/>
                </a:moveTo>
                <a:lnTo>
                  <a:pt x="88900" y="31750"/>
                </a:lnTo>
                <a:lnTo>
                  <a:pt x="88900" y="44450"/>
                </a:lnTo>
                <a:lnTo>
                  <a:pt x="101600" y="44450"/>
                </a:lnTo>
                <a:lnTo>
                  <a:pt x="101600" y="31750"/>
                </a:lnTo>
                <a:close/>
              </a:path>
              <a:path w="2437129" h="76200">
                <a:moveTo>
                  <a:pt x="127000" y="31750"/>
                </a:moveTo>
                <a:lnTo>
                  <a:pt x="114300" y="31750"/>
                </a:lnTo>
                <a:lnTo>
                  <a:pt x="114300" y="44450"/>
                </a:lnTo>
                <a:lnTo>
                  <a:pt x="127000" y="44450"/>
                </a:lnTo>
                <a:lnTo>
                  <a:pt x="127000" y="31750"/>
                </a:lnTo>
                <a:close/>
              </a:path>
              <a:path w="2437129" h="76200">
                <a:moveTo>
                  <a:pt x="152400" y="31750"/>
                </a:moveTo>
                <a:lnTo>
                  <a:pt x="139700" y="31750"/>
                </a:lnTo>
                <a:lnTo>
                  <a:pt x="139700" y="44450"/>
                </a:lnTo>
                <a:lnTo>
                  <a:pt x="152400" y="44450"/>
                </a:lnTo>
                <a:lnTo>
                  <a:pt x="152400" y="31750"/>
                </a:lnTo>
                <a:close/>
              </a:path>
              <a:path w="2437129" h="76200">
                <a:moveTo>
                  <a:pt x="177800" y="31750"/>
                </a:moveTo>
                <a:lnTo>
                  <a:pt x="165100" y="31750"/>
                </a:lnTo>
                <a:lnTo>
                  <a:pt x="165100" y="44450"/>
                </a:lnTo>
                <a:lnTo>
                  <a:pt x="177800" y="44450"/>
                </a:lnTo>
                <a:lnTo>
                  <a:pt x="177800" y="31750"/>
                </a:lnTo>
                <a:close/>
              </a:path>
              <a:path w="2437129" h="76200">
                <a:moveTo>
                  <a:pt x="203200" y="31750"/>
                </a:moveTo>
                <a:lnTo>
                  <a:pt x="190500" y="31750"/>
                </a:lnTo>
                <a:lnTo>
                  <a:pt x="190500" y="44450"/>
                </a:lnTo>
                <a:lnTo>
                  <a:pt x="203200" y="44450"/>
                </a:lnTo>
                <a:lnTo>
                  <a:pt x="203200" y="31750"/>
                </a:lnTo>
                <a:close/>
              </a:path>
              <a:path w="2437129" h="76200">
                <a:moveTo>
                  <a:pt x="228600" y="31750"/>
                </a:moveTo>
                <a:lnTo>
                  <a:pt x="215900" y="31750"/>
                </a:lnTo>
                <a:lnTo>
                  <a:pt x="215900" y="44450"/>
                </a:lnTo>
                <a:lnTo>
                  <a:pt x="228600" y="44450"/>
                </a:lnTo>
                <a:lnTo>
                  <a:pt x="228600" y="31750"/>
                </a:lnTo>
                <a:close/>
              </a:path>
              <a:path w="2437129" h="76200">
                <a:moveTo>
                  <a:pt x="254000" y="31750"/>
                </a:moveTo>
                <a:lnTo>
                  <a:pt x="241300" y="31750"/>
                </a:lnTo>
                <a:lnTo>
                  <a:pt x="241300" y="44450"/>
                </a:lnTo>
                <a:lnTo>
                  <a:pt x="254000" y="44450"/>
                </a:lnTo>
                <a:lnTo>
                  <a:pt x="254000" y="31750"/>
                </a:lnTo>
                <a:close/>
              </a:path>
              <a:path w="2437129" h="76200">
                <a:moveTo>
                  <a:pt x="279400" y="31750"/>
                </a:moveTo>
                <a:lnTo>
                  <a:pt x="266700" y="31750"/>
                </a:lnTo>
                <a:lnTo>
                  <a:pt x="266700" y="44450"/>
                </a:lnTo>
                <a:lnTo>
                  <a:pt x="279400" y="44450"/>
                </a:lnTo>
                <a:lnTo>
                  <a:pt x="279400" y="31750"/>
                </a:lnTo>
                <a:close/>
              </a:path>
              <a:path w="2437129" h="76200">
                <a:moveTo>
                  <a:pt x="304800" y="31750"/>
                </a:moveTo>
                <a:lnTo>
                  <a:pt x="292100" y="31750"/>
                </a:lnTo>
                <a:lnTo>
                  <a:pt x="292100" y="44450"/>
                </a:lnTo>
                <a:lnTo>
                  <a:pt x="304800" y="44450"/>
                </a:lnTo>
                <a:lnTo>
                  <a:pt x="304800" y="31750"/>
                </a:lnTo>
                <a:close/>
              </a:path>
              <a:path w="2437129" h="76200">
                <a:moveTo>
                  <a:pt x="330200" y="31750"/>
                </a:moveTo>
                <a:lnTo>
                  <a:pt x="317500" y="31750"/>
                </a:lnTo>
                <a:lnTo>
                  <a:pt x="317500" y="44450"/>
                </a:lnTo>
                <a:lnTo>
                  <a:pt x="330200" y="44450"/>
                </a:lnTo>
                <a:lnTo>
                  <a:pt x="330200" y="31750"/>
                </a:lnTo>
                <a:close/>
              </a:path>
              <a:path w="2437129" h="76200">
                <a:moveTo>
                  <a:pt x="355600" y="31750"/>
                </a:moveTo>
                <a:lnTo>
                  <a:pt x="342900" y="31750"/>
                </a:lnTo>
                <a:lnTo>
                  <a:pt x="342900" y="44450"/>
                </a:lnTo>
                <a:lnTo>
                  <a:pt x="355600" y="44450"/>
                </a:lnTo>
                <a:lnTo>
                  <a:pt x="355600" y="31750"/>
                </a:lnTo>
                <a:close/>
              </a:path>
              <a:path w="2437129" h="76200">
                <a:moveTo>
                  <a:pt x="381000" y="31750"/>
                </a:moveTo>
                <a:lnTo>
                  <a:pt x="368300" y="31750"/>
                </a:lnTo>
                <a:lnTo>
                  <a:pt x="368300" y="44450"/>
                </a:lnTo>
                <a:lnTo>
                  <a:pt x="381000" y="44450"/>
                </a:lnTo>
                <a:lnTo>
                  <a:pt x="381000" y="31750"/>
                </a:lnTo>
                <a:close/>
              </a:path>
              <a:path w="2437129" h="76200">
                <a:moveTo>
                  <a:pt x="406400" y="31750"/>
                </a:moveTo>
                <a:lnTo>
                  <a:pt x="393700" y="31750"/>
                </a:lnTo>
                <a:lnTo>
                  <a:pt x="393700" y="44450"/>
                </a:lnTo>
                <a:lnTo>
                  <a:pt x="406400" y="44450"/>
                </a:lnTo>
                <a:lnTo>
                  <a:pt x="406400" y="31750"/>
                </a:lnTo>
                <a:close/>
              </a:path>
              <a:path w="2437129" h="76200">
                <a:moveTo>
                  <a:pt x="431800" y="31750"/>
                </a:moveTo>
                <a:lnTo>
                  <a:pt x="419100" y="31750"/>
                </a:lnTo>
                <a:lnTo>
                  <a:pt x="419100" y="44450"/>
                </a:lnTo>
                <a:lnTo>
                  <a:pt x="431800" y="44450"/>
                </a:lnTo>
                <a:lnTo>
                  <a:pt x="431800" y="31750"/>
                </a:lnTo>
                <a:close/>
              </a:path>
              <a:path w="2437129" h="76200">
                <a:moveTo>
                  <a:pt x="457200" y="31750"/>
                </a:moveTo>
                <a:lnTo>
                  <a:pt x="444500" y="31750"/>
                </a:lnTo>
                <a:lnTo>
                  <a:pt x="444500" y="44450"/>
                </a:lnTo>
                <a:lnTo>
                  <a:pt x="457200" y="44450"/>
                </a:lnTo>
                <a:lnTo>
                  <a:pt x="457200" y="31750"/>
                </a:lnTo>
                <a:close/>
              </a:path>
              <a:path w="2437129" h="76200">
                <a:moveTo>
                  <a:pt x="482600" y="31750"/>
                </a:moveTo>
                <a:lnTo>
                  <a:pt x="469900" y="31750"/>
                </a:lnTo>
                <a:lnTo>
                  <a:pt x="469900" y="44450"/>
                </a:lnTo>
                <a:lnTo>
                  <a:pt x="482600" y="44450"/>
                </a:lnTo>
                <a:lnTo>
                  <a:pt x="482600" y="31750"/>
                </a:lnTo>
                <a:close/>
              </a:path>
              <a:path w="2437129" h="76200">
                <a:moveTo>
                  <a:pt x="508000" y="31750"/>
                </a:moveTo>
                <a:lnTo>
                  <a:pt x="495300" y="31750"/>
                </a:lnTo>
                <a:lnTo>
                  <a:pt x="495300" y="44450"/>
                </a:lnTo>
                <a:lnTo>
                  <a:pt x="508000" y="44450"/>
                </a:lnTo>
                <a:lnTo>
                  <a:pt x="508000" y="31750"/>
                </a:lnTo>
                <a:close/>
              </a:path>
              <a:path w="2437129" h="76200">
                <a:moveTo>
                  <a:pt x="533400" y="31750"/>
                </a:moveTo>
                <a:lnTo>
                  <a:pt x="520700" y="31750"/>
                </a:lnTo>
                <a:lnTo>
                  <a:pt x="520700" y="44450"/>
                </a:lnTo>
                <a:lnTo>
                  <a:pt x="533400" y="44450"/>
                </a:lnTo>
                <a:lnTo>
                  <a:pt x="533400" y="31750"/>
                </a:lnTo>
                <a:close/>
              </a:path>
              <a:path w="2437129" h="76200">
                <a:moveTo>
                  <a:pt x="558800" y="31750"/>
                </a:moveTo>
                <a:lnTo>
                  <a:pt x="546100" y="31750"/>
                </a:lnTo>
                <a:lnTo>
                  <a:pt x="546100" y="44450"/>
                </a:lnTo>
                <a:lnTo>
                  <a:pt x="558800" y="44450"/>
                </a:lnTo>
                <a:lnTo>
                  <a:pt x="558800" y="31750"/>
                </a:lnTo>
                <a:close/>
              </a:path>
              <a:path w="2437129" h="76200">
                <a:moveTo>
                  <a:pt x="584200" y="31750"/>
                </a:moveTo>
                <a:lnTo>
                  <a:pt x="571500" y="31750"/>
                </a:lnTo>
                <a:lnTo>
                  <a:pt x="571500" y="44450"/>
                </a:lnTo>
                <a:lnTo>
                  <a:pt x="584200" y="44450"/>
                </a:lnTo>
                <a:lnTo>
                  <a:pt x="584200" y="31750"/>
                </a:lnTo>
                <a:close/>
              </a:path>
              <a:path w="2437129" h="76200">
                <a:moveTo>
                  <a:pt x="609600" y="31750"/>
                </a:moveTo>
                <a:lnTo>
                  <a:pt x="596900" y="31750"/>
                </a:lnTo>
                <a:lnTo>
                  <a:pt x="59690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2437129" h="76200">
                <a:moveTo>
                  <a:pt x="6350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35000" y="44450"/>
                </a:lnTo>
                <a:lnTo>
                  <a:pt x="635000" y="31750"/>
                </a:lnTo>
                <a:close/>
              </a:path>
              <a:path w="2437129" h="76200">
                <a:moveTo>
                  <a:pt x="660400" y="31750"/>
                </a:moveTo>
                <a:lnTo>
                  <a:pt x="647700" y="31750"/>
                </a:lnTo>
                <a:lnTo>
                  <a:pt x="647700" y="44450"/>
                </a:lnTo>
                <a:lnTo>
                  <a:pt x="660400" y="44450"/>
                </a:lnTo>
                <a:lnTo>
                  <a:pt x="660400" y="31750"/>
                </a:lnTo>
                <a:close/>
              </a:path>
              <a:path w="2437129" h="76200">
                <a:moveTo>
                  <a:pt x="685800" y="31750"/>
                </a:moveTo>
                <a:lnTo>
                  <a:pt x="673100" y="31750"/>
                </a:lnTo>
                <a:lnTo>
                  <a:pt x="673100" y="44450"/>
                </a:lnTo>
                <a:lnTo>
                  <a:pt x="685800" y="44450"/>
                </a:lnTo>
                <a:lnTo>
                  <a:pt x="685800" y="31750"/>
                </a:lnTo>
                <a:close/>
              </a:path>
              <a:path w="2437129" h="76200">
                <a:moveTo>
                  <a:pt x="711200" y="31750"/>
                </a:moveTo>
                <a:lnTo>
                  <a:pt x="698500" y="31750"/>
                </a:lnTo>
                <a:lnTo>
                  <a:pt x="698500" y="44450"/>
                </a:lnTo>
                <a:lnTo>
                  <a:pt x="711200" y="44450"/>
                </a:lnTo>
                <a:lnTo>
                  <a:pt x="711200" y="31750"/>
                </a:lnTo>
                <a:close/>
              </a:path>
              <a:path w="2437129" h="76200">
                <a:moveTo>
                  <a:pt x="736600" y="31750"/>
                </a:moveTo>
                <a:lnTo>
                  <a:pt x="723900" y="31750"/>
                </a:lnTo>
                <a:lnTo>
                  <a:pt x="723900" y="44450"/>
                </a:lnTo>
                <a:lnTo>
                  <a:pt x="736600" y="44450"/>
                </a:lnTo>
                <a:lnTo>
                  <a:pt x="736600" y="31750"/>
                </a:lnTo>
                <a:close/>
              </a:path>
              <a:path w="2437129" h="76200">
                <a:moveTo>
                  <a:pt x="762000" y="31750"/>
                </a:moveTo>
                <a:lnTo>
                  <a:pt x="749300" y="31750"/>
                </a:lnTo>
                <a:lnTo>
                  <a:pt x="749300" y="44450"/>
                </a:lnTo>
                <a:lnTo>
                  <a:pt x="762000" y="44450"/>
                </a:lnTo>
                <a:lnTo>
                  <a:pt x="762000" y="31750"/>
                </a:lnTo>
                <a:close/>
              </a:path>
              <a:path w="2437129" h="76200">
                <a:moveTo>
                  <a:pt x="787400" y="31750"/>
                </a:moveTo>
                <a:lnTo>
                  <a:pt x="774700" y="31750"/>
                </a:lnTo>
                <a:lnTo>
                  <a:pt x="774700" y="44450"/>
                </a:lnTo>
                <a:lnTo>
                  <a:pt x="787400" y="44450"/>
                </a:lnTo>
                <a:lnTo>
                  <a:pt x="787400" y="31750"/>
                </a:lnTo>
                <a:close/>
              </a:path>
              <a:path w="2437129" h="76200">
                <a:moveTo>
                  <a:pt x="812800" y="31750"/>
                </a:moveTo>
                <a:lnTo>
                  <a:pt x="800100" y="31750"/>
                </a:lnTo>
                <a:lnTo>
                  <a:pt x="800100" y="44450"/>
                </a:lnTo>
                <a:lnTo>
                  <a:pt x="812800" y="44450"/>
                </a:lnTo>
                <a:lnTo>
                  <a:pt x="812800" y="31750"/>
                </a:lnTo>
                <a:close/>
              </a:path>
              <a:path w="2437129" h="76200">
                <a:moveTo>
                  <a:pt x="838200" y="31750"/>
                </a:moveTo>
                <a:lnTo>
                  <a:pt x="825500" y="31750"/>
                </a:lnTo>
                <a:lnTo>
                  <a:pt x="825500" y="44450"/>
                </a:lnTo>
                <a:lnTo>
                  <a:pt x="838200" y="44450"/>
                </a:lnTo>
                <a:lnTo>
                  <a:pt x="838200" y="31750"/>
                </a:lnTo>
                <a:close/>
              </a:path>
              <a:path w="2437129" h="76200">
                <a:moveTo>
                  <a:pt x="863600" y="31750"/>
                </a:moveTo>
                <a:lnTo>
                  <a:pt x="850900" y="31750"/>
                </a:lnTo>
                <a:lnTo>
                  <a:pt x="850900" y="44450"/>
                </a:lnTo>
                <a:lnTo>
                  <a:pt x="863600" y="44450"/>
                </a:lnTo>
                <a:lnTo>
                  <a:pt x="863600" y="31750"/>
                </a:lnTo>
                <a:close/>
              </a:path>
              <a:path w="2437129" h="76200">
                <a:moveTo>
                  <a:pt x="889000" y="31750"/>
                </a:moveTo>
                <a:lnTo>
                  <a:pt x="876300" y="31750"/>
                </a:lnTo>
                <a:lnTo>
                  <a:pt x="876300" y="44450"/>
                </a:lnTo>
                <a:lnTo>
                  <a:pt x="889000" y="44450"/>
                </a:lnTo>
                <a:lnTo>
                  <a:pt x="889000" y="31750"/>
                </a:lnTo>
                <a:close/>
              </a:path>
              <a:path w="2437129" h="76200">
                <a:moveTo>
                  <a:pt x="914400" y="31750"/>
                </a:moveTo>
                <a:lnTo>
                  <a:pt x="901700" y="31750"/>
                </a:lnTo>
                <a:lnTo>
                  <a:pt x="901700" y="44450"/>
                </a:lnTo>
                <a:lnTo>
                  <a:pt x="914400" y="44450"/>
                </a:lnTo>
                <a:lnTo>
                  <a:pt x="914400" y="31750"/>
                </a:lnTo>
                <a:close/>
              </a:path>
              <a:path w="2437129" h="76200">
                <a:moveTo>
                  <a:pt x="939800" y="31750"/>
                </a:moveTo>
                <a:lnTo>
                  <a:pt x="927100" y="31750"/>
                </a:lnTo>
                <a:lnTo>
                  <a:pt x="927100" y="44450"/>
                </a:lnTo>
                <a:lnTo>
                  <a:pt x="939800" y="44450"/>
                </a:lnTo>
                <a:lnTo>
                  <a:pt x="939800" y="31750"/>
                </a:lnTo>
                <a:close/>
              </a:path>
              <a:path w="2437129" h="76200">
                <a:moveTo>
                  <a:pt x="965200" y="31750"/>
                </a:moveTo>
                <a:lnTo>
                  <a:pt x="952500" y="31750"/>
                </a:lnTo>
                <a:lnTo>
                  <a:pt x="952500" y="44450"/>
                </a:lnTo>
                <a:lnTo>
                  <a:pt x="965200" y="44450"/>
                </a:lnTo>
                <a:lnTo>
                  <a:pt x="965200" y="31750"/>
                </a:lnTo>
                <a:close/>
              </a:path>
              <a:path w="2437129" h="76200">
                <a:moveTo>
                  <a:pt x="990600" y="31750"/>
                </a:moveTo>
                <a:lnTo>
                  <a:pt x="977900" y="31750"/>
                </a:lnTo>
                <a:lnTo>
                  <a:pt x="977900" y="44450"/>
                </a:lnTo>
                <a:lnTo>
                  <a:pt x="990600" y="44450"/>
                </a:lnTo>
                <a:lnTo>
                  <a:pt x="990600" y="31750"/>
                </a:lnTo>
                <a:close/>
              </a:path>
              <a:path w="2437129" h="76200">
                <a:moveTo>
                  <a:pt x="1016000" y="31750"/>
                </a:moveTo>
                <a:lnTo>
                  <a:pt x="1003300" y="31750"/>
                </a:lnTo>
                <a:lnTo>
                  <a:pt x="1003300" y="44450"/>
                </a:lnTo>
                <a:lnTo>
                  <a:pt x="1016000" y="44450"/>
                </a:lnTo>
                <a:lnTo>
                  <a:pt x="1016000" y="31750"/>
                </a:lnTo>
                <a:close/>
              </a:path>
              <a:path w="2437129" h="76200">
                <a:moveTo>
                  <a:pt x="1041400" y="31750"/>
                </a:moveTo>
                <a:lnTo>
                  <a:pt x="1028700" y="31750"/>
                </a:lnTo>
                <a:lnTo>
                  <a:pt x="1028700" y="44450"/>
                </a:lnTo>
                <a:lnTo>
                  <a:pt x="1041400" y="44450"/>
                </a:lnTo>
                <a:lnTo>
                  <a:pt x="1041400" y="31750"/>
                </a:lnTo>
                <a:close/>
              </a:path>
              <a:path w="2437129" h="76200">
                <a:moveTo>
                  <a:pt x="1066800" y="31750"/>
                </a:moveTo>
                <a:lnTo>
                  <a:pt x="1054100" y="31750"/>
                </a:lnTo>
                <a:lnTo>
                  <a:pt x="1054100" y="44450"/>
                </a:lnTo>
                <a:lnTo>
                  <a:pt x="1066800" y="44450"/>
                </a:lnTo>
                <a:lnTo>
                  <a:pt x="1066800" y="31750"/>
                </a:lnTo>
                <a:close/>
              </a:path>
              <a:path w="2437129" h="76200">
                <a:moveTo>
                  <a:pt x="1092200" y="31750"/>
                </a:moveTo>
                <a:lnTo>
                  <a:pt x="1079500" y="31750"/>
                </a:lnTo>
                <a:lnTo>
                  <a:pt x="1079500" y="44450"/>
                </a:lnTo>
                <a:lnTo>
                  <a:pt x="1092200" y="44450"/>
                </a:lnTo>
                <a:lnTo>
                  <a:pt x="1092200" y="31750"/>
                </a:lnTo>
                <a:close/>
              </a:path>
              <a:path w="2437129" h="76200">
                <a:moveTo>
                  <a:pt x="1117600" y="31750"/>
                </a:moveTo>
                <a:lnTo>
                  <a:pt x="1104900" y="31750"/>
                </a:lnTo>
                <a:lnTo>
                  <a:pt x="1104900" y="44450"/>
                </a:lnTo>
                <a:lnTo>
                  <a:pt x="1117600" y="44450"/>
                </a:lnTo>
                <a:lnTo>
                  <a:pt x="1117600" y="31750"/>
                </a:lnTo>
                <a:close/>
              </a:path>
              <a:path w="2437129" h="76200">
                <a:moveTo>
                  <a:pt x="1143000" y="31750"/>
                </a:moveTo>
                <a:lnTo>
                  <a:pt x="1130300" y="31750"/>
                </a:lnTo>
                <a:lnTo>
                  <a:pt x="1130300" y="44450"/>
                </a:lnTo>
                <a:lnTo>
                  <a:pt x="1143000" y="44450"/>
                </a:lnTo>
                <a:lnTo>
                  <a:pt x="1143000" y="31750"/>
                </a:lnTo>
                <a:close/>
              </a:path>
              <a:path w="2437129" h="76200">
                <a:moveTo>
                  <a:pt x="1168400" y="31750"/>
                </a:moveTo>
                <a:lnTo>
                  <a:pt x="1155700" y="31750"/>
                </a:lnTo>
                <a:lnTo>
                  <a:pt x="1155700" y="44450"/>
                </a:lnTo>
                <a:lnTo>
                  <a:pt x="1168400" y="44450"/>
                </a:lnTo>
                <a:lnTo>
                  <a:pt x="1168400" y="31750"/>
                </a:lnTo>
                <a:close/>
              </a:path>
              <a:path w="2437129" h="76200">
                <a:moveTo>
                  <a:pt x="1193800" y="31750"/>
                </a:moveTo>
                <a:lnTo>
                  <a:pt x="1181100" y="31750"/>
                </a:lnTo>
                <a:lnTo>
                  <a:pt x="1181100" y="44450"/>
                </a:lnTo>
                <a:lnTo>
                  <a:pt x="1193800" y="44450"/>
                </a:lnTo>
                <a:lnTo>
                  <a:pt x="1193800" y="31750"/>
                </a:lnTo>
                <a:close/>
              </a:path>
              <a:path w="2437129" h="76200">
                <a:moveTo>
                  <a:pt x="1219200" y="31750"/>
                </a:moveTo>
                <a:lnTo>
                  <a:pt x="1206500" y="31750"/>
                </a:lnTo>
                <a:lnTo>
                  <a:pt x="1206500" y="44450"/>
                </a:lnTo>
                <a:lnTo>
                  <a:pt x="1219200" y="44450"/>
                </a:lnTo>
                <a:lnTo>
                  <a:pt x="1219200" y="31750"/>
                </a:lnTo>
                <a:close/>
              </a:path>
              <a:path w="2437129" h="76200">
                <a:moveTo>
                  <a:pt x="1244600" y="31750"/>
                </a:moveTo>
                <a:lnTo>
                  <a:pt x="1231900" y="31750"/>
                </a:lnTo>
                <a:lnTo>
                  <a:pt x="1231900" y="44450"/>
                </a:lnTo>
                <a:lnTo>
                  <a:pt x="1244600" y="44450"/>
                </a:lnTo>
                <a:lnTo>
                  <a:pt x="1244600" y="31750"/>
                </a:lnTo>
                <a:close/>
              </a:path>
              <a:path w="2437129" h="76200">
                <a:moveTo>
                  <a:pt x="1270000" y="31750"/>
                </a:moveTo>
                <a:lnTo>
                  <a:pt x="1257300" y="31750"/>
                </a:lnTo>
                <a:lnTo>
                  <a:pt x="1257300" y="44450"/>
                </a:lnTo>
                <a:lnTo>
                  <a:pt x="1270000" y="44450"/>
                </a:lnTo>
                <a:lnTo>
                  <a:pt x="1270000" y="31750"/>
                </a:lnTo>
                <a:close/>
              </a:path>
              <a:path w="2437129" h="76200">
                <a:moveTo>
                  <a:pt x="1295400" y="31750"/>
                </a:moveTo>
                <a:lnTo>
                  <a:pt x="1282700" y="31750"/>
                </a:lnTo>
                <a:lnTo>
                  <a:pt x="1282700" y="44450"/>
                </a:lnTo>
                <a:lnTo>
                  <a:pt x="1295400" y="44450"/>
                </a:lnTo>
                <a:lnTo>
                  <a:pt x="1295400" y="31750"/>
                </a:lnTo>
                <a:close/>
              </a:path>
              <a:path w="2437129" h="76200">
                <a:moveTo>
                  <a:pt x="1320800" y="31750"/>
                </a:moveTo>
                <a:lnTo>
                  <a:pt x="1308100" y="31750"/>
                </a:lnTo>
                <a:lnTo>
                  <a:pt x="1308100" y="44450"/>
                </a:lnTo>
                <a:lnTo>
                  <a:pt x="1320800" y="44450"/>
                </a:lnTo>
                <a:lnTo>
                  <a:pt x="1320800" y="31750"/>
                </a:lnTo>
                <a:close/>
              </a:path>
              <a:path w="2437129" h="76200">
                <a:moveTo>
                  <a:pt x="1346200" y="31750"/>
                </a:moveTo>
                <a:lnTo>
                  <a:pt x="1333500" y="31750"/>
                </a:lnTo>
                <a:lnTo>
                  <a:pt x="1333500" y="44450"/>
                </a:lnTo>
                <a:lnTo>
                  <a:pt x="1346200" y="44450"/>
                </a:lnTo>
                <a:lnTo>
                  <a:pt x="1346200" y="31750"/>
                </a:lnTo>
                <a:close/>
              </a:path>
              <a:path w="2437129" h="76200">
                <a:moveTo>
                  <a:pt x="1371600" y="31750"/>
                </a:moveTo>
                <a:lnTo>
                  <a:pt x="1358900" y="31750"/>
                </a:lnTo>
                <a:lnTo>
                  <a:pt x="1358900" y="44450"/>
                </a:lnTo>
                <a:lnTo>
                  <a:pt x="1371600" y="44450"/>
                </a:lnTo>
                <a:lnTo>
                  <a:pt x="1371600" y="31750"/>
                </a:lnTo>
                <a:close/>
              </a:path>
              <a:path w="2437129" h="76200">
                <a:moveTo>
                  <a:pt x="1397000" y="31750"/>
                </a:moveTo>
                <a:lnTo>
                  <a:pt x="1384300" y="31750"/>
                </a:lnTo>
                <a:lnTo>
                  <a:pt x="1384300" y="44450"/>
                </a:lnTo>
                <a:lnTo>
                  <a:pt x="1397000" y="44450"/>
                </a:lnTo>
                <a:lnTo>
                  <a:pt x="1397000" y="31750"/>
                </a:lnTo>
                <a:close/>
              </a:path>
              <a:path w="2437129" h="76200">
                <a:moveTo>
                  <a:pt x="1422400" y="31750"/>
                </a:moveTo>
                <a:lnTo>
                  <a:pt x="1409700" y="31750"/>
                </a:lnTo>
                <a:lnTo>
                  <a:pt x="1409700" y="44450"/>
                </a:lnTo>
                <a:lnTo>
                  <a:pt x="1422400" y="44450"/>
                </a:lnTo>
                <a:lnTo>
                  <a:pt x="1422400" y="31750"/>
                </a:lnTo>
                <a:close/>
              </a:path>
              <a:path w="2437129" h="76200">
                <a:moveTo>
                  <a:pt x="1447800" y="31750"/>
                </a:moveTo>
                <a:lnTo>
                  <a:pt x="1435100" y="31750"/>
                </a:lnTo>
                <a:lnTo>
                  <a:pt x="1435100" y="44450"/>
                </a:lnTo>
                <a:lnTo>
                  <a:pt x="1447800" y="44450"/>
                </a:lnTo>
                <a:lnTo>
                  <a:pt x="1447800" y="31750"/>
                </a:lnTo>
                <a:close/>
              </a:path>
              <a:path w="2437129" h="76200">
                <a:moveTo>
                  <a:pt x="1473200" y="31750"/>
                </a:moveTo>
                <a:lnTo>
                  <a:pt x="1460500" y="31750"/>
                </a:lnTo>
                <a:lnTo>
                  <a:pt x="1460500" y="44450"/>
                </a:lnTo>
                <a:lnTo>
                  <a:pt x="1473200" y="44450"/>
                </a:lnTo>
                <a:lnTo>
                  <a:pt x="1473200" y="31750"/>
                </a:lnTo>
                <a:close/>
              </a:path>
              <a:path w="2437129" h="76200">
                <a:moveTo>
                  <a:pt x="1498600" y="31750"/>
                </a:moveTo>
                <a:lnTo>
                  <a:pt x="1485900" y="31750"/>
                </a:lnTo>
                <a:lnTo>
                  <a:pt x="1485900" y="44450"/>
                </a:lnTo>
                <a:lnTo>
                  <a:pt x="1498600" y="44450"/>
                </a:lnTo>
                <a:lnTo>
                  <a:pt x="1498600" y="31750"/>
                </a:lnTo>
                <a:close/>
              </a:path>
              <a:path w="2437129" h="76200">
                <a:moveTo>
                  <a:pt x="1524000" y="31750"/>
                </a:moveTo>
                <a:lnTo>
                  <a:pt x="1511300" y="31750"/>
                </a:lnTo>
                <a:lnTo>
                  <a:pt x="1511300" y="44450"/>
                </a:lnTo>
                <a:lnTo>
                  <a:pt x="1524000" y="44450"/>
                </a:lnTo>
                <a:lnTo>
                  <a:pt x="1524000" y="31750"/>
                </a:lnTo>
                <a:close/>
              </a:path>
              <a:path w="2437129" h="76200">
                <a:moveTo>
                  <a:pt x="1549400" y="31750"/>
                </a:moveTo>
                <a:lnTo>
                  <a:pt x="1536700" y="31750"/>
                </a:lnTo>
                <a:lnTo>
                  <a:pt x="1536700" y="44450"/>
                </a:lnTo>
                <a:lnTo>
                  <a:pt x="1549400" y="44450"/>
                </a:lnTo>
                <a:lnTo>
                  <a:pt x="1549400" y="31750"/>
                </a:lnTo>
                <a:close/>
              </a:path>
              <a:path w="2437129" h="76200">
                <a:moveTo>
                  <a:pt x="1574800" y="31750"/>
                </a:moveTo>
                <a:lnTo>
                  <a:pt x="1562100" y="31750"/>
                </a:lnTo>
                <a:lnTo>
                  <a:pt x="1562100" y="44450"/>
                </a:lnTo>
                <a:lnTo>
                  <a:pt x="1574800" y="44450"/>
                </a:lnTo>
                <a:lnTo>
                  <a:pt x="1574800" y="31750"/>
                </a:lnTo>
                <a:close/>
              </a:path>
              <a:path w="2437129" h="76200">
                <a:moveTo>
                  <a:pt x="1600200" y="31750"/>
                </a:moveTo>
                <a:lnTo>
                  <a:pt x="1587500" y="31750"/>
                </a:lnTo>
                <a:lnTo>
                  <a:pt x="1587500" y="44450"/>
                </a:lnTo>
                <a:lnTo>
                  <a:pt x="1600200" y="44450"/>
                </a:lnTo>
                <a:lnTo>
                  <a:pt x="1600200" y="31750"/>
                </a:lnTo>
                <a:close/>
              </a:path>
              <a:path w="2437129" h="76200">
                <a:moveTo>
                  <a:pt x="1625600" y="31750"/>
                </a:moveTo>
                <a:lnTo>
                  <a:pt x="1612900" y="31750"/>
                </a:lnTo>
                <a:lnTo>
                  <a:pt x="1612900" y="44450"/>
                </a:lnTo>
                <a:lnTo>
                  <a:pt x="1625600" y="44450"/>
                </a:lnTo>
                <a:lnTo>
                  <a:pt x="1625600" y="31750"/>
                </a:lnTo>
                <a:close/>
              </a:path>
              <a:path w="2437129" h="76200">
                <a:moveTo>
                  <a:pt x="1651000" y="31750"/>
                </a:moveTo>
                <a:lnTo>
                  <a:pt x="1638300" y="31750"/>
                </a:lnTo>
                <a:lnTo>
                  <a:pt x="1638300" y="44450"/>
                </a:lnTo>
                <a:lnTo>
                  <a:pt x="1651000" y="44450"/>
                </a:lnTo>
                <a:lnTo>
                  <a:pt x="1651000" y="31750"/>
                </a:lnTo>
                <a:close/>
              </a:path>
              <a:path w="2437129" h="76200">
                <a:moveTo>
                  <a:pt x="1676400" y="31750"/>
                </a:moveTo>
                <a:lnTo>
                  <a:pt x="1663700" y="31750"/>
                </a:lnTo>
                <a:lnTo>
                  <a:pt x="1663700" y="44450"/>
                </a:lnTo>
                <a:lnTo>
                  <a:pt x="1676400" y="44450"/>
                </a:lnTo>
                <a:lnTo>
                  <a:pt x="1676400" y="31750"/>
                </a:lnTo>
                <a:close/>
              </a:path>
              <a:path w="2437129" h="76200">
                <a:moveTo>
                  <a:pt x="1701800" y="31750"/>
                </a:moveTo>
                <a:lnTo>
                  <a:pt x="1689100" y="31750"/>
                </a:lnTo>
                <a:lnTo>
                  <a:pt x="1689100" y="44450"/>
                </a:lnTo>
                <a:lnTo>
                  <a:pt x="1701800" y="44450"/>
                </a:lnTo>
                <a:lnTo>
                  <a:pt x="1701800" y="31750"/>
                </a:lnTo>
                <a:close/>
              </a:path>
              <a:path w="2437129" h="76200">
                <a:moveTo>
                  <a:pt x="1727200" y="31750"/>
                </a:moveTo>
                <a:lnTo>
                  <a:pt x="1714500" y="31750"/>
                </a:lnTo>
                <a:lnTo>
                  <a:pt x="1714500" y="44450"/>
                </a:lnTo>
                <a:lnTo>
                  <a:pt x="1727200" y="44450"/>
                </a:lnTo>
                <a:lnTo>
                  <a:pt x="1727200" y="31750"/>
                </a:lnTo>
                <a:close/>
              </a:path>
              <a:path w="2437129" h="76200">
                <a:moveTo>
                  <a:pt x="1752600" y="31750"/>
                </a:moveTo>
                <a:lnTo>
                  <a:pt x="1739900" y="31750"/>
                </a:lnTo>
                <a:lnTo>
                  <a:pt x="1739900" y="44450"/>
                </a:lnTo>
                <a:lnTo>
                  <a:pt x="1752600" y="44450"/>
                </a:lnTo>
                <a:lnTo>
                  <a:pt x="1752600" y="31750"/>
                </a:lnTo>
                <a:close/>
              </a:path>
              <a:path w="2437129" h="76200">
                <a:moveTo>
                  <a:pt x="1778000" y="31750"/>
                </a:moveTo>
                <a:lnTo>
                  <a:pt x="1765300" y="31750"/>
                </a:lnTo>
                <a:lnTo>
                  <a:pt x="1765300" y="44450"/>
                </a:lnTo>
                <a:lnTo>
                  <a:pt x="1778000" y="44450"/>
                </a:lnTo>
                <a:lnTo>
                  <a:pt x="1778000" y="31750"/>
                </a:lnTo>
                <a:close/>
              </a:path>
              <a:path w="2437129" h="76200">
                <a:moveTo>
                  <a:pt x="1803400" y="31750"/>
                </a:moveTo>
                <a:lnTo>
                  <a:pt x="1790700" y="31750"/>
                </a:lnTo>
                <a:lnTo>
                  <a:pt x="1790700" y="44450"/>
                </a:lnTo>
                <a:lnTo>
                  <a:pt x="1803400" y="44450"/>
                </a:lnTo>
                <a:lnTo>
                  <a:pt x="1803400" y="31750"/>
                </a:lnTo>
                <a:close/>
              </a:path>
              <a:path w="2437129" h="76200">
                <a:moveTo>
                  <a:pt x="1828800" y="31750"/>
                </a:moveTo>
                <a:lnTo>
                  <a:pt x="1816100" y="31750"/>
                </a:lnTo>
                <a:lnTo>
                  <a:pt x="1816100" y="44450"/>
                </a:lnTo>
                <a:lnTo>
                  <a:pt x="1828800" y="44450"/>
                </a:lnTo>
                <a:lnTo>
                  <a:pt x="1828800" y="31750"/>
                </a:lnTo>
                <a:close/>
              </a:path>
              <a:path w="2437129" h="76200">
                <a:moveTo>
                  <a:pt x="1854200" y="31750"/>
                </a:moveTo>
                <a:lnTo>
                  <a:pt x="1841500" y="31750"/>
                </a:lnTo>
                <a:lnTo>
                  <a:pt x="1841500" y="44450"/>
                </a:lnTo>
                <a:lnTo>
                  <a:pt x="1854200" y="44450"/>
                </a:lnTo>
                <a:lnTo>
                  <a:pt x="1854200" y="31750"/>
                </a:lnTo>
                <a:close/>
              </a:path>
              <a:path w="2437129" h="76200">
                <a:moveTo>
                  <a:pt x="1879600" y="31750"/>
                </a:moveTo>
                <a:lnTo>
                  <a:pt x="1866900" y="31750"/>
                </a:lnTo>
                <a:lnTo>
                  <a:pt x="1866900" y="44450"/>
                </a:lnTo>
                <a:lnTo>
                  <a:pt x="1879600" y="44450"/>
                </a:lnTo>
                <a:lnTo>
                  <a:pt x="1879600" y="31750"/>
                </a:lnTo>
                <a:close/>
              </a:path>
              <a:path w="2437129" h="76200">
                <a:moveTo>
                  <a:pt x="1905000" y="31750"/>
                </a:moveTo>
                <a:lnTo>
                  <a:pt x="1892300" y="31750"/>
                </a:lnTo>
                <a:lnTo>
                  <a:pt x="1892300" y="44450"/>
                </a:lnTo>
                <a:lnTo>
                  <a:pt x="1905000" y="44450"/>
                </a:lnTo>
                <a:lnTo>
                  <a:pt x="1905000" y="31750"/>
                </a:lnTo>
                <a:close/>
              </a:path>
              <a:path w="2437129" h="76200">
                <a:moveTo>
                  <a:pt x="1930400" y="31750"/>
                </a:moveTo>
                <a:lnTo>
                  <a:pt x="1917700" y="31750"/>
                </a:lnTo>
                <a:lnTo>
                  <a:pt x="1917700" y="44450"/>
                </a:lnTo>
                <a:lnTo>
                  <a:pt x="1930400" y="44450"/>
                </a:lnTo>
                <a:lnTo>
                  <a:pt x="1930400" y="31750"/>
                </a:lnTo>
                <a:close/>
              </a:path>
              <a:path w="2437129" h="76200">
                <a:moveTo>
                  <a:pt x="1955800" y="31750"/>
                </a:moveTo>
                <a:lnTo>
                  <a:pt x="1943100" y="31750"/>
                </a:lnTo>
                <a:lnTo>
                  <a:pt x="1943100" y="44450"/>
                </a:lnTo>
                <a:lnTo>
                  <a:pt x="1955800" y="44450"/>
                </a:lnTo>
                <a:lnTo>
                  <a:pt x="1955800" y="31750"/>
                </a:lnTo>
                <a:close/>
              </a:path>
              <a:path w="2437129" h="76200">
                <a:moveTo>
                  <a:pt x="1981200" y="31750"/>
                </a:moveTo>
                <a:lnTo>
                  <a:pt x="1968500" y="31750"/>
                </a:lnTo>
                <a:lnTo>
                  <a:pt x="1968500" y="44450"/>
                </a:lnTo>
                <a:lnTo>
                  <a:pt x="1981200" y="44450"/>
                </a:lnTo>
                <a:lnTo>
                  <a:pt x="1981200" y="31750"/>
                </a:lnTo>
                <a:close/>
              </a:path>
              <a:path w="2437129" h="76200">
                <a:moveTo>
                  <a:pt x="2006600" y="31750"/>
                </a:moveTo>
                <a:lnTo>
                  <a:pt x="1993900" y="31750"/>
                </a:lnTo>
                <a:lnTo>
                  <a:pt x="1993900" y="44450"/>
                </a:lnTo>
                <a:lnTo>
                  <a:pt x="2006600" y="44450"/>
                </a:lnTo>
                <a:lnTo>
                  <a:pt x="2006600" y="31750"/>
                </a:lnTo>
                <a:close/>
              </a:path>
              <a:path w="2437129" h="76200">
                <a:moveTo>
                  <a:pt x="2032000" y="31750"/>
                </a:moveTo>
                <a:lnTo>
                  <a:pt x="2019300" y="31750"/>
                </a:lnTo>
                <a:lnTo>
                  <a:pt x="2019300" y="44450"/>
                </a:lnTo>
                <a:lnTo>
                  <a:pt x="2032000" y="44450"/>
                </a:lnTo>
                <a:lnTo>
                  <a:pt x="2032000" y="31750"/>
                </a:lnTo>
                <a:close/>
              </a:path>
              <a:path w="2437129" h="76200">
                <a:moveTo>
                  <a:pt x="2057400" y="31750"/>
                </a:moveTo>
                <a:lnTo>
                  <a:pt x="2044700" y="31750"/>
                </a:lnTo>
                <a:lnTo>
                  <a:pt x="2044700" y="44450"/>
                </a:lnTo>
                <a:lnTo>
                  <a:pt x="2057400" y="44450"/>
                </a:lnTo>
                <a:lnTo>
                  <a:pt x="2057400" y="31750"/>
                </a:lnTo>
                <a:close/>
              </a:path>
              <a:path w="2437129" h="76200">
                <a:moveTo>
                  <a:pt x="2082800" y="31750"/>
                </a:moveTo>
                <a:lnTo>
                  <a:pt x="2070100" y="31750"/>
                </a:lnTo>
                <a:lnTo>
                  <a:pt x="2070100" y="44450"/>
                </a:lnTo>
                <a:lnTo>
                  <a:pt x="2082800" y="44450"/>
                </a:lnTo>
                <a:lnTo>
                  <a:pt x="2082800" y="31750"/>
                </a:lnTo>
                <a:close/>
              </a:path>
              <a:path w="2437129" h="76200">
                <a:moveTo>
                  <a:pt x="2108200" y="31750"/>
                </a:moveTo>
                <a:lnTo>
                  <a:pt x="2095500" y="31750"/>
                </a:lnTo>
                <a:lnTo>
                  <a:pt x="2095500" y="44450"/>
                </a:lnTo>
                <a:lnTo>
                  <a:pt x="2108200" y="44450"/>
                </a:lnTo>
                <a:lnTo>
                  <a:pt x="2108200" y="31750"/>
                </a:lnTo>
                <a:close/>
              </a:path>
              <a:path w="2437129" h="76200">
                <a:moveTo>
                  <a:pt x="2133600" y="31750"/>
                </a:moveTo>
                <a:lnTo>
                  <a:pt x="2120900" y="31750"/>
                </a:lnTo>
                <a:lnTo>
                  <a:pt x="2120900" y="44450"/>
                </a:lnTo>
                <a:lnTo>
                  <a:pt x="2133600" y="44450"/>
                </a:lnTo>
                <a:lnTo>
                  <a:pt x="2133600" y="31750"/>
                </a:lnTo>
                <a:close/>
              </a:path>
              <a:path w="2437129" h="76200">
                <a:moveTo>
                  <a:pt x="2159000" y="31750"/>
                </a:moveTo>
                <a:lnTo>
                  <a:pt x="2146300" y="31750"/>
                </a:lnTo>
                <a:lnTo>
                  <a:pt x="2146300" y="44450"/>
                </a:lnTo>
                <a:lnTo>
                  <a:pt x="2159000" y="44450"/>
                </a:lnTo>
                <a:lnTo>
                  <a:pt x="2159000" y="31750"/>
                </a:lnTo>
                <a:close/>
              </a:path>
              <a:path w="2437129" h="76200">
                <a:moveTo>
                  <a:pt x="2184400" y="31750"/>
                </a:moveTo>
                <a:lnTo>
                  <a:pt x="2171700" y="31750"/>
                </a:lnTo>
                <a:lnTo>
                  <a:pt x="2171700" y="44450"/>
                </a:lnTo>
                <a:lnTo>
                  <a:pt x="2184400" y="44450"/>
                </a:lnTo>
                <a:lnTo>
                  <a:pt x="2184400" y="31750"/>
                </a:lnTo>
                <a:close/>
              </a:path>
              <a:path w="2437129" h="76200">
                <a:moveTo>
                  <a:pt x="2209800" y="31750"/>
                </a:moveTo>
                <a:lnTo>
                  <a:pt x="2197100" y="31750"/>
                </a:lnTo>
                <a:lnTo>
                  <a:pt x="2197100" y="44450"/>
                </a:lnTo>
                <a:lnTo>
                  <a:pt x="2209800" y="44450"/>
                </a:lnTo>
                <a:lnTo>
                  <a:pt x="2209800" y="31750"/>
                </a:lnTo>
                <a:close/>
              </a:path>
              <a:path w="2437129" h="76200">
                <a:moveTo>
                  <a:pt x="2235200" y="31750"/>
                </a:moveTo>
                <a:lnTo>
                  <a:pt x="2222500" y="31750"/>
                </a:lnTo>
                <a:lnTo>
                  <a:pt x="2222500" y="44450"/>
                </a:lnTo>
                <a:lnTo>
                  <a:pt x="2235200" y="44450"/>
                </a:lnTo>
                <a:lnTo>
                  <a:pt x="2235200" y="31750"/>
                </a:lnTo>
                <a:close/>
              </a:path>
              <a:path w="2437129" h="76200">
                <a:moveTo>
                  <a:pt x="2260600" y="31750"/>
                </a:moveTo>
                <a:lnTo>
                  <a:pt x="2247900" y="31750"/>
                </a:lnTo>
                <a:lnTo>
                  <a:pt x="2247900" y="44450"/>
                </a:lnTo>
                <a:lnTo>
                  <a:pt x="2260600" y="44450"/>
                </a:lnTo>
                <a:lnTo>
                  <a:pt x="2260600" y="31750"/>
                </a:lnTo>
                <a:close/>
              </a:path>
              <a:path w="2437129" h="76200">
                <a:moveTo>
                  <a:pt x="2286000" y="31750"/>
                </a:moveTo>
                <a:lnTo>
                  <a:pt x="2273300" y="31750"/>
                </a:lnTo>
                <a:lnTo>
                  <a:pt x="2273300" y="44450"/>
                </a:lnTo>
                <a:lnTo>
                  <a:pt x="2286000" y="44450"/>
                </a:lnTo>
                <a:lnTo>
                  <a:pt x="2286000" y="31750"/>
                </a:lnTo>
                <a:close/>
              </a:path>
              <a:path w="2437129" h="76200">
                <a:moveTo>
                  <a:pt x="2311400" y="31750"/>
                </a:moveTo>
                <a:lnTo>
                  <a:pt x="2298700" y="31750"/>
                </a:lnTo>
                <a:lnTo>
                  <a:pt x="2298700" y="44450"/>
                </a:lnTo>
                <a:lnTo>
                  <a:pt x="2311400" y="44450"/>
                </a:lnTo>
                <a:lnTo>
                  <a:pt x="2311400" y="31750"/>
                </a:lnTo>
                <a:close/>
              </a:path>
              <a:path w="2437129" h="76200">
                <a:moveTo>
                  <a:pt x="2336800" y="31750"/>
                </a:moveTo>
                <a:lnTo>
                  <a:pt x="2324100" y="31750"/>
                </a:lnTo>
                <a:lnTo>
                  <a:pt x="2324100" y="44450"/>
                </a:lnTo>
                <a:lnTo>
                  <a:pt x="2336800" y="44450"/>
                </a:lnTo>
                <a:lnTo>
                  <a:pt x="2336800" y="31750"/>
                </a:lnTo>
                <a:close/>
              </a:path>
              <a:path w="2437129" h="76200">
                <a:moveTo>
                  <a:pt x="2360929" y="0"/>
                </a:moveTo>
                <a:lnTo>
                  <a:pt x="2360929" y="76200"/>
                </a:lnTo>
                <a:lnTo>
                  <a:pt x="2424429" y="44450"/>
                </a:lnTo>
                <a:lnTo>
                  <a:pt x="2362200" y="44450"/>
                </a:lnTo>
                <a:lnTo>
                  <a:pt x="2362200" y="31750"/>
                </a:lnTo>
                <a:lnTo>
                  <a:pt x="2424429" y="31750"/>
                </a:lnTo>
                <a:lnTo>
                  <a:pt x="2360929" y="0"/>
                </a:lnTo>
                <a:close/>
              </a:path>
              <a:path w="2437129" h="76200">
                <a:moveTo>
                  <a:pt x="2360929" y="31750"/>
                </a:moveTo>
                <a:lnTo>
                  <a:pt x="2349500" y="31750"/>
                </a:lnTo>
                <a:lnTo>
                  <a:pt x="2349500" y="44450"/>
                </a:lnTo>
                <a:lnTo>
                  <a:pt x="2360929" y="44450"/>
                </a:lnTo>
                <a:lnTo>
                  <a:pt x="2360929" y="31750"/>
                </a:lnTo>
                <a:close/>
              </a:path>
              <a:path w="2437129" h="76200">
                <a:moveTo>
                  <a:pt x="2424429" y="31750"/>
                </a:moveTo>
                <a:lnTo>
                  <a:pt x="2362200" y="31750"/>
                </a:lnTo>
                <a:lnTo>
                  <a:pt x="2362200" y="44450"/>
                </a:lnTo>
                <a:lnTo>
                  <a:pt x="2424429" y="44450"/>
                </a:lnTo>
                <a:lnTo>
                  <a:pt x="2437129" y="38100"/>
                </a:lnTo>
                <a:lnTo>
                  <a:pt x="2424429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946392" y="3191255"/>
            <a:ext cx="910590" cy="1031875"/>
          </a:xfrm>
          <a:custGeom>
            <a:avLst/>
            <a:gdLst/>
            <a:ahLst/>
            <a:cxnLst/>
            <a:rect l="l" t="t" r="r" b="b"/>
            <a:pathLst>
              <a:path w="910590" h="1031875">
                <a:moveTo>
                  <a:pt x="21843" y="949452"/>
                </a:moveTo>
                <a:lnTo>
                  <a:pt x="0" y="1031748"/>
                </a:lnTo>
                <a:lnTo>
                  <a:pt x="78993" y="999871"/>
                </a:lnTo>
                <a:lnTo>
                  <a:pt x="65894" y="988314"/>
                </a:lnTo>
                <a:lnTo>
                  <a:pt x="46735" y="988314"/>
                </a:lnTo>
                <a:lnTo>
                  <a:pt x="37210" y="979932"/>
                </a:lnTo>
                <a:lnTo>
                  <a:pt x="45665" y="970467"/>
                </a:lnTo>
                <a:lnTo>
                  <a:pt x="21843" y="949452"/>
                </a:lnTo>
                <a:close/>
              </a:path>
              <a:path w="910590" h="1031875">
                <a:moveTo>
                  <a:pt x="45665" y="970467"/>
                </a:moveTo>
                <a:lnTo>
                  <a:pt x="37210" y="979932"/>
                </a:lnTo>
                <a:lnTo>
                  <a:pt x="46735" y="988314"/>
                </a:lnTo>
                <a:lnTo>
                  <a:pt x="55109" y="978799"/>
                </a:lnTo>
                <a:lnTo>
                  <a:pt x="45665" y="970467"/>
                </a:lnTo>
                <a:close/>
              </a:path>
              <a:path w="910590" h="1031875">
                <a:moveTo>
                  <a:pt x="55109" y="978799"/>
                </a:moveTo>
                <a:lnTo>
                  <a:pt x="46735" y="988314"/>
                </a:lnTo>
                <a:lnTo>
                  <a:pt x="65894" y="988314"/>
                </a:lnTo>
                <a:lnTo>
                  <a:pt x="55109" y="978799"/>
                </a:lnTo>
                <a:close/>
              </a:path>
              <a:path w="910590" h="1031875">
                <a:moveTo>
                  <a:pt x="45719" y="970407"/>
                </a:moveTo>
                <a:lnTo>
                  <a:pt x="55109" y="978799"/>
                </a:lnTo>
                <a:lnTo>
                  <a:pt x="45719" y="970407"/>
                </a:lnTo>
                <a:close/>
              </a:path>
              <a:path w="910590" h="1031875">
                <a:moveTo>
                  <a:pt x="62483" y="951357"/>
                </a:moveTo>
                <a:lnTo>
                  <a:pt x="54101" y="960882"/>
                </a:lnTo>
                <a:lnTo>
                  <a:pt x="63626" y="969264"/>
                </a:lnTo>
                <a:lnTo>
                  <a:pt x="72008" y="959739"/>
                </a:lnTo>
                <a:lnTo>
                  <a:pt x="62483" y="951357"/>
                </a:lnTo>
                <a:close/>
              </a:path>
              <a:path w="910590" h="1031875">
                <a:moveTo>
                  <a:pt x="79248" y="932307"/>
                </a:moveTo>
                <a:lnTo>
                  <a:pt x="70865" y="941832"/>
                </a:lnTo>
                <a:lnTo>
                  <a:pt x="80390" y="950214"/>
                </a:lnTo>
                <a:lnTo>
                  <a:pt x="88773" y="940689"/>
                </a:lnTo>
                <a:lnTo>
                  <a:pt x="79248" y="932307"/>
                </a:lnTo>
                <a:close/>
              </a:path>
              <a:path w="910590" h="1031875">
                <a:moveTo>
                  <a:pt x="96138" y="913257"/>
                </a:moveTo>
                <a:lnTo>
                  <a:pt x="87629" y="922782"/>
                </a:lnTo>
                <a:lnTo>
                  <a:pt x="97154" y="931164"/>
                </a:lnTo>
                <a:lnTo>
                  <a:pt x="105663" y="921639"/>
                </a:lnTo>
                <a:lnTo>
                  <a:pt x="96138" y="913257"/>
                </a:lnTo>
                <a:close/>
              </a:path>
              <a:path w="910590" h="1031875">
                <a:moveTo>
                  <a:pt x="112902" y="894207"/>
                </a:moveTo>
                <a:lnTo>
                  <a:pt x="104521" y="903732"/>
                </a:lnTo>
                <a:lnTo>
                  <a:pt x="114046" y="912114"/>
                </a:lnTo>
                <a:lnTo>
                  <a:pt x="122427" y="902589"/>
                </a:lnTo>
                <a:lnTo>
                  <a:pt x="112902" y="894207"/>
                </a:lnTo>
                <a:close/>
              </a:path>
              <a:path w="910590" h="1031875">
                <a:moveTo>
                  <a:pt x="129666" y="875157"/>
                </a:moveTo>
                <a:lnTo>
                  <a:pt x="121284" y="884682"/>
                </a:lnTo>
                <a:lnTo>
                  <a:pt x="130809" y="893064"/>
                </a:lnTo>
                <a:lnTo>
                  <a:pt x="139191" y="883539"/>
                </a:lnTo>
                <a:lnTo>
                  <a:pt x="129666" y="875157"/>
                </a:lnTo>
                <a:close/>
              </a:path>
              <a:path w="910590" h="1031875">
                <a:moveTo>
                  <a:pt x="146557" y="856107"/>
                </a:moveTo>
                <a:lnTo>
                  <a:pt x="138049" y="865632"/>
                </a:lnTo>
                <a:lnTo>
                  <a:pt x="147574" y="874014"/>
                </a:lnTo>
                <a:lnTo>
                  <a:pt x="156082" y="864489"/>
                </a:lnTo>
                <a:lnTo>
                  <a:pt x="146557" y="856107"/>
                </a:lnTo>
                <a:close/>
              </a:path>
              <a:path w="910590" h="1031875">
                <a:moveTo>
                  <a:pt x="163322" y="837057"/>
                </a:moveTo>
                <a:lnTo>
                  <a:pt x="154939" y="846582"/>
                </a:lnTo>
                <a:lnTo>
                  <a:pt x="164464" y="854964"/>
                </a:lnTo>
                <a:lnTo>
                  <a:pt x="172847" y="845566"/>
                </a:lnTo>
                <a:lnTo>
                  <a:pt x="163322" y="837057"/>
                </a:lnTo>
                <a:close/>
              </a:path>
              <a:path w="910590" h="1031875">
                <a:moveTo>
                  <a:pt x="180085" y="818007"/>
                </a:moveTo>
                <a:lnTo>
                  <a:pt x="171703" y="827532"/>
                </a:lnTo>
                <a:lnTo>
                  <a:pt x="181228" y="836041"/>
                </a:lnTo>
                <a:lnTo>
                  <a:pt x="189610" y="826516"/>
                </a:lnTo>
                <a:lnTo>
                  <a:pt x="180085" y="818007"/>
                </a:lnTo>
                <a:close/>
              </a:path>
              <a:path w="910590" h="1031875">
                <a:moveTo>
                  <a:pt x="196976" y="798957"/>
                </a:moveTo>
                <a:lnTo>
                  <a:pt x="188467" y="808482"/>
                </a:lnTo>
                <a:lnTo>
                  <a:pt x="197992" y="816991"/>
                </a:lnTo>
                <a:lnTo>
                  <a:pt x="206501" y="807466"/>
                </a:lnTo>
                <a:lnTo>
                  <a:pt x="196976" y="798957"/>
                </a:lnTo>
                <a:close/>
              </a:path>
              <a:path w="910590" h="1031875">
                <a:moveTo>
                  <a:pt x="213740" y="779907"/>
                </a:moveTo>
                <a:lnTo>
                  <a:pt x="205358" y="789432"/>
                </a:lnTo>
                <a:lnTo>
                  <a:pt x="214883" y="797941"/>
                </a:lnTo>
                <a:lnTo>
                  <a:pt x="223265" y="788416"/>
                </a:lnTo>
                <a:lnTo>
                  <a:pt x="213740" y="779907"/>
                </a:lnTo>
                <a:close/>
              </a:path>
              <a:path w="910590" h="1031875">
                <a:moveTo>
                  <a:pt x="230504" y="760984"/>
                </a:moveTo>
                <a:lnTo>
                  <a:pt x="222123" y="770509"/>
                </a:lnTo>
                <a:lnTo>
                  <a:pt x="231648" y="778891"/>
                </a:lnTo>
                <a:lnTo>
                  <a:pt x="240029" y="769366"/>
                </a:lnTo>
                <a:lnTo>
                  <a:pt x="230504" y="760984"/>
                </a:lnTo>
                <a:close/>
              </a:path>
              <a:path w="910590" h="1031875">
                <a:moveTo>
                  <a:pt x="247396" y="741934"/>
                </a:moveTo>
                <a:lnTo>
                  <a:pt x="238886" y="751459"/>
                </a:lnTo>
                <a:lnTo>
                  <a:pt x="248411" y="759841"/>
                </a:lnTo>
                <a:lnTo>
                  <a:pt x="256921" y="750316"/>
                </a:lnTo>
                <a:lnTo>
                  <a:pt x="247396" y="741934"/>
                </a:lnTo>
                <a:close/>
              </a:path>
              <a:path w="910590" h="1031875">
                <a:moveTo>
                  <a:pt x="264159" y="722884"/>
                </a:moveTo>
                <a:lnTo>
                  <a:pt x="255777" y="732409"/>
                </a:lnTo>
                <a:lnTo>
                  <a:pt x="265302" y="740791"/>
                </a:lnTo>
                <a:lnTo>
                  <a:pt x="273684" y="731266"/>
                </a:lnTo>
                <a:lnTo>
                  <a:pt x="264159" y="722884"/>
                </a:lnTo>
                <a:close/>
              </a:path>
              <a:path w="910590" h="1031875">
                <a:moveTo>
                  <a:pt x="280924" y="703834"/>
                </a:moveTo>
                <a:lnTo>
                  <a:pt x="272541" y="713359"/>
                </a:lnTo>
                <a:lnTo>
                  <a:pt x="282066" y="721741"/>
                </a:lnTo>
                <a:lnTo>
                  <a:pt x="290449" y="712216"/>
                </a:lnTo>
                <a:lnTo>
                  <a:pt x="280924" y="703834"/>
                </a:lnTo>
                <a:close/>
              </a:path>
              <a:path w="910590" h="1031875">
                <a:moveTo>
                  <a:pt x="297814" y="684784"/>
                </a:moveTo>
                <a:lnTo>
                  <a:pt x="289305" y="694309"/>
                </a:lnTo>
                <a:lnTo>
                  <a:pt x="298830" y="702691"/>
                </a:lnTo>
                <a:lnTo>
                  <a:pt x="307339" y="693166"/>
                </a:lnTo>
                <a:lnTo>
                  <a:pt x="297814" y="684784"/>
                </a:lnTo>
                <a:close/>
              </a:path>
              <a:path w="910590" h="1031875">
                <a:moveTo>
                  <a:pt x="314578" y="665734"/>
                </a:moveTo>
                <a:lnTo>
                  <a:pt x="306197" y="675259"/>
                </a:lnTo>
                <a:lnTo>
                  <a:pt x="315722" y="683641"/>
                </a:lnTo>
                <a:lnTo>
                  <a:pt x="324103" y="674116"/>
                </a:lnTo>
                <a:lnTo>
                  <a:pt x="314578" y="665734"/>
                </a:lnTo>
                <a:close/>
              </a:path>
              <a:path w="910590" h="1031875">
                <a:moveTo>
                  <a:pt x="331342" y="646684"/>
                </a:moveTo>
                <a:lnTo>
                  <a:pt x="322960" y="656209"/>
                </a:lnTo>
                <a:lnTo>
                  <a:pt x="332485" y="664591"/>
                </a:lnTo>
                <a:lnTo>
                  <a:pt x="340867" y="655066"/>
                </a:lnTo>
                <a:lnTo>
                  <a:pt x="331342" y="646684"/>
                </a:lnTo>
                <a:close/>
              </a:path>
              <a:path w="910590" h="1031875">
                <a:moveTo>
                  <a:pt x="348233" y="627634"/>
                </a:moveTo>
                <a:lnTo>
                  <a:pt x="339725" y="637159"/>
                </a:lnTo>
                <a:lnTo>
                  <a:pt x="349250" y="645541"/>
                </a:lnTo>
                <a:lnTo>
                  <a:pt x="357758" y="636016"/>
                </a:lnTo>
                <a:lnTo>
                  <a:pt x="348233" y="627634"/>
                </a:lnTo>
                <a:close/>
              </a:path>
              <a:path w="910590" h="1031875">
                <a:moveTo>
                  <a:pt x="364998" y="608584"/>
                </a:moveTo>
                <a:lnTo>
                  <a:pt x="356615" y="618109"/>
                </a:lnTo>
                <a:lnTo>
                  <a:pt x="366140" y="626491"/>
                </a:lnTo>
                <a:lnTo>
                  <a:pt x="374523" y="616966"/>
                </a:lnTo>
                <a:lnTo>
                  <a:pt x="364998" y="608584"/>
                </a:lnTo>
                <a:close/>
              </a:path>
              <a:path w="910590" h="1031875">
                <a:moveTo>
                  <a:pt x="381761" y="589534"/>
                </a:moveTo>
                <a:lnTo>
                  <a:pt x="373379" y="599059"/>
                </a:lnTo>
                <a:lnTo>
                  <a:pt x="382904" y="607441"/>
                </a:lnTo>
                <a:lnTo>
                  <a:pt x="391286" y="597916"/>
                </a:lnTo>
                <a:lnTo>
                  <a:pt x="381761" y="589534"/>
                </a:lnTo>
                <a:close/>
              </a:path>
              <a:path w="910590" h="1031875">
                <a:moveTo>
                  <a:pt x="398652" y="570484"/>
                </a:moveTo>
                <a:lnTo>
                  <a:pt x="390271" y="580009"/>
                </a:lnTo>
                <a:lnTo>
                  <a:pt x="399796" y="588391"/>
                </a:lnTo>
                <a:lnTo>
                  <a:pt x="408177" y="578866"/>
                </a:lnTo>
                <a:lnTo>
                  <a:pt x="398652" y="570484"/>
                </a:lnTo>
                <a:close/>
              </a:path>
              <a:path w="910590" h="1031875">
                <a:moveTo>
                  <a:pt x="415416" y="551434"/>
                </a:moveTo>
                <a:lnTo>
                  <a:pt x="407034" y="560959"/>
                </a:lnTo>
                <a:lnTo>
                  <a:pt x="416559" y="569341"/>
                </a:lnTo>
                <a:lnTo>
                  <a:pt x="424941" y="559816"/>
                </a:lnTo>
                <a:lnTo>
                  <a:pt x="415416" y="551434"/>
                </a:lnTo>
                <a:close/>
              </a:path>
              <a:path w="910590" h="1031875">
                <a:moveTo>
                  <a:pt x="432180" y="532384"/>
                </a:moveTo>
                <a:lnTo>
                  <a:pt x="423799" y="541909"/>
                </a:lnTo>
                <a:lnTo>
                  <a:pt x="433324" y="550291"/>
                </a:lnTo>
                <a:lnTo>
                  <a:pt x="441705" y="540766"/>
                </a:lnTo>
                <a:lnTo>
                  <a:pt x="432180" y="532384"/>
                </a:lnTo>
                <a:close/>
              </a:path>
              <a:path w="910590" h="1031875">
                <a:moveTo>
                  <a:pt x="449072" y="513334"/>
                </a:moveTo>
                <a:lnTo>
                  <a:pt x="440689" y="522859"/>
                </a:lnTo>
                <a:lnTo>
                  <a:pt x="450214" y="531241"/>
                </a:lnTo>
                <a:lnTo>
                  <a:pt x="458597" y="521716"/>
                </a:lnTo>
                <a:lnTo>
                  <a:pt x="449072" y="513334"/>
                </a:lnTo>
                <a:close/>
              </a:path>
              <a:path w="910590" h="1031875">
                <a:moveTo>
                  <a:pt x="465835" y="494284"/>
                </a:moveTo>
                <a:lnTo>
                  <a:pt x="457453" y="503809"/>
                </a:lnTo>
                <a:lnTo>
                  <a:pt x="466978" y="512191"/>
                </a:lnTo>
                <a:lnTo>
                  <a:pt x="475360" y="502666"/>
                </a:lnTo>
                <a:lnTo>
                  <a:pt x="465835" y="494284"/>
                </a:lnTo>
                <a:close/>
              </a:path>
              <a:path w="910590" h="1031875">
                <a:moveTo>
                  <a:pt x="482600" y="475234"/>
                </a:moveTo>
                <a:lnTo>
                  <a:pt x="474217" y="484759"/>
                </a:lnTo>
                <a:lnTo>
                  <a:pt x="483742" y="493141"/>
                </a:lnTo>
                <a:lnTo>
                  <a:pt x="492125" y="483616"/>
                </a:lnTo>
                <a:lnTo>
                  <a:pt x="482600" y="475234"/>
                </a:lnTo>
                <a:close/>
              </a:path>
              <a:path w="910590" h="1031875">
                <a:moveTo>
                  <a:pt x="499490" y="456184"/>
                </a:moveTo>
                <a:lnTo>
                  <a:pt x="491108" y="465709"/>
                </a:lnTo>
                <a:lnTo>
                  <a:pt x="500633" y="474091"/>
                </a:lnTo>
                <a:lnTo>
                  <a:pt x="509015" y="464566"/>
                </a:lnTo>
                <a:lnTo>
                  <a:pt x="499490" y="456184"/>
                </a:lnTo>
                <a:close/>
              </a:path>
              <a:path w="910590" h="1031875">
                <a:moveTo>
                  <a:pt x="516254" y="437134"/>
                </a:moveTo>
                <a:lnTo>
                  <a:pt x="507873" y="446659"/>
                </a:lnTo>
                <a:lnTo>
                  <a:pt x="517398" y="455168"/>
                </a:lnTo>
                <a:lnTo>
                  <a:pt x="525779" y="445643"/>
                </a:lnTo>
                <a:lnTo>
                  <a:pt x="516254" y="437134"/>
                </a:lnTo>
                <a:close/>
              </a:path>
              <a:path w="910590" h="1031875">
                <a:moveTo>
                  <a:pt x="533018" y="418084"/>
                </a:moveTo>
                <a:lnTo>
                  <a:pt x="524636" y="427609"/>
                </a:lnTo>
                <a:lnTo>
                  <a:pt x="534161" y="436118"/>
                </a:lnTo>
                <a:lnTo>
                  <a:pt x="542543" y="426593"/>
                </a:lnTo>
                <a:lnTo>
                  <a:pt x="533018" y="418084"/>
                </a:lnTo>
                <a:close/>
              </a:path>
              <a:path w="910590" h="1031875">
                <a:moveTo>
                  <a:pt x="549909" y="399034"/>
                </a:moveTo>
                <a:lnTo>
                  <a:pt x="541527" y="408559"/>
                </a:lnTo>
                <a:lnTo>
                  <a:pt x="551052" y="417068"/>
                </a:lnTo>
                <a:lnTo>
                  <a:pt x="559434" y="407543"/>
                </a:lnTo>
                <a:lnTo>
                  <a:pt x="549909" y="399034"/>
                </a:lnTo>
                <a:close/>
              </a:path>
              <a:path w="910590" h="1031875">
                <a:moveTo>
                  <a:pt x="566674" y="380111"/>
                </a:moveTo>
                <a:lnTo>
                  <a:pt x="558291" y="389509"/>
                </a:lnTo>
                <a:lnTo>
                  <a:pt x="567816" y="398018"/>
                </a:lnTo>
                <a:lnTo>
                  <a:pt x="576199" y="388493"/>
                </a:lnTo>
                <a:lnTo>
                  <a:pt x="566674" y="380111"/>
                </a:lnTo>
                <a:close/>
              </a:path>
              <a:path w="910590" h="1031875">
                <a:moveTo>
                  <a:pt x="583437" y="361061"/>
                </a:moveTo>
                <a:lnTo>
                  <a:pt x="575055" y="370586"/>
                </a:lnTo>
                <a:lnTo>
                  <a:pt x="584580" y="378968"/>
                </a:lnTo>
                <a:lnTo>
                  <a:pt x="592962" y="369443"/>
                </a:lnTo>
                <a:lnTo>
                  <a:pt x="583437" y="361061"/>
                </a:lnTo>
                <a:close/>
              </a:path>
              <a:path w="910590" h="1031875">
                <a:moveTo>
                  <a:pt x="600328" y="342011"/>
                </a:moveTo>
                <a:lnTo>
                  <a:pt x="591947" y="351536"/>
                </a:lnTo>
                <a:lnTo>
                  <a:pt x="601472" y="359918"/>
                </a:lnTo>
                <a:lnTo>
                  <a:pt x="609853" y="350393"/>
                </a:lnTo>
                <a:lnTo>
                  <a:pt x="600328" y="342011"/>
                </a:lnTo>
                <a:close/>
              </a:path>
              <a:path w="910590" h="1031875">
                <a:moveTo>
                  <a:pt x="617092" y="322961"/>
                </a:moveTo>
                <a:lnTo>
                  <a:pt x="608710" y="332486"/>
                </a:lnTo>
                <a:lnTo>
                  <a:pt x="618235" y="340868"/>
                </a:lnTo>
                <a:lnTo>
                  <a:pt x="626617" y="331343"/>
                </a:lnTo>
                <a:lnTo>
                  <a:pt x="617092" y="322961"/>
                </a:lnTo>
                <a:close/>
              </a:path>
              <a:path w="910590" h="1031875">
                <a:moveTo>
                  <a:pt x="633856" y="303911"/>
                </a:moveTo>
                <a:lnTo>
                  <a:pt x="625475" y="313436"/>
                </a:lnTo>
                <a:lnTo>
                  <a:pt x="635000" y="321818"/>
                </a:lnTo>
                <a:lnTo>
                  <a:pt x="643381" y="312293"/>
                </a:lnTo>
                <a:lnTo>
                  <a:pt x="633856" y="303911"/>
                </a:lnTo>
                <a:close/>
              </a:path>
              <a:path w="910590" h="1031875">
                <a:moveTo>
                  <a:pt x="650748" y="284861"/>
                </a:moveTo>
                <a:lnTo>
                  <a:pt x="642365" y="294386"/>
                </a:lnTo>
                <a:lnTo>
                  <a:pt x="651890" y="302768"/>
                </a:lnTo>
                <a:lnTo>
                  <a:pt x="660273" y="293243"/>
                </a:lnTo>
                <a:lnTo>
                  <a:pt x="650748" y="284861"/>
                </a:lnTo>
                <a:close/>
              </a:path>
              <a:path w="910590" h="1031875">
                <a:moveTo>
                  <a:pt x="667511" y="265811"/>
                </a:moveTo>
                <a:lnTo>
                  <a:pt x="659129" y="275336"/>
                </a:lnTo>
                <a:lnTo>
                  <a:pt x="668654" y="283718"/>
                </a:lnTo>
                <a:lnTo>
                  <a:pt x="677036" y="274193"/>
                </a:lnTo>
                <a:lnTo>
                  <a:pt x="667511" y="265811"/>
                </a:lnTo>
                <a:close/>
              </a:path>
              <a:path w="910590" h="1031875">
                <a:moveTo>
                  <a:pt x="684402" y="246761"/>
                </a:moveTo>
                <a:lnTo>
                  <a:pt x="675893" y="256286"/>
                </a:lnTo>
                <a:lnTo>
                  <a:pt x="685418" y="264668"/>
                </a:lnTo>
                <a:lnTo>
                  <a:pt x="693801" y="255143"/>
                </a:lnTo>
                <a:lnTo>
                  <a:pt x="684402" y="246761"/>
                </a:lnTo>
                <a:close/>
              </a:path>
              <a:path w="910590" h="1031875">
                <a:moveTo>
                  <a:pt x="701166" y="227711"/>
                </a:moveTo>
                <a:lnTo>
                  <a:pt x="692784" y="237236"/>
                </a:lnTo>
                <a:lnTo>
                  <a:pt x="702309" y="245618"/>
                </a:lnTo>
                <a:lnTo>
                  <a:pt x="710691" y="236093"/>
                </a:lnTo>
                <a:lnTo>
                  <a:pt x="701166" y="227711"/>
                </a:lnTo>
                <a:close/>
              </a:path>
              <a:path w="910590" h="1031875">
                <a:moveTo>
                  <a:pt x="717930" y="208661"/>
                </a:moveTo>
                <a:lnTo>
                  <a:pt x="709549" y="218186"/>
                </a:lnTo>
                <a:lnTo>
                  <a:pt x="719074" y="226568"/>
                </a:lnTo>
                <a:lnTo>
                  <a:pt x="727455" y="217043"/>
                </a:lnTo>
                <a:lnTo>
                  <a:pt x="717930" y="208661"/>
                </a:lnTo>
                <a:close/>
              </a:path>
              <a:path w="910590" h="1031875">
                <a:moveTo>
                  <a:pt x="734822" y="189611"/>
                </a:moveTo>
                <a:lnTo>
                  <a:pt x="726312" y="199136"/>
                </a:lnTo>
                <a:lnTo>
                  <a:pt x="735837" y="207518"/>
                </a:lnTo>
                <a:lnTo>
                  <a:pt x="744347" y="197993"/>
                </a:lnTo>
                <a:lnTo>
                  <a:pt x="734822" y="189611"/>
                </a:lnTo>
                <a:close/>
              </a:path>
              <a:path w="910590" h="1031875">
                <a:moveTo>
                  <a:pt x="751585" y="170561"/>
                </a:moveTo>
                <a:lnTo>
                  <a:pt x="743203" y="180086"/>
                </a:lnTo>
                <a:lnTo>
                  <a:pt x="752728" y="188468"/>
                </a:lnTo>
                <a:lnTo>
                  <a:pt x="761110" y="178943"/>
                </a:lnTo>
                <a:lnTo>
                  <a:pt x="751585" y="170561"/>
                </a:lnTo>
                <a:close/>
              </a:path>
              <a:path w="910590" h="1031875">
                <a:moveTo>
                  <a:pt x="768350" y="151511"/>
                </a:moveTo>
                <a:lnTo>
                  <a:pt x="759967" y="161036"/>
                </a:lnTo>
                <a:lnTo>
                  <a:pt x="769492" y="169418"/>
                </a:lnTo>
                <a:lnTo>
                  <a:pt x="777875" y="159893"/>
                </a:lnTo>
                <a:lnTo>
                  <a:pt x="768350" y="151511"/>
                </a:lnTo>
                <a:close/>
              </a:path>
              <a:path w="910590" h="1031875">
                <a:moveTo>
                  <a:pt x="785240" y="132461"/>
                </a:moveTo>
                <a:lnTo>
                  <a:pt x="776731" y="141986"/>
                </a:lnTo>
                <a:lnTo>
                  <a:pt x="786256" y="150368"/>
                </a:lnTo>
                <a:lnTo>
                  <a:pt x="794765" y="140843"/>
                </a:lnTo>
                <a:lnTo>
                  <a:pt x="785240" y="132461"/>
                </a:lnTo>
                <a:close/>
              </a:path>
              <a:path w="910590" h="1031875">
                <a:moveTo>
                  <a:pt x="802004" y="113411"/>
                </a:moveTo>
                <a:lnTo>
                  <a:pt x="793623" y="122936"/>
                </a:lnTo>
                <a:lnTo>
                  <a:pt x="803148" y="131318"/>
                </a:lnTo>
                <a:lnTo>
                  <a:pt x="811529" y="121793"/>
                </a:lnTo>
                <a:lnTo>
                  <a:pt x="802004" y="113411"/>
                </a:lnTo>
                <a:close/>
              </a:path>
              <a:path w="910590" h="1031875">
                <a:moveTo>
                  <a:pt x="818768" y="94361"/>
                </a:moveTo>
                <a:lnTo>
                  <a:pt x="810386" y="103886"/>
                </a:lnTo>
                <a:lnTo>
                  <a:pt x="819911" y="112268"/>
                </a:lnTo>
                <a:lnTo>
                  <a:pt x="828293" y="102743"/>
                </a:lnTo>
                <a:lnTo>
                  <a:pt x="818768" y="94361"/>
                </a:lnTo>
                <a:close/>
              </a:path>
              <a:path w="910590" h="1031875">
                <a:moveTo>
                  <a:pt x="835659" y="75311"/>
                </a:moveTo>
                <a:lnTo>
                  <a:pt x="827151" y="84836"/>
                </a:lnTo>
                <a:lnTo>
                  <a:pt x="836676" y="93218"/>
                </a:lnTo>
                <a:lnTo>
                  <a:pt x="845184" y="83693"/>
                </a:lnTo>
                <a:lnTo>
                  <a:pt x="835659" y="75311"/>
                </a:lnTo>
                <a:close/>
              </a:path>
              <a:path w="910590" h="1031875">
                <a:moveTo>
                  <a:pt x="910589" y="0"/>
                </a:moveTo>
                <a:lnTo>
                  <a:pt x="831596" y="31877"/>
                </a:lnTo>
                <a:lnTo>
                  <a:pt x="888746" y="82296"/>
                </a:lnTo>
                <a:lnTo>
                  <a:pt x="895926" y="55245"/>
                </a:lnTo>
                <a:lnTo>
                  <a:pt x="870330" y="55245"/>
                </a:lnTo>
                <a:lnTo>
                  <a:pt x="860805" y="46736"/>
                </a:lnTo>
                <a:lnTo>
                  <a:pt x="863853" y="43434"/>
                </a:lnTo>
                <a:lnTo>
                  <a:pt x="899061" y="43434"/>
                </a:lnTo>
                <a:lnTo>
                  <a:pt x="910589" y="0"/>
                </a:lnTo>
                <a:close/>
              </a:path>
              <a:path w="910590" h="1031875">
                <a:moveTo>
                  <a:pt x="852424" y="56261"/>
                </a:moveTo>
                <a:lnTo>
                  <a:pt x="844041" y="65786"/>
                </a:lnTo>
                <a:lnTo>
                  <a:pt x="853566" y="74168"/>
                </a:lnTo>
                <a:lnTo>
                  <a:pt x="861949" y="64770"/>
                </a:lnTo>
                <a:lnTo>
                  <a:pt x="852424" y="56261"/>
                </a:lnTo>
                <a:close/>
              </a:path>
              <a:path w="910590" h="1031875">
                <a:moveTo>
                  <a:pt x="863853" y="43434"/>
                </a:moveTo>
                <a:lnTo>
                  <a:pt x="860805" y="46736"/>
                </a:lnTo>
                <a:lnTo>
                  <a:pt x="870330" y="55245"/>
                </a:lnTo>
                <a:lnTo>
                  <a:pt x="873378" y="51816"/>
                </a:lnTo>
                <a:lnTo>
                  <a:pt x="863853" y="43434"/>
                </a:lnTo>
                <a:close/>
              </a:path>
              <a:path w="910590" h="1031875">
                <a:moveTo>
                  <a:pt x="899061" y="43434"/>
                </a:moveTo>
                <a:lnTo>
                  <a:pt x="863853" y="43434"/>
                </a:lnTo>
                <a:lnTo>
                  <a:pt x="873378" y="51816"/>
                </a:lnTo>
                <a:lnTo>
                  <a:pt x="870330" y="55245"/>
                </a:lnTo>
                <a:lnTo>
                  <a:pt x="895926" y="55245"/>
                </a:lnTo>
                <a:lnTo>
                  <a:pt x="899061" y="434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994147" y="3191255"/>
            <a:ext cx="838200" cy="963930"/>
          </a:xfrm>
          <a:custGeom>
            <a:avLst/>
            <a:gdLst/>
            <a:ahLst/>
            <a:cxnLst/>
            <a:rect l="l" t="t" r="r" b="b"/>
            <a:pathLst>
              <a:path w="838200" h="963929">
                <a:moveTo>
                  <a:pt x="79755" y="82042"/>
                </a:moveTo>
                <a:lnTo>
                  <a:pt x="70230" y="90424"/>
                </a:lnTo>
                <a:lnTo>
                  <a:pt x="78612" y="99949"/>
                </a:lnTo>
                <a:lnTo>
                  <a:pt x="88137" y="91694"/>
                </a:lnTo>
                <a:lnTo>
                  <a:pt x="79755" y="82042"/>
                </a:lnTo>
                <a:close/>
              </a:path>
              <a:path w="838200" h="963929">
                <a:moveTo>
                  <a:pt x="0" y="0"/>
                </a:moveTo>
                <a:lnTo>
                  <a:pt x="21209" y="82550"/>
                </a:lnTo>
                <a:lnTo>
                  <a:pt x="45187" y="61694"/>
                </a:lnTo>
                <a:lnTo>
                  <a:pt x="36829" y="52070"/>
                </a:lnTo>
                <a:lnTo>
                  <a:pt x="46481" y="43688"/>
                </a:lnTo>
                <a:lnTo>
                  <a:pt x="65890" y="43688"/>
                </a:lnTo>
                <a:lnTo>
                  <a:pt x="78739" y="32512"/>
                </a:lnTo>
                <a:lnTo>
                  <a:pt x="0" y="0"/>
                </a:lnTo>
                <a:close/>
              </a:path>
              <a:path w="838200" h="963929">
                <a:moveTo>
                  <a:pt x="63118" y="62865"/>
                </a:moveTo>
                <a:lnTo>
                  <a:pt x="53593" y="71247"/>
                </a:lnTo>
                <a:lnTo>
                  <a:pt x="61849" y="80772"/>
                </a:lnTo>
                <a:lnTo>
                  <a:pt x="71500" y="72517"/>
                </a:lnTo>
                <a:lnTo>
                  <a:pt x="63118" y="62865"/>
                </a:lnTo>
                <a:close/>
              </a:path>
              <a:path w="838200" h="963929">
                <a:moveTo>
                  <a:pt x="49974" y="57530"/>
                </a:moveTo>
                <a:lnTo>
                  <a:pt x="45187" y="61694"/>
                </a:lnTo>
                <a:lnTo>
                  <a:pt x="49974" y="57530"/>
                </a:lnTo>
                <a:close/>
              </a:path>
              <a:path w="838200" h="963929">
                <a:moveTo>
                  <a:pt x="46481" y="43688"/>
                </a:moveTo>
                <a:lnTo>
                  <a:pt x="36829" y="52070"/>
                </a:lnTo>
                <a:lnTo>
                  <a:pt x="45187" y="61694"/>
                </a:lnTo>
                <a:lnTo>
                  <a:pt x="49974" y="57530"/>
                </a:lnTo>
                <a:lnTo>
                  <a:pt x="54737" y="53340"/>
                </a:lnTo>
                <a:lnTo>
                  <a:pt x="46481" y="43688"/>
                </a:lnTo>
                <a:close/>
              </a:path>
              <a:path w="838200" h="963929">
                <a:moveTo>
                  <a:pt x="65890" y="43688"/>
                </a:moveTo>
                <a:lnTo>
                  <a:pt x="46481" y="43688"/>
                </a:lnTo>
                <a:lnTo>
                  <a:pt x="54737" y="53340"/>
                </a:lnTo>
                <a:lnTo>
                  <a:pt x="49974" y="57530"/>
                </a:lnTo>
                <a:lnTo>
                  <a:pt x="65890" y="43688"/>
                </a:lnTo>
                <a:close/>
              </a:path>
              <a:path w="838200" h="963929">
                <a:moveTo>
                  <a:pt x="96519" y="101219"/>
                </a:moveTo>
                <a:lnTo>
                  <a:pt x="86867" y="109601"/>
                </a:lnTo>
                <a:lnTo>
                  <a:pt x="95250" y="119126"/>
                </a:lnTo>
                <a:lnTo>
                  <a:pt x="104775" y="110871"/>
                </a:lnTo>
                <a:lnTo>
                  <a:pt x="96519" y="101219"/>
                </a:lnTo>
                <a:close/>
              </a:path>
              <a:path w="838200" h="963929">
                <a:moveTo>
                  <a:pt x="113156" y="120396"/>
                </a:moveTo>
                <a:lnTo>
                  <a:pt x="103504" y="128778"/>
                </a:lnTo>
                <a:lnTo>
                  <a:pt x="111887" y="138303"/>
                </a:lnTo>
                <a:lnTo>
                  <a:pt x="121412" y="130048"/>
                </a:lnTo>
                <a:lnTo>
                  <a:pt x="113156" y="120396"/>
                </a:lnTo>
                <a:close/>
              </a:path>
              <a:path w="838200" h="963929">
                <a:moveTo>
                  <a:pt x="129793" y="139573"/>
                </a:moveTo>
                <a:lnTo>
                  <a:pt x="120268" y="147955"/>
                </a:lnTo>
                <a:lnTo>
                  <a:pt x="128524" y="157480"/>
                </a:lnTo>
                <a:lnTo>
                  <a:pt x="138175" y="149098"/>
                </a:lnTo>
                <a:lnTo>
                  <a:pt x="129793" y="139573"/>
                </a:lnTo>
                <a:close/>
              </a:path>
              <a:path w="838200" h="963929">
                <a:moveTo>
                  <a:pt x="146430" y="158750"/>
                </a:moveTo>
                <a:lnTo>
                  <a:pt x="136905" y="167005"/>
                </a:lnTo>
                <a:lnTo>
                  <a:pt x="145287" y="176657"/>
                </a:lnTo>
                <a:lnTo>
                  <a:pt x="154812" y="168275"/>
                </a:lnTo>
                <a:lnTo>
                  <a:pt x="146430" y="158750"/>
                </a:lnTo>
                <a:close/>
              </a:path>
              <a:path w="838200" h="963929">
                <a:moveTo>
                  <a:pt x="163194" y="177927"/>
                </a:moveTo>
                <a:lnTo>
                  <a:pt x="153542" y="186182"/>
                </a:lnTo>
                <a:lnTo>
                  <a:pt x="161925" y="195834"/>
                </a:lnTo>
                <a:lnTo>
                  <a:pt x="171450" y="187452"/>
                </a:lnTo>
                <a:lnTo>
                  <a:pt x="163194" y="177927"/>
                </a:lnTo>
                <a:close/>
              </a:path>
              <a:path w="838200" h="963929">
                <a:moveTo>
                  <a:pt x="179831" y="197104"/>
                </a:moveTo>
                <a:lnTo>
                  <a:pt x="170179" y="205359"/>
                </a:lnTo>
                <a:lnTo>
                  <a:pt x="178562" y="215011"/>
                </a:lnTo>
                <a:lnTo>
                  <a:pt x="188087" y="206629"/>
                </a:lnTo>
                <a:lnTo>
                  <a:pt x="179831" y="197104"/>
                </a:lnTo>
                <a:close/>
              </a:path>
              <a:path w="838200" h="963929">
                <a:moveTo>
                  <a:pt x="196468" y="216281"/>
                </a:moveTo>
                <a:lnTo>
                  <a:pt x="186943" y="224536"/>
                </a:lnTo>
                <a:lnTo>
                  <a:pt x="195199" y="234188"/>
                </a:lnTo>
                <a:lnTo>
                  <a:pt x="204850" y="225806"/>
                </a:lnTo>
                <a:lnTo>
                  <a:pt x="196468" y="216281"/>
                </a:lnTo>
                <a:close/>
              </a:path>
              <a:path w="838200" h="963929">
                <a:moveTo>
                  <a:pt x="213105" y="235331"/>
                </a:moveTo>
                <a:lnTo>
                  <a:pt x="203580" y="243713"/>
                </a:lnTo>
                <a:lnTo>
                  <a:pt x="211962" y="253365"/>
                </a:lnTo>
                <a:lnTo>
                  <a:pt x="221487" y="244983"/>
                </a:lnTo>
                <a:lnTo>
                  <a:pt x="213105" y="235331"/>
                </a:lnTo>
                <a:close/>
              </a:path>
              <a:path w="838200" h="963929">
                <a:moveTo>
                  <a:pt x="229869" y="254508"/>
                </a:moveTo>
                <a:lnTo>
                  <a:pt x="220217" y="262890"/>
                </a:lnTo>
                <a:lnTo>
                  <a:pt x="228600" y="272415"/>
                </a:lnTo>
                <a:lnTo>
                  <a:pt x="238125" y="264160"/>
                </a:lnTo>
                <a:lnTo>
                  <a:pt x="229869" y="254508"/>
                </a:lnTo>
                <a:close/>
              </a:path>
              <a:path w="838200" h="963929">
                <a:moveTo>
                  <a:pt x="246506" y="273685"/>
                </a:moveTo>
                <a:lnTo>
                  <a:pt x="236854" y="282067"/>
                </a:lnTo>
                <a:lnTo>
                  <a:pt x="245237" y="291592"/>
                </a:lnTo>
                <a:lnTo>
                  <a:pt x="254762" y="283337"/>
                </a:lnTo>
                <a:lnTo>
                  <a:pt x="246506" y="273685"/>
                </a:lnTo>
                <a:close/>
              </a:path>
              <a:path w="838200" h="963929">
                <a:moveTo>
                  <a:pt x="263143" y="292862"/>
                </a:moveTo>
                <a:lnTo>
                  <a:pt x="253618" y="301244"/>
                </a:lnTo>
                <a:lnTo>
                  <a:pt x="261874" y="310769"/>
                </a:lnTo>
                <a:lnTo>
                  <a:pt x="271525" y="302514"/>
                </a:lnTo>
                <a:lnTo>
                  <a:pt x="263143" y="292862"/>
                </a:lnTo>
                <a:close/>
              </a:path>
              <a:path w="838200" h="963929">
                <a:moveTo>
                  <a:pt x="279780" y="312039"/>
                </a:moveTo>
                <a:lnTo>
                  <a:pt x="270255" y="320421"/>
                </a:lnTo>
                <a:lnTo>
                  <a:pt x="278638" y="329946"/>
                </a:lnTo>
                <a:lnTo>
                  <a:pt x="288163" y="321691"/>
                </a:lnTo>
                <a:lnTo>
                  <a:pt x="279780" y="312039"/>
                </a:lnTo>
                <a:close/>
              </a:path>
              <a:path w="838200" h="963929">
                <a:moveTo>
                  <a:pt x="296544" y="331216"/>
                </a:moveTo>
                <a:lnTo>
                  <a:pt x="286892" y="339598"/>
                </a:lnTo>
                <a:lnTo>
                  <a:pt x="295275" y="349123"/>
                </a:lnTo>
                <a:lnTo>
                  <a:pt x="304800" y="340741"/>
                </a:lnTo>
                <a:lnTo>
                  <a:pt x="296544" y="331216"/>
                </a:lnTo>
                <a:close/>
              </a:path>
              <a:path w="838200" h="963929">
                <a:moveTo>
                  <a:pt x="313181" y="350393"/>
                </a:moveTo>
                <a:lnTo>
                  <a:pt x="303529" y="358775"/>
                </a:lnTo>
                <a:lnTo>
                  <a:pt x="311912" y="368300"/>
                </a:lnTo>
                <a:lnTo>
                  <a:pt x="321437" y="359918"/>
                </a:lnTo>
                <a:lnTo>
                  <a:pt x="313181" y="350393"/>
                </a:lnTo>
                <a:close/>
              </a:path>
              <a:path w="838200" h="963929">
                <a:moveTo>
                  <a:pt x="329818" y="369570"/>
                </a:moveTo>
                <a:lnTo>
                  <a:pt x="320293" y="377825"/>
                </a:lnTo>
                <a:lnTo>
                  <a:pt x="328549" y="387477"/>
                </a:lnTo>
                <a:lnTo>
                  <a:pt x="338200" y="379095"/>
                </a:lnTo>
                <a:lnTo>
                  <a:pt x="329818" y="369570"/>
                </a:lnTo>
                <a:close/>
              </a:path>
              <a:path w="838200" h="963929">
                <a:moveTo>
                  <a:pt x="346455" y="388747"/>
                </a:moveTo>
                <a:lnTo>
                  <a:pt x="336930" y="397002"/>
                </a:lnTo>
                <a:lnTo>
                  <a:pt x="345313" y="406654"/>
                </a:lnTo>
                <a:lnTo>
                  <a:pt x="354838" y="398272"/>
                </a:lnTo>
                <a:lnTo>
                  <a:pt x="346455" y="388747"/>
                </a:lnTo>
                <a:close/>
              </a:path>
              <a:path w="838200" h="963929">
                <a:moveTo>
                  <a:pt x="363219" y="407924"/>
                </a:moveTo>
                <a:lnTo>
                  <a:pt x="353567" y="416179"/>
                </a:lnTo>
                <a:lnTo>
                  <a:pt x="361950" y="425831"/>
                </a:lnTo>
                <a:lnTo>
                  <a:pt x="371475" y="417449"/>
                </a:lnTo>
                <a:lnTo>
                  <a:pt x="363219" y="407924"/>
                </a:lnTo>
                <a:close/>
              </a:path>
              <a:path w="838200" h="963929">
                <a:moveTo>
                  <a:pt x="379856" y="427101"/>
                </a:moveTo>
                <a:lnTo>
                  <a:pt x="370204" y="435356"/>
                </a:lnTo>
                <a:lnTo>
                  <a:pt x="378587" y="445008"/>
                </a:lnTo>
                <a:lnTo>
                  <a:pt x="388238" y="436626"/>
                </a:lnTo>
                <a:lnTo>
                  <a:pt x="379856" y="427101"/>
                </a:lnTo>
                <a:close/>
              </a:path>
              <a:path w="838200" h="963929">
                <a:moveTo>
                  <a:pt x="396493" y="446151"/>
                </a:moveTo>
                <a:lnTo>
                  <a:pt x="386968" y="454533"/>
                </a:lnTo>
                <a:lnTo>
                  <a:pt x="395224" y="464185"/>
                </a:lnTo>
                <a:lnTo>
                  <a:pt x="404875" y="455803"/>
                </a:lnTo>
                <a:lnTo>
                  <a:pt x="396493" y="446151"/>
                </a:lnTo>
                <a:close/>
              </a:path>
              <a:path w="838200" h="963929">
                <a:moveTo>
                  <a:pt x="413130" y="465328"/>
                </a:moveTo>
                <a:lnTo>
                  <a:pt x="403605" y="473710"/>
                </a:lnTo>
                <a:lnTo>
                  <a:pt x="411988" y="483235"/>
                </a:lnTo>
                <a:lnTo>
                  <a:pt x="421513" y="474980"/>
                </a:lnTo>
                <a:lnTo>
                  <a:pt x="413130" y="465328"/>
                </a:lnTo>
                <a:close/>
              </a:path>
              <a:path w="838200" h="963929">
                <a:moveTo>
                  <a:pt x="429894" y="484505"/>
                </a:moveTo>
                <a:lnTo>
                  <a:pt x="420242" y="492887"/>
                </a:lnTo>
                <a:lnTo>
                  <a:pt x="428625" y="502412"/>
                </a:lnTo>
                <a:lnTo>
                  <a:pt x="438150" y="494157"/>
                </a:lnTo>
                <a:lnTo>
                  <a:pt x="429894" y="484505"/>
                </a:lnTo>
                <a:close/>
              </a:path>
              <a:path w="838200" h="963929">
                <a:moveTo>
                  <a:pt x="446531" y="503682"/>
                </a:moveTo>
                <a:lnTo>
                  <a:pt x="436879" y="512064"/>
                </a:lnTo>
                <a:lnTo>
                  <a:pt x="445262" y="521589"/>
                </a:lnTo>
                <a:lnTo>
                  <a:pt x="454913" y="513334"/>
                </a:lnTo>
                <a:lnTo>
                  <a:pt x="446531" y="503682"/>
                </a:lnTo>
                <a:close/>
              </a:path>
              <a:path w="838200" h="963929">
                <a:moveTo>
                  <a:pt x="463168" y="522859"/>
                </a:moveTo>
                <a:lnTo>
                  <a:pt x="453643" y="531241"/>
                </a:lnTo>
                <a:lnTo>
                  <a:pt x="461899" y="540766"/>
                </a:lnTo>
                <a:lnTo>
                  <a:pt x="471550" y="532511"/>
                </a:lnTo>
                <a:lnTo>
                  <a:pt x="463168" y="522859"/>
                </a:lnTo>
                <a:close/>
              </a:path>
              <a:path w="838200" h="963929">
                <a:moveTo>
                  <a:pt x="479805" y="542036"/>
                </a:moveTo>
                <a:lnTo>
                  <a:pt x="470280" y="550418"/>
                </a:lnTo>
                <a:lnTo>
                  <a:pt x="478663" y="559943"/>
                </a:lnTo>
                <a:lnTo>
                  <a:pt x="488188" y="551561"/>
                </a:lnTo>
                <a:lnTo>
                  <a:pt x="479805" y="542036"/>
                </a:lnTo>
                <a:close/>
              </a:path>
              <a:path w="838200" h="963929">
                <a:moveTo>
                  <a:pt x="496569" y="561213"/>
                </a:moveTo>
                <a:lnTo>
                  <a:pt x="486917" y="569595"/>
                </a:lnTo>
                <a:lnTo>
                  <a:pt x="495300" y="579120"/>
                </a:lnTo>
                <a:lnTo>
                  <a:pt x="504825" y="570738"/>
                </a:lnTo>
                <a:lnTo>
                  <a:pt x="496569" y="561213"/>
                </a:lnTo>
                <a:close/>
              </a:path>
              <a:path w="838200" h="963929">
                <a:moveTo>
                  <a:pt x="513206" y="580390"/>
                </a:moveTo>
                <a:lnTo>
                  <a:pt x="503554" y="588645"/>
                </a:lnTo>
                <a:lnTo>
                  <a:pt x="511937" y="598297"/>
                </a:lnTo>
                <a:lnTo>
                  <a:pt x="521588" y="589915"/>
                </a:lnTo>
                <a:lnTo>
                  <a:pt x="513206" y="580390"/>
                </a:lnTo>
                <a:close/>
              </a:path>
              <a:path w="838200" h="963929">
                <a:moveTo>
                  <a:pt x="529843" y="599567"/>
                </a:moveTo>
                <a:lnTo>
                  <a:pt x="520318" y="607822"/>
                </a:lnTo>
                <a:lnTo>
                  <a:pt x="528574" y="617474"/>
                </a:lnTo>
                <a:lnTo>
                  <a:pt x="538226" y="609092"/>
                </a:lnTo>
                <a:lnTo>
                  <a:pt x="529843" y="599567"/>
                </a:lnTo>
                <a:close/>
              </a:path>
              <a:path w="838200" h="963929">
                <a:moveTo>
                  <a:pt x="546480" y="618744"/>
                </a:moveTo>
                <a:lnTo>
                  <a:pt x="536955" y="626999"/>
                </a:lnTo>
                <a:lnTo>
                  <a:pt x="545338" y="636651"/>
                </a:lnTo>
                <a:lnTo>
                  <a:pt x="554863" y="628269"/>
                </a:lnTo>
                <a:lnTo>
                  <a:pt x="546480" y="618744"/>
                </a:lnTo>
                <a:close/>
              </a:path>
              <a:path w="838200" h="963929">
                <a:moveTo>
                  <a:pt x="563244" y="637921"/>
                </a:moveTo>
                <a:lnTo>
                  <a:pt x="553592" y="646176"/>
                </a:lnTo>
                <a:lnTo>
                  <a:pt x="561975" y="655828"/>
                </a:lnTo>
                <a:lnTo>
                  <a:pt x="571500" y="647446"/>
                </a:lnTo>
                <a:lnTo>
                  <a:pt x="563244" y="637921"/>
                </a:lnTo>
                <a:close/>
              </a:path>
              <a:path w="838200" h="963929">
                <a:moveTo>
                  <a:pt x="579881" y="656971"/>
                </a:moveTo>
                <a:lnTo>
                  <a:pt x="570229" y="665353"/>
                </a:lnTo>
                <a:lnTo>
                  <a:pt x="578612" y="675005"/>
                </a:lnTo>
                <a:lnTo>
                  <a:pt x="588263" y="666623"/>
                </a:lnTo>
                <a:lnTo>
                  <a:pt x="579881" y="656971"/>
                </a:lnTo>
                <a:close/>
              </a:path>
              <a:path w="838200" h="963929">
                <a:moveTo>
                  <a:pt x="596518" y="676148"/>
                </a:moveTo>
                <a:lnTo>
                  <a:pt x="586993" y="684530"/>
                </a:lnTo>
                <a:lnTo>
                  <a:pt x="595249" y="694055"/>
                </a:lnTo>
                <a:lnTo>
                  <a:pt x="604901" y="685800"/>
                </a:lnTo>
                <a:lnTo>
                  <a:pt x="596518" y="676148"/>
                </a:lnTo>
                <a:close/>
              </a:path>
              <a:path w="838200" h="963929">
                <a:moveTo>
                  <a:pt x="613155" y="695325"/>
                </a:moveTo>
                <a:lnTo>
                  <a:pt x="603630" y="703707"/>
                </a:lnTo>
                <a:lnTo>
                  <a:pt x="612013" y="713232"/>
                </a:lnTo>
                <a:lnTo>
                  <a:pt x="621538" y="704977"/>
                </a:lnTo>
                <a:lnTo>
                  <a:pt x="613155" y="695325"/>
                </a:lnTo>
                <a:close/>
              </a:path>
              <a:path w="838200" h="963929">
                <a:moveTo>
                  <a:pt x="629919" y="714502"/>
                </a:moveTo>
                <a:lnTo>
                  <a:pt x="620267" y="722884"/>
                </a:lnTo>
                <a:lnTo>
                  <a:pt x="628650" y="732409"/>
                </a:lnTo>
                <a:lnTo>
                  <a:pt x="638175" y="724154"/>
                </a:lnTo>
                <a:lnTo>
                  <a:pt x="629919" y="714502"/>
                </a:lnTo>
                <a:close/>
              </a:path>
              <a:path w="838200" h="963929">
                <a:moveTo>
                  <a:pt x="646556" y="733679"/>
                </a:moveTo>
                <a:lnTo>
                  <a:pt x="636904" y="742061"/>
                </a:lnTo>
                <a:lnTo>
                  <a:pt x="645287" y="751586"/>
                </a:lnTo>
                <a:lnTo>
                  <a:pt x="654938" y="743331"/>
                </a:lnTo>
                <a:lnTo>
                  <a:pt x="646556" y="733679"/>
                </a:lnTo>
                <a:close/>
              </a:path>
              <a:path w="838200" h="963929">
                <a:moveTo>
                  <a:pt x="663193" y="752856"/>
                </a:moveTo>
                <a:lnTo>
                  <a:pt x="653668" y="761238"/>
                </a:lnTo>
                <a:lnTo>
                  <a:pt x="661924" y="770763"/>
                </a:lnTo>
                <a:lnTo>
                  <a:pt x="671576" y="762381"/>
                </a:lnTo>
                <a:lnTo>
                  <a:pt x="663193" y="752856"/>
                </a:lnTo>
                <a:close/>
              </a:path>
              <a:path w="838200" h="963929">
                <a:moveTo>
                  <a:pt x="679830" y="772033"/>
                </a:moveTo>
                <a:lnTo>
                  <a:pt x="670305" y="780415"/>
                </a:lnTo>
                <a:lnTo>
                  <a:pt x="678688" y="789940"/>
                </a:lnTo>
                <a:lnTo>
                  <a:pt x="688213" y="781558"/>
                </a:lnTo>
                <a:lnTo>
                  <a:pt x="679830" y="772033"/>
                </a:lnTo>
                <a:close/>
              </a:path>
              <a:path w="838200" h="963929">
                <a:moveTo>
                  <a:pt x="696594" y="791210"/>
                </a:moveTo>
                <a:lnTo>
                  <a:pt x="686942" y="799465"/>
                </a:lnTo>
                <a:lnTo>
                  <a:pt x="695325" y="809117"/>
                </a:lnTo>
                <a:lnTo>
                  <a:pt x="704850" y="800735"/>
                </a:lnTo>
                <a:lnTo>
                  <a:pt x="696594" y="791210"/>
                </a:lnTo>
                <a:close/>
              </a:path>
              <a:path w="838200" h="963929">
                <a:moveTo>
                  <a:pt x="713231" y="810387"/>
                </a:moveTo>
                <a:lnTo>
                  <a:pt x="703579" y="818642"/>
                </a:lnTo>
                <a:lnTo>
                  <a:pt x="711962" y="828294"/>
                </a:lnTo>
                <a:lnTo>
                  <a:pt x="721613" y="819912"/>
                </a:lnTo>
                <a:lnTo>
                  <a:pt x="713231" y="810387"/>
                </a:lnTo>
                <a:close/>
              </a:path>
              <a:path w="838200" h="963929">
                <a:moveTo>
                  <a:pt x="729868" y="829564"/>
                </a:moveTo>
                <a:lnTo>
                  <a:pt x="720343" y="837819"/>
                </a:lnTo>
                <a:lnTo>
                  <a:pt x="728599" y="847471"/>
                </a:lnTo>
                <a:lnTo>
                  <a:pt x="738251" y="839089"/>
                </a:lnTo>
                <a:lnTo>
                  <a:pt x="729868" y="829564"/>
                </a:lnTo>
                <a:close/>
              </a:path>
              <a:path w="838200" h="963929">
                <a:moveTo>
                  <a:pt x="746505" y="848741"/>
                </a:moveTo>
                <a:lnTo>
                  <a:pt x="736980" y="856996"/>
                </a:lnTo>
                <a:lnTo>
                  <a:pt x="745363" y="866648"/>
                </a:lnTo>
                <a:lnTo>
                  <a:pt x="754888" y="858266"/>
                </a:lnTo>
                <a:lnTo>
                  <a:pt x="746505" y="848741"/>
                </a:lnTo>
                <a:close/>
              </a:path>
              <a:path w="838200" h="963929">
                <a:moveTo>
                  <a:pt x="816863" y="881126"/>
                </a:moveTo>
                <a:lnTo>
                  <a:pt x="759460" y="931164"/>
                </a:lnTo>
                <a:lnTo>
                  <a:pt x="838200" y="963676"/>
                </a:lnTo>
                <a:lnTo>
                  <a:pt x="826908" y="919988"/>
                </a:lnTo>
                <a:lnTo>
                  <a:pt x="791717" y="919988"/>
                </a:lnTo>
                <a:lnTo>
                  <a:pt x="787018" y="914527"/>
                </a:lnTo>
                <a:lnTo>
                  <a:pt x="796543" y="906145"/>
                </a:lnTo>
                <a:lnTo>
                  <a:pt x="823330" y="906145"/>
                </a:lnTo>
                <a:lnTo>
                  <a:pt x="816863" y="881126"/>
                </a:lnTo>
                <a:close/>
              </a:path>
              <a:path w="838200" h="963929">
                <a:moveTo>
                  <a:pt x="796543" y="906145"/>
                </a:moveTo>
                <a:lnTo>
                  <a:pt x="787018" y="914527"/>
                </a:lnTo>
                <a:lnTo>
                  <a:pt x="791717" y="919988"/>
                </a:lnTo>
                <a:lnTo>
                  <a:pt x="801242" y="911606"/>
                </a:lnTo>
                <a:lnTo>
                  <a:pt x="796543" y="906145"/>
                </a:lnTo>
                <a:close/>
              </a:path>
              <a:path w="838200" h="963929">
                <a:moveTo>
                  <a:pt x="823330" y="906145"/>
                </a:moveTo>
                <a:lnTo>
                  <a:pt x="796543" y="906145"/>
                </a:lnTo>
                <a:lnTo>
                  <a:pt x="801242" y="911606"/>
                </a:lnTo>
                <a:lnTo>
                  <a:pt x="791717" y="919988"/>
                </a:lnTo>
                <a:lnTo>
                  <a:pt x="826908" y="919988"/>
                </a:lnTo>
                <a:lnTo>
                  <a:pt x="823330" y="906145"/>
                </a:lnTo>
                <a:close/>
              </a:path>
              <a:path w="838200" h="963929">
                <a:moveTo>
                  <a:pt x="779906" y="886968"/>
                </a:moveTo>
                <a:lnTo>
                  <a:pt x="770254" y="895350"/>
                </a:lnTo>
                <a:lnTo>
                  <a:pt x="778637" y="904875"/>
                </a:lnTo>
                <a:lnTo>
                  <a:pt x="788288" y="896620"/>
                </a:lnTo>
                <a:lnTo>
                  <a:pt x="779906" y="886968"/>
                </a:lnTo>
                <a:close/>
              </a:path>
              <a:path w="838200" h="963929">
                <a:moveTo>
                  <a:pt x="763269" y="867791"/>
                </a:moveTo>
                <a:lnTo>
                  <a:pt x="753617" y="876173"/>
                </a:lnTo>
                <a:lnTo>
                  <a:pt x="762000" y="885698"/>
                </a:lnTo>
                <a:lnTo>
                  <a:pt x="771525" y="877443"/>
                </a:lnTo>
                <a:lnTo>
                  <a:pt x="763269" y="8677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164323" y="4744211"/>
            <a:ext cx="2388235" cy="76200"/>
          </a:xfrm>
          <a:custGeom>
            <a:avLst/>
            <a:gdLst/>
            <a:ahLst/>
            <a:cxnLst/>
            <a:rect l="l" t="t" r="r" b="b"/>
            <a:pathLst>
              <a:path w="238823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38823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388234" h="76200">
                <a:moveTo>
                  <a:pt x="101600" y="31750"/>
                </a:moveTo>
                <a:lnTo>
                  <a:pt x="88900" y="31750"/>
                </a:lnTo>
                <a:lnTo>
                  <a:pt x="88900" y="44450"/>
                </a:lnTo>
                <a:lnTo>
                  <a:pt x="101600" y="44450"/>
                </a:lnTo>
                <a:lnTo>
                  <a:pt x="101600" y="31750"/>
                </a:lnTo>
                <a:close/>
              </a:path>
              <a:path w="2388234" h="76200">
                <a:moveTo>
                  <a:pt x="127000" y="31750"/>
                </a:moveTo>
                <a:lnTo>
                  <a:pt x="114300" y="31750"/>
                </a:lnTo>
                <a:lnTo>
                  <a:pt x="114300" y="44450"/>
                </a:lnTo>
                <a:lnTo>
                  <a:pt x="127000" y="44450"/>
                </a:lnTo>
                <a:lnTo>
                  <a:pt x="127000" y="31750"/>
                </a:lnTo>
                <a:close/>
              </a:path>
              <a:path w="2388234" h="76200">
                <a:moveTo>
                  <a:pt x="152400" y="31750"/>
                </a:moveTo>
                <a:lnTo>
                  <a:pt x="139700" y="31750"/>
                </a:lnTo>
                <a:lnTo>
                  <a:pt x="139700" y="44450"/>
                </a:lnTo>
                <a:lnTo>
                  <a:pt x="152400" y="44450"/>
                </a:lnTo>
                <a:lnTo>
                  <a:pt x="152400" y="31750"/>
                </a:lnTo>
                <a:close/>
              </a:path>
              <a:path w="2388234" h="76200">
                <a:moveTo>
                  <a:pt x="177800" y="31750"/>
                </a:moveTo>
                <a:lnTo>
                  <a:pt x="165100" y="31750"/>
                </a:lnTo>
                <a:lnTo>
                  <a:pt x="165100" y="44450"/>
                </a:lnTo>
                <a:lnTo>
                  <a:pt x="177800" y="44450"/>
                </a:lnTo>
                <a:lnTo>
                  <a:pt x="177800" y="31750"/>
                </a:lnTo>
                <a:close/>
              </a:path>
              <a:path w="2388234" h="76200">
                <a:moveTo>
                  <a:pt x="203200" y="31750"/>
                </a:moveTo>
                <a:lnTo>
                  <a:pt x="190500" y="31750"/>
                </a:lnTo>
                <a:lnTo>
                  <a:pt x="190500" y="44450"/>
                </a:lnTo>
                <a:lnTo>
                  <a:pt x="203200" y="44450"/>
                </a:lnTo>
                <a:lnTo>
                  <a:pt x="203200" y="31750"/>
                </a:lnTo>
                <a:close/>
              </a:path>
              <a:path w="2388234" h="76200">
                <a:moveTo>
                  <a:pt x="228600" y="31750"/>
                </a:moveTo>
                <a:lnTo>
                  <a:pt x="215900" y="31750"/>
                </a:lnTo>
                <a:lnTo>
                  <a:pt x="215900" y="44450"/>
                </a:lnTo>
                <a:lnTo>
                  <a:pt x="228600" y="44450"/>
                </a:lnTo>
                <a:lnTo>
                  <a:pt x="228600" y="31750"/>
                </a:lnTo>
                <a:close/>
              </a:path>
              <a:path w="2388234" h="76200">
                <a:moveTo>
                  <a:pt x="254000" y="31750"/>
                </a:moveTo>
                <a:lnTo>
                  <a:pt x="241300" y="31750"/>
                </a:lnTo>
                <a:lnTo>
                  <a:pt x="241300" y="44450"/>
                </a:lnTo>
                <a:lnTo>
                  <a:pt x="254000" y="44450"/>
                </a:lnTo>
                <a:lnTo>
                  <a:pt x="254000" y="31750"/>
                </a:lnTo>
                <a:close/>
              </a:path>
              <a:path w="2388234" h="76200">
                <a:moveTo>
                  <a:pt x="279400" y="31750"/>
                </a:moveTo>
                <a:lnTo>
                  <a:pt x="266700" y="31750"/>
                </a:lnTo>
                <a:lnTo>
                  <a:pt x="266700" y="44450"/>
                </a:lnTo>
                <a:lnTo>
                  <a:pt x="279400" y="44450"/>
                </a:lnTo>
                <a:lnTo>
                  <a:pt x="279400" y="31750"/>
                </a:lnTo>
                <a:close/>
              </a:path>
              <a:path w="2388234" h="76200">
                <a:moveTo>
                  <a:pt x="304800" y="31750"/>
                </a:moveTo>
                <a:lnTo>
                  <a:pt x="292100" y="31750"/>
                </a:lnTo>
                <a:lnTo>
                  <a:pt x="292100" y="44450"/>
                </a:lnTo>
                <a:lnTo>
                  <a:pt x="304800" y="44450"/>
                </a:lnTo>
                <a:lnTo>
                  <a:pt x="304800" y="31750"/>
                </a:lnTo>
                <a:close/>
              </a:path>
              <a:path w="2388234" h="76200">
                <a:moveTo>
                  <a:pt x="330200" y="31750"/>
                </a:moveTo>
                <a:lnTo>
                  <a:pt x="317500" y="31750"/>
                </a:lnTo>
                <a:lnTo>
                  <a:pt x="317500" y="44450"/>
                </a:lnTo>
                <a:lnTo>
                  <a:pt x="330200" y="44450"/>
                </a:lnTo>
                <a:lnTo>
                  <a:pt x="330200" y="31750"/>
                </a:lnTo>
                <a:close/>
              </a:path>
              <a:path w="2388234" h="76200">
                <a:moveTo>
                  <a:pt x="355600" y="31750"/>
                </a:moveTo>
                <a:lnTo>
                  <a:pt x="342900" y="31750"/>
                </a:lnTo>
                <a:lnTo>
                  <a:pt x="342900" y="44450"/>
                </a:lnTo>
                <a:lnTo>
                  <a:pt x="355600" y="44450"/>
                </a:lnTo>
                <a:lnTo>
                  <a:pt x="355600" y="31750"/>
                </a:lnTo>
                <a:close/>
              </a:path>
              <a:path w="2388234" h="76200">
                <a:moveTo>
                  <a:pt x="381000" y="31750"/>
                </a:moveTo>
                <a:lnTo>
                  <a:pt x="368300" y="31750"/>
                </a:lnTo>
                <a:lnTo>
                  <a:pt x="368300" y="44450"/>
                </a:lnTo>
                <a:lnTo>
                  <a:pt x="381000" y="44450"/>
                </a:lnTo>
                <a:lnTo>
                  <a:pt x="381000" y="31750"/>
                </a:lnTo>
                <a:close/>
              </a:path>
              <a:path w="2388234" h="76200">
                <a:moveTo>
                  <a:pt x="406400" y="31750"/>
                </a:moveTo>
                <a:lnTo>
                  <a:pt x="393700" y="31750"/>
                </a:lnTo>
                <a:lnTo>
                  <a:pt x="393700" y="44450"/>
                </a:lnTo>
                <a:lnTo>
                  <a:pt x="406400" y="44450"/>
                </a:lnTo>
                <a:lnTo>
                  <a:pt x="406400" y="31750"/>
                </a:lnTo>
                <a:close/>
              </a:path>
              <a:path w="2388234" h="76200">
                <a:moveTo>
                  <a:pt x="431800" y="31750"/>
                </a:moveTo>
                <a:lnTo>
                  <a:pt x="419100" y="31750"/>
                </a:lnTo>
                <a:lnTo>
                  <a:pt x="419100" y="44450"/>
                </a:lnTo>
                <a:lnTo>
                  <a:pt x="431800" y="44450"/>
                </a:lnTo>
                <a:lnTo>
                  <a:pt x="431800" y="31750"/>
                </a:lnTo>
                <a:close/>
              </a:path>
              <a:path w="2388234" h="76200">
                <a:moveTo>
                  <a:pt x="457200" y="31750"/>
                </a:moveTo>
                <a:lnTo>
                  <a:pt x="444500" y="31750"/>
                </a:lnTo>
                <a:lnTo>
                  <a:pt x="444500" y="44450"/>
                </a:lnTo>
                <a:lnTo>
                  <a:pt x="457200" y="44450"/>
                </a:lnTo>
                <a:lnTo>
                  <a:pt x="457200" y="31750"/>
                </a:lnTo>
                <a:close/>
              </a:path>
              <a:path w="2388234" h="76200">
                <a:moveTo>
                  <a:pt x="482600" y="31750"/>
                </a:moveTo>
                <a:lnTo>
                  <a:pt x="469900" y="31750"/>
                </a:lnTo>
                <a:lnTo>
                  <a:pt x="469900" y="44450"/>
                </a:lnTo>
                <a:lnTo>
                  <a:pt x="482600" y="44450"/>
                </a:lnTo>
                <a:lnTo>
                  <a:pt x="482600" y="31750"/>
                </a:lnTo>
                <a:close/>
              </a:path>
              <a:path w="2388234" h="76200">
                <a:moveTo>
                  <a:pt x="508000" y="31750"/>
                </a:moveTo>
                <a:lnTo>
                  <a:pt x="495300" y="31750"/>
                </a:lnTo>
                <a:lnTo>
                  <a:pt x="495300" y="44450"/>
                </a:lnTo>
                <a:lnTo>
                  <a:pt x="508000" y="44450"/>
                </a:lnTo>
                <a:lnTo>
                  <a:pt x="508000" y="31750"/>
                </a:lnTo>
                <a:close/>
              </a:path>
              <a:path w="2388234" h="76200">
                <a:moveTo>
                  <a:pt x="533400" y="31750"/>
                </a:moveTo>
                <a:lnTo>
                  <a:pt x="520700" y="31750"/>
                </a:lnTo>
                <a:lnTo>
                  <a:pt x="520700" y="44450"/>
                </a:lnTo>
                <a:lnTo>
                  <a:pt x="533400" y="44450"/>
                </a:lnTo>
                <a:lnTo>
                  <a:pt x="533400" y="31750"/>
                </a:lnTo>
                <a:close/>
              </a:path>
              <a:path w="2388234" h="76200">
                <a:moveTo>
                  <a:pt x="558800" y="31750"/>
                </a:moveTo>
                <a:lnTo>
                  <a:pt x="546100" y="31750"/>
                </a:lnTo>
                <a:lnTo>
                  <a:pt x="546100" y="44450"/>
                </a:lnTo>
                <a:lnTo>
                  <a:pt x="558800" y="44450"/>
                </a:lnTo>
                <a:lnTo>
                  <a:pt x="558800" y="31750"/>
                </a:lnTo>
                <a:close/>
              </a:path>
              <a:path w="2388234" h="76200">
                <a:moveTo>
                  <a:pt x="584200" y="31750"/>
                </a:moveTo>
                <a:lnTo>
                  <a:pt x="571500" y="31750"/>
                </a:lnTo>
                <a:lnTo>
                  <a:pt x="571500" y="44450"/>
                </a:lnTo>
                <a:lnTo>
                  <a:pt x="584200" y="44450"/>
                </a:lnTo>
                <a:lnTo>
                  <a:pt x="584200" y="31750"/>
                </a:lnTo>
                <a:close/>
              </a:path>
              <a:path w="2388234" h="76200">
                <a:moveTo>
                  <a:pt x="609600" y="31750"/>
                </a:moveTo>
                <a:lnTo>
                  <a:pt x="596900" y="31750"/>
                </a:lnTo>
                <a:lnTo>
                  <a:pt x="59690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2388234" h="76200">
                <a:moveTo>
                  <a:pt x="6350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35000" y="44450"/>
                </a:lnTo>
                <a:lnTo>
                  <a:pt x="635000" y="31750"/>
                </a:lnTo>
                <a:close/>
              </a:path>
              <a:path w="2388234" h="76200">
                <a:moveTo>
                  <a:pt x="660400" y="31750"/>
                </a:moveTo>
                <a:lnTo>
                  <a:pt x="647700" y="31750"/>
                </a:lnTo>
                <a:lnTo>
                  <a:pt x="647700" y="44450"/>
                </a:lnTo>
                <a:lnTo>
                  <a:pt x="660400" y="44450"/>
                </a:lnTo>
                <a:lnTo>
                  <a:pt x="660400" y="31750"/>
                </a:lnTo>
                <a:close/>
              </a:path>
              <a:path w="2388234" h="76200">
                <a:moveTo>
                  <a:pt x="685800" y="31750"/>
                </a:moveTo>
                <a:lnTo>
                  <a:pt x="673100" y="31750"/>
                </a:lnTo>
                <a:lnTo>
                  <a:pt x="673100" y="44450"/>
                </a:lnTo>
                <a:lnTo>
                  <a:pt x="685800" y="44450"/>
                </a:lnTo>
                <a:lnTo>
                  <a:pt x="685800" y="31750"/>
                </a:lnTo>
                <a:close/>
              </a:path>
              <a:path w="2388234" h="76200">
                <a:moveTo>
                  <a:pt x="711200" y="31750"/>
                </a:moveTo>
                <a:lnTo>
                  <a:pt x="698500" y="31750"/>
                </a:lnTo>
                <a:lnTo>
                  <a:pt x="698500" y="44450"/>
                </a:lnTo>
                <a:lnTo>
                  <a:pt x="711200" y="44450"/>
                </a:lnTo>
                <a:lnTo>
                  <a:pt x="711200" y="31750"/>
                </a:lnTo>
                <a:close/>
              </a:path>
              <a:path w="2388234" h="76200">
                <a:moveTo>
                  <a:pt x="736600" y="31750"/>
                </a:moveTo>
                <a:lnTo>
                  <a:pt x="723900" y="31750"/>
                </a:lnTo>
                <a:lnTo>
                  <a:pt x="723900" y="44450"/>
                </a:lnTo>
                <a:lnTo>
                  <a:pt x="736600" y="44450"/>
                </a:lnTo>
                <a:lnTo>
                  <a:pt x="736600" y="31750"/>
                </a:lnTo>
                <a:close/>
              </a:path>
              <a:path w="2388234" h="76200">
                <a:moveTo>
                  <a:pt x="762000" y="31750"/>
                </a:moveTo>
                <a:lnTo>
                  <a:pt x="749300" y="31750"/>
                </a:lnTo>
                <a:lnTo>
                  <a:pt x="749300" y="44450"/>
                </a:lnTo>
                <a:lnTo>
                  <a:pt x="762000" y="44450"/>
                </a:lnTo>
                <a:lnTo>
                  <a:pt x="762000" y="31750"/>
                </a:lnTo>
                <a:close/>
              </a:path>
              <a:path w="2388234" h="76200">
                <a:moveTo>
                  <a:pt x="787400" y="31750"/>
                </a:moveTo>
                <a:lnTo>
                  <a:pt x="774700" y="31750"/>
                </a:lnTo>
                <a:lnTo>
                  <a:pt x="774700" y="44450"/>
                </a:lnTo>
                <a:lnTo>
                  <a:pt x="787400" y="44450"/>
                </a:lnTo>
                <a:lnTo>
                  <a:pt x="787400" y="31750"/>
                </a:lnTo>
                <a:close/>
              </a:path>
              <a:path w="2388234" h="76200">
                <a:moveTo>
                  <a:pt x="812800" y="31750"/>
                </a:moveTo>
                <a:lnTo>
                  <a:pt x="800100" y="31750"/>
                </a:lnTo>
                <a:lnTo>
                  <a:pt x="800100" y="44450"/>
                </a:lnTo>
                <a:lnTo>
                  <a:pt x="812800" y="44450"/>
                </a:lnTo>
                <a:lnTo>
                  <a:pt x="812800" y="31750"/>
                </a:lnTo>
                <a:close/>
              </a:path>
              <a:path w="2388234" h="76200">
                <a:moveTo>
                  <a:pt x="838200" y="31750"/>
                </a:moveTo>
                <a:lnTo>
                  <a:pt x="825500" y="31750"/>
                </a:lnTo>
                <a:lnTo>
                  <a:pt x="825500" y="44450"/>
                </a:lnTo>
                <a:lnTo>
                  <a:pt x="838200" y="44450"/>
                </a:lnTo>
                <a:lnTo>
                  <a:pt x="838200" y="31750"/>
                </a:lnTo>
                <a:close/>
              </a:path>
              <a:path w="2388234" h="76200">
                <a:moveTo>
                  <a:pt x="863600" y="31750"/>
                </a:moveTo>
                <a:lnTo>
                  <a:pt x="850900" y="31750"/>
                </a:lnTo>
                <a:lnTo>
                  <a:pt x="850900" y="44450"/>
                </a:lnTo>
                <a:lnTo>
                  <a:pt x="863600" y="44450"/>
                </a:lnTo>
                <a:lnTo>
                  <a:pt x="863600" y="31750"/>
                </a:lnTo>
                <a:close/>
              </a:path>
              <a:path w="2388234" h="76200">
                <a:moveTo>
                  <a:pt x="889000" y="31750"/>
                </a:moveTo>
                <a:lnTo>
                  <a:pt x="876300" y="31750"/>
                </a:lnTo>
                <a:lnTo>
                  <a:pt x="876300" y="44450"/>
                </a:lnTo>
                <a:lnTo>
                  <a:pt x="889000" y="44450"/>
                </a:lnTo>
                <a:lnTo>
                  <a:pt x="889000" y="31750"/>
                </a:lnTo>
                <a:close/>
              </a:path>
              <a:path w="2388234" h="76200">
                <a:moveTo>
                  <a:pt x="914400" y="31750"/>
                </a:moveTo>
                <a:lnTo>
                  <a:pt x="901700" y="31750"/>
                </a:lnTo>
                <a:lnTo>
                  <a:pt x="901700" y="44450"/>
                </a:lnTo>
                <a:lnTo>
                  <a:pt x="914400" y="44450"/>
                </a:lnTo>
                <a:lnTo>
                  <a:pt x="914400" y="31750"/>
                </a:lnTo>
                <a:close/>
              </a:path>
              <a:path w="2388234" h="76200">
                <a:moveTo>
                  <a:pt x="939800" y="31750"/>
                </a:moveTo>
                <a:lnTo>
                  <a:pt x="927100" y="31750"/>
                </a:lnTo>
                <a:lnTo>
                  <a:pt x="927100" y="44450"/>
                </a:lnTo>
                <a:lnTo>
                  <a:pt x="939800" y="44450"/>
                </a:lnTo>
                <a:lnTo>
                  <a:pt x="939800" y="31750"/>
                </a:lnTo>
                <a:close/>
              </a:path>
              <a:path w="2388234" h="76200">
                <a:moveTo>
                  <a:pt x="965200" y="31750"/>
                </a:moveTo>
                <a:lnTo>
                  <a:pt x="952500" y="31750"/>
                </a:lnTo>
                <a:lnTo>
                  <a:pt x="952500" y="44450"/>
                </a:lnTo>
                <a:lnTo>
                  <a:pt x="965200" y="44450"/>
                </a:lnTo>
                <a:lnTo>
                  <a:pt x="965200" y="31750"/>
                </a:lnTo>
                <a:close/>
              </a:path>
              <a:path w="2388234" h="76200">
                <a:moveTo>
                  <a:pt x="990600" y="31750"/>
                </a:moveTo>
                <a:lnTo>
                  <a:pt x="977900" y="31750"/>
                </a:lnTo>
                <a:lnTo>
                  <a:pt x="977900" y="44450"/>
                </a:lnTo>
                <a:lnTo>
                  <a:pt x="990600" y="44450"/>
                </a:lnTo>
                <a:lnTo>
                  <a:pt x="990600" y="31750"/>
                </a:lnTo>
                <a:close/>
              </a:path>
              <a:path w="2388234" h="76200">
                <a:moveTo>
                  <a:pt x="1016000" y="31750"/>
                </a:moveTo>
                <a:lnTo>
                  <a:pt x="1003300" y="31750"/>
                </a:lnTo>
                <a:lnTo>
                  <a:pt x="1003300" y="44450"/>
                </a:lnTo>
                <a:lnTo>
                  <a:pt x="1016000" y="44450"/>
                </a:lnTo>
                <a:lnTo>
                  <a:pt x="1016000" y="31750"/>
                </a:lnTo>
                <a:close/>
              </a:path>
              <a:path w="2388234" h="76200">
                <a:moveTo>
                  <a:pt x="1041400" y="31750"/>
                </a:moveTo>
                <a:lnTo>
                  <a:pt x="1028700" y="31750"/>
                </a:lnTo>
                <a:lnTo>
                  <a:pt x="1028700" y="44450"/>
                </a:lnTo>
                <a:lnTo>
                  <a:pt x="1041400" y="44450"/>
                </a:lnTo>
                <a:lnTo>
                  <a:pt x="1041400" y="31750"/>
                </a:lnTo>
                <a:close/>
              </a:path>
              <a:path w="2388234" h="76200">
                <a:moveTo>
                  <a:pt x="1066800" y="31750"/>
                </a:moveTo>
                <a:lnTo>
                  <a:pt x="1054100" y="31750"/>
                </a:lnTo>
                <a:lnTo>
                  <a:pt x="1054100" y="44450"/>
                </a:lnTo>
                <a:lnTo>
                  <a:pt x="1066800" y="44450"/>
                </a:lnTo>
                <a:lnTo>
                  <a:pt x="1066800" y="31750"/>
                </a:lnTo>
                <a:close/>
              </a:path>
              <a:path w="2388234" h="76200">
                <a:moveTo>
                  <a:pt x="1092200" y="31750"/>
                </a:moveTo>
                <a:lnTo>
                  <a:pt x="1079500" y="31750"/>
                </a:lnTo>
                <a:lnTo>
                  <a:pt x="1079500" y="44450"/>
                </a:lnTo>
                <a:lnTo>
                  <a:pt x="1092200" y="44450"/>
                </a:lnTo>
                <a:lnTo>
                  <a:pt x="1092200" y="31750"/>
                </a:lnTo>
                <a:close/>
              </a:path>
              <a:path w="2388234" h="76200">
                <a:moveTo>
                  <a:pt x="1117600" y="31750"/>
                </a:moveTo>
                <a:lnTo>
                  <a:pt x="1104900" y="31750"/>
                </a:lnTo>
                <a:lnTo>
                  <a:pt x="1104900" y="44450"/>
                </a:lnTo>
                <a:lnTo>
                  <a:pt x="1117600" y="44450"/>
                </a:lnTo>
                <a:lnTo>
                  <a:pt x="1117600" y="31750"/>
                </a:lnTo>
                <a:close/>
              </a:path>
              <a:path w="2388234" h="76200">
                <a:moveTo>
                  <a:pt x="1143000" y="31750"/>
                </a:moveTo>
                <a:lnTo>
                  <a:pt x="1130300" y="31750"/>
                </a:lnTo>
                <a:lnTo>
                  <a:pt x="1130300" y="44450"/>
                </a:lnTo>
                <a:lnTo>
                  <a:pt x="1143000" y="44450"/>
                </a:lnTo>
                <a:lnTo>
                  <a:pt x="1143000" y="31750"/>
                </a:lnTo>
                <a:close/>
              </a:path>
              <a:path w="2388234" h="76200">
                <a:moveTo>
                  <a:pt x="1168400" y="31750"/>
                </a:moveTo>
                <a:lnTo>
                  <a:pt x="1155700" y="31750"/>
                </a:lnTo>
                <a:lnTo>
                  <a:pt x="1155700" y="44450"/>
                </a:lnTo>
                <a:lnTo>
                  <a:pt x="1168400" y="44450"/>
                </a:lnTo>
                <a:lnTo>
                  <a:pt x="1168400" y="31750"/>
                </a:lnTo>
                <a:close/>
              </a:path>
              <a:path w="2388234" h="76200">
                <a:moveTo>
                  <a:pt x="1193800" y="31750"/>
                </a:moveTo>
                <a:lnTo>
                  <a:pt x="1181100" y="31750"/>
                </a:lnTo>
                <a:lnTo>
                  <a:pt x="1181100" y="44450"/>
                </a:lnTo>
                <a:lnTo>
                  <a:pt x="1193800" y="44450"/>
                </a:lnTo>
                <a:lnTo>
                  <a:pt x="1193800" y="31750"/>
                </a:lnTo>
                <a:close/>
              </a:path>
              <a:path w="2388234" h="76200">
                <a:moveTo>
                  <a:pt x="1219200" y="31750"/>
                </a:moveTo>
                <a:lnTo>
                  <a:pt x="1206500" y="31750"/>
                </a:lnTo>
                <a:lnTo>
                  <a:pt x="1206500" y="44450"/>
                </a:lnTo>
                <a:lnTo>
                  <a:pt x="1219200" y="44450"/>
                </a:lnTo>
                <a:lnTo>
                  <a:pt x="1219200" y="31750"/>
                </a:lnTo>
                <a:close/>
              </a:path>
              <a:path w="2388234" h="76200">
                <a:moveTo>
                  <a:pt x="1244600" y="31750"/>
                </a:moveTo>
                <a:lnTo>
                  <a:pt x="1231900" y="31750"/>
                </a:lnTo>
                <a:lnTo>
                  <a:pt x="1231900" y="44450"/>
                </a:lnTo>
                <a:lnTo>
                  <a:pt x="1244600" y="44450"/>
                </a:lnTo>
                <a:lnTo>
                  <a:pt x="1244600" y="31750"/>
                </a:lnTo>
                <a:close/>
              </a:path>
              <a:path w="2388234" h="76200">
                <a:moveTo>
                  <a:pt x="1270000" y="31750"/>
                </a:moveTo>
                <a:lnTo>
                  <a:pt x="1257300" y="31750"/>
                </a:lnTo>
                <a:lnTo>
                  <a:pt x="1257300" y="44450"/>
                </a:lnTo>
                <a:lnTo>
                  <a:pt x="1270000" y="44450"/>
                </a:lnTo>
                <a:lnTo>
                  <a:pt x="1270000" y="31750"/>
                </a:lnTo>
                <a:close/>
              </a:path>
              <a:path w="2388234" h="76200">
                <a:moveTo>
                  <a:pt x="1295400" y="31750"/>
                </a:moveTo>
                <a:lnTo>
                  <a:pt x="1282700" y="31750"/>
                </a:lnTo>
                <a:lnTo>
                  <a:pt x="1282700" y="44450"/>
                </a:lnTo>
                <a:lnTo>
                  <a:pt x="1295400" y="44450"/>
                </a:lnTo>
                <a:lnTo>
                  <a:pt x="1295400" y="31750"/>
                </a:lnTo>
                <a:close/>
              </a:path>
              <a:path w="2388234" h="76200">
                <a:moveTo>
                  <a:pt x="1320800" y="31750"/>
                </a:moveTo>
                <a:lnTo>
                  <a:pt x="1308100" y="31750"/>
                </a:lnTo>
                <a:lnTo>
                  <a:pt x="1308100" y="44450"/>
                </a:lnTo>
                <a:lnTo>
                  <a:pt x="1320800" y="44450"/>
                </a:lnTo>
                <a:lnTo>
                  <a:pt x="1320800" y="31750"/>
                </a:lnTo>
                <a:close/>
              </a:path>
              <a:path w="2388234" h="76200">
                <a:moveTo>
                  <a:pt x="1346200" y="31750"/>
                </a:moveTo>
                <a:lnTo>
                  <a:pt x="1333500" y="31750"/>
                </a:lnTo>
                <a:lnTo>
                  <a:pt x="1333500" y="44450"/>
                </a:lnTo>
                <a:lnTo>
                  <a:pt x="1346200" y="44450"/>
                </a:lnTo>
                <a:lnTo>
                  <a:pt x="1346200" y="31750"/>
                </a:lnTo>
                <a:close/>
              </a:path>
              <a:path w="2388234" h="76200">
                <a:moveTo>
                  <a:pt x="1371600" y="31750"/>
                </a:moveTo>
                <a:lnTo>
                  <a:pt x="1358900" y="31750"/>
                </a:lnTo>
                <a:lnTo>
                  <a:pt x="1358900" y="44450"/>
                </a:lnTo>
                <a:lnTo>
                  <a:pt x="1371600" y="44450"/>
                </a:lnTo>
                <a:lnTo>
                  <a:pt x="1371600" y="31750"/>
                </a:lnTo>
                <a:close/>
              </a:path>
              <a:path w="2388234" h="76200">
                <a:moveTo>
                  <a:pt x="1397000" y="31750"/>
                </a:moveTo>
                <a:lnTo>
                  <a:pt x="1384300" y="31750"/>
                </a:lnTo>
                <a:lnTo>
                  <a:pt x="1384300" y="44450"/>
                </a:lnTo>
                <a:lnTo>
                  <a:pt x="1397000" y="44450"/>
                </a:lnTo>
                <a:lnTo>
                  <a:pt x="1397000" y="31750"/>
                </a:lnTo>
                <a:close/>
              </a:path>
              <a:path w="2388234" h="76200">
                <a:moveTo>
                  <a:pt x="1422400" y="31750"/>
                </a:moveTo>
                <a:lnTo>
                  <a:pt x="1409700" y="31750"/>
                </a:lnTo>
                <a:lnTo>
                  <a:pt x="1409700" y="44450"/>
                </a:lnTo>
                <a:lnTo>
                  <a:pt x="1422400" y="44450"/>
                </a:lnTo>
                <a:lnTo>
                  <a:pt x="1422400" y="31750"/>
                </a:lnTo>
                <a:close/>
              </a:path>
              <a:path w="2388234" h="76200">
                <a:moveTo>
                  <a:pt x="1447800" y="31750"/>
                </a:moveTo>
                <a:lnTo>
                  <a:pt x="1435100" y="31750"/>
                </a:lnTo>
                <a:lnTo>
                  <a:pt x="1435100" y="44450"/>
                </a:lnTo>
                <a:lnTo>
                  <a:pt x="1447800" y="44450"/>
                </a:lnTo>
                <a:lnTo>
                  <a:pt x="1447800" y="31750"/>
                </a:lnTo>
                <a:close/>
              </a:path>
              <a:path w="2388234" h="76200">
                <a:moveTo>
                  <a:pt x="1473200" y="31750"/>
                </a:moveTo>
                <a:lnTo>
                  <a:pt x="1460500" y="31750"/>
                </a:lnTo>
                <a:lnTo>
                  <a:pt x="1460500" y="44450"/>
                </a:lnTo>
                <a:lnTo>
                  <a:pt x="1473200" y="44450"/>
                </a:lnTo>
                <a:lnTo>
                  <a:pt x="1473200" y="31750"/>
                </a:lnTo>
                <a:close/>
              </a:path>
              <a:path w="2388234" h="76200">
                <a:moveTo>
                  <a:pt x="1498600" y="31750"/>
                </a:moveTo>
                <a:lnTo>
                  <a:pt x="1485900" y="31750"/>
                </a:lnTo>
                <a:lnTo>
                  <a:pt x="1485900" y="44450"/>
                </a:lnTo>
                <a:lnTo>
                  <a:pt x="1498600" y="44450"/>
                </a:lnTo>
                <a:lnTo>
                  <a:pt x="1498600" y="31750"/>
                </a:lnTo>
                <a:close/>
              </a:path>
              <a:path w="2388234" h="76200">
                <a:moveTo>
                  <a:pt x="1524000" y="31750"/>
                </a:moveTo>
                <a:lnTo>
                  <a:pt x="1511300" y="31750"/>
                </a:lnTo>
                <a:lnTo>
                  <a:pt x="1511300" y="44450"/>
                </a:lnTo>
                <a:lnTo>
                  <a:pt x="1524000" y="44450"/>
                </a:lnTo>
                <a:lnTo>
                  <a:pt x="1524000" y="31750"/>
                </a:lnTo>
                <a:close/>
              </a:path>
              <a:path w="2388234" h="76200">
                <a:moveTo>
                  <a:pt x="1549400" y="31750"/>
                </a:moveTo>
                <a:lnTo>
                  <a:pt x="1536700" y="31750"/>
                </a:lnTo>
                <a:lnTo>
                  <a:pt x="1536700" y="44450"/>
                </a:lnTo>
                <a:lnTo>
                  <a:pt x="1549400" y="44450"/>
                </a:lnTo>
                <a:lnTo>
                  <a:pt x="1549400" y="31750"/>
                </a:lnTo>
                <a:close/>
              </a:path>
              <a:path w="2388234" h="76200">
                <a:moveTo>
                  <a:pt x="1574800" y="31750"/>
                </a:moveTo>
                <a:lnTo>
                  <a:pt x="1562100" y="31750"/>
                </a:lnTo>
                <a:lnTo>
                  <a:pt x="1562100" y="44450"/>
                </a:lnTo>
                <a:lnTo>
                  <a:pt x="1574800" y="44450"/>
                </a:lnTo>
                <a:lnTo>
                  <a:pt x="1574800" y="31750"/>
                </a:lnTo>
                <a:close/>
              </a:path>
              <a:path w="2388234" h="76200">
                <a:moveTo>
                  <a:pt x="1600200" y="31750"/>
                </a:moveTo>
                <a:lnTo>
                  <a:pt x="1587500" y="31750"/>
                </a:lnTo>
                <a:lnTo>
                  <a:pt x="1587500" y="44450"/>
                </a:lnTo>
                <a:lnTo>
                  <a:pt x="1600200" y="44450"/>
                </a:lnTo>
                <a:lnTo>
                  <a:pt x="1600200" y="31750"/>
                </a:lnTo>
                <a:close/>
              </a:path>
              <a:path w="2388234" h="76200">
                <a:moveTo>
                  <a:pt x="1625600" y="31750"/>
                </a:moveTo>
                <a:lnTo>
                  <a:pt x="1612900" y="31750"/>
                </a:lnTo>
                <a:lnTo>
                  <a:pt x="1612900" y="44450"/>
                </a:lnTo>
                <a:lnTo>
                  <a:pt x="1625600" y="44450"/>
                </a:lnTo>
                <a:lnTo>
                  <a:pt x="1625600" y="31750"/>
                </a:lnTo>
                <a:close/>
              </a:path>
              <a:path w="2388234" h="76200">
                <a:moveTo>
                  <a:pt x="1651000" y="31750"/>
                </a:moveTo>
                <a:lnTo>
                  <a:pt x="1638300" y="31750"/>
                </a:lnTo>
                <a:lnTo>
                  <a:pt x="1638300" y="44450"/>
                </a:lnTo>
                <a:lnTo>
                  <a:pt x="1651000" y="44450"/>
                </a:lnTo>
                <a:lnTo>
                  <a:pt x="1651000" y="31750"/>
                </a:lnTo>
                <a:close/>
              </a:path>
              <a:path w="2388234" h="76200">
                <a:moveTo>
                  <a:pt x="1676400" y="31750"/>
                </a:moveTo>
                <a:lnTo>
                  <a:pt x="1663700" y="31750"/>
                </a:lnTo>
                <a:lnTo>
                  <a:pt x="1663700" y="44450"/>
                </a:lnTo>
                <a:lnTo>
                  <a:pt x="1676400" y="44450"/>
                </a:lnTo>
                <a:lnTo>
                  <a:pt x="1676400" y="31750"/>
                </a:lnTo>
                <a:close/>
              </a:path>
              <a:path w="2388234" h="76200">
                <a:moveTo>
                  <a:pt x="1701800" y="31750"/>
                </a:moveTo>
                <a:lnTo>
                  <a:pt x="1689100" y="31750"/>
                </a:lnTo>
                <a:lnTo>
                  <a:pt x="1689100" y="44450"/>
                </a:lnTo>
                <a:lnTo>
                  <a:pt x="1701800" y="44450"/>
                </a:lnTo>
                <a:lnTo>
                  <a:pt x="1701800" y="31750"/>
                </a:lnTo>
                <a:close/>
              </a:path>
              <a:path w="2388234" h="76200">
                <a:moveTo>
                  <a:pt x="1727200" y="31750"/>
                </a:moveTo>
                <a:lnTo>
                  <a:pt x="1714500" y="31750"/>
                </a:lnTo>
                <a:lnTo>
                  <a:pt x="1714500" y="44450"/>
                </a:lnTo>
                <a:lnTo>
                  <a:pt x="1727200" y="44450"/>
                </a:lnTo>
                <a:lnTo>
                  <a:pt x="1727200" y="31750"/>
                </a:lnTo>
                <a:close/>
              </a:path>
              <a:path w="2388234" h="76200">
                <a:moveTo>
                  <a:pt x="1752600" y="31750"/>
                </a:moveTo>
                <a:lnTo>
                  <a:pt x="1739900" y="31750"/>
                </a:lnTo>
                <a:lnTo>
                  <a:pt x="1739900" y="44450"/>
                </a:lnTo>
                <a:lnTo>
                  <a:pt x="1752600" y="44450"/>
                </a:lnTo>
                <a:lnTo>
                  <a:pt x="1752600" y="31750"/>
                </a:lnTo>
                <a:close/>
              </a:path>
              <a:path w="2388234" h="76200">
                <a:moveTo>
                  <a:pt x="1778000" y="31750"/>
                </a:moveTo>
                <a:lnTo>
                  <a:pt x="1765300" y="31750"/>
                </a:lnTo>
                <a:lnTo>
                  <a:pt x="1765300" y="44450"/>
                </a:lnTo>
                <a:lnTo>
                  <a:pt x="1778000" y="44450"/>
                </a:lnTo>
                <a:lnTo>
                  <a:pt x="1778000" y="31750"/>
                </a:lnTo>
                <a:close/>
              </a:path>
              <a:path w="2388234" h="76200">
                <a:moveTo>
                  <a:pt x="1803400" y="31750"/>
                </a:moveTo>
                <a:lnTo>
                  <a:pt x="1790700" y="31750"/>
                </a:lnTo>
                <a:lnTo>
                  <a:pt x="1790700" y="44450"/>
                </a:lnTo>
                <a:lnTo>
                  <a:pt x="1803400" y="44450"/>
                </a:lnTo>
                <a:lnTo>
                  <a:pt x="1803400" y="31750"/>
                </a:lnTo>
                <a:close/>
              </a:path>
              <a:path w="2388234" h="76200">
                <a:moveTo>
                  <a:pt x="1828800" y="31750"/>
                </a:moveTo>
                <a:lnTo>
                  <a:pt x="1816100" y="31750"/>
                </a:lnTo>
                <a:lnTo>
                  <a:pt x="1816100" y="44450"/>
                </a:lnTo>
                <a:lnTo>
                  <a:pt x="1828800" y="44450"/>
                </a:lnTo>
                <a:lnTo>
                  <a:pt x="1828800" y="31750"/>
                </a:lnTo>
                <a:close/>
              </a:path>
              <a:path w="2388234" h="76200">
                <a:moveTo>
                  <a:pt x="1854200" y="31750"/>
                </a:moveTo>
                <a:lnTo>
                  <a:pt x="1841500" y="31750"/>
                </a:lnTo>
                <a:lnTo>
                  <a:pt x="1841500" y="44450"/>
                </a:lnTo>
                <a:lnTo>
                  <a:pt x="1854200" y="44450"/>
                </a:lnTo>
                <a:lnTo>
                  <a:pt x="1854200" y="31750"/>
                </a:lnTo>
                <a:close/>
              </a:path>
              <a:path w="2388234" h="76200">
                <a:moveTo>
                  <a:pt x="1879600" y="31750"/>
                </a:moveTo>
                <a:lnTo>
                  <a:pt x="1866900" y="31750"/>
                </a:lnTo>
                <a:lnTo>
                  <a:pt x="1866900" y="44450"/>
                </a:lnTo>
                <a:lnTo>
                  <a:pt x="1879600" y="44450"/>
                </a:lnTo>
                <a:lnTo>
                  <a:pt x="1879600" y="31750"/>
                </a:lnTo>
                <a:close/>
              </a:path>
              <a:path w="2388234" h="76200">
                <a:moveTo>
                  <a:pt x="1905000" y="31750"/>
                </a:moveTo>
                <a:lnTo>
                  <a:pt x="1892300" y="31750"/>
                </a:lnTo>
                <a:lnTo>
                  <a:pt x="1892300" y="44450"/>
                </a:lnTo>
                <a:lnTo>
                  <a:pt x="1905000" y="44450"/>
                </a:lnTo>
                <a:lnTo>
                  <a:pt x="1905000" y="31750"/>
                </a:lnTo>
                <a:close/>
              </a:path>
              <a:path w="2388234" h="76200">
                <a:moveTo>
                  <a:pt x="1930400" y="31750"/>
                </a:moveTo>
                <a:lnTo>
                  <a:pt x="1917700" y="31750"/>
                </a:lnTo>
                <a:lnTo>
                  <a:pt x="1917700" y="44450"/>
                </a:lnTo>
                <a:lnTo>
                  <a:pt x="1930400" y="44450"/>
                </a:lnTo>
                <a:lnTo>
                  <a:pt x="1930400" y="31750"/>
                </a:lnTo>
                <a:close/>
              </a:path>
              <a:path w="2388234" h="76200">
                <a:moveTo>
                  <a:pt x="1955800" y="31750"/>
                </a:moveTo>
                <a:lnTo>
                  <a:pt x="1943100" y="31750"/>
                </a:lnTo>
                <a:lnTo>
                  <a:pt x="1943100" y="44450"/>
                </a:lnTo>
                <a:lnTo>
                  <a:pt x="1955800" y="44450"/>
                </a:lnTo>
                <a:lnTo>
                  <a:pt x="1955800" y="31750"/>
                </a:lnTo>
                <a:close/>
              </a:path>
              <a:path w="2388234" h="76200">
                <a:moveTo>
                  <a:pt x="1981200" y="31750"/>
                </a:moveTo>
                <a:lnTo>
                  <a:pt x="1968500" y="31750"/>
                </a:lnTo>
                <a:lnTo>
                  <a:pt x="1968500" y="44450"/>
                </a:lnTo>
                <a:lnTo>
                  <a:pt x="1981200" y="44450"/>
                </a:lnTo>
                <a:lnTo>
                  <a:pt x="1981200" y="31750"/>
                </a:lnTo>
                <a:close/>
              </a:path>
              <a:path w="2388234" h="76200">
                <a:moveTo>
                  <a:pt x="2006600" y="31750"/>
                </a:moveTo>
                <a:lnTo>
                  <a:pt x="1993900" y="31750"/>
                </a:lnTo>
                <a:lnTo>
                  <a:pt x="1993900" y="44450"/>
                </a:lnTo>
                <a:lnTo>
                  <a:pt x="2006600" y="44450"/>
                </a:lnTo>
                <a:lnTo>
                  <a:pt x="2006600" y="31750"/>
                </a:lnTo>
                <a:close/>
              </a:path>
              <a:path w="2388234" h="76200">
                <a:moveTo>
                  <a:pt x="2032000" y="31750"/>
                </a:moveTo>
                <a:lnTo>
                  <a:pt x="2019300" y="31750"/>
                </a:lnTo>
                <a:lnTo>
                  <a:pt x="2019300" y="44450"/>
                </a:lnTo>
                <a:lnTo>
                  <a:pt x="2032000" y="44450"/>
                </a:lnTo>
                <a:lnTo>
                  <a:pt x="2032000" y="31750"/>
                </a:lnTo>
                <a:close/>
              </a:path>
              <a:path w="2388234" h="76200">
                <a:moveTo>
                  <a:pt x="2057400" y="31750"/>
                </a:moveTo>
                <a:lnTo>
                  <a:pt x="2044700" y="31750"/>
                </a:lnTo>
                <a:lnTo>
                  <a:pt x="2044700" y="44450"/>
                </a:lnTo>
                <a:lnTo>
                  <a:pt x="2057400" y="44450"/>
                </a:lnTo>
                <a:lnTo>
                  <a:pt x="2057400" y="31750"/>
                </a:lnTo>
                <a:close/>
              </a:path>
              <a:path w="2388234" h="76200">
                <a:moveTo>
                  <a:pt x="2082800" y="31750"/>
                </a:moveTo>
                <a:lnTo>
                  <a:pt x="2070100" y="31750"/>
                </a:lnTo>
                <a:lnTo>
                  <a:pt x="2070100" y="44450"/>
                </a:lnTo>
                <a:lnTo>
                  <a:pt x="2082800" y="44450"/>
                </a:lnTo>
                <a:lnTo>
                  <a:pt x="2082800" y="31750"/>
                </a:lnTo>
                <a:close/>
              </a:path>
              <a:path w="2388234" h="76200">
                <a:moveTo>
                  <a:pt x="2108200" y="31750"/>
                </a:moveTo>
                <a:lnTo>
                  <a:pt x="2095500" y="31750"/>
                </a:lnTo>
                <a:lnTo>
                  <a:pt x="2095500" y="44450"/>
                </a:lnTo>
                <a:lnTo>
                  <a:pt x="2108200" y="44450"/>
                </a:lnTo>
                <a:lnTo>
                  <a:pt x="2108200" y="31750"/>
                </a:lnTo>
                <a:close/>
              </a:path>
              <a:path w="2388234" h="76200">
                <a:moveTo>
                  <a:pt x="2133600" y="31750"/>
                </a:moveTo>
                <a:lnTo>
                  <a:pt x="2120900" y="31750"/>
                </a:lnTo>
                <a:lnTo>
                  <a:pt x="2120900" y="44450"/>
                </a:lnTo>
                <a:lnTo>
                  <a:pt x="2133600" y="44450"/>
                </a:lnTo>
                <a:lnTo>
                  <a:pt x="2133600" y="31750"/>
                </a:lnTo>
                <a:close/>
              </a:path>
              <a:path w="2388234" h="76200">
                <a:moveTo>
                  <a:pt x="2159000" y="31750"/>
                </a:moveTo>
                <a:lnTo>
                  <a:pt x="2146300" y="31750"/>
                </a:lnTo>
                <a:lnTo>
                  <a:pt x="2146300" y="44450"/>
                </a:lnTo>
                <a:lnTo>
                  <a:pt x="2159000" y="44450"/>
                </a:lnTo>
                <a:lnTo>
                  <a:pt x="2159000" y="31750"/>
                </a:lnTo>
                <a:close/>
              </a:path>
              <a:path w="2388234" h="76200">
                <a:moveTo>
                  <a:pt x="2184400" y="31750"/>
                </a:moveTo>
                <a:lnTo>
                  <a:pt x="2171700" y="31750"/>
                </a:lnTo>
                <a:lnTo>
                  <a:pt x="2171700" y="44450"/>
                </a:lnTo>
                <a:lnTo>
                  <a:pt x="2184400" y="44450"/>
                </a:lnTo>
                <a:lnTo>
                  <a:pt x="2184400" y="31750"/>
                </a:lnTo>
                <a:close/>
              </a:path>
              <a:path w="2388234" h="76200">
                <a:moveTo>
                  <a:pt x="2209800" y="31750"/>
                </a:moveTo>
                <a:lnTo>
                  <a:pt x="2197100" y="31750"/>
                </a:lnTo>
                <a:lnTo>
                  <a:pt x="2197100" y="44450"/>
                </a:lnTo>
                <a:lnTo>
                  <a:pt x="2209800" y="44450"/>
                </a:lnTo>
                <a:lnTo>
                  <a:pt x="2209800" y="31750"/>
                </a:lnTo>
                <a:close/>
              </a:path>
              <a:path w="2388234" h="76200">
                <a:moveTo>
                  <a:pt x="2235200" y="31750"/>
                </a:moveTo>
                <a:lnTo>
                  <a:pt x="2222500" y="31750"/>
                </a:lnTo>
                <a:lnTo>
                  <a:pt x="2222500" y="44450"/>
                </a:lnTo>
                <a:lnTo>
                  <a:pt x="2235200" y="44450"/>
                </a:lnTo>
                <a:lnTo>
                  <a:pt x="2235200" y="31750"/>
                </a:lnTo>
                <a:close/>
              </a:path>
              <a:path w="2388234" h="76200">
                <a:moveTo>
                  <a:pt x="2260600" y="31750"/>
                </a:moveTo>
                <a:lnTo>
                  <a:pt x="2247900" y="31750"/>
                </a:lnTo>
                <a:lnTo>
                  <a:pt x="2247900" y="44450"/>
                </a:lnTo>
                <a:lnTo>
                  <a:pt x="2260600" y="44450"/>
                </a:lnTo>
                <a:lnTo>
                  <a:pt x="2260600" y="31750"/>
                </a:lnTo>
                <a:close/>
              </a:path>
              <a:path w="2388234" h="76200">
                <a:moveTo>
                  <a:pt x="2286000" y="31750"/>
                </a:moveTo>
                <a:lnTo>
                  <a:pt x="2273300" y="31750"/>
                </a:lnTo>
                <a:lnTo>
                  <a:pt x="2273300" y="44450"/>
                </a:lnTo>
                <a:lnTo>
                  <a:pt x="2286000" y="44450"/>
                </a:lnTo>
                <a:lnTo>
                  <a:pt x="2286000" y="31750"/>
                </a:lnTo>
                <a:close/>
              </a:path>
              <a:path w="2388234" h="76200">
                <a:moveTo>
                  <a:pt x="2311400" y="31750"/>
                </a:moveTo>
                <a:lnTo>
                  <a:pt x="2298700" y="31750"/>
                </a:lnTo>
                <a:lnTo>
                  <a:pt x="2298700" y="44450"/>
                </a:lnTo>
                <a:lnTo>
                  <a:pt x="2311400" y="44450"/>
                </a:lnTo>
                <a:lnTo>
                  <a:pt x="2311400" y="31750"/>
                </a:lnTo>
                <a:close/>
              </a:path>
              <a:path w="2388234" h="76200">
                <a:moveTo>
                  <a:pt x="2311527" y="0"/>
                </a:moveTo>
                <a:lnTo>
                  <a:pt x="2311527" y="76200"/>
                </a:lnTo>
                <a:lnTo>
                  <a:pt x="2375027" y="44450"/>
                </a:lnTo>
                <a:lnTo>
                  <a:pt x="2324100" y="44450"/>
                </a:lnTo>
                <a:lnTo>
                  <a:pt x="2324100" y="31750"/>
                </a:lnTo>
                <a:lnTo>
                  <a:pt x="2375027" y="31750"/>
                </a:lnTo>
                <a:lnTo>
                  <a:pt x="2311527" y="0"/>
                </a:lnTo>
                <a:close/>
              </a:path>
              <a:path w="2388234" h="76200">
                <a:moveTo>
                  <a:pt x="2324227" y="31750"/>
                </a:moveTo>
                <a:lnTo>
                  <a:pt x="2324100" y="44450"/>
                </a:lnTo>
                <a:lnTo>
                  <a:pt x="2324227" y="31750"/>
                </a:lnTo>
                <a:close/>
              </a:path>
              <a:path w="2388234" h="76200">
                <a:moveTo>
                  <a:pt x="2375027" y="31750"/>
                </a:moveTo>
                <a:lnTo>
                  <a:pt x="2324227" y="31750"/>
                </a:lnTo>
                <a:lnTo>
                  <a:pt x="2324227" y="44450"/>
                </a:lnTo>
                <a:lnTo>
                  <a:pt x="2375027" y="44450"/>
                </a:lnTo>
                <a:lnTo>
                  <a:pt x="2387727" y="38100"/>
                </a:lnTo>
                <a:lnTo>
                  <a:pt x="237502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002268" y="3191255"/>
            <a:ext cx="787400" cy="1018540"/>
          </a:xfrm>
          <a:custGeom>
            <a:avLst/>
            <a:gdLst/>
            <a:ahLst/>
            <a:cxnLst/>
            <a:rect l="l" t="t" r="r" b="b"/>
            <a:pathLst>
              <a:path w="787400" h="1018539">
                <a:moveTo>
                  <a:pt x="59435" y="66421"/>
                </a:moveTo>
                <a:lnTo>
                  <a:pt x="49402" y="74168"/>
                </a:lnTo>
                <a:lnTo>
                  <a:pt x="57150" y="84201"/>
                </a:lnTo>
                <a:lnTo>
                  <a:pt x="67182" y="76454"/>
                </a:lnTo>
                <a:lnTo>
                  <a:pt x="59435" y="66421"/>
                </a:lnTo>
                <a:close/>
              </a:path>
              <a:path w="787400" h="1018539">
                <a:moveTo>
                  <a:pt x="0" y="0"/>
                </a:moveTo>
                <a:lnTo>
                  <a:pt x="16509" y="83566"/>
                </a:lnTo>
                <a:lnTo>
                  <a:pt x="41606" y="64135"/>
                </a:lnTo>
                <a:lnTo>
                  <a:pt x="33781" y="54102"/>
                </a:lnTo>
                <a:lnTo>
                  <a:pt x="43814" y="46355"/>
                </a:lnTo>
                <a:lnTo>
                  <a:pt x="64569" y="46355"/>
                </a:lnTo>
                <a:lnTo>
                  <a:pt x="76707" y="36957"/>
                </a:lnTo>
                <a:lnTo>
                  <a:pt x="0" y="0"/>
                </a:lnTo>
                <a:close/>
              </a:path>
              <a:path w="787400" h="1018539">
                <a:moveTo>
                  <a:pt x="43814" y="46355"/>
                </a:moveTo>
                <a:lnTo>
                  <a:pt x="33781" y="54102"/>
                </a:lnTo>
                <a:lnTo>
                  <a:pt x="41528" y="64135"/>
                </a:lnTo>
                <a:lnTo>
                  <a:pt x="46608" y="60261"/>
                </a:lnTo>
                <a:lnTo>
                  <a:pt x="51659" y="56350"/>
                </a:lnTo>
                <a:lnTo>
                  <a:pt x="43814" y="46355"/>
                </a:lnTo>
                <a:close/>
              </a:path>
              <a:path w="787400" h="1018539">
                <a:moveTo>
                  <a:pt x="46608" y="60261"/>
                </a:moveTo>
                <a:lnTo>
                  <a:pt x="41528" y="64135"/>
                </a:lnTo>
                <a:lnTo>
                  <a:pt x="46608" y="60261"/>
                </a:lnTo>
                <a:close/>
              </a:path>
              <a:path w="787400" h="1018539">
                <a:moveTo>
                  <a:pt x="51659" y="56350"/>
                </a:moveTo>
                <a:lnTo>
                  <a:pt x="46608" y="60261"/>
                </a:lnTo>
                <a:lnTo>
                  <a:pt x="51688" y="56388"/>
                </a:lnTo>
                <a:close/>
              </a:path>
              <a:path w="787400" h="1018539">
                <a:moveTo>
                  <a:pt x="64569" y="46355"/>
                </a:moveTo>
                <a:lnTo>
                  <a:pt x="43814" y="46355"/>
                </a:lnTo>
                <a:lnTo>
                  <a:pt x="51659" y="56350"/>
                </a:lnTo>
                <a:lnTo>
                  <a:pt x="64569" y="46355"/>
                </a:lnTo>
                <a:close/>
              </a:path>
              <a:path w="787400" h="1018539">
                <a:moveTo>
                  <a:pt x="74929" y="86487"/>
                </a:moveTo>
                <a:lnTo>
                  <a:pt x="64897" y="94361"/>
                </a:lnTo>
                <a:lnTo>
                  <a:pt x="72643" y="104394"/>
                </a:lnTo>
                <a:lnTo>
                  <a:pt x="82676" y="96647"/>
                </a:lnTo>
                <a:lnTo>
                  <a:pt x="74929" y="86487"/>
                </a:lnTo>
                <a:close/>
              </a:path>
              <a:path w="787400" h="1018539">
                <a:moveTo>
                  <a:pt x="90424" y="106680"/>
                </a:moveTo>
                <a:lnTo>
                  <a:pt x="80390" y="114427"/>
                </a:lnTo>
                <a:lnTo>
                  <a:pt x="88137" y="124460"/>
                </a:lnTo>
                <a:lnTo>
                  <a:pt x="98171" y="116713"/>
                </a:lnTo>
                <a:lnTo>
                  <a:pt x="90424" y="106680"/>
                </a:lnTo>
                <a:close/>
              </a:path>
              <a:path w="787400" h="1018539">
                <a:moveTo>
                  <a:pt x="106045" y="126746"/>
                </a:moveTo>
                <a:lnTo>
                  <a:pt x="96011" y="134493"/>
                </a:lnTo>
                <a:lnTo>
                  <a:pt x="103758" y="144526"/>
                </a:lnTo>
                <a:lnTo>
                  <a:pt x="113791" y="136779"/>
                </a:lnTo>
                <a:lnTo>
                  <a:pt x="106045" y="126746"/>
                </a:lnTo>
                <a:close/>
              </a:path>
              <a:path w="787400" h="1018539">
                <a:moveTo>
                  <a:pt x="121538" y="146812"/>
                </a:moveTo>
                <a:lnTo>
                  <a:pt x="111505" y="154559"/>
                </a:lnTo>
                <a:lnTo>
                  <a:pt x="119252" y="164592"/>
                </a:lnTo>
                <a:lnTo>
                  <a:pt x="129285" y="156845"/>
                </a:lnTo>
                <a:lnTo>
                  <a:pt x="121538" y="146812"/>
                </a:lnTo>
                <a:close/>
              </a:path>
              <a:path w="787400" h="1018539">
                <a:moveTo>
                  <a:pt x="137032" y="166878"/>
                </a:moveTo>
                <a:lnTo>
                  <a:pt x="127000" y="174752"/>
                </a:lnTo>
                <a:lnTo>
                  <a:pt x="134747" y="184785"/>
                </a:lnTo>
                <a:lnTo>
                  <a:pt x="144779" y="176911"/>
                </a:lnTo>
                <a:lnTo>
                  <a:pt x="137032" y="166878"/>
                </a:lnTo>
                <a:close/>
              </a:path>
              <a:path w="787400" h="1018539">
                <a:moveTo>
                  <a:pt x="152653" y="187071"/>
                </a:moveTo>
                <a:lnTo>
                  <a:pt x="142621" y="194818"/>
                </a:lnTo>
                <a:lnTo>
                  <a:pt x="150367" y="204851"/>
                </a:lnTo>
                <a:lnTo>
                  <a:pt x="160400" y="197104"/>
                </a:lnTo>
                <a:lnTo>
                  <a:pt x="152653" y="187071"/>
                </a:lnTo>
                <a:close/>
              </a:path>
              <a:path w="787400" h="1018539">
                <a:moveTo>
                  <a:pt x="168148" y="207137"/>
                </a:moveTo>
                <a:lnTo>
                  <a:pt x="158114" y="214884"/>
                </a:lnTo>
                <a:lnTo>
                  <a:pt x="165861" y="224917"/>
                </a:lnTo>
                <a:lnTo>
                  <a:pt x="175895" y="217170"/>
                </a:lnTo>
                <a:lnTo>
                  <a:pt x="168148" y="207137"/>
                </a:lnTo>
                <a:close/>
              </a:path>
              <a:path w="787400" h="1018539">
                <a:moveTo>
                  <a:pt x="183641" y="227203"/>
                </a:moveTo>
                <a:lnTo>
                  <a:pt x="173608" y="234950"/>
                </a:lnTo>
                <a:lnTo>
                  <a:pt x="181355" y="244983"/>
                </a:lnTo>
                <a:lnTo>
                  <a:pt x="191388" y="237236"/>
                </a:lnTo>
                <a:lnTo>
                  <a:pt x="183641" y="227203"/>
                </a:lnTo>
                <a:close/>
              </a:path>
              <a:path w="787400" h="1018539">
                <a:moveTo>
                  <a:pt x="199262" y="247269"/>
                </a:moveTo>
                <a:lnTo>
                  <a:pt x="189229" y="255016"/>
                </a:lnTo>
                <a:lnTo>
                  <a:pt x="196976" y="265176"/>
                </a:lnTo>
                <a:lnTo>
                  <a:pt x="207009" y="257302"/>
                </a:lnTo>
                <a:lnTo>
                  <a:pt x="199262" y="247269"/>
                </a:lnTo>
                <a:close/>
              </a:path>
              <a:path w="787400" h="1018539">
                <a:moveTo>
                  <a:pt x="214756" y="267335"/>
                </a:moveTo>
                <a:lnTo>
                  <a:pt x="204724" y="275209"/>
                </a:lnTo>
                <a:lnTo>
                  <a:pt x="212471" y="285242"/>
                </a:lnTo>
                <a:lnTo>
                  <a:pt x="222503" y="277495"/>
                </a:lnTo>
                <a:lnTo>
                  <a:pt x="214756" y="267335"/>
                </a:lnTo>
                <a:close/>
              </a:path>
              <a:path w="787400" h="1018539">
                <a:moveTo>
                  <a:pt x="230250" y="287528"/>
                </a:moveTo>
                <a:lnTo>
                  <a:pt x="220217" y="295275"/>
                </a:lnTo>
                <a:lnTo>
                  <a:pt x="227964" y="305308"/>
                </a:lnTo>
                <a:lnTo>
                  <a:pt x="237998" y="297561"/>
                </a:lnTo>
                <a:lnTo>
                  <a:pt x="230250" y="287528"/>
                </a:lnTo>
                <a:close/>
              </a:path>
              <a:path w="787400" h="1018539">
                <a:moveTo>
                  <a:pt x="245872" y="307594"/>
                </a:moveTo>
                <a:lnTo>
                  <a:pt x="235711" y="315341"/>
                </a:lnTo>
                <a:lnTo>
                  <a:pt x="243585" y="325374"/>
                </a:lnTo>
                <a:lnTo>
                  <a:pt x="253618" y="317627"/>
                </a:lnTo>
                <a:lnTo>
                  <a:pt x="245872" y="307594"/>
                </a:lnTo>
                <a:close/>
              </a:path>
              <a:path w="787400" h="1018539">
                <a:moveTo>
                  <a:pt x="261365" y="327660"/>
                </a:moveTo>
                <a:lnTo>
                  <a:pt x="251332" y="335407"/>
                </a:lnTo>
                <a:lnTo>
                  <a:pt x="259079" y="345440"/>
                </a:lnTo>
                <a:lnTo>
                  <a:pt x="269112" y="337693"/>
                </a:lnTo>
                <a:lnTo>
                  <a:pt x="261365" y="327660"/>
                </a:lnTo>
                <a:close/>
              </a:path>
              <a:path w="787400" h="1018539">
                <a:moveTo>
                  <a:pt x="276859" y="347726"/>
                </a:moveTo>
                <a:lnTo>
                  <a:pt x="266826" y="355600"/>
                </a:lnTo>
                <a:lnTo>
                  <a:pt x="274574" y="365633"/>
                </a:lnTo>
                <a:lnTo>
                  <a:pt x="284606" y="357759"/>
                </a:lnTo>
                <a:lnTo>
                  <a:pt x="276859" y="347726"/>
                </a:lnTo>
                <a:close/>
              </a:path>
              <a:path w="787400" h="1018539">
                <a:moveTo>
                  <a:pt x="292480" y="367919"/>
                </a:moveTo>
                <a:lnTo>
                  <a:pt x="282321" y="375666"/>
                </a:lnTo>
                <a:lnTo>
                  <a:pt x="290195" y="385699"/>
                </a:lnTo>
                <a:lnTo>
                  <a:pt x="300227" y="377952"/>
                </a:lnTo>
                <a:lnTo>
                  <a:pt x="292480" y="367919"/>
                </a:lnTo>
                <a:close/>
              </a:path>
              <a:path w="787400" h="1018539">
                <a:moveTo>
                  <a:pt x="307975" y="387985"/>
                </a:moveTo>
                <a:lnTo>
                  <a:pt x="297941" y="395732"/>
                </a:lnTo>
                <a:lnTo>
                  <a:pt x="305688" y="405765"/>
                </a:lnTo>
                <a:lnTo>
                  <a:pt x="315722" y="398018"/>
                </a:lnTo>
                <a:lnTo>
                  <a:pt x="307975" y="387985"/>
                </a:lnTo>
                <a:close/>
              </a:path>
              <a:path w="787400" h="1018539">
                <a:moveTo>
                  <a:pt x="323468" y="408051"/>
                </a:moveTo>
                <a:lnTo>
                  <a:pt x="313435" y="415798"/>
                </a:lnTo>
                <a:lnTo>
                  <a:pt x="321182" y="425831"/>
                </a:lnTo>
                <a:lnTo>
                  <a:pt x="331215" y="418084"/>
                </a:lnTo>
                <a:lnTo>
                  <a:pt x="323468" y="408051"/>
                </a:lnTo>
                <a:close/>
              </a:path>
              <a:path w="787400" h="1018539">
                <a:moveTo>
                  <a:pt x="339089" y="428117"/>
                </a:moveTo>
                <a:lnTo>
                  <a:pt x="328929" y="435864"/>
                </a:lnTo>
                <a:lnTo>
                  <a:pt x="336803" y="446024"/>
                </a:lnTo>
                <a:lnTo>
                  <a:pt x="346836" y="438150"/>
                </a:lnTo>
                <a:lnTo>
                  <a:pt x="339089" y="428117"/>
                </a:lnTo>
                <a:close/>
              </a:path>
              <a:path w="787400" h="1018539">
                <a:moveTo>
                  <a:pt x="354583" y="448310"/>
                </a:moveTo>
                <a:lnTo>
                  <a:pt x="344550" y="456057"/>
                </a:lnTo>
                <a:lnTo>
                  <a:pt x="352298" y="466090"/>
                </a:lnTo>
                <a:lnTo>
                  <a:pt x="362330" y="458343"/>
                </a:lnTo>
                <a:lnTo>
                  <a:pt x="354583" y="448310"/>
                </a:lnTo>
                <a:close/>
              </a:path>
              <a:path w="787400" h="1018539">
                <a:moveTo>
                  <a:pt x="370077" y="468376"/>
                </a:moveTo>
                <a:lnTo>
                  <a:pt x="360045" y="476123"/>
                </a:lnTo>
                <a:lnTo>
                  <a:pt x="367791" y="486156"/>
                </a:lnTo>
                <a:lnTo>
                  <a:pt x="377825" y="478409"/>
                </a:lnTo>
                <a:lnTo>
                  <a:pt x="370077" y="468376"/>
                </a:lnTo>
                <a:close/>
              </a:path>
              <a:path w="787400" h="1018539">
                <a:moveTo>
                  <a:pt x="385699" y="488442"/>
                </a:moveTo>
                <a:lnTo>
                  <a:pt x="375538" y="496189"/>
                </a:lnTo>
                <a:lnTo>
                  <a:pt x="383412" y="506222"/>
                </a:lnTo>
                <a:lnTo>
                  <a:pt x="393446" y="498475"/>
                </a:lnTo>
                <a:lnTo>
                  <a:pt x="385699" y="488442"/>
                </a:lnTo>
                <a:close/>
              </a:path>
              <a:path w="787400" h="1018539">
                <a:moveTo>
                  <a:pt x="401192" y="508508"/>
                </a:moveTo>
                <a:lnTo>
                  <a:pt x="391159" y="516255"/>
                </a:lnTo>
                <a:lnTo>
                  <a:pt x="398906" y="526288"/>
                </a:lnTo>
                <a:lnTo>
                  <a:pt x="408939" y="518541"/>
                </a:lnTo>
                <a:lnTo>
                  <a:pt x="401192" y="508508"/>
                </a:lnTo>
                <a:close/>
              </a:path>
              <a:path w="787400" h="1018539">
                <a:moveTo>
                  <a:pt x="416686" y="528574"/>
                </a:moveTo>
                <a:lnTo>
                  <a:pt x="406653" y="536448"/>
                </a:lnTo>
                <a:lnTo>
                  <a:pt x="414400" y="546481"/>
                </a:lnTo>
                <a:lnTo>
                  <a:pt x="424433" y="538734"/>
                </a:lnTo>
                <a:lnTo>
                  <a:pt x="416686" y="528574"/>
                </a:lnTo>
                <a:close/>
              </a:path>
              <a:path w="787400" h="1018539">
                <a:moveTo>
                  <a:pt x="432307" y="548767"/>
                </a:moveTo>
                <a:lnTo>
                  <a:pt x="422148" y="556514"/>
                </a:lnTo>
                <a:lnTo>
                  <a:pt x="430022" y="566547"/>
                </a:lnTo>
                <a:lnTo>
                  <a:pt x="440054" y="558800"/>
                </a:lnTo>
                <a:lnTo>
                  <a:pt x="432307" y="548767"/>
                </a:lnTo>
                <a:close/>
              </a:path>
              <a:path w="787400" h="1018539">
                <a:moveTo>
                  <a:pt x="447801" y="568833"/>
                </a:moveTo>
                <a:lnTo>
                  <a:pt x="437768" y="576580"/>
                </a:lnTo>
                <a:lnTo>
                  <a:pt x="445515" y="586613"/>
                </a:lnTo>
                <a:lnTo>
                  <a:pt x="455549" y="578866"/>
                </a:lnTo>
                <a:lnTo>
                  <a:pt x="447801" y="568833"/>
                </a:lnTo>
                <a:close/>
              </a:path>
              <a:path w="787400" h="1018539">
                <a:moveTo>
                  <a:pt x="463296" y="588899"/>
                </a:moveTo>
                <a:lnTo>
                  <a:pt x="453262" y="596646"/>
                </a:lnTo>
                <a:lnTo>
                  <a:pt x="461009" y="606679"/>
                </a:lnTo>
                <a:lnTo>
                  <a:pt x="471042" y="598932"/>
                </a:lnTo>
                <a:lnTo>
                  <a:pt x="463296" y="588899"/>
                </a:lnTo>
                <a:close/>
              </a:path>
              <a:path w="787400" h="1018539">
                <a:moveTo>
                  <a:pt x="478916" y="608965"/>
                </a:moveTo>
                <a:lnTo>
                  <a:pt x="468756" y="616839"/>
                </a:lnTo>
                <a:lnTo>
                  <a:pt x="476630" y="626872"/>
                </a:lnTo>
                <a:lnTo>
                  <a:pt x="486663" y="618998"/>
                </a:lnTo>
                <a:lnTo>
                  <a:pt x="478916" y="608965"/>
                </a:lnTo>
                <a:close/>
              </a:path>
              <a:path w="787400" h="1018539">
                <a:moveTo>
                  <a:pt x="494410" y="629158"/>
                </a:moveTo>
                <a:lnTo>
                  <a:pt x="484377" y="636905"/>
                </a:lnTo>
                <a:lnTo>
                  <a:pt x="492125" y="646938"/>
                </a:lnTo>
                <a:lnTo>
                  <a:pt x="502157" y="639191"/>
                </a:lnTo>
                <a:lnTo>
                  <a:pt x="494410" y="629158"/>
                </a:lnTo>
                <a:close/>
              </a:path>
              <a:path w="787400" h="1018539">
                <a:moveTo>
                  <a:pt x="509904" y="649224"/>
                </a:moveTo>
                <a:lnTo>
                  <a:pt x="499872" y="656971"/>
                </a:lnTo>
                <a:lnTo>
                  <a:pt x="507618" y="667004"/>
                </a:lnTo>
                <a:lnTo>
                  <a:pt x="517651" y="659257"/>
                </a:lnTo>
                <a:lnTo>
                  <a:pt x="509904" y="649224"/>
                </a:lnTo>
                <a:close/>
              </a:path>
              <a:path w="787400" h="1018539">
                <a:moveTo>
                  <a:pt x="525399" y="669290"/>
                </a:moveTo>
                <a:lnTo>
                  <a:pt x="515365" y="677037"/>
                </a:lnTo>
                <a:lnTo>
                  <a:pt x="523239" y="687070"/>
                </a:lnTo>
                <a:lnTo>
                  <a:pt x="533273" y="679323"/>
                </a:lnTo>
                <a:lnTo>
                  <a:pt x="525399" y="669290"/>
                </a:lnTo>
                <a:close/>
              </a:path>
              <a:path w="787400" h="1018539">
                <a:moveTo>
                  <a:pt x="541020" y="689356"/>
                </a:moveTo>
                <a:lnTo>
                  <a:pt x="530986" y="697103"/>
                </a:lnTo>
                <a:lnTo>
                  <a:pt x="538733" y="707263"/>
                </a:lnTo>
                <a:lnTo>
                  <a:pt x="548766" y="699389"/>
                </a:lnTo>
                <a:lnTo>
                  <a:pt x="541020" y="689356"/>
                </a:lnTo>
                <a:close/>
              </a:path>
              <a:path w="787400" h="1018539">
                <a:moveTo>
                  <a:pt x="556513" y="709422"/>
                </a:moveTo>
                <a:lnTo>
                  <a:pt x="546480" y="717296"/>
                </a:lnTo>
                <a:lnTo>
                  <a:pt x="554227" y="727329"/>
                </a:lnTo>
                <a:lnTo>
                  <a:pt x="564260" y="719582"/>
                </a:lnTo>
                <a:lnTo>
                  <a:pt x="556513" y="709422"/>
                </a:lnTo>
                <a:close/>
              </a:path>
              <a:path w="787400" h="1018539">
                <a:moveTo>
                  <a:pt x="572007" y="729615"/>
                </a:moveTo>
                <a:lnTo>
                  <a:pt x="561975" y="737362"/>
                </a:lnTo>
                <a:lnTo>
                  <a:pt x="569849" y="747395"/>
                </a:lnTo>
                <a:lnTo>
                  <a:pt x="579881" y="739648"/>
                </a:lnTo>
                <a:lnTo>
                  <a:pt x="572007" y="729615"/>
                </a:lnTo>
                <a:close/>
              </a:path>
              <a:path w="787400" h="1018539">
                <a:moveTo>
                  <a:pt x="587628" y="749681"/>
                </a:moveTo>
                <a:lnTo>
                  <a:pt x="577596" y="757428"/>
                </a:lnTo>
                <a:lnTo>
                  <a:pt x="585342" y="767461"/>
                </a:lnTo>
                <a:lnTo>
                  <a:pt x="595376" y="759714"/>
                </a:lnTo>
                <a:lnTo>
                  <a:pt x="587628" y="749681"/>
                </a:lnTo>
                <a:close/>
              </a:path>
              <a:path w="787400" h="1018539">
                <a:moveTo>
                  <a:pt x="603123" y="769747"/>
                </a:moveTo>
                <a:lnTo>
                  <a:pt x="593089" y="777494"/>
                </a:lnTo>
                <a:lnTo>
                  <a:pt x="600836" y="787527"/>
                </a:lnTo>
                <a:lnTo>
                  <a:pt x="610870" y="779780"/>
                </a:lnTo>
                <a:lnTo>
                  <a:pt x="603123" y="769747"/>
                </a:lnTo>
                <a:close/>
              </a:path>
              <a:path w="787400" h="1018539">
                <a:moveTo>
                  <a:pt x="618616" y="789813"/>
                </a:moveTo>
                <a:lnTo>
                  <a:pt x="608583" y="797687"/>
                </a:lnTo>
                <a:lnTo>
                  <a:pt x="616457" y="807720"/>
                </a:lnTo>
                <a:lnTo>
                  <a:pt x="626490" y="799973"/>
                </a:lnTo>
                <a:lnTo>
                  <a:pt x="618616" y="789813"/>
                </a:lnTo>
                <a:close/>
              </a:path>
              <a:path w="787400" h="1018539">
                <a:moveTo>
                  <a:pt x="634237" y="810006"/>
                </a:moveTo>
                <a:lnTo>
                  <a:pt x="624204" y="817753"/>
                </a:lnTo>
                <a:lnTo>
                  <a:pt x="631951" y="827786"/>
                </a:lnTo>
                <a:lnTo>
                  <a:pt x="641984" y="820039"/>
                </a:lnTo>
                <a:lnTo>
                  <a:pt x="634237" y="810006"/>
                </a:lnTo>
                <a:close/>
              </a:path>
              <a:path w="787400" h="1018539">
                <a:moveTo>
                  <a:pt x="649731" y="830072"/>
                </a:moveTo>
                <a:lnTo>
                  <a:pt x="639699" y="837819"/>
                </a:lnTo>
                <a:lnTo>
                  <a:pt x="647446" y="847852"/>
                </a:lnTo>
                <a:lnTo>
                  <a:pt x="657478" y="840105"/>
                </a:lnTo>
                <a:lnTo>
                  <a:pt x="649731" y="830072"/>
                </a:lnTo>
                <a:close/>
              </a:path>
              <a:path w="787400" h="1018539">
                <a:moveTo>
                  <a:pt x="665226" y="850138"/>
                </a:moveTo>
                <a:lnTo>
                  <a:pt x="655192" y="857885"/>
                </a:lnTo>
                <a:lnTo>
                  <a:pt x="662939" y="867918"/>
                </a:lnTo>
                <a:lnTo>
                  <a:pt x="673100" y="860171"/>
                </a:lnTo>
                <a:lnTo>
                  <a:pt x="665226" y="850138"/>
                </a:lnTo>
                <a:close/>
              </a:path>
              <a:path w="787400" h="1018539">
                <a:moveTo>
                  <a:pt x="680847" y="870204"/>
                </a:moveTo>
                <a:lnTo>
                  <a:pt x="670813" y="877951"/>
                </a:lnTo>
                <a:lnTo>
                  <a:pt x="678560" y="888111"/>
                </a:lnTo>
                <a:lnTo>
                  <a:pt x="688593" y="880237"/>
                </a:lnTo>
                <a:lnTo>
                  <a:pt x="680847" y="870204"/>
                </a:lnTo>
                <a:close/>
              </a:path>
              <a:path w="787400" h="1018539">
                <a:moveTo>
                  <a:pt x="696340" y="890397"/>
                </a:moveTo>
                <a:lnTo>
                  <a:pt x="686307" y="898144"/>
                </a:lnTo>
                <a:lnTo>
                  <a:pt x="694054" y="908177"/>
                </a:lnTo>
                <a:lnTo>
                  <a:pt x="704087" y="900430"/>
                </a:lnTo>
                <a:lnTo>
                  <a:pt x="696340" y="890397"/>
                </a:lnTo>
                <a:close/>
              </a:path>
              <a:path w="787400" h="1018539">
                <a:moveTo>
                  <a:pt x="711834" y="910463"/>
                </a:moveTo>
                <a:lnTo>
                  <a:pt x="701801" y="918210"/>
                </a:lnTo>
                <a:lnTo>
                  <a:pt x="709549" y="928243"/>
                </a:lnTo>
                <a:lnTo>
                  <a:pt x="719708" y="920496"/>
                </a:lnTo>
                <a:lnTo>
                  <a:pt x="711834" y="910463"/>
                </a:lnTo>
                <a:close/>
              </a:path>
              <a:path w="787400" h="1018539">
                <a:moveTo>
                  <a:pt x="735743" y="962002"/>
                </a:moveTo>
                <a:lnTo>
                  <a:pt x="710564" y="981456"/>
                </a:lnTo>
                <a:lnTo>
                  <a:pt x="787400" y="1018413"/>
                </a:lnTo>
                <a:lnTo>
                  <a:pt x="777514" y="968375"/>
                </a:lnTo>
                <a:lnTo>
                  <a:pt x="740663" y="968375"/>
                </a:lnTo>
                <a:lnTo>
                  <a:pt x="735743" y="962002"/>
                </a:lnTo>
                <a:close/>
              </a:path>
              <a:path w="787400" h="1018539">
                <a:moveTo>
                  <a:pt x="745774" y="954252"/>
                </a:moveTo>
                <a:lnTo>
                  <a:pt x="735743" y="962002"/>
                </a:lnTo>
                <a:lnTo>
                  <a:pt x="740663" y="968375"/>
                </a:lnTo>
                <a:lnTo>
                  <a:pt x="750697" y="960628"/>
                </a:lnTo>
                <a:lnTo>
                  <a:pt x="745774" y="954252"/>
                </a:lnTo>
                <a:close/>
              </a:path>
              <a:path w="787400" h="1018539">
                <a:moveTo>
                  <a:pt x="770889" y="934847"/>
                </a:moveTo>
                <a:lnTo>
                  <a:pt x="745774" y="954252"/>
                </a:lnTo>
                <a:lnTo>
                  <a:pt x="750697" y="960628"/>
                </a:lnTo>
                <a:lnTo>
                  <a:pt x="740663" y="968375"/>
                </a:lnTo>
                <a:lnTo>
                  <a:pt x="777514" y="968375"/>
                </a:lnTo>
                <a:lnTo>
                  <a:pt x="770889" y="934847"/>
                </a:lnTo>
                <a:close/>
              </a:path>
              <a:path w="787400" h="1018539">
                <a:moveTo>
                  <a:pt x="742950" y="950595"/>
                </a:moveTo>
                <a:lnTo>
                  <a:pt x="732916" y="958342"/>
                </a:lnTo>
                <a:lnTo>
                  <a:pt x="735743" y="962002"/>
                </a:lnTo>
                <a:lnTo>
                  <a:pt x="745774" y="954252"/>
                </a:lnTo>
                <a:lnTo>
                  <a:pt x="742950" y="950595"/>
                </a:lnTo>
                <a:close/>
              </a:path>
              <a:path w="787400" h="1018539">
                <a:moveTo>
                  <a:pt x="727455" y="930529"/>
                </a:moveTo>
                <a:lnTo>
                  <a:pt x="717423" y="938276"/>
                </a:lnTo>
                <a:lnTo>
                  <a:pt x="725170" y="948309"/>
                </a:lnTo>
                <a:lnTo>
                  <a:pt x="735202" y="940562"/>
                </a:lnTo>
                <a:lnTo>
                  <a:pt x="727455" y="9305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5012" y="786206"/>
            <a:ext cx="165353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</a:rPr>
              <a:t>群友福利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005583" y="1808988"/>
            <a:ext cx="1249680" cy="1247140"/>
          </a:xfrm>
          <a:custGeom>
            <a:avLst/>
            <a:gdLst/>
            <a:ahLst/>
            <a:cxnLst/>
            <a:rect l="l" t="t" r="r" b="b"/>
            <a:pathLst>
              <a:path w="1249679" h="1247139">
                <a:moveTo>
                  <a:pt x="0" y="623315"/>
                </a:moveTo>
                <a:lnTo>
                  <a:pt x="1880" y="574597"/>
                </a:lnTo>
                <a:lnTo>
                  <a:pt x="7427" y="526906"/>
                </a:lnTo>
                <a:lnTo>
                  <a:pt x="16504" y="480379"/>
                </a:lnTo>
                <a:lnTo>
                  <a:pt x="28969" y="435157"/>
                </a:lnTo>
                <a:lnTo>
                  <a:pt x="44686" y="391376"/>
                </a:lnTo>
                <a:lnTo>
                  <a:pt x="63514" y="349175"/>
                </a:lnTo>
                <a:lnTo>
                  <a:pt x="85315" y="308694"/>
                </a:lnTo>
                <a:lnTo>
                  <a:pt x="109950" y="270070"/>
                </a:lnTo>
                <a:lnTo>
                  <a:pt x="137279" y="233443"/>
                </a:lnTo>
                <a:lnTo>
                  <a:pt x="167165" y="198949"/>
                </a:lnTo>
                <a:lnTo>
                  <a:pt x="199467" y="166729"/>
                </a:lnTo>
                <a:lnTo>
                  <a:pt x="234047" y="136920"/>
                </a:lnTo>
                <a:lnTo>
                  <a:pt x="270766" y="109660"/>
                </a:lnTo>
                <a:lnTo>
                  <a:pt x="309484" y="85089"/>
                </a:lnTo>
                <a:lnTo>
                  <a:pt x="350064" y="63345"/>
                </a:lnTo>
                <a:lnTo>
                  <a:pt x="392366" y="44567"/>
                </a:lnTo>
                <a:lnTo>
                  <a:pt x="436250" y="28892"/>
                </a:lnTo>
                <a:lnTo>
                  <a:pt x="481579" y="16459"/>
                </a:lnTo>
                <a:lnTo>
                  <a:pt x="528213" y="7407"/>
                </a:lnTo>
                <a:lnTo>
                  <a:pt x="576013" y="1875"/>
                </a:lnTo>
                <a:lnTo>
                  <a:pt x="624840" y="0"/>
                </a:lnTo>
                <a:lnTo>
                  <a:pt x="673666" y="1875"/>
                </a:lnTo>
                <a:lnTo>
                  <a:pt x="721466" y="7407"/>
                </a:lnTo>
                <a:lnTo>
                  <a:pt x="768100" y="16459"/>
                </a:lnTo>
                <a:lnTo>
                  <a:pt x="813429" y="28892"/>
                </a:lnTo>
                <a:lnTo>
                  <a:pt x="857313" y="44567"/>
                </a:lnTo>
                <a:lnTo>
                  <a:pt x="899615" y="63345"/>
                </a:lnTo>
                <a:lnTo>
                  <a:pt x="940195" y="85089"/>
                </a:lnTo>
                <a:lnTo>
                  <a:pt x="978913" y="109660"/>
                </a:lnTo>
                <a:lnTo>
                  <a:pt x="1015632" y="136920"/>
                </a:lnTo>
                <a:lnTo>
                  <a:pt x="1050212" y="166729"/>
                </a:lnTo>
                <a:lnTo>
                  <a:pt x="1082514" y="198949"/>
                </a:lnTo>
                <a:lnTo>
                  <a:pt x="1112400" y="233443"/>
                </a:lnTo>
                <a:lnTo>
                  <a:pt x="1139729" y="270070"/>
                </a:lnTo>
                <a:lnTo>
                  <a:pt x="1164364" y="308694"/>
                </a:lnTo>
                <a:lnTo>
                  <a:pt x="1186165" y="349175"/>
                </a:lnTo>
                <a:lnTo>
                  <a:pt x="1204993" y="391376"/>
                </a:lnTo>
                <a:lnTo>
                  <a:pt x="1220710" y="435157"/>
                </a:lnTo>
                <a:lnTo>
                  <a:pt x="1233175" y="480379"/>
                </a:lnTo>
                <a:lnTo>
                  <a:pt x="1242252" y="526906"/>
                </a:lnTo>
                <a:lnTo>
                  <a:pt x="1247799" y="574597"/>
                </a:lnTo>
                <a:lnTo>
                  <a:pt x="1249680" y="623315"/>
                </a:lnTo>
                <a:lnTo>
                  <a:pt x="1247799" y="672034"/>
                </a:lnTo>
                <a:lnTo>
                  <a:pt x="1242252" y="719725"/>
                </a:lnTo>
                <a:lnTo>
                  <a:pt x="1233175" y="766252"/>
                </a:lnTo>
                <a:lnTo>
                  <a:pt x="1220710" y="811474"/>
                </a:lnTo>
                <a:lnTo>
                  <a:pt x="1204993" y="855255"/>
                </a:lnTo>
                <a:lnTo>
                  <a:pt x="1186165" y="897456"/>
                </a:lnTo>
                <a:lnTo>
                  <a:pt x="1164364" y="937937"/>
                </a:lnTo>
                <a:lnTo>
                  <a:pt x="1139729" y="976561"/>
                </a:lnTo>
                <a:lnTo>
                  <a:pt x="1112400" y="1013188"/>
                </a:lnTo>
                <a:lnTo>
                  <a:pt x="1082514" y="1047682"/>
                </a:lnTo>
                <a:lnTo>
                  <a:pt x="1050212" y="1079902"/>
                </a:lnTo>
                <a:lnTo>
                  <a:pt x="1015632" y="1109711"/>
                </a:lnTo>
                <a:lnTo>
                  <a:pt x="978913" y="1136971"/>
                </a:lnTo>
                <a:lnTo>
                  <a:pt x="940195" y="1161541"/>
                </a:lnTo>
                <a:lnTo>
                  <a:pt x="899615" y="1183286"/>
                </a:lnTo>
                <a:lnTo>
                  <a:pt x="857313" y="1202064"/>
                </a:lnTo>
                <a:lnTo>
                  <a:pt x="813429" y="1217739"/>
                </a:lnTo>
                <a:lnTo>
                  <a:pt x="768100" y="1230172"/>
                </a:lnTo>
                <a:lnTo>
                  <a:pt x="721466" y="1239224"/>
                </a:lnTo>
                <a:lnTo>
                  <a:pt x="673666" y="1244756"/>
                </a:lnTo>
                <a:lnTo>
                  <a:pt x="624840" y="1246632"/>
                </a:lnTo>
                <a:lnTo>
                  <a:pt x="576013" y="1244756"/>
                </a:lnTo>
                <a:lnTo>
                  <a:pt x="528213" y="1239224"/>
                </a:lnTo>
                <a:lnTo>
                  <a:pt x="481579" y="1230172"/>
                </a:lnTo>
                <a:lnTo>
                  <a:pt x="436250" y="1217739"/>
                </a:lnTo>
                <a:lnTo>
                  <a:pt x="392366" y="1202064"/>
                </a:lnTo>
                <a:lnTo>
                  <a:pt x="350064" y="1183286"/>
                </a:lnTo>
                <a:lnTo>
                  <a:pt x="309484" y="1161541"/>
                </a:lnTo>
                <a:lnTo>
                  <a:pt x="270766" y="1136971"/>
                </a:lnTo>
                <a:lnTo>
                  <a:pt x="234047" y="1109711"/>
                </a:lnTo>
                <a:lnTo>
                  <a:pt x="199467" y="1079902"/>
                </a:lnTo>
                <a:lnTo>
                  <a:pt x="167165" y="1047682"/>
                </a:lnTo>
                <a:lnTo>
                  <a:pt x="137279" y="1013188"/>
                </a:lnTo>
                <a:lnTo>
                  <a:pt x="109950" y="976561"/>
                </a:lnTo>
                <a:lnTo>
                  <a:pt x="85315" y="937937"/>
                </a:lnTo>
                <a:lnTo>
                  <a:pt x="63514" y="897456"/>
                </a:lnTo>
                <a:lnTo>
                  <a:pt x="44686" y="855255"/>
                </a:lnTo>
                <a:lnTo>
                  <a:pt x="28969" y="811474"/>
                </a:lnTo>
                <a:lnTo>
                  <a:pt x="16504" y="766252"/>
                </a:lnTo>
                <a:lnTo>
                  <a:pt x="7427" y="719725"/>
                </a:lnTo>
                <a:lnTo>
                  <a:pt x="1880" y="672034"/>
                </a:lnTo>
                <a:lnTo>
                  <a:pt x="0" y="623315"/>
                </a:lnTo>
                <a:close/>
              </a:path>
            </a:pathLst>
          </a:custGeom>
          <a:ln w="6096">
            <a:solidFill>
              <a:srgbClr val="CD2B3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1400" y="2059940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D2B39"/>
                </a:solidFill>
                <a:latin typeface="微软雅黑" panose="020B0503020204020204" charset="-122"/>
                <a:cs typeface="微软雅黑" panose="020B0503020204020204" charset="-122"/>
              </a:rPr>
              <a:t>女性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4801" y="3310329"/>
            <a:ext cx="1497965" cy="8763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solidFill>
                  <a:srgbClr val="CD2B39"/>
                </a:solidFill>
                <a:latin typeface="微软雅黑" panose="020B0503020204020204" charset="-122"/>
                <a:cs typeface="微软雅黑" panose="020B0503020204020204" charset="-122"/>
              </a:rPr>
              <a:t>人群特性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ts val="1510"/>
              </a:lnSpc>
              <a:spcBef>
                <a:spcPts val="4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具有一定社交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营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销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力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、喜 欢在社交圈展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现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自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我</a:t>
            </a:r>
            <a:r>
              <a:rPr sz="1050" dirty="0">
                <a:latin typeface="微软雅黑" panose="020B0503020204020204" charset="-122"/>
                <a:cs typeface="微软雅黑" panose="020B0503020204020204" charset="-122"/>
              </a:rPr>
              <a:t>、追 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求品质生活、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追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浪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漫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73296" y="1808988"/>
            <a:ext cx="1249680" cy="1247140"/>
          </a:xfrm>
          <a:custGeom>
            <a:avLst/>
            <a:gdLst/>
            <a:ahLst/>
            <a:cxnLst/>
            <a:rect l="l" t="t" r="r" b="b"/>
            <a:pathLst>
              <a:path w="1249679" h="1247139">
                <a:moveTo>
                  <a:pt x="0" y="623315"/>
                </a:moveTo>
                <a:lnTo>
                  <a:pt x="1880" y="574597"/>
                </a:lnTo>
                <a:lnTo>
                  <a:pt x="7427" y="526906"/>
                </a:lnTo>
                <a:lnTo>
                  <a:pt x="16504" y="480379"/>
                </a:lnTo>
                <a:lnTo>
                  <a:pt x="28969" y="435157"/>
                </a:lnTo>
                <a:lnTo>
                  <a:pt x="44686" y="391376"/>
                </a:lnTo>
                <a:lnTo>
                  <a:pt x="63514" y="349175"/>
                </a:lnTo>
                <a:lnTo>
                  <a:pt x="85315" y="308694"/>
                </a:lnTo>
                <a:lnTo>
                  <a:pt x="109950" y="270070"/>
                </a:lnTo>
                <a:lnTo>
                  <a:pt x="137279" y="233443"/>
                </a:lnTo>
                <a:lnTo>
                  <a:pt x="167165" y="198949"/>
                </a:lnTo>
                <a:lnTo>
                  <a:pt x="199467" y="166729"/>
                </a:lnTo>
                <a:lnTo>
                  <a:pt x="234047" y="136920"/>
                </a:lnTo>
                <a:lnTo>
                  <a:pt x="270766" y="109660"/>
                </a:lnTo>
                <a:lnTo>
                  <a:pt x="309484" y="85089"/>
                </a:lnTo>
                <a:lnTo>
                  <a:pt x="350064" y="63345"/>
                </a:lnTo>
                <a:lnTo>
                  <a:pt x="392366" y="44567"/>
                </a:lnTo>
                <a:lnTo>
                  <a:pt x="436250" y="28892"/>
                </a:lnTo>
                <a:lnTo>
                  <a:pt x="481579" y="16459"/>
                </a:lnTo>
                <a:lnTo>
                  <a:pt x="528213" y="7407"/>
                </a:lnTo>
                <a:lnTo>
                  <a:pt x="576013" y="1875"/>
                </a:lnTo>
                <a:lnTo>
                  <a:pt x="624839" y="0"/>
                </a:lnTo>
                <a:lnTo>
                  <a:pt x="673666" y="1875"/>
                </a:lnTo>
                <a:lnTo>
                  <a:pt x="721466" y="7407"/>
                </a:lnTo>
                <a:lnTo>
                  <a:pt x="768100" y="16459"/>
                </a:lnTo>
                <a:lnTo>
                  <a:pt x="813429" y="28892"/>
                </a:lnTo>
                <a:lnTo>
                  <a:pt x="857313" y="44567"/>
                </a:lnTo>
                <a:lnTo>
                  <a:pt x="899615" y="63345"/>
                </a:lnTo>
                <a:lnTo>
                  <a:pt x="940195" y="85089"/>
                </a:lnTo>
                <a:lnTo>
                  <a:pt x="978913" y="109660"/>
                </a:lnTo>
                <a:lnTo>
                  <a:pt x="1015632" y="136920"/>
                </a:lnTo>
                <a:lnTo>
                  <a:pt x="1050212" y="166729"/>
                </a:lnTo>
                <a:lnTo>
                  <a:pt x="1082514" y="198949"/>
                </a:lnTo>
                <a:lnTo>
                  <a:pt x="1112400" y="233443"/>
                </a:lnTo>
                <a:lnTo>
                  <a:pt x="1139729" y="270070"/>
                </a:lnTo>
                <a:lnTo>
                  <a:pt x="1164364" y="308694"/>
                </a:lnTo>
                <a:lnTo>
                  <a:pt x="1186165" y="349175"/>
                </a:lnTo>
                <a:lnTo>
                  <a:pt x="1204993" y="391376"/>
                </a:lnTo>
                <a:lnTo>
                  <a:pt x="1220710" y="435157"/>
                </a:lnTo>
                <a:lnTo>
                  <a:pt x="1233175" y="480379"/>
                </a:lnTo>
                <a:lnTo>
                  <a:pt x="1242252" y="526906"/>
                </a:lnTo>
                <a:lnTo>
                  <a:pt x="1247799" y="574597"/>
                </a:lnTo>
                <a:lnTo>
                  <a:pt x="1249679" y="623315"/>
                </a:lnTo>
                <a:lnTo>
                  <a:pt x="1247799" y="672034"/>
                </a:lnTo>
                <a:lnTo>
                  <a:pt x="1242252" y="719725"/>
                </a:lnTo>
                <a:lnTo>
                  <a:pt x="1233175" y="766252"/>
                </a:lnTo>
                <a:lnTo>
                  <a:pt x="1220710" y="811474"/>
                </a:lnTo>
                <a:lnTo>
                  <a:pt x="1204993" y="855255"/>
                </a:lnTo>
                <a:lnTo>
                  <a:pt x="1186165" y="897456"/>
                </a:lnTo>
                <a:lnTo>
                  <a:pt x="1164364" y="937937"/>
                </a:lnTo>
                <a:lnTo>
                  <a:pt x="1139729" y="976561"/>
                </a:lnTo>
                <a:lnTo>
                  <a:pt x="1112400" y="1013188"/>
                </a:lnTo>
                <a:lnTo>
                  <a:pt x="1082514" y="1047682"/>
                </a:lnTo>
                <a:lnTo>
                  <a:pt x="1050212" y="1079902"/>
                </a:lnTo>
                <a:lnTo>
                  <a:pt x="1015632" y="1109711"/>
                </a:lnTo>
                <a:lnTo>
                  <a:pt x="978913" y="1136971"/>
                </a:lnTo>
                <a:lnTo>
                  <a:pt x="940195" y="1161541"/>
                </a:lnTo>
                <a:lnTo>
                  <a:pt x="899615" y="1183286"/>
                </a:lnTo>
                <a:lnTo>
                  <a:pt x="857313" y="1202064"/>
                </a:lnTo>
                <a:lnTo>
                  <a:pt x="813429" y="1217739"/>
                </a:lnTo>
                <a:lnTo>
                  <a:pt x="768100" y="1230172"/>
                </a:lnTo>
                <a:lnTo>
                  <a:pt x="721466" y="1239224"/>
                </a:lnTo>
                <a:lnTo>
                  <a:pt x="673666" y="1244756"/>
                </a:lnTo>
                <a:lnTo>
                  <a:pt x="624839" y="1246632"/>
                </a:lnTo>
                <a:lnTo>
                  <a:pt x="576013" y="1244756"/>
                </a:lnTo>
                <a:lnTo>
                  <a:pt x="528213" y="1239224"/>
                </a:lnTo>
                <a:lnTo>
                  <a:pt x="481579" y="1230172"/>
                </a:lnTo>
                <a:lnTo>
                  <a:pt x="436250" y="1217739"/>
                </a:lnTo>
                <a:lnTo>
                  <a:pt x="392366" y="1202064"/>
                </a:lnTo>
                <a:lnTo>
                  <a:pt x="350064" y="1183286"/>
                </a:lnTo>
                <a:lnTo>
                  <a:pt x="309484" y="1161541"/>
                </a:lnTo>
                <a:lnTo>
                  <a:pt x="270766" y="1136971"/>
                </a:lnTo>
                <a:lnTo>
                  <a:pt x="234047" y="1109711"/>
                </a:lnTo>
                <a:lnTo>
                  <a:pt x="199467" y="1079902"/>
                </a:lnTo>
                <a:lnTo>
                  <a:pt x="167165" y="1047682"/>
                </a:lnTo>
                <a:lnTo>
                  <a:pt x="137279" y="1013188"/>
                </a:lnTo>
                <a:lnTo>
                  <a:pt x="109950" y="976561"/>
                </a:lnTo>
                <a:lnTo>
                  <a:pt x="85315" y="937937"/>
                </a:lnTo>
                <a:lnTo>
                  <a:pt x="63514" y="897456"/>
                </a:lnTo>
                <a:lnTo>
                  <a:pt x="44686" y="855255"/>
                </a:lnTo>
                <a:lnTo>
                  <a:pt x="28969" y="811474"/>
                </a:lnTo>
                <a:lnTo>
                  <a:pt x="16504" y="766252"/>
                </a:lnTo>
                <a:lnTo>
                  <a:pt x="7427" y="719725"/>
                </a:lnTo>
                <a:lnTo>
                  <a:pt x="1880" y="672034"/>
                </a:lnTo>
                <a:lnTo>
                  <a:pt x="0" y="623315"/>
                </a:lnTo>
                <a:close/>
              </a:path>
            </a:pathLst>
          </a:custGeom>
          <a:ln w="6096">
            <a:solidFill>
              <a:srgbClr val="55A8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508753" y="2044953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5A8BD"/>
                </a:solidFill>
                <a:latin typeface="微软雅黑" panose="020B0503020204020204" charset="-122"/>
                <a:cs typeface="微软雅黑" panose="020B0503020204020204" charset="-122"/>
              </a:rPr>
              <a:t>年轻人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89272" y="3188492"/>
            <a:ext cx="1626235" cy="80581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600" spc="-5" dirty="0">
                <a:solidFill>
                  <a:srgbClr val="55A8BD"/>
                </a:solidFill>
                <a:latin typeface="微软雅黑" panose="020B0503020204020204" charset="-122"/>
                <a:cs typeface="微软雅黑" panose="020B0503020204020204" charset="-122"/>
              </a:rPr>
              <a:t>人群特性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20000"/>
              </a:lnSpc>
              <a:spcBef>
                <a:spcPts val="33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喜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欢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众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同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追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喜欢</a:t>
            </a:r>
            <a:r>
              <a:rPr sz="1050" dirty="0">
                <a:latin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喜欢品牌、喜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欢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展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现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自我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69379" y="1808988"/>
            <a:ext cx="1249680" cy="1247140"/>
          </a:xfrm>
          <a:custGeom>
            <a:avLst/>
            <a:gdLst/>
            <a:ahLst/>
            <a:cxnLst/>
            <a:rect l="l" t="t" r="r" b="b"/>
            <a:pathLst>
              <a:path w="1249679" h="1247139">
                <a:moveTo>
                  <a:pt x="0" y="623315"/>
                </a:moveTo>
                <a:lnTo>
                  <a:pt x="1880" y="574597"/>
                </a:lnTo>
                <a:lnTo>
                  <a:pt x="7427" y="526906"/>
                </a:lnTo>
                <a:lnTo>
                  <a:pt x="16504" y="480379"/>
                </a:lnTo>
                <a:lnTo>
                  <a:pt x="28969" y="435157"/>
                </a:lnTo>
                <a:lnTo>
                  <a:pt x="44686" y="391376"/>
                </a:lnTo>
                <a:lnTo>
                  <a:pt x="63514" y="349175"/>
                </a:lnTo>
                <a:lnTo>
                  <a:pt x="85315" y="308694"/>
                </a:lnTo>
                <a:lnTo>
                  <a:pt x="109950" y="270070"/>
                </a:lnTo>
                <a:lnTo>
                  <a:pt x="137279" y="233443"/>
                </a:lnTo>
                <a:lnTo>
                  <a:pt x="167165" y="198949"/>
                </a:lnTo>
                <a:lnTo>
                  <a:pt x="199467" y="166729"/>
                </a:lnTo>
                <a:lnTo>
                  <a:pt x="234047" y="136920"/>
                </a:lnTo>
                <a:lnTo>
                  <a:pt x="270766" y="109660"/>
                </a:lnTo>
                <a:lnTo>
                  <a:pt x="309484" y="85089"/>
                </a:lnTo>
                <a:lnTo>
                  <a:pt x="350064" y="63345"/>
                </a:lnTo>
                <a:lnTo>
                  <a:pt x="392366" y="44567"/>
                </a:lnTo>
                <a:lnTo>
                  <a:pt x="436250" y="28892"/>
                </a:lnTo>
                <a:lnTo>
                  <a:pt x="481579" y="16459"/>
                </a:lnTo>
                <a:lnTo>
                  <a:pt x="528213" y="7407"/>
                </a:lnTo>
                <a:lnTo>
                  <a:pt x="576013" y="1875"/>
                </a:lnTo>
                <a:lnTo>
                  <a:pt x="624840" y="0"/>
                </a:lnTo>
                <a:lnTo>
                  <a:pt x="673666" y="1875"/>
                </a:lnTo>
                <a:lnTo>
                  <a:pt x="721466" y="7407"/>
                </a:lnTo>
                <a:lnTo>
                  <a:pt x="768100" y="16459"/>
                </a:lnTo>
                <a:lnTo>
                  <a:pt x="813429" y="28892"/>
                </a:lnTo>
                <a:lnTo>
                  <a:pt x="857313" y="44567"/>
                </a:lnTo>
                <a:lnTo>
                  <a:pt x="899615" y="63345"/>
                </a:lnTo>
                <a:lnTo>
                  <a:pt x="940195" y="85089"/>
                </a:lnTo>
                <a:lnTo>
                  <a:pt x="978913" y="109660"/>
                </a:lnTo>
                <a:lnTo>
                  <a:pt x="1015632" y="136920"/>
                </a:lnTo>
                <a:lnTo>
                  <a:pt x="1050212" y="166729"/>
                </a:lnTo>
                <a:lnTo>
                  <a:pt x="1082514" y="198949"/>
                </a:lnTo>
                <a:lnTo>
                  <a:pt x="1112400" y="233443"/>
                </a:lnTo>
                <a:lnTo>
                  <a:pt x="1139729" y="270070"/>
                </a:lnTo>
                <a:lnTo>
                  <a:pt x="1164364" y="308694"/>
                </a:lnTo>
                <a:lnTo>
                  <a:pt x="1186165" y="349175"/>
                </a:lnTo>
                <a:lnTo>
                  <a:pt x="1204993" y="391376"/>
                </a:lnTo>
                <a:lnTo>
                  <a:pt x="1220710" y="435157"/>
                </a:lnTo>
                <a:lnTo>
                  <a:pt x="1233175" y="480379"/>
                </a:lnTo>
                <a:lnTo>
                  <a:pt x="1242252" y="526906"/>
                </a:lnTo>
                <a:lnTo>
                  <a:pt x="1247799" y="574597"/>
                </a:lnTo>
                <a:lnTo>
                  <a:pt x="1249679" y="623315"/>
                </a:lnTo>
                <a:lnTo>
                  <a:pt x="1247799" y="672034"/>
                </a:lnTo>
                <a:lnTo>
                  <a:pt x="1242252" y="719725"/>
                </a:lnTo>
                <a:lnTo>
                  <a:pt x="1233175" y="766252"/>
                </a:lnTo>
                <a:lnTo>
                  <a:pt x="1220710" y="811474"/>
                </a:lnTo>
                <a:lnTo>
                  <a:pt x="1204993" y="855255"/>
                </a:lnTo>
                <a:lnTo>
                  <a:pt x="1186165" y="897456"/>
                </a:lnTo>
                <a:lnTo>
                  <a:pt x="1164364" y="937937"/>
                </a:lnTo>
                <a:lnTo>
                  <a:pt x="1139729" y="976561"/>
                </a:lnTo>
                <a:lnTo>
                  <a:pt x="1112400" y="1013188"/>
                </a:lnTo>
                <a:lnTo>
                  <a:pt x="1082514" y="1047682"/>
                </a:lnTo>
                <a:lnTo>
                  <a:pt x="1050212" y="1079902"/>
                </a:lnTo>
                <a:lnTo>
                  <a:pt x="1015632" y="1109711"/>
                </a:lnTo>
                <a:lnTo>
                  <a:pt x="978913" y="1136971"/>
                </a:lnTo>
                <a:lnTo>
                  <a:pt x="940195" y="1161541"/>
                </a:lnTo>
                <a:lnTo>
                  <a:pt x="899615" y="1183286"/>
                </a:lnTo>
                <a:lnTo>
                  <a:pt x="857313" y="1202064"/>
                </a:lnTo>
                <a:lnTo>
                  <a:pt x="813429" y="1217739"/>
                </a:lnTo>
                <a:lnTo>
                  <a:pt x="768100" y="1230172"/>
                </a:lnTo>
                <a:lnTo>
                  <a:pt x="721466" y="1239224"/>
                </a:lnTo>
                <a:lnTo>
                  <a:pt x="673666" y="1244756"/>
                </a:lnTo>
                <a:lnTo>
                  <a:pt x="624840" y="1246632"/>
                </a:lnTo>
                <a:lnTo>
                  <a:pt x="576013" y="1244756"/>
                </a:lnTo>
                <a:lnTo>
                  <a:pt x="528213" y="1239224"/>
                </a:lnTo>
                <a:lnTo>
                  <a:pt x="481579" y="1230172"/>
                </a:lnTo>
                <a:lnTo>
                  <a:pt x="436250" y="1217739"/>
                </a:lnTo>
                <a:lnTo>
                  <a:pt x="392366" y="1202064"/>
                </a:lnTo>
                <a:lnTo>
                  <a:pt x="350064" y="1183286"/>
                </a:lnTo>
                <a:lnTo>
                  <a:pt x="309484" y="1161541"/>
                </a:lnTo>
                <a:lnTo>
                  <a:pt x="270766" y="1136971"/>
                </a:lnTo>
                <a:lnTo>
                  <a:pt x="234047" y="1109711"/>
                </a:lnTo>
                <a:lnTo>
                  <a:pt x="199467" y="1079902"/>
                </a:lnTo>
                <a:lnTo>
                  <a:pt x="167165" y="1047682"/>
                </a:lnTo>
                <a:lnTo>
                  <a:pt x="137279" y="1013188"/>
                </a:lnTo>
                <a:lnTo>
                  <a:pt x="109950" y="976561"/>
                </a:lnTo>
                <a:lnTo>
                  <a:pt x="85315" y="937937"/>
                </a:lnTo>
                <a:lnTo>
                  <a:pt x="63514" y="897456"/>
                </a:lnTo>
                <a:lnTo>
                  <a:pt x="44686" y="855255"/>
                </a:lnTo>
                <a:lnTo>
                  <a:pt x="28969" y="811474"/>
                </a:lnTo>
                <a:lnTo>
                  <a:pt x="16504" y="766252"/>
                </a:lnTo>
                <a:lnTo>
                  <a:pt x="7427" y="719725"/>
                </a:lnTo>
                <a:lnTo>
                  <a:pt x="1880" y="672034"/>
                </a:lnTo>
                <a:lnTo>
                  <a:pt x="0" y="623315"/>
                </a:lnTo>
                <a:close/>
              </a:path>
            </a:pathLst>
          </a:custGeom>
          <a:ln w="6096">
            <a:solidFill>
              <a:srgbClr val="DC6C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60642" y="2045334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DC6C7B"/>
                </a:solidFill>
                <a:latin typeface="微软雅黑" panose="020B0503020204020204" charset="-122"/>
                <a:cs typeface="微软雅黑" panose="020B0503020204020204" charset="-122"/>
              </a:rPr>
              <a:t>中年人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37092" y="1808988"/>
            <a:ext cx="1249680" cy="1247140"/>
          </a:xfrm>
          <a:custGeom>
            <a:avLst/>
            <a:gdLst/>
            <a:ahLst/>
            <a:cxnLst/>
            <a:rect l="l" t="t" r="r" b="b"/>
            <a:pathLst>
              <a:path w="1249679" h="1247139">
                <a:moveTo>
                  <a:pt x="0" y="623315"/>
                </a:moveTo>
                <a:lnTo>
                  <a:pt x="1880" y="574597"/>
                </a:lnTo>
                <a:lnTo>
                  <a:pt x="7427" y="526906"/>
                </a:lnTo>
                <a:lnTo>
                  <a:pt x="16504" y="480379"/>
                </a:lnTo>
                <a:lnTo>
                  <a:pt x="28969" y="435157"/>
                </a:lnTo>
                <a:lnTo>
                  <a:pt x="44686" y="391376"/>
                </a:lnTo>
                <a:lnTo>
                  <a:pt x="63514" y="349175"/>
                </a:lnTo>
                <a:lnTo>
                  <a:pt x="85315" y="308694"/>
                </a:lnTo>
                <a:lnTo>
                  <a:pt x="109950" y="270070"/>
                </a:lnTo>
                <a:lnTo>
                  <a:pt x="137279" y="233443"/>
                </a:lnTo>
                <a:lnTo>
                  <a:pt x="167165" y="198949"/>
                </a:lnTo>
                <a:lnTo>
                  <a:pt x="199467" y="166729"/>
                </a:lnTo>
                <a:lnTo>
                  <a:pt x="234047" y="136920"/>
                </a:lnTo>
                <a:lnTo>
                  <a:pt x="270766" y="109660"/>
                </a:lnTo>
                <a:lnTo>
                  <a:pt x="309484" y="85089"/>
                </a:lnTo>
                <a:lnTo>
                  <a:pt x="350064" y="63345"/>
                </a:lnTo>
                <a:lnTo>
                  <a:pt x="392366" y="44567"/>
                </a:lnTo>
                <a:lnTo>
                  <a:pt x="436250" y="28892"/>
                </a:lnTo>
                <a:lnTo>
                  <a:pt x="481579" y="16459"/>
                </a:lnTo>
                <a:lnTo>
                  <a:pt x="528213" y="7407"/>
                </a:lnTo>
                <a:lnTo>
                  <a:pt x="576013" y="1875"/>
                </a:lnTo>
                <a:lnTo>
                  <a:pt x="624839" y="0"/>
                </a:lnTo>
                <a:lnTo>
                  <a:pt x="673666" y="1875"/>
                </a:lnTo>
                <a:lnTo>
                  <a:pt x="721466" y="7407"/>
                </a:lnTo>
                <a:lnTo>
                  <a:pt x="768100" y="16459"/>
                </a:lnTo>
                <a:lnTo>
                  <a:pt x="813429" y="28892"/>
                </a:lnTo>
                <a:lnTo>
                  <a:pt x="857313" y="44567"/>
                </a:lnTo>
                <a:lnTo>
                  <a:pt x="899615" y="63345"/>
                </a:lnTo>
                <a:lnTo>
                  <a:pt x="940195" y="85089"/>
                </a:lnTo>
                <a:lnTo>
                  <a:pt x="978913" y="109660"/>
                </a:lnTo>
                <a:lnTo>
                  <a:pt x="1015632" y="136920"/>
                </a:lnTo>
                <a:lnTo>
                  <a:pt x="1050212" y="166729"/>
                </a:lnTo>
                <a:lnTo>
                  <a:pt x="1082514" y="198949"/>
                </a:lnTo>
                <a:lnTo>
                  <a:pt x="1112400" y="233443"/>
                </a:lnTo>
                <a:lnTo>
                  <a:pt x="1139729" y="270070"/>
                </a:lnTo>
                <a:lnTo>
                  <a:pt x="1164364" y="308694"/>
                </a:lnTo>
                <a:lnTo>
                  <a:pt x="1186165" y="349175"/>
                </a:lnTo>
                <a:lnTo>
                  <a:pt x="1204993" y="391376"/>
                </a:lnTo>
                <a:lnTo>
                  <a:pt x="1220710" y="435157"/>
                </a:lnTo>
                <a:lnTo>
                  <a:pt x="1233175" y="480379"/>
                </a:lnTo>
                <a:lnTo>
                  <a:pt x="1242252" y="526906"/>
                </a:lnTo>
                <a:lnTo>
                  <a:pt x="1247799" y="574597"/>
                </a:lnTo>
                <a:lnTo>
                  <a:pt x="1249679" y="623315"/>
                </a:lnTo>
                <a:lnTo>
                  <a:pt x="1247799" y="672034"/>
                </a:lnTo>
                <a:lnTo>
                  <a:pt x="1242252" y="719725"/>
                </a:lnTo>
                <a:lnTo>
                  <a:pt x="1233175" y="766252"/>
                </a:lnTo>
                <a:lnTo>
                  <a:pt x="1220710" y="811474"/>
                </a:lnTo>
                <a:lnTo>
                  <a:pt x="1204993" y="855255"/>
                </a:lnTo>
                <a:lnTo>
                  <a:pt x="1186165" y="897456"/>
                </a:lnTo>
                <a:lnTo>
                  <a:pt x="1164364" y="937937"/>
                </a:lnTo>
                <a:lnTo>
                  <a:pt x="1139729" y="976561"/>
                </a:lnTo>
                <a:lnTo>
                  <a:pt x="1112400" y="1013188"/>
                </a:lnTo>
                <a:lnTo>
                  <a:pt x="1082514" y="1047682"/>
                </a:lnTo>
                <a:lnTo>
                  <a:pt x="1050212" y="1079902"/>
                </a:lnTo>
                <a:lnTo>
                  <a:pt x="1015632" y="1109711"/>
                </a:lnTo>
                <a:lnTo>
                  <a:pt x="978913" y="1136971"/>
                </a:lnTo>
                <a:lnTo>
                  <a:pt x="940195" y="1161541"/>
                </a:lnTo>
                <a:lnTo>
                  <a:pt x="899615" y="1183286"/>
                </a:lnTo>
                <a:lnTo>
                  <a:pt x="857313" y="1202064"/>
                </a:lnTo>
                <a:lnTo>
                  <a:pt x="813429" y="1217739"/>
                </a:lnTo>
                <a:lnTo>
                  <a:pt x="768100" y="1230172"/>
                </a:lnTo>
                <a:lnTo>
                  <a:pt x="721466" y="1239224"/>
                </a:lnTo>
                <a:lnTo>
                  <a:pt x="673666" y="1244756"/>
                </a:lnTo>
                <a:lnTo>
                  <a:pt x="624839" y="1246632"/>
                </a:lnTo>
                <a:lnTo>
                  <a:pt x="576013" y="1244756"/>
                </a:lnTo>
                <a:lnTo>
                  <a:pt x="528213" y="1239224"/>
                </a:lnTo>
                <a:lnTo>
                  <a:pt x="481579" y="1230172"/>
                </a:lnTo>
                <a:lnTo>
                  <a:pt x="436250" y="1217739"/>
                </a:lnTo>
                <a:lnTo>
                  <a:pt x="392366" y="1202064"/>
                </a:lnTo>
                <a:lnTo>
                  <a:pt x="350064" y="1183286"/>
                </a:lnTo>
                <a:lnTo>
                  <a:pt x="309484" y="1161541"/>
                </a:lnTo>
                <a:lnTo>
                  <a:pt x="270766" y="1136971"/>
                </a:lnTo>
                <a:lnTo>
                  <a:pt x="234047" y="1109711"/>
                </a:lnTo>
                <a:lnTo>
                  <a:pt x="199467" y="1079902"/>
                </a:lnTo>
                <a:lnTo>
                  <a:pt x="167165" y="1047682"/>
                </a:lnTo>
                <a:lnTo>
                  <a:pt x="137279" y="1013188"/>
                </a:lnTo>
                <a:lnTo>
                  <a:pt x="109950" y="976561"/>
                </a:lnTo>
                <a:lnTo>
                  <a:pt x="85315" y="937937"/>
                </a:lnTo>
                <a:lnTo>
                  <a:pt x="63514" y="897456"/>
                </a:lnTo>
                <a:lnTo>
                  <a:pt x="44686" y="855255"/>
                </a:lnTo>
                <a:lnTo>
                  <a:pt x="28969" y="811474"/>
                </a:lnTo>
                <a:lnTo>
                  <a:pt x="16504" y="766252"/>
                </a:lnTo>
                <a:lnTo>
                  <a:pt x="7427" y="719725"/>
                </a:lnTo>
                <a:lnTo>
                  <a:pt x="1880" y="672034"/>
                </a:lnTo>
                <a:lnTo>
                  <a:pt x="0" y="623315"/>
                </a:lnTo>
                <a:close/>
              </a:path>
            </a:pathLst>
          </a:custGeom>
          <a:ln w="6096">
            <a:solidFill>
              <a:srgbClr val="1739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943593" y="2019680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7395D"/>
                </a:solidFill>
                <a:latin typeface="微软雅黑" panose="020B0503020204020204" charset="-122"/>
                <a:cs typeface="微软雅黑" panose="020B0503020204020204" charset="-122"/>
              </a:rPr>
              <a:t>老年人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78088" y="3188492"/>
            <a:ext cx="1626235" cy="80581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600" spc="-5" dirty="0">
                <a:solidFill>
                  <a:srgbClr val="17395D"/>
                </a:solidFill>
                <a:latin typeface="微软雅黑" panose="020B0503020204020204" charset="-122"/>
                <a:cs typeface="微软雅黑" panose="020B0503020204020204" charset="-122"/>
              </a:rPr>
              <a:t>人群特性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20000"/>
              </a:lnSpc>
              <a:spcBef>
                <a:spcPts val="33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喜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欢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老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精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细</a:t>
            </a:r>
            <a:r>
              <a:rPr sz="1050" spc="-10" dirty="0">
                <a:latin typeface="微软雅黑" panose="020B0503020204020204" charset="-122"/>
                <a:cs typeface="微软雅黑" panose="020B0503020204020204" charset="-122"/>
              </a:rPr>
              <a:t>算的</a:t>
            </a:r>
            <a:r>
              <a:rPr sz="1050" dirty="0">
                <a:latin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注重健康、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34133" y="4427421"/>
            <a:ext cx="964565" cy="10680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solidFill>
                  <a:srgbClr val="CD2B39"/>
                </a:solidFill>
                <a:latin typeface="微软雅黑" panose="020B0503020204020204" charset="-122"/>
                <a:cs typeface="微软雅黑" panose="020B0503020204020204" charset="-122"/>
              </a:rPr>
              <a:t>会员福利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ts val="1510"/>
              </a:lnSpc>
              <a:spcBef>
                <a:spcPts val="4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会员特享精品酒 会员专属玩偶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会员特价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积分兑换定制酒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8604" y="4305584"/>
            <a:ext cx="964565" cy="118999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600" spc="-5" dirty="0">
                <a:solidFill>
                  <a:srgbClr val="55A8BD"/>
                </a:solidFill>
                <a:latin typeface="微软雅黑" panose="020B0503020204020204" charset="-122"/>
                <a:cs typeface="微软雅黑" panose="020B0503020204020204" charset="-122"/>
              </a:rPr>
              <a:t>会员福利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20000"/>
              </a:lnSpc>
              <a:spcBef>
                <a:spcPts val="33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会员专属表情包 会员特享精品酒 会员节日专享价 积分兑换定制酒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23203" y="3181823"/>
            <a:ext cx="1553845" cy="212217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20"/>
              </a:spcBef>
            </a:pPr>
            <a:r>
              <a:rPr sz="1600" spc="-5" dirty="0">
                <a:solidFill>
                  <a:srgbClr val="DC6C7B"/>
                </a:solidFill>
                <a:latin typeface="微软雅黑" panose="020B0503020204020204" charset="-122"/>
                <a:cs typeface="微软雅黑" panose="020B0503020204020204" charset="-122"/>
              </a:rPr>
              <a:t>人群特性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22860" marR="5080" algn="just">
              <a:lnSpc>
                <a:spcPct val="120000"/>
              </a:lnSpc>
              <a:spcBef>
                <a:spcPts val="330"/>
              </a:spcBef>
            </a:pPr>
            <a:r>
              <a:rPr sz="1000" spc="-5" dirty="0">
                <a:latin typeface="微软雅黑" panose="020B0503020204020204" charset="-122"/>
                <a:cs typeface="微软雅黑" panose="020B0503020204020204" charset="-122"/>
              </a:rPr>
              <a:t>事业上升期、有送礼社交需 求、喜欢老牌的、讲究实惠 的、追求性价比、有彰显面 子需求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600" spc="-5" dirty="0">
                <a:solidFill>
                  <a:srgbClr val="DC6C7B"/>
                </a:solidFill>
                <a:latin typeface="微软雅黑" panose="020B0503020204020204" charset="-122"/>
                <a:cs typeface="微软雅黑" panose="020B0503020204020204" charset="-122"/>
              </a:rPr>
              <a:t>会员福利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会员特价日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94360">
              <a:lnSpc>
                <a:spcPts val="1510"/>
              </a:lnSpc>
              <a:spcBef>
                <a:spcPts val="95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会员特享精品酒 会员专属玩偶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67673" y="4305584"/>
            <a:ext cx="964565" cy="118999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600" spc="-5" dirty="0">
                <a:solidFill>
                  <a:srgbClr val="17395D"/>
                </a:solidFill>
                <a:latin typeface="微软雅黑" panose="020B0503020204020204" charset="-122"/>
                <a:cs typeface="微软雅黑" panose="020B0503020204020204" charset="-122"/>
              </a:rPr>
              <a:t>会员福利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会员特价日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积分兑换定制酒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20000"/>
              </a:lnSpc>
            </a:pPr>
            <a:r>
              <a:rPr sz="1050" spc="0" dirty="0">
                <a:latin typeface="微软雅黑" panose="020B0503020204020204" charset="-122"/>
                <a:cs typeface="微软雅黑" panose="020B0503020204020204" charset="-122"/>
              </a:rPr>
              <a:t>会员特享精品酒 会员节日专享价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75916" y="2856483"/>
            <a:ext cx="481965" cy="269240"/>
          </a:xfrm>
          <a:custGeom>
            <a:avLst/>
            <a:gdLst/>
            <a:ahLst/>
            <a:cxnLst/>
            <a:rect l="l" t="t" r="r" b="b"/>
            <a:pathLst>
              <a:path w="481964" h="269239">
                <a:moveTo>
                  <a:pt x="240791" y="0"/>
                </a:moveTo>
                <a:lnTo>
                  <a:pt x="189516" y="1693"/>
                </a:lnTo>
                <a:lnTo>
                  <a:pt x="138248" y="6773"/>
                </a:lnTo>
                <a:lnTo>
                  <a:pt x="86994" y="15240"/>
                </a:lnTo>
                <a:lnTo>
                  <a:pt x="39211" y="29019"/>
                </a:lnTo>
                <a:lnTo>
                  <a:pt x="0" y="225552"/>
                </a:lnTo>
                <a:lnTo>
                  <a:pt x="44732" y="240873"/>
                </a:lnTo>
                <a:lnTo>
                  <a:pt x="91251" y="253055"/>
                </a:lnTo>
                <a:lnTo>
                  <a:pt x="139482" y="261945"/>
                </a:lnTo>
                <a:lnTo>
                  <a:pt x="189353" y="267390"/>
                </a:lnTo>
                <a:lnTo>
                  <a:pt x="240791" y="269240"/>
                </a:lnTo>
                <a:lnTo>
                  <a:pt x="292230" y="267390"/>
                </a:lnTo>
                <a:lnTo>
                  <a:pt x="342101" y="261945"/>
                </a:lnTo>
                <a:lnTo>
                  <a:pt x="390332" y="253055"/>
                </a:lnTo>
                <a:lnTo>
                  <a:pt x="436851" y="240873"/>
                </a:lnTo>
                <a:lnTo>
                  <a:pt x="481583" y="225552"/>
                </a:lnTo>
                <a:lnTo>
                  <a:pt x="464438" y="55753"/>
                </a:lnTo>
                <a:lnTo>
                  <a:pt x="420826" y="19998"/>
                </a:lnTo>
                <a:lnTo>
                  <a:pt x="343335" y="6773"/>
                </a:lnTo>
                <a:lnTo>
                  <a:pt x="292067" y="1693"/>
                </a:lnTo>
                <a:lnTo>
                  <a:pt x="240791" y="0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72689" y="2857363"/>
            <a:ext cx="285750" cy="191135"/>
          </a:xfrm>
          <a:custGeom>
            <a:avLst/>
            <a:gdLst/>
            <a:ahLst/>
            <a:cxnLst/>
            <a:rect l="l" t="t" r="r" b="b"/>
            <a:pathLst>
              <a:path w="285750" h="191135">
                <a:moveTo>
                  <a:pt x="165552" y="0"/>
                </a:moveTo>
                <a:lnTo>
                  <a:pt x="110256" y="231"/>
                </a:lnTo>
                <a:lnTo>
                  <a:pt x="55021" y="4401"/>
                </a:lnTo>
                <a:lnTo>
                  <a:pt x="0" y="12582"/>
                </a:lnTo>
                <a:lnTo>
                  <a:pt x="11" y="97249"/>
                </a:lnTo>
                <a:lnTo>
                  <a:pt x="49815" y="152139"/>
                </a:lnTo>
                <a:lnTo>
                  <a:pt x="109192" y="181764"/>
                </a:lnTo>
                <a:lnTo>
                  <a:pt x="137922" y="190636"/>
                </a:lnTo>
                <a:lnTo>
                  <a:pt x="148400" y="187360"/>
                </a:lnTo>
                <a:lnTo>
                  <a:pt x="209231" y="162224"/>
                </a:lnTo>
                <a:lnTo>
                  <a:pt x="244249" y="138467"/>
                </a:lnTo>
                <a:lnTo>
                  <a:pt x="272114" y="105986"/>
                </a:lnTo>
                <a:lnTo>
                  <a:pt x="285159" y="63833"/>
                </a:lnTo>
                <a:lnTo>
                  <a:pt x="275717" y="11058"/>
                </a:lnTo>
                <a:lnTo>
                  <a:pt x="220756" y="3633"/>
                </a:lnTo>
                <a:lnTo>
                  <a:pt x="165552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32888" y="2817876"/>
            <a:ext cx="225901" cy="12192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60513" y="2476626"/>
            <a:ext cx="312420" cy="379730"/>
          </a:xfrm>
          <a:custGeom>
            <a:avLst/>
            <a:gdLst/>
            <a:ahLst/>
            <a:cxnLst/>
            <a:rect l="l" t="t" r="r" b="b"/>
            <a:pathLst>
              <a:path w="312419" h="379730">
                <a:moveTo>
                  <a:pt x="156194" y="0"/>
                </a:moveTo>
                <a:lnTo>
                  <a:pt x="117682" y="2690"/>
                </a:lnTo>
                <a:lnTo>
                  <a:pt x="81736" y="15538"/>
                </a:lnTo>
                <a:lnTo>
                  <a:pt x="50175" y="37705"/>
                </a:lnTo>
                <a:lnTo>
                  <a:pt x="24819" y="68354"/>
                </a:lnTo>
                <a:lnTo>
                  <a:pt x="7487" y="106648"/>
                </a:lnTo>
                <a:lnTo>
                  <a:pt x="0" y="151749"/>
                </a:lnTo>
                <a:lnTo>
                  <a:pt x="4175" y="202819"/>
                </a:lnTo>
                <a:lnTo>
                  <a:pt x="23143" y="266971"/>
                </a:lnTo>
                <a:lnTo>
                  <a:pt x="49237" y="316474"/>
                </a:lnTo>
                <a:lnTo>
                  <a:pt x="81049" y="351555"/>
                </a:lnTo>
                <a:lnTo>
                  <a:pt x="117170" y="372438"/>
                </a:lnTo>
                <a:lnTo>
                  <a:pt x="156194" y="379349"/>
                </a:lnTo>
                <a:lnTo>
                  <a:pt x="195217" y="372438"/>
                </a:lnTo>
                <a:lnTo>
                  <a:pt x="231339" y="351555"/>
                </a:lnTo>
                <a:lnTo>
                  <a:pt x="263151" y="316474"/>
                </a:lnTo>
                <a:lnTo>
                  <a:pt x="289245" y="266971"/>
                </a:lnTo>
                <a:lnTo>
                  <a:pt x="308213" y="202819"/>
                </a:lnTo>
                <a:lnTo>
                  <a:pt x="312388" y="151749"/>
                </a:lnTo>
                <a:lnTo>
                  <a:pt x="304901" y="106648"/>
                </a:lnTo>
                <a:lnTo>
                  <a:pt x="287569" y="68354"/>
                </a:lnTo>
                <a:lnTo>
                  <a:pt x="262213" y="37705"/>
                </a:lnTo>
                <a:lnTo>
                  <a:pt x="230652" y="15538"/>
                </a:lnTo>
                <a:lnTo>
                  <a:pt x="194706" y="2690"/>
                </a:lnTo>
                <a:lnTo>
                  <a:pt x="156194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44928" y="2478794"/>
            <a:ext cx="234315" cy="368300"/>
          </a:xfrm>
          <a:custGeom>
            <a:avLst/>
            <a:gdLst/>
            <a:ahLst/>
            <a:cxnLst/>
            <a:rect l="l" t="t" r="r" b="b"/>
            <a:pathLst>
              <a:path w="234314" h="368300">
                <a:moveTo>
                  <a:pt x="139733" y="0"/>
                </a:moveTo>
                <a:lnTo>
                  <a:pt x="60970" y="41289"/>
                </a:lnTo>
                <a:lnTo>
                  <a:pt x="27328" y="79168"/>
                </a:lnTo>
                <a:lnTo>
                  <a:pt x="7981" y="118593"/>
                </a:lnTo>
                <a:lnTo>
                  <a:pt x="0" y="160081"/>
                </a:lnTo>
                <a:lnTo>
                  <a:pt x="457" y="204152"/>
                </a:lnTo>
                <a:lnTo>
                  <a:pt x="6425" y="251324"/>
                </a:lnTo>
                <a:lnTo>
                  <a:pt x="13410" y="289154"/>
                </a:lnTo>
                <a:lnTo>
                  <a:pt x="20395" y="316602"/>
                </a:lnTo>
                <a:lnTo>
                  <a:pt x="18987" y="338553"/>
                </a:lnTo>
                <a:lnTo>
                  <a:pt x="10044" y="348441"/>
                </a:lnTo>
                <a:lnTo>
                  <a:pt x="6148" y="351696"/>
                </a:lnTo>
                <a:lnTo>
                  <a:pt x="63829" y="360036"/>
                </a:lnTo>
                <a:lnTo>
                  <a:pt x="88610" y="362719"/>
                </a:lnTo>
                <a:lnTo>
                  <a:pt x="104316" y="364804"/>
                </a:lnTo>
                <a:lnTo>
                  <a:pt x="122630" y="367783"/>
                </a:lnTo>
                <a:lnTo>
                  <a:pt x="157453" y="363538"/>
                </a:lnTo>
                <a:lnTo>
                  <a:pt x="188040" y="338945"/>
                </a:lnTo>
                <a:lnTo>
                  <a:pt x="212378" y="298617"/>
                </a:lnTo>
                <a:lnTo>
                  <a:pt x="228456" y="247171"/>
                </a:lnTo>
                <a:lnTo>
                  <a:pt x="234263" y="189221"/>
                </a:lnTo>
                <a:lnTo>
                  <a:pt x="228960" y="139311"/>
                </a:lnTo>
                <a:lnTo>
                  <a:pt x="214573" y="90598"/>
                </a:lnTo>
                <a:lnTo>
                  <a:pt x="193385" y="47917"/>
                </a:lnTo>
                <a:lnTo>
                  <a:pt x="167677" y="16106"/>
                </a:lnTo>
                <a:lnTo>
                  <a:pt x="139733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45079" y="2478794"/>
            <a:ext cx="236854" cy="368300"/>
          </a:xfrm>
          <a:custGeom>
            <a:avLst/>
            <a:gdLst/>
            <a:ahLst/>
            <a:cxnLst/>
            <a:rect l="l" t="t" r="r" b="b"/>
            <a:pathLst>
              <a:path w="236855" h="368300">
                <a:moveTo>
                  <a:pt x="95029" y="0"/>
                </a:moveTo>
                <a:lnTo>
                  <a:pt x="41100" y="47917"/>
                </a:lnTo>
                <a:lnTo>
                  <a:pt x="19797" y="90598"/>
                </a:lnTo>
                <a:lnTo>
                  <a:pt x="5332" y="139311"/>
                </a:lnTo>
                <a:lnTo>
                  <a:pt x="0" y="189221"/>
                </a:lnTo>
                <a:lnTo>
                  <a:pt x="5834" y="247171"/>
                </a:lnTo>
                <a:lnTo>
                  <a:pt x="21990" y="298617"/>
                </a:lnTo>
                <a:lnTo>
                  <a:pt x="46442" y="338945"/>
                </a:lnTo>
                <a:lnTo>
                  <a:pt x="77167" y="363538"/>
                </a:lnTo>
                <a:lnTo>
                  <a:pt x="112140" y="367783"/>
                </a:lnTo>
                <a:lnTo>
                  <a:pt x="130623" y="364804"/>
                </a:lnTo>
                <a:lnTo>
                  <a:pt x="146462" y="362719"/>
                </a:lnTo>
                <a:lnTo>
                  <a:pt x="171450" y="360036"/>
                </a:lnTo>
                <a:lnTo>
                  <a:pt x="229492" y="351696"/>
                </a:lnTo>
                <a:lnTo>
                  <a:pt x="225792" y="348441"/>
                </a:lnTo>
                <a:lnTo>
                  <a:pt x="217235" y="338553"/>
                </a:lnTo>
                <a:lnTo>
                  <a:pt x="216534" y="316602"/>
                </a:lnTo>
                <a:lnTo>
                  <a:pt x="222250" y="289154"/>
                </a:lnTo>
                <a:lnTo>
                  <a:pt x="225607" y="271757"/>
                </a:lnTo>
                <a:lnTo>
                  <a:pt x="229107" y="251324"/>
                </a:lnTo>
                <a:lnTo>
                  <a:pt x="235646" y="204152"/>
                </a:lnTo>
                <a:lnTo>
                  <a:pt x="236243" y="160081"/>
                </a:lnTo>
                <a:lnTo>
                  <a:pt x="228092" y="118593"/>
                </a:lnTo>
                <a:lnTo>
                  <a:pt x="208383" y="79168"/>
                </a:lnTo>
                <a:lnTo>
                  <a:pt x="174309" y="41289"/>
                </a:lnTo>
                <a:lnTo>
                  <a:pt x="123062" y="4436"/>
                </a:lnTo>
                <a:lnTo>
                  <a:pt x="95029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485532" y="2668651"/>
            <a:ext cx="36195" cy="97790"/>
          </a:xfrm>
          <a:custGeom>
            <a:avLst/>
            <a:gdLst/>
            <a:ahLst/>
            <a:cxnLst/>
            <a:rect l="l" t="t" r="r" b="b"/>
            <a:pathLst>
              <a:path w="36194" h="97789">
                <a:moveTo>
                  <a:pt x="8112" y="0"/>
                </a:moveTo>
                <a:lnTo>
                  <a:pt x="2490" y="6304"/>
                </a:lnTo>
                <a:lnTo>
                  <a:pt x="0" y="19288"/>
                </a:lnTo>
                <a:lnTo>
                  <a:pt x="771" y="36915"/>
                </a:lnTo>
                <a:lnTo>
                  <a:pt x="11130" y="75602"/>
                </a:lnTo>
                <a:lnTo>
                  <a:pt x="28686" y="97409"/>
                </a:lnTo>
                <a:lnTo>
                  <a:pt x="32779" y="92884"/>
                </a:lnTo>
                <a:lnTo>
                  <a:pt x="35242" y="82454"/>
                </a:lnTo>
                <a:lnTo>
                  <a:pt x="35633" y="67119"/>
                </a:lnTo>
                <a:lnTo>
                  <a:pt x="33512" y="47878"/>
                </a:lnTo>
                <a:lnTo>
                  <a:pt x="28846" y="27360"/>
                </a:lnTo>
                <a:lnTo>
                  <a:pt x="22574" y="11175"/>
                </a:lnTo>
                <a:lnTo>
                  <a:pt x="15420" y="1373"/>
                </a:lnTo>
                <a:lnTo>
                  <a:pt x="8112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531364" y="2668651"/>
            <a:ext cx="413004" cy="2553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496484" y="2528442"/>
            <a:ext cx="240665" cy="341630"/>
          </a:xfrm>
          <a:custGeom>
            <a:avLst/>
            <a:gdLst/>
            <a:ahLst/>
            <a:cxnLst/>
            <a:rect l="l" t="t" r="r" b="b"/>
            <a:pathLst>
              <a:path w="240664" h="341630">
                <a:moveTo>
                  <a:pt x="120223" y="0"/>
                </a:moveTo>
                <a:lnTo>
                  <a:pt x="53525" y="20550"/>
                </a:lnTo>
                <a:lnTo>
                  <a:pt x="8698" y="84901"/>
                </a:lnTo>
                <a:lnTo>
                  <a:pt x="0" y="130363"/>
                </a:lnTo>
                <a:lnTo>
                  <a:pt x="3383" y="183007"/>
                </a:lnTo>
                <a:lnTo>
                  <a:pt x="17766" y="240575"/>
                </a:lnTo>
                <a:lnTo>
                  <a:pt x="37763" y="284958"/>
                </a:lnTo>
                <a:lnTo>
                  <a:pt x="62252" y="316381"/>
                </a:lnTo>
                <a:lnTo>
                  <a:pt x="120223" y="341249"/>
                </a:lnTo>
                <a:lnTo>
                  <a:pt x="150333" y="335069"/>
                </a:lnTo>
                <a:lnTo>
                  <a:pt x="202684" y="284958"/>
                </a:lnTo>
                <a:lnTo>
                  <a:pt x="222681" y="240575"/>
                </a:lnTo>
                <a:lnTo>
                  <a:pt x="237063" y="183007"/>
                </a:lnTo>
                <a:lnTo>
                  <a:pt x="240447" y="130363"/>
                </a:lnTo>
                <a:lnTo>
                  <a:pt x="231748" y="84901"/>
                </a:lnTo>
                <a:lnTo>
                  <a:pt x="213171" y="47879"/>
                </a:lnTo>
                <a:lnTo>
                  <a:pt x="186922" y="20550"/>
                </a:lnTo>
                <a:lnTo>
                  <a:pt x="155204" y="4172"/>
                </a:lnTo>
                <a:lnTo>
                  <a:pt x="120223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685288" y="2839960"/>
            <a:ext cx="173497" cy="1361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482839" y="2488819"/>
            <a:ext cx="266700" cy="190500"/>
          </a:xfrm>
          <a:custGeom>
            <a:avLst/>
            <a:gdLst/>
            <a:ahLst/>
            <a:cxnLst/>
            <a:rect l="l" t="t" r="r" b="b"/>
            <a:pathLst>
              <a:path w="266700" h="190500">
                <a:moveTo>
                  <a:pt x="133105" y="0"/>
                </a:moveTo>
                <a:lnTo>
                  <a:pt x="60838" y="21133"/>
                </a:lnTo>
                <a:lnTo>
                  <a:pt x="31934" y="49323"/>
                </a:lnTo>
                <a:lnTo>
                  <a:pt x="10894" y="87705"/>
                </a:lnTo>
                <a:lnTo>
                  <a:pt x="0" y="135110"/>
                </a:lnTo>
                <a:lnTo>
                  <a:pt x="1533" y="190372"/>
                </a:lnTo>
                <a:lnTo>
                  <a:pt x="19502" y="137277"/>
                </a:lnTo>
                <a:lnTo>
                  <a:pt x="49936" y="97837"/>
                </a:lnTo>
                <a:lnTo>
                  <a:pt x="89062" y="74090"/>
                </a:lnTo>
                <a:lnTo>
                  <a:pt x="133105" y="68071"/>
                </a:lnTo>
                <a:lnTo>
                  <a:pt x="244554" y="68071"/>
                </a:lnTo>
                <a:lnTo>
                  <a:pt x="234277" y="49323"/>
                </a:lnTo>
                <a:lnTo>
                  <a:pt x="205373" y="21133"/>
                </a:lnTo>
                <a:lnTo>
                  <a:pt x="170889" y="4303"/>
                </a:lnTo>
                <a:lnTo>
                  <a:pt x="133105" y="0"/>
                </a:lnTo>
                <a:close/>
              </a:path>
              <a:path w="266700" h="190500">
                <a:moveTo>
                  <a:pt x="244554" y="68071"/>
                </a:moveTo>
                <a:lnTo>
                  <a:pt x="133105" y="68071"/>
                </a:lnTo>
                <a:lnTo>
                  <a:pt x="177149" y="74090"/>
                </a:lnTo>
                <a:lnTo>
                  <a:pt x="216275" y="97837"/>
                </a:lnTo>
                <a:lnTo>
                  <a:pt x="246709" y="137277"/>
                </a:lnTo>
                <a:lnTo>
                  <a:pt x="264677" y="190372"/>
                </a:lnTo>
                <a:lnTo>
                  <a:pt x="266211" y="135110"/>
                </a:lnTo>
                <a:lnTo>
                  <a:pt x="255317" y="87705"/>
                </a:lnTo>
                <a:lnTo>
                  <a:pt x="244554" y="68071"/>
                </a:lnTo>
                <a:close/>
              </a:path>
            </a:pathLst>
          </a:custGeom>
          <a:solidFill>
            <a:srgbClr val="FC60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615183" y="2528442"/>
            <a:ext cx="121920" cy="341630"/>
          </a:xfrm>
          <a:custGeom>
            <a:avLst/>
            <a:gdLst/>
            <a:ahLst/>
            <a:cxnLst/>
            <a:rect l="l" t="t" r="r" b="b"/>
            <a:pathLst>
              <a:path w="121919" h="341630">
                <a:moveTo>
                  <a:pt x="1524" y="0"/>
                </a:moveTo>
                <a:lnTo>
                  <a:pt x="0" y="0"/>
                </a:lnTo>
                <a:lnTo>
                  <a:pt x="0" y="341249"/>
                </a:lnTo>
                <a:lnTo>
                  <a:pt x="1524" y="341249"/>
                </a:lnTo>
                <a:lnTo>
                  <a:pt x="31634" y="335069"/>
                </a:lnTo>
                <a:lnTo>
                  <a:pt x="83984" y="284958"/>
                </a:lnTo>
                <a:lnTo>
                  <a:pt x="103981" y="240575"/>
                </a:lnTo>
                <a:lnTo>
                  <a:pt x="118364" y="183007"/>
                </a:lnTo>
                <a:lnTo>
                  <a:pt x="121747" y="130363"/>
                </a:lnTo>
                <a:lnTo>
                  <a:pt x="113048" y="84901"/>
                </a:lnTo>
                <a:lnTo>
                  <a:pt x="94472" y="47879"/>
                </a:lnTo>
                <a:lnTo>
                  <a:pt x="68222" y="20550"/>
                </a:lnTo>
                <a:lnTo>
                  <a:pt x="36504" y="4172"/>
                </a:lnTo>
                <a:lnTo>
                  <a:pt x="1524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76339" y="2525395"/>
            <a:ext cx="275522" cy="2390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622291" y="2798635"/>
            <a:ext cx="541020" cy="292100"/>
          </a:xfrm>
          <a:custGeom>
            <a:avLst/>
            <a:gdLst/>
            <a:ahLst/>
            <a:cxnLst/>
            <a:rect l="l" t="t" r="r" b="b"/>
            <a:pathLst>
              <a:path w="541020" h="292100">
                <a:moveTo>
                  <a:pt x="308356" y="290639"/>
                </a:moveTo>
                <a:lnTo>
                  <a:pt x="234061" y="290639"/>
                </a:lnTo>
                <a:lnTo>
                  <a:pt x="241046" y="292036"/>
                </a:lnTo>
                <a:lnTo>
                  <a:pt x="299974" y="292036"/>
                </a:lnTo>
                <a:lnTo>
                  <a:pt x="308356" y="290639"/>
                </a:lnTo>
                <a:close/>
              </a:path>
              <a:path w="541020" h="292100">
                <a:moveTo>
                  <a:pt x="270510" y="0"/>
                </a:moveTo>
                <a:lnTo>
                  <a:pt x="224270" y="1571"/>
                </a:lnTo>
                <a:lnTo>
                  <a:pt x="178054" y="6286"/>
                </a:lnTo>
                <a:lnTo>
                  <a:pt x="178054" y="13271"/>
                </a:lnTo>
                <a:lnTo>
                  <a:pt x="176657" y="20256"/>
                </a:lnTo>
                <a:lnTo>
                  <a:pt x="176657" y="27114"/>
                </a:lnTo>
                <a:lnTo>
                  <a:pt x="157464" y="28642"/>
                </a:lnTo>
                <a:lnTo>
                  <a:pt x="137890" y="30956"/>
                </a:lnTo>
                <a:lnTo>
                  <a:pt x="68512" y="41455"/>
                </a:lnTo>
                <a:lnTo>
                  <a:pt x="27197" y="62628"/>
                </a:lnTo>
                <a:lnTo>
                  <a:pt x="0" y="248856"/>
                </a:lnTo>
                <a:lnTo>
                  <a:pt x="50919" y="264171"/>
                </a:lnTo>
                <a:lnTo>
                  <a:pt x="104457" y="276510"/>
                </a:lnTo>
                <a:lnTo>
                  <a:pt x="160091" y="285468"/>
                </a:lnTo>
                <a:lnTo>
                  <a:pt x="217297" y="290639"/>
                </a:lnTo>
                <a:lnTo>
                  <a:pt x="323723" y="290639"/>
                </a:lnTo>
                <a:lnTo>
                  <a:pt x="380928" y="285468"/>
                </a:lnTo>
                <a:lnTo>
                  <a:pt x="436562" y="276510"/>
                </a:lnTo>
                <a:lnTo>
                  <a:pt x="490100" y="264171"/>
                </a:lnTo>
                <a:lnTo>
                  <a:pt x="541020" y="248856"/>
                </a:lnTo>
                <a:lnTo>
                  <a:pt x="521335" y="77406"/>
                </a:lnTo>
                <a:lnTo>
                  <a:pt x="472703" y="41455"/>
                </a:lnTo>
                <a:lnTo>
                  <a:pt x="403653" y="30956"/>
                </a:lnTo>
                <a:lnTo>
                  <a:pt x="364363" y="27114"/>
                </a:lnTo>
                <a:lnTo>
                  <a:pt x="364363" y="13271"/>
                </a:lnTo>
                <a:lnTo>
                  <a:pt x="362966" y="6286"/>
                </a:lnTo>
                <a:lnTo>
                  <a:pt x="316749" y="1571"/>
                </a:lnTo>
                <a:lnTo>
                  <a:pt x="270510" y="0"/>
                </a:lnTo>
                <a:close/>
              </a:path>
            </a:pathLst>
          </a:custGeom>
          <a:solidFill>
            <a:srgbClr val="1694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835652" y="2798064"/>
            <a:ext cx="327660" cy="265430"/>
          </a:xfrm>
          <a:custGeom>
            <a:avLst/>
            <a:gdLst/>
            <a:ahLst/>
            <a:cxnLst/>
            <a:rect l="l" t="t" r="r" b="b"/>
            <a:pathLst>
              <a:path w="327660" h="265430">
                <a:moveTo>
                  <a:pt x="58800" y="0"/>
                </a:moveTo>
                <a:lnTo>
                  <a:pt x="0" y="93980"/>
                </a:lnTo>
                <a:lnTo>
                  <a:pt x="275844" y="265175"/>
                </a:lnTo>
                <a:lnTo>
                  <a:pt x="288655" y="261790"/>
                </a:lnTo>
                <a:lnTo>
                  <a:pt x="301752" y="258000"/>
                </a:lnTo>
                <a:lnTo>
                  <a:pt x="314848" y="253924"/>
                </a:lnTo>
                <a:lnTo>
                  <a:pt x="327660" y="249682"/>
                </a:lnTo>
                <a:lnTo>
                  <a:pt x="308101" y="77215"/>
                </a:lnTo>
                <a:lnTo>
                  <a:pt x="259417" y="41032"/>
                </a:lnTo>
                <a:lnTo>
                  <a:pt x="190436" y="30511"/>
                </a:lnTo>
                <a:lnTo>
                  <a:pt x="151257" y="26670"/>
                </a:lnTo>
                <a:lnTo>
                  <a:pt x="151257" y="12573"/>
                </a:lnTo>
                <a:lnTo>
                  <a:pt x="149860" y="5587"/>
                </a:lnTo>
                <a:lnTo>
                  <a:pt x="127541" y="2946"/>
                </a:lnTo>
                <a:lnTo>
                  <a:pt x="104854" y="1222"/>
                </a:lnTo>
                <a:lnTo>
                  <a:pt x="81905" y="283"/>
                </a:lnTo>
                <a:lnTo>
                  <a:pt x="58800" y="0"/>
                </a:lnTo>
                <a:close/>
              </a:path>
            </a:pathLst>
          </a:custGeom>
          <a:solidFill>
            <a:srgbClr val="12849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02123" y="2808732"/>
            <a:ext cx="175260" cy="92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751070" y="2642235"/>
            <a:ext cx="40640" cy="95250"/>
          </a:xfrm>
          <a:custGeom>
            <a:avLst/>
            <a:gdLst/>
            <a:ahLst/>
            <a:cxnLst/>
            <a:rect l="l" t="t" r="r" b="b"/>
            <a:pathLst>
              <a:path w="40639" h="95250">
                <a:moveTo>
                  <a:pt x="5841" y="0"/>
                </a:moveTo>
                <a:lnTo>
                  <a:pt x="849" y="7123"/>
                </a:lnTo>
                <a:lnTo>
                  <a:pt x="0" y="20605"/>
                </a:lnTo>
                <a:lnTo>
                  <a:pt x="2770" y="38326"/>
                </a:lnTo>
                <a:lnTo>
                  <a:pt x="16123" y="75691"/>
                </a:lnTo>
                <a:lnTo>
                  <a:pt x="36321" y="95123"/>
                </a:lnTo>
                <a:lnTo>
                  <a:pt x="39443" y="89917"/>
                </a:lnTo>
                <a:lnTo>
                  <a:pt x="40338" y="79295"/>
                </a:lnTo>
                <a:lnTo>
                  <a:pt x="38875" y="64172"/>
                </a:lnTo>
                <a:lnTo>
                  <a:pt x="28076" y="25771"/>
                </a:lnTo>
                <a:lnTo>
                  <a:pt x="5841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992512" y="2645282"/>
            <a:ext cx="36195" cy="95250"/>
          </a:xfrm>
          <a:custGeom>
            <a:avLst/>
            <a:gdLst/>
            <a:ahLst/>
            <a:cxnLst/>
            <a:rect l="l" t="t" r="r" b="b"/>
            <a:pathLst>
              <a:path w="36195" h="95250">
                <a:moveTo>
                  <a:pt x="29956" y="0"/>
                </a:moveTo>
                <a:lnTo>
                  <a:pt x="3921" y="46100"/>
                </a:lnTo>
                <a:lnTo>
                  <a:pt x="0" y="80089"/>
                </a:lnTo>
                <a:lnTo>
                  <a:pt x="1831" y="90231"/>
                </a:lnTo>
                <a:lnTo>
                  <a:pt x="5318" y="95122"/>
                </a:lnTo>
                <a:lnTo>
                  <a:pt x="10310" y="94140"/>
                </a:lnTo>
                <a:lnTo>
                  <a:pt x="29956" y="57403"/>
                </a:lnTo>
                <a:lnTo>
                  <a:pt x="36147" y="20272"/>
                </a:lnTo>
                <a:lnTo>
                  <a:pt x="34599" y="6986"/>
                </a:lnTo>
                <a:lnTo>
                  <a:pt x="29956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765531" y="2463800"/>
            <a:ext cx="255270" cy="372745"/>
          </a:xfrm>
          <a:custGeom>
            <a:avLst/>
            <a:gdLst/>
            <a:ahLst/>
            <a:cxnLst/>
            <a:rect l="l" t="t" r="r" b="b"/>
            <a:pathLst>
              <a:path w="255270" h="372744">
                <a:moveTo>
                  <a:pt x="127270" y="0"/>
                </a:moveTo>
                <a:lnTo>
                  <a:pt x="57128" y="21980"/>
                </a:lnTo>
                <a:lnTo>
                  <a:pt x="29416" y="51609"/>
                </a:lnTo>
                <a:lnTo>
                  <a:pt x="9621" y="91853"/>
                </a:lnTo>
                <a:lnTo>
                  <a:pt x="0" y="141355"/>
                </a:lnTo>
                <a:lnTo>
                  <a:pt x="2810" y="198754"/>
                </a:lnTo>
                <a:lnTo>
                  <a:pt x="18704" y="262505"/>
                </a:lnTo>
                <a:lnTo>
                  <a:pt x="40384" y="311272"/>
                </a:lnTo>
                <a:lnTo>
                  <a:pt x="66562" y="345525"/>
                </a:lnTo>
                <a:lnTo>
                  <a:pt x="127270" y="372363"/>
                </a:lnTo>
                <a:lnTo>
                  <a:pt x="159186" y="365732"/>
                </a:lnTo>
                <a:lnTo>
                  <a:pt x="214677" y="311272"/>
                </a:lnTo>
                <a:lnTo>
                  <a:pt x="236096" y="262505"/>
                </a:lnTo>
                <a:lnTo>
                  <a:pt x="251857" y="198754"/>
                </a:lnTo>
                <a:lnTo>
                  <a:pt x="255152" y="141355"/>
                </a:lnTo>
                <a:lnTo>
                  <a:pt x="245662" y="91853"/>
                </a:lnTo>
                <a:lnTo>
                  <a:pt x="225758" y="51609"/>
                </a:lnTo>
                <a:lnTo>
                  <a:pt x="197811" y="21980"/>
                </a:lnTo>
                <a:lnTo>
                  <a:pt x="164192" y="4324"/>
                </a:lnTo>
                <a:lnTo>
                  <a:pt x="127270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765547" y="2463800"/>
            <a:ext cx="255270" cy="287020"/>
          </a:xfrm>
          <a:custGeom>
            <a:avLst/>
            <a:gdLst/>
            <a:ahLst/>
            <a:cxnLst/>
            <a:rect l="l" t="t" r="r" b="b"/>
            <a:pathLst>
              <a:path w="255270" h="287019">
                <a:moveTo>
                  <a:pt x="127253" y="0"/>
                </a:moveTo>
                <a:lnTo>
                  <a:pt x="55906" y="23329"/>
                </a:lnTo>
                <a:lnTo>
                  <a:pt x="28096" y="54150"/>
                </a:lnTo>
                <a:lnTo>
                  <a:pt x="8674" y="95865"/>
                </a:lnTo>
                <a:lnTo>
                  <a:pt x="0" y="147065"/>
                </a:lnTo>
                <a:lnTo>
                  <a:pt x="226567" y="287020"/>
                </a:lnTo>
                <a:lnTo>
                  <a:pt x="241347" y="247126"/>
                </a:lnTo>
                <a:lnTo>
                  <a:pt x="251840" y="198754"/>
                </a:lnTo>
                <a:lnTo>
                  <a:pt x="255135" y="141355"/>
                </a:lnTo>
                <a:lnTo>
                  <a:pt x="245646" y="91853"/>
                </a:lnTo>
                <a:lnTo>
                  <a:pt x="225742" y="51609"/>
                </a:lnTo>
                <a:lnTo>
                  <a:pt x="197795" y="21980"/>
                </a:lnTo>
                <a:lnTo>
                  <a:pt x="164175" y="4324"/>
                </a:lnTo>
                <a:lnTo>
                  <a:pt x="127253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887467" y="2463800"/>
            <a:ext cx="133350" cy="372745"/>
          </a:xfrm>
          <a:custGeom>
            <a:avLst/>
            <a:gdLst/>
            <a:ahLst/>
            <a:cxnLst/>
            <a:rect l="l" t="t" r="r" b="b"/>
            <a:pathLst>
              <a:path w="133350" h="372744">
                <a:moveTo>
                  <a:pt x="5587" y="0"/>
                </a:moveTo>
                <a:lnTo>
                  <a:pt x="0" y="0"/>
                </a:lnTo>
                <a:lnTo>
                  <a:pt x="0" y="370966"/>
                </a:lnTo>
                <a:lnTo>
                  <a:pt x="1397" y="372363"/>
                </a:lnTo>
                <a:lnTo>
                  <a:pt x="5587" y="372363"/>
                </a:lnTo>
                <a:lnTo>
                  <a:pt x="66854" y="345525"/>
                </a:lnTo>
                <a:lnTo>
                  <a:pt x="92794" y="311272"/>
                </a:lnTo>
                <a:lnTo>
                  <a:pt x="114174" y="262505"/>
                </a:lnTo>
                <a:lnTo>
                  <a:pt x="129921" y="198754"/>
                </a:lnTo>
                <a:lnTo>
                  <a:pt x="133225" y="141355"/>
                </a:lnTo>
                <a:lnTo>
                  <a:pt x="123763" y="91853"/>
                </a:lnTo>
                <a:lnTo>
                  <a:pt x="103901" y="51609"/>
                </a:lnTo>
                <a:lnTo>
                  <a:pt x="76007" y="21980"/>
                </a:lnTo>
                <a:lnTo>
                  <a:pt x="42446" y="4324"/>
                </a:lnTo>
                <a:lnTo>
                  <a:pt x="5587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87467" y="2463800"/>
            <a:ext cx="133350" cy="287020"/>
          </a:xfrm>
          <a:custGeom>
            <a:avLst/>
            <a:gdLst/>
            <a:ahLst/>
            <a:cxnLst/>
            <a:rect l="l" t="t" r="r" b="b"/>
            <a:pathLst>
              <a:path w="133350" h="287019">
                <a:moveTo>
                  <a:pt x="5587" y="0"/>
                </a:moveTo>
                <a:lnTo>
                  <a:pt x="0" y="0"/>
                </a:lnTo>
                <a:lnTo>
                  <a:pt x="0" y="221234"/>
                </a:lnTo>
                <a:lnTo>
                  <a:pt x="104775" y="287020"/>
                </a:lnTo>
                <a:lnTo>
                  <a:pt x="112633" y="268138"/>
                </a:lnTo>
                <a:lnTo>
                  <a:pt x="119443" y="247126"/>
                </a:lnTo>
                <a:lnTo>
                  <a:pt x="125206" y="223994"/>
                </a:lnTo>
                <a:lnTo>
                  <a:pt x="129921" y="198754"/>
                </a:lnTo>
                <a:lnTo>
                  <a:pt x="133225" y="141355"/>
                </a:lnTo>
                <a:lnTo>
                  <a:pt x="123763" y="91853"/>
                </a:lnTo>
                <a:lnTo>
                  <a:pt x="103901" y="51609"/>
                </a:lnTo>
                <a:lnTo>
                  <a:pt x="76007" y="21980"/>
                </a:lnTo>
                <a:lnTo>
                  <a:pt x="42446" y="4324"/>
                </a:lnTo>
                <a:lnTo>
                  <a:pt x="5587" y="0"/>
                </a:lnTo>
                <a:close/>
              </a:path>
            </a:pathLst>
          </a:custGeom>
          <a:solidFill>
            <a:srgbClr val="C0BD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763805" y="2463926"/>
            <a:ext cx="258445" cy="186690"/>
          </a:xfrm>
          <a:custGeom>
            <a:avLst/>
            <a:gdLst/>
            <a:ahLst/>
            <a:cxnLst/>
            <a:rect l="l" t="t" r="r" b="b"/>
            <a:pathLst>
              <a:path w="258445" h="186689">
                <a:moveTo>
                  <a:pt x="128234" y="0"/>
                </a:moveTo>
                <a:lnTo>
                  <a:pt x="58991" y="20926"/>
                </a:lnTo>
                <a:lnTo>
                  <a:pt x="31270" y="48529"/>
                </a:lnTo>
                <a:lnTo>
                  <a:pt x="10914" y="86049"/>
                </a:lnTo>
                <a:lnTo>
                  <a:pt x="0" y="132353"/>
                </a:lnTo>
                <a:lnTo>
                  <a:pt x="599" y="186309"/>
                </a:lnTo>
                <a:lnTo>
                  <a:pt x="20310" y="156051"/>
                </a:lnTo>
                <a:lnTo>
                  <a:pt x="50177" y="133413"/>
                </a:lnTo>
                <a:lnTo>
                  <a:pt x="87164" y="119729"/>
                </a:lnTo>
                <a:lnTo>
                  <a:pt x="128234" y="116332"/>
                </a:lnTo>
                <a:lnTo>
                  <a:pt x="254021" y="116332"/>
                </a:lnTo>
                <a:lnTo>
                  <a:pt x="246711" y="86049"/>
                </a:lnTo>
                <a:lnTo>
                  <a:pt x="226008" y="48529"/>
                </a:lnTo>
                <a:lnTo>
                  <a:pt x="197929" y="20926"/>
                </a:lnTo>
                <a:lnTo>
                  <a:pt x="164621" y="4372"/>
                </a:lnTo>
                <a:lnTo>
                  <a:pt x="128234" y="0"/>
                </a:lnTo>
                <a:close/>
              </a:path>
              <a:path w="258445" h="186689">
                <a:moveTo>
                  <a:pt x="254021" y="116332"/>
                </a:moveTo>
                <a:lnTo>
                  <a:pt x="128234" y="116332"/>
                </a:lnTo>
                <a:lnTo>
                  <a:pt x="169400" y="119729"/>
                </a:lnTo>
                <a:lnTo>
                  <a:pt x="206577" y="133413"/>
                </a:lnTo>
                <a:lnTo>
                  <a:pt x="236873" y="156051"/>
                </a:lnTo>
                <a:lnTo>
                  <a:pt x="257393" y="186309"/>
                </a:lnTo>
                <a:lnTo>
                  <a:pt x="257889" y="132353"/>
                </a:lnTo>
                <a:lnTo>
                  <a:pt x="254021" y="116332"/>
                </a:lnTo>
                <a:close/>
              </a:path>
            </a:pathLst>
          </a:custGeom>
          <a:solidFill>
            <a:srgbClr val="1694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783835" y="2455164"/>
            <a:ext cx="216408" cy="1752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790943" y="2793492"/>
            <a:ext cx="675640" cy="356870"/>
          </a:xfrm>
          <a:custGeom>
            <a:avLst/>
            <a:gdLst/>
            <a:ahLst/>
            <a:cxnLst/>
            <a:rect l="l" t="t" r="r" b="b"/>
            <a:pathLst>
              <a:path w="675640" h="356869">
                <a:moveTo>
                  <a:pt x="335660" y="0"/>
                </a:moveTo>
                <a:lnTo>
                  <a:pt x="71627" y="46228"/>
                </a:lnTo>
                <a:lnTo>
                  <a:pt x="0" y="199517"/>
                </a:lnTo>
                <a:lnTo>
                  <a:pt x="33908" y="266065"/>
                </a:lnTo>
                <a:lnTo>
                  <a:pt x="353059" y="356616"/>
                </a:lnTo>
                <a:lnTo>
                  <a:pt x="595756" y="248666"/>
                </a:lnTo>
                <a:lnTo>
                  <a:pt x="675131" y="159004"/>
                </a:lnTo>
                <a:lnTo>
                  <a:pt x="583183" y="43434"/>
                </a:lnTo>
                <a:lnTo>
                  <a:pt x="335660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932676" y="2788920"/>
            <a:ext cx="173990" cy="375285"/>
          </a:xfrm>
          <a:custGeom>
            <a:avLst/>
            <a:gdLst/>
            <a:ahLst/>
            <a:cxnLst/>
            <a:rect l="l" t="t" r="r" b="b"/>
            <a:pathLst>
              <a:path w="173990" h="375285">
                <a:moveTo>
                  <a:pt x="38607" y="0"/>
                </a:moveTo>
                <a:lnTo>
                  <a:pt x="0" y="203453"/>
                </a:lnTo>
                <a:lnTo>
                  <a:pt x="103250" y="214121"/>
                </a:lnTo>
                <a:lnTo>
                  <a:pt x="47244" y="258699"/>
                </a:lnTo>
                <a:lnTo>
                  <a:pt x="76200" y="369062"/>
                </a:lnTo>
                <a:lnTo>
                  <a:pt x="173735" y="374903"/>
                </a:lnTo>
                <a:lnTo>
                  <a:pt x="158242" y="186943"/>
                </a:lnTo>
                <a:lnTo>
                  <a:pt x="97535" y="21335"/>
                </a:lnTo>
                <a:lnTo>
                  <a:pt x="38607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104888" y="2788920"/>
            <a:ext cx="173990" cy="375285"/>
          </a:xfrm>
          <a:custGeom>
            <a:avLst/>
            <a:gdLst/>
            <a:ahLst/>
            <a:cxnLst/>
            <a:rect l="l" t="t" r="r" b="b"/>
            <a:pathLst>
              <a:path w="173990" h="375285">
                <a:moveTo>
                  <a:pt x="132968" y="0"/>
                </a:moveTo>
                <a:lnTo>
                  <a:pt x="74675" y="21335"/>
                </a:lnTo>
                <a:lnTo>
                  <a:pt x="14604" y="186943"/>
                </a:lnTo>
                <a:lnTo>
                  <a:pt x="0" y="374903"/>
                </a:lnTo>
                <a:lnTo>
                  <a:pt x="96138" y="369062"/>
                </a:lnTo>
                <a:lnTo>
                  <a:pt x="125221" y="258699"/>
                </a:lnTo>
                <a:lnTo>
                  <a:pt x="67944" y="214121"/>
                </a:lnTo>
                <a:lnTo>
                  <a:pt x="173735" y="203453"/>
                </a:lnTo>
                <a:lnTo>
                  <a:pt x="132968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968108" y="2490216"/>
            <a:ext cx="267970" cy="386080"/>
          </a:xfrm>
          <a:custGeom>
            <a:avLst/>
            <a:gdLst/>
            <a:ahLst/>
            <a:cxnLst/>
            <a:rect l="l" t="t" r="r" b="b"/>
            <a:pathLst>
              <a:path w="267970" h="386080">
                <a:moveTo>
                  <a:pt x="132969" y="0"/>
                </a:moveTo>
                <a:lnTo>
                  <a:pt x="89785" y="8304"/>
                </a:lnTo>
                <a:lnTo>
                  <a:pt x="52863" y="31194"/>
                </a:lnTo>
                <a:lnTo>
                  <a:pt x="25991" y="65633"/>
                </a:lnTo>
                <a:lnTo>
                  <a:pt x="12954" y="108585"/>
                </a:lnTo>
                <a:lnTo>
                  <a:pt x="9358" y="148427"/>
                </a:lnTo>
                <a:lnTo>
                  <a:pt x="5905" y="187960"/>
                </a:lnTo>
                <a:lnTo>
                  <a:pt x="2738" y="227492"/>
                </a:lnTo>
                <a:lnTo>
                  <a:pt x="0" y="267335"/>
                </a:lnTo>
                <a:lnTo>
                  <a:pt x="6863" y="311794"/>
                </a:lnTo>
                <a:lnTo>
                  <a:pt x="34242" y="349551"/>
                </a:lnTo>
                <a:lnTo>
                  <a:pt x="77741" y="375759"/>
                </a:lnTo>
                <a:lnTo>
                  <a:pt x="132969" y="385572"/>
                </a:lnTo>
                <a:lnTo>
                  <a:pt x="189077" y="375759"/>
                </a:lnTo>
                <a:lnTo>
                  <a:pt x="233029" y="349551"/>
                </a:lnTo>
                <a:lnTo>
                  <a:pt x="260574" y="311794"/>
                </a:lnTo>
                <a:lnTo>
                  <a:pt x="267462" y="267335"/>
                </a:lnTo>
                <a:lnTo>
                  <a:pt x="263848" y="227492"/>
                </a:lnTo>
                <a:lnTo>
                  <a:pt x="260365" y="187960"/>
                </a:lnTo>
                <a:lnTo>
                  <a:pt x="257192" y="148427"/>
                </a:lnTo>
                <a:lnTo>
                  <a:pt x="254508" y="108585"/>
                </a:lnTo>
                <a:lnTo>
                  <a:pt x="241214" y="65633"/>
                </a:lnTo>
                <a:lnTo>
                  <a:pt x="213788" y="31194"/>
                </a:lnTo>
                <a:lnTo>
                  <a:pt x="176337" y="8304"/>
                </a:lnTo>
                <a:lnTo>
                  <a:pt x="132969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101840" y="2490216"/>
            <a:ext cx="133985" cy="386080"/>
          </a:xfrm>
          <a:custGeom>
            <a:avLst/>
            <a:gdLst/>
            <a:ahLst/>
            <a:cxnLst/>
            <a:rect l="l" t="t" r="r" b="b"/>
            <a:pathLst>
              <a:path w="133984" h="386080">
                <a:moveTo>
                  <a:pt x="0" y="0"/>
                </a:moveTo>
                <a:lnTo>
                  <a:pt x="0" y="385572"/>
                </a:lnTo>
                <a:lnTo>
                  <a:pt x="55774" y="375759"/>
                </a:lnTo>
                <a:lnTo>
                  <a:pt x="99488" y="349551"/>
                </a:lnTo>
                <a:lnTo>
                  <a:pt x="126890" y="311794"/>
                </a:lnTo>
                <a:lnTo>
                  <a:pt x="133730" y="267335"/>
                </a:lnTo>
                <a:lnTo>
                  <a:pt x="130137" y="227492"/>
                </a:lnTo>
                <a:lnTo>
                  <a:pt x="126698" y="187960"/>
                </a:lnTo>
                <a:lnTo>
                  <a:pt x="123569" y="148427"/>
                </a:lnTo>
                <a:lnTo>
                  <a:pt x="120903" y="108585"/>
                </a:lnTo>
                <a:lnTo>
                  <a:pt x="107674" y="65633"/>
                </a:lnTo>
                <a:lnTo>
                  <a:pt x="80406" y="31194"/>
                </a:lnTo>
                <a:lnTo>
                  <a:pt x="43162" y="8304"/>
                </a:lnTo>
                <a:lnTo>
                  <a:pt x="0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028688" y="2732658"/>
            <a:ext cx="77470" cy="44450"/>
          </a:xfrm>
          <a:custGeom>
            <a:avLst/>
            <a:gdLst/>
            <a:ahLst/>
            <a:cxnLst/>
            <a:rect l="l" t="t" r="r" b="b"/>
            <a:pathLst>
              <a:path w="77470" h="44450">
                <a:moveTo>
                  <a:pt x="0" y="22986"/>
                </a:moveTo>
                <a:lnTo>
                  <a:pt x="1887" y="26281"/>
                </a:lnTo>
                <a:lnTo>
                  <a:pt x="7858" y="33527"/>
                </a:lnTo>
                <a:lnTo>
                  <a:pt x="18377" y="40774"/>
                </a:lnTo>
                <a:lnTo>
                  <a:pt x="33908" y="44068"/>
                </a:lnTo>
                <a:lnTo>
                  <a:pt x="46577" y="42465"/>
                </a:lnTo>
                <a:lnTo>
                  <a:pt x="76150" y="23574"/>
                </a:lnTo>
                <a:lnTo>
                  <a:pt x="18284" y="23574"/>
                </a:lnTo>
                <a:lnTo>
                  <a:pt x="0" y="22986"/>
                </a:lnTo>
                <a:close/>
              </a:path>
              <a:path w="77470" h="44450">
                <a:moveTo>
                  <a:pt x="58596" y="0"/>
                </a:moveTo>
                <a:lnTo>
                  <a:pt x="50037" y="3428"/>
                </a:lnTo>
                <a:lnTo>
                  <a:pt x="40897" y="10128"/>
                </a:lnTo>
                <a:lnTo>
                  <a:pt x="31115" y="18065"/>
                </a:lnTo>
                <a:lnTo>
                  <a:pt x="18284" y="23574"/>
                </a:lnTo>
                <a:lnTo>
                  <a:pt x="76150" y="23574"/>
                </a:lnTo>
                <a:lnTo>
                  <a:pt x="77342" y="18256"/>
                </a:lnTo>
                <a:lnTo>
                  <a:pt x="77259" y="10925"/>
                </a:lnTo>
                <a:lnTo>
                  <a:pt x="74294" y="3428"/>
                </a:lnTo>
                <a:lnTo>
                  <a:pt x="72094" y="2285"/>
                </a:lnTo>
                <a:lnTo>
                  <a:pt x="66405" y="380"/>
                </a:lnTo>
                <a:lnTo>
                  <a:pt x="58596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099172" y="2732658"/>
            <a:ext cx="77470" cy="44450"/>
          </a:xfrm>
          <a:custGeom>
            <a:avLst/>
            <a:gdLst/>
            <a:ahLst/>
            <a:cxnLst/>
            <a:rect l="l" t="t" r="r" b="b"/>
            <a:pathLst>
              <a:path w="77470" h="44450">
                <a:moveTo>
                  <a:pt x="18746" y="0"/>
                </a:moveTo>
                <a:lnTo>
                  <a:pt x="0" y="18256"/>
                </a:lnTo>
                <a:lnTo>
                  <a:pt x="1440" y="24681"/>
                </a:lnTo>
                <a:lnTo>
                  <a:pt x="43433" y="44068"/>
                </a:lnTo>
                <a:lnTo>
                  <a:pt x="58965" y="40774"/>
                </a:lnTo>
                <a:lnTo>
                  <a:pt x="69484" y="33527"/>
                </a:lnTo>
                <a:lnTo>
                  <a:pt x="75455" y="26281"/>
                </a:lnTo>
                <a:lnTo>
                  <a:pt x="77006" y="23574"/>
                </a:lnTo>
                <a:lnTo>
                  <a:pt x="59058" y="23574"/>
                </a:lnTo>
                <a:lnTo>
                  <a:pt x="46227" y="18065"/>
                </a:lnTo>
                <a:lnTo>
                  <a:pt x="36445" y="10128"/>
                </a:lnTo>
                <a:lnTo>
                  <a:pt x="27304" y="3428"/>
                </a:lnTo>
                <a:lnTo>
                  <a:pt x="18746" y="0"/>
                </a:lnTo>
                <a:close/>
              </a:path>
              <a:path w="77470" h="44450">
                <a:moveTo>
                  <a:pt x="77343" y="22986"/>
                </a:moveTo>
                <a:lnTo>
                  <a:pt x="59058" y="23574"/>
                </a:lnTo>
                <a:lnTo>
                  <a:pt x="77006" y="23574"/>
                </a:lnTo>
                <a:lnTo>
                  <a:pt x="77343" y="22986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057643" y="2823972"/>
            <a:ext cx="88391" cy="640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976871" y="2502407"/>
            <a:ext cx="259079" cy="262255"/>
          </a:xfrm>
          <a:custGeom>
            <a:avLst/>
            <a:gdLst/>
            <a:ahLst/>
            <a:cxnLst/>
            <a:rect l="l" t="t" r="r" b="b"/>
            <a:pathLst>
              <a:path w="259079" h="262255">
                <a:moveTo>
                  <a:pt x="71247" y="0"/>
                </a:moveTo>
                <a:lnTo>
                  <a:pt x="26511" y="38861"/>
                </a:lnTo>
                <a:lnTo>
                  <a:pt x="4825" y="96012"/>
                </a:lnTo>
                <a:lnTo>
                  <a:pt x="0" y="149732"/>
                </a:lnTo>
                <a:lnTo>
                  <a:pt x="259079" y="262127"/>
                </a:lnTo>
                <a:lnTo>
                  <a:pt x="259079" y="255650"/>
                </a:lnTo>
                <a:lnTo>
                  <a:pt x="255484" y="215598"/>
                </a:lnTo>
                <a:lnTo>
                  <a:pt x="252031" y="175831"/>
                </a:lnTo>
                <a:lnTo>
                  <a:pt x="248864" y="136064"/>
                </a:lnTo>
                <a:lnTo>
                  <a:pt x="246125" y="96012"/>
                </a:lnTo>
                <a:lnTo>
                  <a:pt x="244475" y="87883"/>
                </a:lnTo>
                <a:lnTo>
                  <a:pt x="242824" y="81406"/>
                </a:lnTo>
                <a:lnTo>
                  <a:pt x="241300" y="74929"/>
                </a:lnTo>
                <a:lnTo>
                  <a:pt x="71247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101840" y="2526792"/>
            <a:ext cx="134111" cy="2377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908292" y="2589276"/>
            <a:ext cx="292735" cy="40005"/>
          </a:xfrm>
          <a:custGeom>
            <a:avLst/>
            <a:gdLst/>
            <a:ahLst/>
            <a:cxnLst/>
            <a:rect l="l" t="t" r="r" b="b"/>
            <a:pathLst>
              <a:path w="292734" h="40005">
                <a:moveTo>
                  <a:pt x="273050" y="0"/>
                </a:moveTo>
                <a:lnTo>
                  <a:pt x="45465" y="0"/>
                </a:lnTo>
                <a:lnTo>
                  <a:pt x="24645" y="1470"/>
                </a:lnTo>
                <a:lnTo>
                  <a:pt x="10541" y="5572"/>
                </a:lnTo>
                <a:lnTo>
                  <a:pt x="2532" y="11840"/>
                </a:lnTo>
                <a:lnTo>
                  <a:pt x="0" y="19812"/>
                </a:lnTo>
                <a:lnTo>
                  <a:pt x="1448" y="27783"/>
                </a:lnTo>
                <a:lnTo>
                  <a:pt x="5492" y="34051"/>
                </a:lnTo>
                <a:lnTo>
                  <a:pt x="11680" y="38153"/>
                </a:lnTo>
                <a:lnTo>
                  <a:pt x="19557" y="39624"/>
                </a:lnTo>
                <a:lnTo>
                  <a:pt x="264922" y="34671"/>
                </a:lnTo>
                <a:lnTo>
                  <a:pt x="274069" y="33974"/>
                </a:lnTo>
                <a:lnTo>
                  <a:pt x="283051" y="31575"/>
                </a:lnTo>
                <a:lnTo>
                  <a:pt x="289889" y="27009"/>
                </a:lnTo>
                <a:lnTo>
                  <a:pt x="292607" y="19812"/>
                </a:lnTo>
                <a:lnTo>
                  <a:pt x="290927" y="11840"/>
                </a:lnTo>
                <a:lnTo>
                  <a:pt x="286496" y="5572"/>
                </a:lnTo>
                <a:lnTo>
                  <a:pt x="280231" y="1470"/>
                </a:lnTo>
                <a:lnTo>
                  <a:pt x="273050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973823" y="2452635"/>
            <a:ext cx="154685" cy="1655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004304" y="2589276"/>
            <a:ext cx="291465" cy="40005"/>
          </a:xfrm>
          <a:custGeom>
            <a:avLst/>
            <a:gdLst/>
            <a:ahLst/>
            <a:cxnLst/>
            <a:rect l="l" t="t" r="r" b="b"/>
            <a:pathLst>
              <a:path w="291465" h="40005">
                <a:moveTo>
                  <a:pt x="245745" y="0"/>
                </a:moveTo>
                <a:lnTo>
                  <a:pt x="19430" y="0"/>
                </a:lnTo>
                <a:lnTo>
                  <a:pt x="11626" y="1470"/>
                </a:lnTo>
                <a:lnTo>
                  <a:pt x="5476" y="5572"/>
                </a:lnTo>
                <a:lnTo>
                  <a:pt x="1446" y="11840"/>
                </a:lnTo>
                <a:lnTo>
                  <a:pt x="0" y="19812"/>
                </a:lnTo>
                <a:lnTo>
                  <a:pt x="2696" y="27009"/>
                </a:lnTo>
                <a:lnTo>
                  <a:pt x="9477" y="31575"/>
                </a:lnTo>
                <a:lnTo>
                  <a:pt x="18377" y="33974"/>
                </a:lnTo>
                <a:lnTo>
                  <a:pt x="27431" y="34671"/>
                </a:lnTo>
                <a:lnTo>
                  <a:pt x="271652" y="39624"/>
                </a:lnTo>
                <a:lnTo>
                  <a:pt x="279457" y="38153"/>
                </a:lnTo>
                <a:lnTo>
                  <a:pt x="285607" y="34051"/>
                </a:lnTo>
                <a:lnTo>
                  <a:pt x="289637" y="27783"/>
                </a:lnTo>
                <a:lnTo>
                  <a:pt x="291084" y="19812"/>
                </a:lnTo>
                <a:lnTo>
                  <a:pt x="288553" y="11840"/>
                </a:lnTo>
                <a:lnTo>
                  <a:pt x="280558" y="5572"/>
                </a:lnTo>
                <a:lnTo>
                  <a:pt x="266491" y="1470"/>
                </a:lnTo>
                <a:lnTo>
                  <a:pt x="245745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075931" y="2452635"/>
            <a:ext cx="155448" cy="1655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917435" y="2606039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64" y="0"/>
                </a:lnTo>
              </a:path>
            </a:pathLst>
          </a:custGeom>
          <a:ln w="21336">
            <a:solidFill>
              <a:srgbClr val="2C57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973823" y="2452655"/>
            <a:ext cx="132587" cy="1518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9165335" y="2851404"/>
            <a:ext cx="495300" cy="219710"/>
          </a:xfrm>
          <a:custGeom>
            <a:avLst/>
            <a:gdLst/>
            <a:ahLst/>
            <a:cxnLst/>
            <a:rect l="l" t="t" r="r" b="b"/>
            <a:pathLst>
              <a:path w="495300" h="219710">
                <a:moveTo>
                  <a:pt x="424180" y="0"/>
                </a:moveTo>
                <a:lnTo>
                  <a:pt x="66548" y="0"/>
                </a:lnTo>
                <a:lnTo>
                  <a:pt x="0" y="219456"/>
                </a:lnTo>
                <a:lnTo>
                  <a:pt x="495300" y="219456"/>
                </a:lnTo>
                <a:lnTo>
                  <a:pt x="424180" y="0"/>
                </a:lnTo>
                <a:close/>
              </a:path>
            </a:pathLst>
          </a:custGeom>
          <a:solidFill>
            <a:srgbClr val="FC60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9328404" y="2695955"/>
            <a:ext cx="144779" cy="2179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9233916" y="2560320"/>
            <a:ext cx="35560" cy="94615"/>
          </a:xfrm>
          <a:custGeom>
            <a:avLst/>
            <a:gdLst/>
            <a:ahLst/>
            <a:cxnLst/>
            <a:rect l="l" t="t" r="r" b="b"/>
            <a:pathLst>
              <a:path w="35559" h="94614">
                <a:moveTo>
                  <a:pt x="27431" y="0"/>
                </a:moveTo>
                <a:lnTo>
                  <a:pt x="7619" y="0"/>
                </a:lnTo>
                <a:lnTo>
                  <a:pt x="0" y="7874"/>
                </a:lnTo>
                <a:lnTo>
                  <a:pt x="0" y="75564"/>
                </a:lnTo>
                <a:lnTo>
                  <a:pt x="1357" y="82540"/>
                </a:lnTo>
                <a:lnTo>
                  <a:pt x="5143" y="88598"/>
                </a:lnTo>
                <a:lnTo>
                  <a:pt x="10929" y="92870"/>
                </a:lnTo>
                <a:lnTo>
                  <a:pt x="18287" y="94487"/>
                </a:lnTo>
                <a:lnTo>
                  <a:pt x="27431" y="94487"/>
                </a:lnTo>
                <a:lnTo>
                  <a:pt x="35051" y="85089"/>
                </a:lnTo>
                <a:lnTo>
                  <a:pt x="35051" y="7874"/>
                </a:lnTo>
                <a:lnTo>
                  <a:pt x="27431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9230868" y="2514600"/>
            <a:ext cx="35560" cy="91440"/>
          </a:xfrm>
          <a:custGeom>
            <a:avLst/>
            <a:gdLst/>
            <a:ahLst/>
            <a:cxnLst/>
            <a:rect l="l" t="t" r="r" b="b"/>
            <a:pathLst>
              <a:path w="35559" h="91439">
                <a:moveTo>
                  <a:pt x="27431" y="0"/>
                </a:moveTo>
                <a:lnTo>
                  <a:pt x="9143" y="0"/>
                </a:lnTo>
                <a:lnTo>
                  <a:pt x="0" y="7747"/>
                </a:lnTo>
                <a:lnTo>
                  <a:pt x="0" y="83692"/>
                </a:lnTo>
                <a:lnTo>
                  <a:pt x="9143" y="91439"/>
                </a:lnTo>
                <a:lnTo>
                  <a:pt x="27431" y="91439"/>
                </a:lnTo>
                <a:lnTo>
                  <a:pt x="35051" y="83692"/>
                </a:lnTo>
                <a:lnTo>
                  <a:pt x="35051" y="7747"/>
                </a:lnTo>
                <a:lnTo>
                  <a:pt x="27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9462516" y="2560320"/>
            <a:ext cx="36830" cy="94615"/>
          </a:xfrm>
          <a:custGeom>
            <a:avLst/>
            <a:gdLst/>
            <a:ahLst/>
            <a:cxnLst/>
            <a:rect l="l" t="t" r="r" b="b"/>
            <a:pathLst>
              <a:path w="36829" h="94614">
                <a:moveTo>
                  <a:pt x="28575" y="0"/>
                </a:moveTo>
                <a:lnTo>
                  <a:pt x="19050" y="0"/>
                </a:lnTo>
                <a:lnTo>
                  <a:pt x="11412" y="1377"/>
                </a:lnTo>
                <a:lnTo>
                  <a:pt x="5381" y="5111"/>
                </a:lnTo>
                <a:lnTo>
                  <a:pt x="1422" y="10608"/>
                </a:lnTo>
                <a:lnTo>
                  <a:pt x="0" y="17271"/>
                </a:lnTo>
                <a:lnTo>
                  <a:pt x="0" y="75564"/>
                </a:lnTo>
                <a:lnTo>
                  <a:pt x="1422" y="82540"/>
                </a:lnTo>
                <a:lnTo>
                  <a:pt x="5381" y="88598"/>
                </a:lnTo>
                <a:lnTo>
                  <a:pt x="11412" y="92870"/>
                </a:lnTo>
                <a:lnTo>
                  <a:pt x="19050" y="94487"/>
                </a:lnTo>
                <a:lnTo>
                  <a:pt x="25806" y="92870"/>
                </a:lnTo>
                <a:lnTo>
                  <a:pt x="31384" y="88598"/>
                </a:lnTo>
                <a:lnTo>
                  <a:pt x="35177" y="82540"/>
                </a:lnTo>
                <a:lnTo>
                  <a:pt x="36575" y="75564"/>
                </a:lnTo>
                <a:lnTo>
                  <a:pt x="36575" y="7874"/>
                </a:lnTo>
                <a:lnTo>
                  <a:pt x="28575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9249156" y="2430779"/>
            <a:ext cx="234950" cy="364490"/>
          </a:xfrm>
          <a:custGeom>
            <a:avLst/>
            <a:gdLst/>
            <a:ahLst/>
            <a:cxnLst/>
            <a:rect l="l" t="t" r="r" b="b"/>
            <a:pathLst>
              <a:path w="234950" h="364489">
                <a:moveTo>
                  <a:pt x="142113" y="0"/>
                </a:moveTo>
                <a:lnTo>
                  <a:pt x="92583" y="0"/>
                </a:lnTo>
                <a:lnTo>
                  <a:pt x="58870" y="6278"/>
                </a:lnTo>
                <a:lnTo>
                  <a:pt x="30908" y="23463"/>
                </a:lnTo>
                <a:lnTo>
                  <a:pt x="11019" y="49077"/>
                </a:lnTo>
                <a:lnTo>
                  <a:pt x="1524" y="80645"/>
                </a:lnTo>
                <a:lnTo>
                  <a:pt x="0" y="238633"/>
                </a:lnTo>
                <a:lnTo>
                  <a:pt x="43179" y="364236"/>
                </a:lnTo>
                <a:lnTo>
                  <a:pt x="191516" y="364236"/>
                </a:lnTo>
                <a:lnTo>
                  <a:pt x="234696" y="238633"/>
                </a:lnTo>
                <a:lnTo>
                  <a:pt x="233172" y="91440"/>
                </a:lnTo>
                <a:lnTo>
                  <a:pt x="233172" y="80645"/>
                </a:lnTo>
                <a:lnTo>
                  <a:pt x="223676" y="49077"/>
                </a:lnTo>
                <a:lnTo>
                  <a:pt x="203787" y="23463"/>
                </a:lnTo>
                <a:lnTo>
                  <a:pt x="175825" y="6278"/>
                </a:lnTo>
                <a:lnTo>
                  <a:pt x="142113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9364980" y="2430779"/>
            <a:ext cx="119380" cy="364490"/>
          </a:xfrm>
          <a:custGeom>
            <a:avLst/>
            <a:gdLst/>
            <a:ahLst/>
            <a:cxnLst/>
            <a:rect l="l" t="t" r="r" b="b"/>
            <a:pathLst>
              <a:path w="119379" h="364489">
                <a:moveTo>
                  <a:pt x="26289" y="0"/>
                </a:moveTo>
                <a:lnTo>
                  <a:pt x="0" y="0"/>
                </a:lnTo>
                <a:lnTo>
                  <a:pt x="0" y="364236"/>
                </a:lnTo>
                <a:lnTo>
                  <a:pt x="75692" y="364236"/>
                </a:lnTo>
                <a:lnTo>
                  <a:pt x="118872" y="238633"/>
                </a:lnTo>
                <a:lnTo>
                  <a:pt x="117348" y="91440"/>
                </a:lnTo>
                <a:lnTo>
                  <a:pt x="117348" y="80645"/>
                </a:lnTo>
                <a:lnTo>
                  <a:pt x="107852" y="49077"/>
                </a:lnTo>
                <a:lnTo>
                  <a:pt x="87963" y="23463"/>
                </a:lnTo>
                <a:lnTo>
                  <a:pt x="60001" y="6278"/>
                </a:lnTo>
                <a:lnTo>
                  <a:pt x="26289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9236964" y="2514600"/>
            <a:ext cx="262127" cy="2270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716023" y="3182111"/>
            <a:ext cx="1812289" cy="2489200"/>
          </a:xfrm>
          <a:custGeom>
            <a:avLst/>
            <a:gdLst/>
            <a:ahLst/>
            <a:cxnLst/>
            <a:rect l="l" t="t" r="r" b="b"/>
            <a:pathLst>
              <a:path w="1812289" h="2489200">
                <a:moveTo>
                  <a:pt x="0" y="302005"/>
                </a:moveTo>
                <a:lnTo>
                  <a:pt x="3953" y="253029"/>
                </a:lnTo>
                <a:lnTo>
                  <a:pt x="15400" y="206564"/>
                </a:lnTo>
                <a:lnTo>
                  <a:pt x="33717" y="163235"/>
                </a:lnTo>
                <a:lnTo>
                  <a:pt x="58281" y="123663"/>
                </a:lnTo>
                <a:lnTo>
                  <a:pt x="88471" y="88471"/>
                </a:lnTo>
                <a:lnTo>
                  <a:pt x="123663" y="58281"/>
                </a:lnTo>
                <a:lnTo>
                  <a:pt x="163235" y="33717"/>
                </a:lnTo>
                <a:lnTo>
                  <a:pt x="206564" y="15400"/>
                </a:lnTo>
                <a:lnTo>
                  <a:pt x="253029" y="3953"/>
                </a:lnTo>
                <a:lnTo>
                  <a:pt x="302006" y="0"/>
                </a:lnTo>
                <a:lnTo>
                  <a:pt x="1510030" y="0"/>
                </a:lnTo>
                <a:lnTo>
                  <a:pt x="1559006" y="3953"/>
                </a:lnTo>
                <a:lnTo>
                  <a:pt x="1605471" y="15400"/>
                </a:lnTo>
                <a:lnTo>
                  <a:pt x="1648800" y="33717"/>
                </a:lnTo>
                <a:lnTo>
                  <a:pt x="1688372" y="58281"/>
                </a:lnTo>
                <a:lnTo>
                  <a:pt x="1723564" y="88471"/>
                </a:lnTo>
                <a:lnTo>
                  <a:pt x="1753754" y="123663"/>
                </a:lnTo>
                <a:lnTo>
                  <a:pt x="1778318" y="163235"/>
                </a:lnTo>
                <a:lnTo>
                  <a:pt x="1796635" y="206564"/>
                </a:lnTo>
                <a:lnTo>
                  <a:pt x="1808082" y="253029"/>
                </a:lnTo>
                <a:lnTo>
                  <a:pt x="1812036" y="302005"/>
                </a:lnTo>
                <a:lnTo>
                  <a:pt x="1812036" y="2186686"/>
                </a:lnTo>
                <a:lnTo>
                  <a:pt x="1808082" y="2235662"/>
                </a:lnTo>
                <a:lnTo>
                  <a:pt x="1796635" y="2282127"/>
                </a:lnTo>
                <a:lnTo>
                  <a:pt x="1778318" y="2325456"/>
                </a:lnTo>
                <a:lnTo>
                  <a:pt x="1753754" y="2365028"/>
                </a:lnTo>
                <a:lnTo>
                  <a:pt x="1723564" y="2400220"/>
                </a:lnTo>
                <a:lnTo>
                  <a:pt x="1688372" y="2430410"/>
                </a:lnTo>
                <a:lnTo>
                  <a:pt x="1648800" y="2454974"/>
                </a:lnTo>
                <a:lnTo>
                  <a:pt x="1605471" y="2473291"/>
                </a:lnTo>
                <a:lnTo>
                  <a:pt x="1559006" y="2484738"/>
                </a:lnTo>
                <a:lnTo>
                  <a:pt x="1510030" y="2488691"/>
                </a:lnTo>
                <a:lnTo>
                  <a:pt x="302006" y="2488691"/>
                </a:lnTo>
                <a:lnTo>
                  <a:pt x="253029" y="2484738"/>
                </a:lnTo>
                <a:lnTo>
                  <a:pt x="206564" y="2473291"/>
                </a:lnTo>
                <a:lnTo>
                  <a:pt x="163235" y="2454974"/>
                </a:lnTo>
                <a:lnTo>
                  <a:pt x="123663" y="2430410"/>
                </a:lnTo>
                <a:lnTo>
                  <a:pt x="88471" y="2400220"/>
                </a:lnTo>
                <a:lnTo>
                  <a:pt x="58281" y="2365028"/>
                </a:lnTo>
                <a:lnTo>
                  <a:pt x="33717" y="2325456"/>
                </a:lnTo>
                <a:lnTo>
                  <a:pt x="15400" y="2282127"/>
                </a:lnTo>
                <a:lnTo>
                  <a:pt x="3953" y="2235662"/>
                </a:lnTo>
                <a:lnTo>
                  <a:pt x="0" y="2186686"/>
                </a:lnTo>
                <a:lnTo>
                  <a:pt x="0" y="302005"/>
                </a:lnTo>
                <a:close/>
              </a:path>
            </a:pathLst>
          </a:custGeom>
          <a:ln w="12192">
            <a:solidFill>
              <a:srgbClr val="C00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906011" y="3182111"/>
            <a:ext cx="1811020" cy="2489200"/>
          </a:xfrm>
          <a:custGeom>
            <a:avLst/>
            <a:gdLst/>
            <a:ahLst/>
            <a:cxnLst/>
            <a:rect l="l" t="t" r="r" b="b"/>
            <a:pathLst>
              <a:path w="1811020" h="2489200">
                <a:moveTo>
                  <a:pt x="0" y="301751"/>
                </a:moveTo>
                <a:lnTo>
                  <a:pt x="3950" y="252813"/>
                </a:lnTo>
                <a:lnTo>
                  <a:pt x="15386" y="206386"/>
                </a:lnTo>
                <a:lnTo>
                  <a:pt x="33686" y="163092"/>
                </a:lnTo>
                <a:lnTo>
                  <a:pt x="58228" y="123553"/>
                </a:lnTo>
                <a:lnTo>
                  <a:pt x="88392" y="88392"/>
                </a:lnTo>
                <a:lnTo>
                  <a:pt x="123553" y="58228"/>
                </a:lnTo>
                <a:lnTo>
                  <a:pt x="163092" y="33686"/>
                </a:lnTo>
                <a:lnTo>
                  <a:pt x="206386" y="15386"/>
                </a:lnTo>
                <a:lnTo>
                  <a:pt x="252813" y="3950"/>
                </a:lnTo>
                <a:lnTo>
                  <a:pt x="301751" y="0"/>
                </a:lnTo>
                <a:lnTo>
                  <a:pt x="1508760" y="0"/>
                </a:lnTo>
                <a:lnTo>
                  <a:pt x="1557698" y="3950"/>
                </a:lnTo>
                <a:lnTo>
                  <a:pt x="1604125" y="15386"/>
                </a:lnTo>
                <a:lnTo>
                  <a:pt x="1647419" y="33686"/>
                </a:lnTo>
                <a:lnTo>
                  <a:pt x="1686958" y="58228"/>
                </a:lnTo>
                <a:lnTo>
                  <a:pt x="1722119" y="88392"/>
                </a:lnTo>
                <a:lnTo>
                  <a:pt x="1752283" y="123553"/>
                </a:lnTo>
                <a:lnTo>
                  <a:pt x="1776825" y="163092"/>
                </a:lnTo>
                <a:lnTo>
                  <a:pt x="1795125" y="206386"/>
                </a:lnTo>
                <a:lnTo>
                  <a:pt x="1806561" y="252813"/>
                </a:lnTo>
                <a:lnTo>
                  <a:pt x="1810512" y="301751"/>
                </a:lnTo>
                <a:lnTo>
                  <a:pt x="1810512" y="2186940"/>
                </a:lnTo>
                <a:lnTo>
                  <a:pt x="1806561" y="2235878"/>
                </a:lnTo>
                <a:lnTo>
                  <a:pt x="1795125" y="2282305"/>
                </a:lnTo>
                <a:lnTo>
                  <a:pt x="1776825" y="2325599"/>
                </a:lnTo>
                <a:lnTo>
                  <a:pt x="1752283" y="2365138"/>
                </a:lnTo>
                <a:lnTo>
                  <a:pt x="1722119" y="2400300"/>
                </a:lnTo>
                <a:lnTo>
                  <a:pt x="1686958" y="2430463"/>
                </a:lnTo>
                <a:lnTo>
                  <a:pt x="1647419" y="2455005"/>
                </a:lnTo>
                <a:lnTo>
                  <a:pt x="1604125" y="2473305"/>
                </a:lnTo>
                <a:lnTo>
                  <a:pt x="1557698" y="2484741"/>
                </a:lnTo>
                <a:lnTo>
                  <a:pt x="1508760" y="2488691"/>
                </a:lnTo>
                <a:lnTo>
                  <a:pt x="301751" y="2488691"/>
                </a:lnTo>
                <a:lnTo>
                  <a:pt x="252813" y="2484741"/>
                </a:lnTo>
                <a:lnTo>
                  <a:pt x="206386" y="2473305"/>
                </a:lnTo>
                <a:lnTo>
                  <a:pt x="163092" y="2455005"/>
                </a:lnTo>
                <a:lnTo>
                  <a:pt x="123553" y="2430463"/>
                </a:lnTo>
                <a:lnTo>
                  <a:pt x="88392" y="2400300"/>
                </a:lnTo>
                <a:lnTo>
                  <a:pt x="58228" y="2365138"/>
                </a:lnTo>
                <a:lnTo>
                  <a:pt x="33686" y="2325599"/>
                </a:lnTo>
                <a:lnTo>
                  <a:pt x="15386" y="2282305"/>
                </a:lnTo>
                <a:lnTo>
                  <a:pt x="3950" y="2235878"/>
                </a:lnTo>
                <a:lnTo>
                  <a:pt x="0" y="2186940"/>
                </a:lnTo>
                <a:lnTo>
                  <a:pt x="0" y="301751"/>
                </a:lnTo>
                <a:close/>
              </a:path>
            </a:pathLst>
          </a:custGeom>
          <a:ln w="12192">
            <a:solidFill>
              <a:srgbClr val="00B9A9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195059" y="3233927"/>
            <a:ext cx="1812289" cy="2437130"/>
          </a:xfrm>
          <a:custGeom>
            <a:avLst/>
            <a:gdLst/>
            <a:ahLst/>
            <a:cxnLst/>
            <a:rect l="l" t="t" r="r" b="b"/>
            <a:pathLst>
              <a:path w="1812290" h="2437129">
                <a:moveTo>
                  <a:pt x="0" y="302006"/>
                </a:moveTo>
                <a:lnTo>
                  <a:pt x="3953" y="253029"/>
                </a:lnTo>
                <a:lnTo>
                  <a:pt x="15400" y="206564"/>
                </a:lnTo>
                <a:lnTo>
                  <a:pt x="33717" y="163235"/>
                </a:lnTo>
                <a:lnTo>
                  <a:pt x="58281" y="123663"/>
                </a:lnTo>
                <a:lnTo>
                  <a:pt x="88471" y="88471"/>
                </a:lnTo>
                <a:lnTo>
                  <a:pt x="123663" y="58281"/>
                </a:lnTo>
                <a:lnTo>
                  <a:pt x="163235" y="33717"/>
                </a:lnTo>
                <a:lnTo>
                  <a:pt x="206564" y="15400"/>
                </a:lnTo>
                <a:lnTo>
                  <a:pt x="253029" y="3953"/>
                </a:lnTo>
                <a:lnTo>
                  <a:pt x="302005" y="0"/>
                </a:lnTo>
                <a:lnTo>
                  <a:pt x="1510030" y="0"/>
                </a:lnTo>
                <a:lnTo>
                  <a:pt x="1559006" y="3953"/>
                </a:lnTo>
                <a:lnTo>
                  <a:pt x="1605471" y="15400"/>
                </a:lnTo>
                <a:lnTo>
                  <a:pt x="1648800" y="33717"/>
                </a:lnTo>
                <a:lnTo>
                  <a:pt x="1688372" y="58281"/>
                </a:lnTo>
                <a:lnTo>
                  <a:pt x="1723564" y="88471"/>
                </a:lnTo>
                <a:lnTo>
                  <a:pt x="1753754" y="123663"/>
                </a:lnTo>
                <a:lnTo>
                  <a:pt x="1778318" y="163235"/>
                </a:lnTo>
                <a:lnTo>
                  <a:pt x="1796635" y="206564"/>
                </a:lnTo>
                <a:lnTo>
                  <a:pt x="1808082" y="253029"/>
                </a:lnTo>
                <a:lnTo>
                  <a:pt x="1812036" y="302006"/>
                </a:lnTo>
                <a:lnTo>
                  <a:pt x="1812036" y="2134870"/>
                </a:lnTo>
                <a:lnTo>
                  <a:pt x="1808082" y="2183846"/>
                </a:lnTo>
                <a:lnTo>
                  <a:pt x="1796635" y="2230311"/>
                </a:lnTo>
                <a:lnTo>
                  <a:pt x="1778318" y="2273640"/>
                </a:lnTo>
                <a:lnTo>
                  <a:pt x="1753754" y="2313212"/>
                </a:lnTo>
                <a:lnTo>
                  <a:pt x="1723564" y="2348404"/>
                </a:lnTo>
                <a:lnTo>
                  <a:pt x="1688372" y="2378594"/>
                </a:lnTo>
                <a:lnTo>
                  <a:pt x="1648800" y="2403158"/>
                </a:lnTo>
                <a:lnTo>
                  <a:pt x="1605471" y="2421475"/>
                </a:lnTo>
                <a:lnTo>
                  <a:pt x="1559006" y="2432922"/>
                </a:lnTo>
                <a:lnTo>
                  <a:pt x="1510030" y="2436876"/>
                </a:lnTo>
                <a:lnTo>
                  <a:pt x="302005" y="2436876"/>
                </a:lnTo>
                <a:lnTo>
                  <a:pt x="253029" y="2432922"/>
                </a:lnTo>
                <a:lnTo>
                  <a:pt x="206564" y="2421475"/>
                </a:lnTo>
                <a:lnTo>
                  <a:pt x="163235" y="2403158"/>
                </a:lnTo>
                <a:lnTo>
                  <a:pt x="123663" y="2378594"/>
                </a:lnTo>
                <a:lnTo>
                  <a:pt x="88471" y="2348404"/>
                </a:lnTo>
                <a:lnTo>
                  <a:pt x="58281" y="2313212"/>
                </a:lnTo>
                <a:lnTo>
                  <a:pt x="33717" y="2273640"/>
                </a:lnTo>
                <a:lnTo>
                  <a:pt x="15400" y="2230311"/>
                </a:lnTo>
                <a:lnTo>
                  <a:pt x="3953" y="2183846"/>
                </a:lnTo>
                <a:lnTo>
                  <a:pt x="0" y="2134870"/>
                </a:lnTo>
                <a:lnTo>
                  <a:pt x="0" y="302006"/>
                </a:lnTo>
                <a:close/>
              </a:path>
            </a:pathLst>
          </a:custGeom>
          <a:ln w="12192">
            <a:solidFill>
              <a:srgbClr val="DC6C7B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488680" y="3182111"/>
            <a:ext cx="1812289" cy="2489200"/>
          </a:xfrm>
          <a:custGeom>
            <a:avLst/>
            <a:gdLst/>
            <a:ahLst/>
            <a:cxnLst/>
            <a:rect l="l" t="t" r="r" b="b"/>
            <a:pathLst>
              <a:path w="1812290" h="2489200">
                <a:moveTo>
                  <a:pt x="0" y="302005"/>
                </a:moveTo>
                <a:lnTo>
                  <a:pt x="3953" y="253029"/>
                </a:lnTo>
                <a:lnTo>
                  <a:pt x="15400" y="206564"/>
                </a:lnTo>
                <a:lnTo>
                  <a:pt x="33717" y="163235"/>
                </a:lnTo>
                <a:lnTo>
                  <a:pt x="58281" y="123663"/>
                </a:lnTo>
                <a:lnTo>
                  <a:pt x="88471" y="88471"/>
                </a:lnTo>
                <a:lnTo>
                  <a:pt x="123663" y="58281"/>
                </a:lnTo>
                <a:lnTo>
                  <a:pt x="163235" y="33717"/>
                </a:lnTo>
                <a:lnTo>
                  <a:pt x="206564" y="15400"/>
                </a:lnTo>
                <a:lnTo>
                  <a:pt x="253029" y="3953"/>
                </a:lnTo>
                <a:lnTo>
                  <a:pt x="302005" y="0"/>
                </a:lnTo>
                <a:lnTo>
                  <a:pt x="1510029" y="0"/>
                </a:lnTo>
                <a:lnTo>
                  <a:pt x="1559006" y="3953"/>
                </a:lnTo>
                <a:lnTo>
                  <a:pt x="1605471" y="15400"/>
                </a:lnTo>
                <a:lnTo>
                  <a:pt x="1648800" y="33717"/>
                </a:lnTo>
                <a:lnTo>
                  <a:pt x="1688372" y="58281"/>
                </a:lnTo>
                <a:lnTo>
                  <a:pt x="1723564" y="88471"/>
                </a:lnTo>
                <a:lnTo>
                  <a:pt x="1753754" y="123663"/>
                </a:lnTo>
                <a:lnTo>
                  <a:pt x="1778318" y="163235"/>
                </a:lnTo>
                <a:lnTo>
                  <a:pt x="1796635" y="206564"/>
                </a:lnTo>
                <a:lnTo>
                  <a:pt x="1808082" y="253029"/>
                </a:lnTo>
                <a:lnTo>
                  <a:pt x="1812036" y="302005"/>
                </a:lnTo>
                <a:lnTo>
                  <a:pt x="1812036" y="2186686"/>
                </a:lnTo>
                <a:lnTo>
                  <a:pt x="1808082" y="2235662"/>
                </a:lnTo>
                <a:lnTo>
                  <a:pt x="1796635" y="2282127"/>
                </a:lnTo>
                <a:lnTo>
                  <a:pt x="1778318" y="2325456"/>
                </a:lnTo>
                <a:lnTo>
                  <a:pt x="1753754" y="2365028"/>
                </a:lnTo>
                <a:lnTo>
                  <a:pt x="1723564" y="2400220"/>
                </a:lnTo>
                <a:lnTo>
                  <a:pt x="1688372" y="2430410"/>
                </a:lnTo>
                <a:lnTo>
                  <a:pt x="1648800" y="2454974"/>
                </a:lnTo>
                <a:lnTo>
                  <a:pt x="1605471" y="2473291"/>
                </a:lnTo>
                <a:lnTo>
                  <a:pt x="1559006" y="2484738"/>
                </a:lnTo>
                <a:lnTo>
                  <a:pt x="1510029" y="2488691"/>
                </a:lnTo>
                <a:lnTo>
                  <a:pt x="302005" y="2488691"/>
                </a:lnTo>
                <a:lnTo>
                  <a:pt x="253029" y="2484738"/>
                </a:lnTo>
                <a:lnTo>
                  <a:pt x="206564" y="2473291"/>
                </a:lnTo>
                <a:lnTo>
                  <a:pt x="163235" y="2454974"/>
                </a:lnTo>
                <a:lnTo>
                  <a:pt x="123663" y="2430410"/>
                </a:lnTo>
                <a:lnTo>
                  <a:pt x="88471" y="2400220"/>
                </a:lnTo>
                <a:lnTo>
                  <a:pt x="58281" y="2365028"/>
                </a:lnTo>
                <a:lnTo>
                  <a:pt x="33717" y="2325456"/>
                </a:lnTo>
                <a:lnTo>
                  <a:pt x="15400" y="2282127"/>
                </a:lnTo>
                <a:lnTo>
                  <a:pt x="3953" y="2235662"/>
                </a:lnTo>
                <a:lnTo>
                  <a:pt x="0" y="2186686"/>
                </a:lnTo>
                <a:lnTo>
                  <a:pt x="0" y="302005"/>
                </a:lnTo>
                <a:close/>
              </a:path>
            </a:pathLst>
          </a:custGeom>
          <a:ln w="12191">
            <a:solidFill>
              <a:srgbClr val="17395D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4303" y="2584321"/>
            <a:ext cx="5107940" cy="165227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  <a:tabLst>
                <a:tab pos="424815" algn="l"/>
                <a:tab pos="850265" algn="l"/>
                <a:tab pos="1274445" algn="l"/>
                <a:tab pos="1603375" algn="l"/>
                <a:tab pos="1932305" algn="l"/>
                <a:tab pos="2262505" algn="l"/>
                <a:tab pos="2592705" algn="l"/>
                <a:tab pos="3017520" algn="l"/>
                <a:tab pos="3442335" algn="l"/>
                <a:tab pos="3865245" algn="l"/>
                <a:tab pos="4290695" algn="l"/>
                <a:tab pos="4715510" algn="l"/>
              </a:tabLst>
            </a:pPr>
            <a:r>
              <a:rPr sz="18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酒	客	岛	2	0	1	7	年	度	社	群	营	销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855"/>
              </a:spcBef>
            </a:pPr>
            <a:r>
              <a:rPr sz="8000" dirty="0"/>
              <a:t>做好两件事</a:t>
            </a:r>
            <a:endParaRPr sz="8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6797" y="2711907"/>
            <a:ext cx="165353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激活社群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464814" y="3264153"/>
            <a:ext cx="1397000" cy="84836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820"/>
              </a:spcBef>
            </a:pP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激活僵尸群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ctr">
              <a:lnSpc>
                <a:spcPct val="150000"/>
              </a:lnSpc>
            </a:pP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带动社群粉丝活跃度 讨论、转发、点赞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35140" y="1900427"/>
            <a:ext cx="3013075" cy="2964180"/>
          </a:xfrm>
          <a:custGeom>
            <a:avLst/>
            <a:gdLst/>
            <a:ahLst/>
            <a:cxnLst/>
            <a:rect l="l" t="t" r="r" b="b"/>
            <a:pathLst>
              <a:path w="3013075" h="2964179">
                <a:moveTo>
                  <a:pt x="1506474" y="0"/>
                </a:moveTo>
                <a:lnTo>
                  <a:pt x="1457719" y="761"/>
                </a:lnTo>
                <a:lnTo>
                  <a:pt x="1409352" y="3030"/>
                </a:lnTo>
                <a:lnTo>
                  <a:pt x="1361394" y="6784"/>
                </a:lnTo>
                <a:lnTo>
                  <a:pt x="1313870" y="12000"/>
                </a:lnTo>
                <a:lnTo>
                  <a:pt x="1266803" y="18654"/>
                </a:lnTo>
                <a:lnTo>
                  <a:pt x="1220215" y="26725"/>
                </a:lnTo>
                <a:lnTo>
                  <a:pt x="1174132" y="36187"/>
                </a:lnTo>
                <a:lnTo>
                  <a:pt x="1128575" y="47020"/>
                </a:lnTo>
                <a:lnTo>
                  <a:pt x="1083569" y="59199"/>
                </a:lnTo>
                <a:lnTo>
                  <a:pt x="1039137" y="72702"/>
                </a:lnTo>
                <a:lnTo>
                  <a:pt x="995301" y="87506"/>
                </a:lnTo>
                <a:lnTo>
                  <a:pt x="952086" y="103587"/>
                </a:lnTo>
                <a:lnTo>
                  <a:pt x="909516" y="120923"/>
                </a:lnTo>
                <a:lnTo>
                  <a:pt x="867612" y="139490"/>
                </a:lnTo>
                <a:lnTo>
                  <a:pt x="826399" y="159266"/>
                </a:lnTo>
                <a:lnTo>
                  <a:pt x="785900" y="180228"/>
                </a:lnTo>
                <a:lnTo>
                  <a:pt x="746139" y="202353"/>
                </a:lnTo>
                <a:lnTo>
                  <a:pt x="707138" y="225617"/>
                </a:lnTo>
                <a:lnTo>
                  <a:pt x="668922" y="249998"/>
                </a:lnTo>
                <a:lnTo>
                  <a:pt x="631513" y="275472"/>
                </a:lnTo>
                <a:lnTo>
                  <a:pt x="594935" y="302017"/>
                </a:lnTo>
                <a:lnTo>
                  <a:pt x="559211" y="329610"/>
                </a:lnTo>
                <a:lnTo>
                  <a:pt x="524366" y="358227"/>
                </a:lnTo>
                <a:lnTo>
                  <a:pt x="490421" y="387846"/>
                </a:lnTo>
                <a:lnTo>
                  <a:pt x="457401" y="418443"/>
                </a:lnTo>
                <a:lnTo>
                  <a:pt x="425329" y="449996"/>
                </a:lnTo>
                <a:lnTo>
                  <a:pt x="394228" y="482481"/>
                </a:lnTo>
                <a:lnTo>
                  <a:pt x="364122" y="515876"/>
                </a:lnTo>
                <a:lnTo>
                  <a:pt x="335034" y="550158"/>
                </a:lnTo>
                <a:lnTo>
                  <a:pt x="306987" y="585303"/>
                </a:lnTo>
                <a:lnTo>
                  <a:pt x="280006" y="621289"/>
                </a:lnTo>
                <a:lnTo>
                  <a:pt x="254112" y="658092"/>
                </a:lnTo>
                <a:lnTo>
                  <a:pt x="229330" y="695690"/>
                </a:lnTo>
                <a:lnTo>
                  <a:pt x="205683" y="734060"/>
                </a:lnTo>
                <a:lnTo>
                  <a:pt x="183194" y="773177"/>
                </a:lnTo>
                <a:lnTo>
                  <a:pt x="161888" y="813021"/>
                </a:lnTo>
                <a:lnTo>
                  <a:pt x="141786" y="853567"/>
                </a:lnTo>
                <a:lnTo>
                  <a:pt x="122913" y="894792"/>
                </a:lnTo>
                <a:lnTo>
                  <a:pt x="105292" y="936674"/>
                </a:lnTo>
                <a:lnTo>
                  <a:pt x="88946" y="979189"/>
                </a:lnTo>
                <a:lnTo>
                  <a:pt x="73899" y="1022315"/>
                </a:lnTo>
                <a:lnTo>
                  <a:pt x="60173" y="1066029"/>
                </a:lnTo>
                <a:lnTo>
                  <a:pt x="47794" y="1110306"/>
                </a:lnTo>
                <a:lnTo>
                  <a:pt x="36783" y="1155126"/>
                </a:lnTo>
                <a:lnTo>
                  <a:pt x="27164" y="1200464"/>
                </a:lnTo>
                <a:lnTo>
                  <a:pt x="18961" y="1246297"/>
                </a:lnTo>
                <a:lnTo>
                  <a:pt x="12198" y="1292602"/>
                </a:lnTo>
                <a:lnTo>
                  <a:pt x="6896" y="1339358"/>
                </a:lnTo>
                <a:lnTo>
                  <a:pt x="3080" y="1386539"/>
                </a:lnTo>
                <a:lnTo>
                  <a:pt x="774" y="1434124"/>
                </a:lnTo>
                <a:lnTo>
                  <a:pt x="0" y="1482089"/>
                </a:lnTo>
                <a:lnTo>
                  <a:pt x="774" y="1530055"/>
                </a:lnTo>
                <a:lnTo>
                  <a:pt x="3080" y="1577640"/>
                </a:lnTo>
                <a:lnTo>
                  <a:pt x="6896" y="1624821"/>
                </a:lnTo>
                <a:lnTo>
                  <a:pt x="12198" y="1671577"/>
                </a:lnTo>
                <a:lnTo>
                  <a:pt x="18961" y="1717882"/>
                </a:lnTo>
                <a:lnTo>
                  <a:pt x="27164" y="1763715"/>
                </a:lnTo>
                <a:lnTo>
                  <a:pt x="36783" y="1809053"/>
                </a:lnTo>
                <a:lnTo>
                  <a:pt x="47794" y="1853873"/>
                </a:lnTo>
                <a:lnTo>
                  <a:pt x="60173" y="1898150"/>
                </a:lnTo>
                <a:lnTo>
                  <a:pt x="73899" y="1941864"/>
                </a:lnTo>
                <a:lnTo>
                  <a:pt x="88946" y="1984990"/>
                </a:lnTo>
                <a:lnTo>
                  <a:pt x="105292" y="2027505"/>
                </a:lnTo>
                <a:lnTo>
                  <a:pt x="122913" y="2069387"/>
                </a:lnTo>
                <a:lnTo>
                  <a:pt x="141786" y="2110612"/>
                </a:lnTo>
                <a:lnTo>
                  <a:pt x="161888" y="2151158"/>
                </a:lnTo>
                <a:lnTo>
                  <a:pt x="183194" y="2191002"/>
                </a:lnTo>
                <a:lnTo>
                  <a:pt x="205683" y="2230120"/>
                </a:lnTo>
                <a:lnTo>
                  <a:pt x="229330" y="2268489"/>
                </a:lnTo>
                <a:lnTo>
                  <a:pt x="254112" y="2306087"/>
                </a:lnTo>
                <a:lnTo>
                  <a:pt x="280006" y="2342890"/>
                </a:lnTo>
                <a:lnTo>
                  <a:pt x="306987" y="2378876"/>
                </a:lnTo>
                <a:lnTo>
                  <a:pt x="335034" y="2414021"/>
                </a:lnTo>
                <a:lnTo>
                  <a:pt x="364122" y="2448303"/>
                </a:lnTo>
                <a:lnTo>
                  <a:pt x="394228" y="2481698"/>
                </a:lnTo>
                <a:lnTo>
                  <a:pt x="425329" y="2514183"/>
                </a:lnTo>
                <a:lnTo>
                  <a:pt x="457401" y="2545736"/>
                </a:lnTo>
                <a:lnTo>
                  <a:pt x="490421" y="2576333"/>
                </a:lnTo>
                <a:lnTo>
                  <a:pt x="524366" y="2605952"/>
                </a:lnTo>
                <a:lnTo>
                  <a:pt x="559211" y="2634569"/>
                </a:lnTo>
                <a:lnTo>
                  <a:pt x="594935" y="2662162"/>
                </a:lnTo>
                <a:lnTo>
                  <a:pt x="631513" y="2688707"/>
                </a:lnTo>
                <a:lnTo>
                  <a:pt x="668922" y="2714181"/>
                </a:lnTo>
                <a:lnTo>
                  <a:pt x="707138" y="2738562"/>
                </a:lnTo>
                <a:lnTo>
                  <a:pt x="746139" y="2761826"/>
                </a:lnTo>
                <a:lnTo>
                  <a:pt x="785900" y="2783951"/>
                </a:lnTo>
                <a:lnTo>
                  <a:pt x="826399" y="2804913"/>
                </a:lnTo>
                <a:lnTo>
                  <a:pt x="867612" y="2824689"/>
                </a:lnTo>
                <a:lnTo>
                  <a:pt x="909516" y="2843256"/>
                </a:lnTo>
                <a:lnTo>
                  <a:pt x="952086" y="2860592"/>
                </a:lnTo>
                <a:lnTo>
                  <a:pt x="995301" y="2876673"/>
                </a:lnTo>
                <a:lnTo>
                  <a:pt x="1039137" y="2891477"/>
                </a:lnTo>
                <a:lnTo>
                  <a:pt x="1083569" y="2904980"/>
                </a:lnTo>
                <a:lnTo>
                  <a:pt x="1128575" y="2917159"/>
                </a:lnTo>
                <a:lnTo>
                  <a:pt x="1174132" y="2927992"/>
                </a:lnTo>
                <a:lnTo>
                  <a:pt x="1220215" y="2937454"/>
                </a:lnTo>
                <a:lnTo>
                  <a:pt x="1266803" y="2945525"/>
                </a:lnTo>
                <a:lnTo>
                  <a:pt x="1313870" y="2952179"/>
                </a:lnTo>
                <a:lnTo>
                  <a:pt x="1361394" y="2957395"/>
                </a:lnTo>
                <a:lnTo>
                  <a:pt x="1409352" y="2961149"/>
                </a:lnTo>
                <a:lnTo>
                  <a:pt x="1457719" y="2963418"/>
                </a:lnTo>
                <a:lnTo>
                  <a:pt x="1506474" y="2964180"/>
                </a:lnTo>
                <a:lnTo>
                  <a:pt x="1555228" y="2963418"/>
                </a:lnTo>
                <a:lnTo>
                  <a:pt x="1603595" y="2961149"/>
                </a:lnTo>
                <a:lnTo>
                  <a:pt x="1651553" y="2957395"/>
                </a:lnTo>
                <a:lnTo>
                  <a:pt x="1699077" y="2952179"/>
                </a:lnTo>
                <a:lnTo>
                  <a:pt x="1746144" y="2945525"/>
                </a:lnTo>
                <a:lnTo>
                  <a:pt x="1792732" y="2937454"/>
                </a:lnTo>
                <a:lnTo>
                  <a:pt x="1838815" y="2927992"/>
                </a:lnTo>
                <a:lnTo>
                  <a:pt x="1884372" y="2917159"/>
                </a:lnTo>
                <a:lnTo>
                  <a:pt x="1929378" y="2904980"/>
                </a:lnTo>
                <a:lnTo>
                  <a:pt x="1973810" y="2891477"/>
                </a:lnTo>
                <a:lnTo>
                  <a:pt x="2017646" y="2876673"/>
                </a:lnTo>
                <a:lnTo>
                  <a:pt x="2060861" y="2860592"/>
                </a:lnTo>
                <a:lnTo>
                  <a:pt x="2103431" y="2843256"/>
                </a:lnTo>
                <a:lnTo>
                  <a:pt x="2145335" y="2824689"/>
                </a:lnTo>
                <a:lnTo>
                  <a:pt x="2186548" y="2804913"/>
                </a:lnTo>
                <a:lnTo>
                  <a:pt x="2227047" y="2783951"/>
                </a:lnTo>
                <a:lnTo>
                  <a:pt x="2266808" y="2761826"/>
                </a:lnTo>
                <a:lnTo>
                  <a:pt x="2305809" y="2738562"/>
                </a:lnTo>
                <a:lnTo>
                  <a:pt x="2344025" y="2714181"/>
                </a:lnTo>
                <a:lnTo>
                  <a:pt x="2381434" y="2688707"/>
                </a:lnTo>
                <a:lnTo>
                  <a:pt x="2418012" y="2662162"/>
                </a:lnTo>
                <a:lnTo>
                  <a:pt x="2453736" y="2634569"/>
                </a:lnTo>
                <a:lnTo>
                  <a:pt x="2488581" y="2605952"/>
                </a:lnTo>
                <a:lnTo>
                  <a:pt x="2522526" y="2576333"/>
                </a:lnTo>
                <a:lnTo>
                  <a:pt x="2555546" y="2545736"/>
                </a:lnTo>
                <a:lnTo>
                  <a:pt x="2587618" y="2514183"/>
                </a:lnTo>
                <a:lnTo>
                  <a:pt x="2618719" y="2481698"/>
                </a:lnTo>
                <a:lnTo>
                  <a:pt x="2648825" y="2448303"/>
                </a:lnTo>
                <a:lnTo>
                  <a:pt x="2677913" y="2414021"/>
                </a:lnTo>
                <a:lnTo>
                  <a:pt x="2705960" y="2378876"/>
                </a:lnTo>
                <a:lnTo>
                  <a:pt x="2732941" y="2342890"/>
                </a:lnTo>
                <a:lnTo>
                  <a:pt x="2758835" y="2306087"/>
                </a:lnTo>
                <a:lnTo>
                  <a:pt x="2783617" y="2268489"/>
                </a:lnTo>
                <a:lnTo>
                  <a:pt x="2807264" y="2230120"/>
                </a:lnTo>
                <a:lnTo>
                  <a:pt x="2829753" y="2191002"/>
                </a:lnTo>
                <a:lnTo>
                  <a:pt x="2851059" y="2151158"/>
                </a:lnTo>
                <a:lnTo>
                  <a:pt x="2871161" y="2110612"/>
                </a:lnTo>
                <a:lnTo>
                  <a:pt x="2890034" y="2069387"/>
                </a:lnTo>
                <a:lnTo>
                  <a:pt x="2907655" y="2027505"/>
                </a:lnTo>
                <a:lnTo>
                  <a:pt x="2924001" y="1984990"/>
                </a:lnTo>
                <a:lnTo>
                  <a:pt x="2939048" y="1941864"/>
                </a:lnTo>
                <a:lnTo>
                  <a:pt x="2952774" y="1898150"/>
                </a:lnTo>
                <a:lnTo>
                  <a:pt x="2965153" y="1853873"/>
                </a:lnTo>
                <a:lnTo>
                  <a:pt x="2976164" y="1809053"/>
                </a:lnTo>
                <a:lnTo>
                  <a:pt x="2985783" y="1763715"/>
                </a:lnTo>
                <a:lnTo>
                  <a:pt x="2993986" y="1717882"/>
                </a:lnTo>
                <a:lnTo>
                  <a:pt x="3000749" y="1671577"/>
                </a:lnTo>
                <a:lnTo>
                  <a:pt x="3006051" y="1624821"/>
                </a:lnTo>
                <a:lnTo>
                  <a:pt x="3009867" y="1577640"/>
                </a:lnTo>
                <a:lnTo>
                  <a:pt x="3012173" y="1530055"/>
                </a:lnTo>
                <a:lnTo>
                  <a:pt x="3012948" y="1482089"/>
                </a:lnTo>
                <a:lnTo>
                  <a:pt x="3012173" y="1434124"/>
                </a:lnTo>
                <a:lnTo>
                  <a:pt x="3009867" y="1386539"/>
                </a:lnTo>
                <a:lnTo>
                  <a:pt x="3006051" y="1339358"/>
                </a:lnTo>
                <a:lnTo>
                  <a:pt x="3000749" y="1292602"/>
                </a:lnTo>
                <a:lnTo>
                  <a:pt x="2993986" y="1246297"/>
                </a:lnTo>
                <a:lnTo>
                  <a:pt x="2985783" y="1200464"/>
                </a:lnTo>
                <a:lnTo>
                  <a:pt x="2976164" y="1155126"/>
                </a:lnTo>
                <a:lnTo>
                  <a:pt x="2965153" y="1110306"/>
                </a:lnTo>
                <a:lnTo>
                  <a:pt x="2952774" y="1066029"/>
                </a:lnTo>
                <a:lnTo>
                  <a:pt x="2939048" y="1022315"/>
                </a:lnTo>
                <a:lnTo>
                  <a:pt x="2924001" y="979189"/>
                </a:lnTo>
                <a:lnTo>
                  <a:pt x="2907655" y="936674"/>
                </a:lnTo>
                <a:lnTo>
                  <a:pt x="2890034" y="894792"/>
                </a:lnTo>
                <a:lnTo>
                  <a:pt x="2871161" y="853567"/>
                </a:lnTo>
                <a:lnTo>
                  <a:pt x="2851059" y="813021"/>
                </a:lnTo>
                <a:lnTo>
                  <a:pt x="2829753" y="773177"/>
                </a:lnTo>
                <a:lnTo>
                  <a:pt x="2807264" y="734060"/>
                </a:lnTo>
                <a:lnTo>
                  <a:pt x="2783617" y="695690"/>
                </a:lnTo>
                <a:lnTo>
                  <a:pt x="2758835" y="658092"/>
                </a:lnTo>
                <a:lnTo>
                  <a:pt x="2732941" y="621289"/>
                </a:lnTo>
                <a:lnTo>
                  <a:pt x="2705960" y="585303"/>
                </a:lnTo>
                <a:lnTo>
                  <a:pt x="2677913" y="550158"/>
                </a:lnTo>
                <a:lnTo>
                  <a:pt x="2648825" y="515876"/>
                </a:lnTo>
                <a:lnTo>
                  <a:pt x="2618719" y="482481"/>
                </a:lnTo>
                <a:lnTo>
                  <a:pt x="2587618" y="449996"/>
                </a:lnTo>
                <a:lnTo>
                  <a:pt x="2555546" y="418443"/>
                </a:lnTo>
                <a:lnTo>
                  <a:pt x="2522526" y="387846"/>
                </a:lnTo>
                <a:lnTo>
                  <a:pt x="2488581" y="358227"/>
                </a:lnTo>
                <a:lnTo>
                  <a:pt x="2453736" y="329610"/>
                </a:lnTo>
                <a:lnTo>
                  <a:pt x="2418012" y="302017"/>
                </a:lnTo>
                <a:lnTo>
                  <a:pt x="2381434" y="275472"/>
                </a:lnTo>
                <a:lnTo>
                  <a:pt x="2344025" y="249998"/>
                </a:lnTo>
                <a:lnTo>
                  <a:pt x="2305809" y="225617"/>
                </a:lnTo>
                <a:lnTo>
                  <a:pt x="2266808" y="202353"/>
                </a:lnTo>
                <a:lnTo>
                  <a:pt x="2227047" y="180228"/>
                </a:lnTo>
                <a:lnTo>
                  <a:pt x="2186548" y="159266"/>
                </a:lnTo>
                <a:lnTo>
                  <a:pt x="2145335" y="139490"/>
                </a:lnTo>
                <a:lnTo>
                  <a:pt x="2103431" y="120923"/>
                </a:lnTo>
                <a:lnTo>
                  <a:pt x="2060861" y="103587"/>
                </a:lnTo>
                <a:lnTo>
                  <a:pt x="2017646" y="87506"/>
                </a:lnTo>
                <a:lnTo>
                  <a:pt x="1973810" y="72702"/>
                </a:lnTo>
                <a:lnTo>
                  <a:pt x="1929378" y="59199"/>
                </a:lnTo>
                <a:lnTo>
                  <a:pt x="1884372" y="47020"/>
                </a:lnTo>
                <a:lnTo>
                  <a:pt x="1838815" y="36187"/>
                </a:lnTo>
                <a:lnTo>
                  <a:pt x="1792732" y="26725"/>
                </a:lnTo>
                <a:lnTo>
                  <a:pt x="1746144" y="18654"/>
                </a:lnTo>
                <a:lnTo>
                  <a:pt x="1699077" y="12000"/>
                </a:lnTo>
                <a:lnTo>
                  <a:pt x="1651553" y="6784"/>
                </a:lnTo>
                <a:lnTo>
                  <a:pt x="1603595" y="3030"/>
                </a:lnTo>
                <a:lnTo>
                  <a:pt x="1555228" y="761"/>
                </a:lnTo>
                <a:lnTo>
                  <a:pt x="150647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510653" y="2734132"/>
            <a:ext cx="1663700" cy="1400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树</a:t>
            </a:r>
            <a:r>
              <a:rPr sz="3200" b="1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立</a:t>
            </a:r>
            <a:r>
              <a:rPr sz="3200" b="1" spc="-1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OL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marL="306705" marR="296545" algn="ctr">
              <a:lnSpc>
                <a:spcPct val="150000"/>
              </a:lnSpc>
              <a:spcBef>
                <a:spcPts val="505"/>
              </a:spcBef>
            </a:pP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寻找、树立</a:t>
            </a:r>
            <a:r>
              <a:rPr sz="1200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12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L 建立</a:t>
            </a:r>
            <a:r>
              <a:rPr sz="120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专群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905" algn="ctr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提供</a:t>
            </a:r>
            <a:r>
              <a:rPr sz="120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专属传播内容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4840" y="1976627"/>
            <a:ext cx="2962910" cy="2920365"/>
          </a:xfrm>
          <a:custGeom>
            <a:avLst/>
            <a:gdLst/>
            <a:ahLst/>
            <a:cxnLst/>
            <a:rect l="l" t="t" r="r" b="b"/>
            <a:pathLst>
              <a:path w="2962910" h="2920365">
                <a:moveTo>
                  <a:pt x="1481328" y="0"/>
                </a:moveTo>
                <a:lnTo>
                  <a:pt x="1432429" y="780"/>
                </a:lnTo>
                <a:lnTo>
                  <a:pt x="1383928" y="3105"/>
                </a:lnTo>
                <a:lnTo>
                  <a:pt x="1335847" y="6951"/>
                </a:lnTo>
                <a:lnTo>
                  <a:pt x="1288210" y="12293"/>
                </a:lnTo>
                <a:lnTo>
                  <a:pt x="1241044" y="19109"/>
                </a:lnTo>
                <a:lnTo>
                  <a:pt x="1194371" y="27372"/>
                </a:lnTo>
                <a:lnTo>
                  <a:pt x="1148216" y="37060"/>
                </a:lnTo>
                <a:lnTo>
                  <a:pt x="1102604" y="48149"/>
                </a:lnTo>
                <a:lnTo>
                  <a:pt x="1057559" y="60614"/>
                </a:lnTo>
                <a:lnTo>
                  <a:pt x="1013106" y="74432"/>
                </a:lnTo>
                <a:lnTo>
                  <a:pt x="969268" y="89577"/>
                </a:lnTo>
                <a:lnTo>
                  <a:pt x="926071" y="106027"/>
                </a:lnTo>
                <a:lnTo>
                  <a:pt x="883538" y="123758"/>
                </a:lnTo>
                <a:lnTo>
                  <a:pt x="841694" y="142744"/>
                </a:lnTo>
                <a:lnTo>
                  <a:pt x="800564" y="162963"/>
                </a:lnTo>
                <a:lnTo>
                  <a:pt x="760171" y="184389"/>
                </a:lnTo>
                <a:lnTo>
                  <a:pt x="720540" y="207000"/>
                </a:lnTo>
                <a:lnTo>
                  <a:pt x="681697" y="230771"/>
                </a:lnTo>
                <a:lnTo>
                  <a:pt x="643664" y="255677"/>
                </a:lnTo>
                <a:lnTo>
                  <a:pt x="606466" y="281696"/>
                </a:lnTo>
                <a:lnTo>
                  <a:pt x="570128" y="308802"/>
                </a:lnTo>
                <a:lnTo>
                  <a:pt x="534675" y="336972"/>
                </a:lnTo>
                <a:lnTo>
                  <a:pt x="500130" y="366182"/>
                </a:lnTo>
                <a:lnTo>
                  <a:pt x="466518" y="396407"/>
                </a:lnTo>
                <a:lnTo>
                  <a:pt x="433863" y="427624"/>
                </a:lnTo>
                <a:lnTo>
                  <a:pt x="402190" y="459809"/>
                </a:lnTo>
                <a:lnTo>
                  <a:pt x="371524" y="492937"/>
                </a:lnTo>
                <a:lnTo>
                  <a:pt x="341887" y="526985"/>
                </a:lnTo>
                <a:lnTo>
                  <a:pt x="313306" y="561928"/>
                </a:lnTo>
                <a:lnTo>
                  <a:pt x="285804" y="597743"/>
                </a:lnTo>
                <a:lnTo>
                  <a:pt x="259406" y="634405"/>
                </a:lnTo>
                <a:lnTo>
                  <a:pt x="234136" y="671890"/>
                </a:lnTo>
                <a:lnTo>
                  <a:pt x="210019" y="710174"/>
                </a:lnTo>
                <a:lnTo>
                  <a:pt x="187078" y="749234"/>
                </a:lnTo>
                <a:lnTo>
                  <a:pt x="165339" y="789045"/>
                </a:lnTo>
                <a:lnTo>
                  <a:pt x="144826" y="829583"/>
                </a:lnTo>
                <a:lnTo>
                  <a:pt x="125562" y="870824"/>
                </a:lnTo>
                <a:lnTo>
                  <a:pt x="107573" y="912744"/>
                </a:lnTo>
                <a:lnTo>
                  <a:pt x="90883" y="955318"/>
                </a:lnTo>
                <a:lnTo>
                  <a:pt x="75517" y="998524"/>
                </a:lnTo>
                <a:lnTo>
                  <a:pt x="61498" y="1042337"/>
                </a:lnTo>
                <a:lnTo>
                  <a:pt x="48851" y="1086732"/>
                </a:lnTo>
                <a:lnTo>
                  <a:pt x="37601" y="1131687"/>
                </a:lnTo>
                <a:lnTo>
                  <a:pt x="27771" y="1177176"/>
                </a:lnTo>
                <a:lnTo>
                  <a:pt x="19387" y="1223175"/>
                </a:lnTo>
                <a:lnTo>
                  <a:pt x="12473" y="1269661"/>
                </a:lnTo>
                <a:lnTo>
                  <a:pt x="7052" y="1316610"/>
                </a:lnTo>
                <a:lnTo>
                  <a:pt x="3150" y="1363998"/>
                </a:lnTo>
                <a:lnTo>
                  <a:pt x="791" y="1411799"/>
                </a:lnTo>
                <a:lnTo>
                  <a:pt x="0" y="1459992"/>
                </a:lnTo>
                <a:lnTo>
                  <a:pt x="791" y="1508184"/>
                </a:lnTo>
                <a:lnTo>
                  <a:pt x="3150" y="1555985"/>
                </a:lnTo>
                <a:lnTo>
                  <a:pt x="7052" y="1603373"/>
                </a:lnTo>
                <a:lnTo>
                  <a:pt x="12473" y="1650322"/>
                </a:lnTo>
                <a:lnTo>
                  <a:pt x="19387" y="1696808"/>
                </a:lnTo>
                <a:lnTo>
                  <a:pt x="27771" y="1742807"/>
                </a:lnTo>
                <a:lnTo>
                  <a:pt x="37601" y="1788296"/>
                </a:lnTo>
                <a:lnTo>
                  <a:pt x="48851" y="1833251"/>
                </a:lnTo>
                <a:lnTo>
                  <a:pt x="61498" y="1877646"/>
                </a:lnTo>
                <a:lnTo>
                  <a:pt x="75517" y="1921459"/>
                </a:lnTo>
                <a:lnTo>
                  <a:pt x="90883" y="1964665"/>
                </a:lnTo>
                <a:lnTo>
                  <a:pt x="107573" y="2007239"/>
                </a:lnTo>
                <a:lnTo>
                  <a:pt x="125562" y="2049159"/>
                </a:lnTo>
                <a:lnTo>
                  <a:pt x="144826" y="2090400"/>
                </a:lnTo>
                <a:lnTo>
                  <a:pt x="165339" y="2130938"/>
                </a:lnTo>
                <a:lnTo>
                  <a:pt x="187078" y="2170749"/>
                </a:lnTo>
                <a:lnTo>
                  <a:pt x="210019" y="2209809"/>
                </a:lnTo>
                <a:lnTo>
                  <a:pt x="234136" y="2248093"/>
                </a:lnTo>
                <a:lnTo>
                  <a:pt x="259406" y="2285578"/>
                </a:lnTo>
                <a:lnTo>
                  <a:pt x="285804" y="2322240"/>
                </a:lnTo>
                <a:lnTo>
                  <a:pt x="313306" y="2358055"/>
                </a:lnTo>
                <a:lnTo>
                  <a:pt x="341887" y="2392998"/>
                </a:lnTo>
                <a:lnTo>
                  <a:pt x="371524" y="2427046"/>
                </a:lnTo>
                <a:lnTo>
                  <a:pt x="402190" y="2460174"/>
                </a:lnTo>
                <a:lnTo>
                  <a:pt x="433863" y="2492359"/>
                </a:lnTo>
                <a:lnTo>
                  <a:pt x="466518" y="2523576"/>
                </a:lnTo>
                <a:lnTo>
                  <a:pt x="500130" y="2553801"/>
                </a:lnTo>
                <a:lnTo>
                  <a:pt x="534675" y="2583011"/>
                </a:lnTo>
                <a:lnTo>
                  <a:pt x="570128" y="2611181"/>
                </a:lnTo>
                <a:lnTo>
                  <a:pt x="606466" y="2638287"/>
                </a:lnTo>
                <a:lnTo>
                  <a:pt x="643664" y="2664306"/>
                </a:lnTo>
                <a:lnTo>
                  <a:pt x="681697" y="2689212"/>
                </a:lnTo>
                <a:lnTo>
                  <a:pt x="720540" y="2712983"/>
                </a:lnTo>
                <a:lnTo>
                  <a:pt x="760171" y="2735594"/>
                </a:lnTo>
                <a:lnTo>
                  <a:pt x="800564" y="2757020"/>
                </a:lnTo>
                <a:lnTo>
                  <a:pt x="841694" y="2777239"/>
                </a:lnTo>
                <a:lnTo>
                  <a:pt x="883538" y="2796225"/>
                </a:lnTo>
                <a:lnTo>
                  <a:pt x="926071" y="2813956"/>
                </a:lnTo>
                <a:lnTo>
                  <a:pt x="969268" y="2830406"/>
                </a:lnTo>
                <a:lnTo>
                  <a:pt x="1013106" y="2845551"/>
                </a:lnTo>
                <a:lnTo>
                  <a:pt x="1057559" y="2859369"/>
                </a:lnTo>
                <a:lnTo>
                  <a:pt x="1102604" y="2871834"/>
                </a:lnTo>
                <a:lnTo>
                  <a:pt x="1148216" y="2882923"/>
                </a:lnTo>
                <a:lnTo>
                  <a:pt x="1194371" y="2892611"/>
                </a:lnTo>
                <a:lnTo>
                  <a:pt x="1241044" y="2900874"/>
                </a:lnTo>
                <a:lnTo>
                  <a:pt x="1288210" y="2907690"/>
                </a:lnTo>
                <a:lnTo>
                  <a:pt x="1335847" y="2913032"/>
                </a:lnTo>
                <a:lnTo>
                  <a:pt x="1383928" y="2916878"/>
                </a:lnTo>
                <a:lnTo>
                  <a:pt x="1432429" y="2919203"/>
                </a:lnTo>
                <a:lnTo>
                  <a:pt x="1481328" y="2919984"/>
                </a:lnTo>
                <a:lnTo>
                  <a:pt x="1530226" y="2919203"/>
                </a:lnTo>
                <a:lnTo>
                  <a:pt x="1578727" y="2916878"/>
                </a:lnTo>
                <a:lnTo>
                  <a:pt x="1626808" y="2913032"/>
                </a:lnTo>
                <a:lnTo>
                  <a:pt x="1674445" y="2907690"/>
                </a:lnTo>
                <a:lnTo>
                  <a:pt x="1721611" y="2900874"/>
                </a:lnTo>
                <a:lnTo>
                  <a:pt x="1768284" y="2892611"/>
                </a:lnTo>
                <a:lnTo>
                  <a:pt x="1814439" y="2882923"/>
                </a:lnTo>
                <a:lnTo>
                  <a:pt x="1860051" y="2871834"/>
                </a:lnTo>
                <a:lnTo>
                  <a:pt x="1905096" y="2859369"/>
                </a:lnTo>
                <a:lnTo>
                  <a:pt x="1949549" y="2845551"/>
                </a:lnTo>
                <a:lnTo>
                  <a:pt x="1993387" y="2830406"/>
                </a:lnTo>
                <a:lnTo>
                  <a:pt x="2036584" y="2813956"/>
                </a:lnTo>
                <a:lnTo>
                  <a:pt x="2079117" y="2796225"/>
                </a:lnTo>
                <a:lnTo>
                  <a:pt x="2120961" y="2777239"/>
                </a:lnTo>
                <a:lnTo>
                  <a:pt x="2162091" y="2757020"/>
                </a:lnTo>
                <a:lnTo>
                  <a:pt x="2202484" y="2735594"/>
                </a:lnTo>
                <a:lnTo>
                  <a:pt x="2242115" y="2712983"/>
                </a:lnTo>
                <a:lnTo>
                  <a:pt x="2280958" y="2689212"/>
                </a:lnTo>
                <a:lnTo>
                  <a:pt x="2318991" y="2664306"/>
                </a:lnTo>
                <a:lnTo>
                  <a:pt x="2356189" y="2638287"/>
                </a:lnTo>
                <a:lnTo>
                  <a:pt x="2392527" y="2611181"/>
                </a:lnTo>
                <a:lnTo>
                  <a:pt x="2427980" y="2583011"/>
                </a:lnTo>
                <a:lnTo>
                  <a:pt x="2462525" y="2553801"/>
                </a:lnTo>
                <a:lnTo>
                  <a:pt x="2496137" y="2523576"/>
                </a:lnTo>
                <a:lnTo>
                  <a:pt x="2528792" y="2492359"/>
                </a:lnTo>
                <a:lnTo>
                  <a:pt x="2560465" y="2460174"/>
                </a:lnTo>
                <a:lnTo>
                  <a:pt x="2591131" y="2427046"/>
                </a:lnTo>
                <a:lnTo>
                  <a:pt x="2620768" y="2392998"/>
                </a:lnTo>
                <a:lnTo>
                  <a:pt x="2649349" y="2358055"/>
                </a:lnTo>
                <a:lnTo>
                  <a:pt x="2676851" y="2322240"/>
                </a:lnTo>
                <a:lnTo>
                  <a:pt x="2703249" y="2285578"/>
                </a:lnTo>
                <a:lnTo>
                  <a:pt x="2728519" y="2248093"/>
                </a:lnTo>
                <a:lnTo>
                  <a:pt x="2752636" y="2209809"/>
                </a:lnTo>
                <a:lnTo>
                  <a:pt x="2775577" y="2170749"/>
                </a:lnTo>
                <a:lnTo>
                  <a:pt x="2797316" y="2130938"/>
                </a:lnTo>
                <a:lnTo>
                  <a:pt x="2817829" y="2090400"/>
                </a:lnTo>
                <a:lnTo>
                  <a:pt x="2837093" y="2049159"/>
                </a:lnTo>
                <a:lnTo>
                  <a:pt x="2855082" y="2007239"/>
                </a:lnTo>
                <a:lnTo>
                  <a:pt x="2871772" y="1964665"/>
                </a:lnTo>
                <a:lnTo>
                  <a:pt x="2887138" y="1921459"/>
                </a:lnTo>
                <a:lnTo>
                  <a:pt x="2901157" y="1877646"/>
                </a:lnTo>
                <a:lnTo>
                  <a:pt x="2913804" y="1833251"/>
                </a:lnTo>
                <a:lnTo>
                  <a:pt x="2925054" y="1788296"/>
                </a:lnTo>
                <a:lnTo>
                  <a:pt x="2934884" y="1742807"/>
                </a:lnTo>
                <a:lnTo>
                  <a:pt x="2943268" y="1696808"/>
                </a:lnTo>
                <a:lnTo>
                  <a:pt x="2950182" y="1650322"/>
                </a:lnTo>
                <a:lnTo>
                  <a:pt x="2955603" y="1603373"/>
                </a:lnTo>
                <a:lnTo>
                  <a:pt x="2959505" y="1555985"/>
                </a:lnTo>
                <a:lnTo>
                  <a:pt x="2961864" y="1508184"/>
                </a:lnTo>
                <a:lnTo>
                  <a:pt x="2962656" y="1459992"/>
                </a:lnTo>
                <a:lnTo>
                  <a:pt x="2961864" y="1411799"/>
                </a:lnTo>
                <a:lnTo>
                  <a:pt x="2959505" y="1363998"/>
                </a:lnTo>
                <a:lnTo>
                  <a:pt x="2955603" y="1316610"/>
                </a:lnTo>
                <a:lnTo>
                  <a:pt x="2950182" y="1269661"/>
                </a:lnTo>
                <a:lnTo>
                  <a:pt x="2943268" y="1223175"/>
                </a:lnTo>
                <a:lnTo>
                  <a:pt x="2934884" y="1177176"/>
                </a:lnTo>
                <a:lnTo>
                  <a:pt x="2925054" y="1131687"/>
                </a:lnTo>
                <a:lnTo>
                  <a:pt x="2913804" y="1086732"/>
                </a:lnTo>
                <a:lnTo>
                  <a:pt x="2901157" y="1042337"/>
                </a:lnTo>
                <a:lnTo>
                  <a:pt x="2887138" y="998524"/>
                </a:lnTo>
                <a:lnTo>
                  <a:pt x="2871772" y="955318"/>
                </a:lnTo>
                <a:lnTo>
                  <a:pt x="2855082" y="912744"/>
                </a:lnTo>
                <a:lnTo>
                  <a:pt x="2837093" y="870824"/>
                </a:lnTo>
                <a:lnTo>
                  <a:pt x="2817829" y="829583"/>
                </a:lnTo>
                <a:lnTo>
                  <a:pt x="2797316" y="789045"/>
                </a:lnTo>
                <a:lnTo>
                  <a:pt x="2775577" y="749234"/>
                </a:lnTo>
                <a:lnTo>
                  <a:pt x="2752636" y="710174"/>
                </a:lnTo>
                <a:lnTo>
                  <a:pt x="2728519" y="671890"/>
                </a:lnTo>
                <a:lnTo>
                  <a:pt x="2703249" y="634405"/>
                </a:lnTo>
                <a:lnTo>
                  <a:pt x="2676851" y="597743"/>
                </a:lnTo>
                <a:lnTo>
                  <a:pt x="2649349" y="561928"/>
                </a:lnTo>
                <a:lnTo>
                  <a:pt x="2620768" y="526985"/>
                </a:lnTo>
                <a:lnTo>
                  <a:pt x="2591131" y="492937"/>
                </a:lnTo>
                <a:lnTo>
                  <a:pt x="2560465" y="459809"/>
                </a:lnTo>
                <a:lnTo>
                  <a:pt x="2528792" y="427624"/>
                </a:lnTo>
                <a:lnTo>
                  <a:pt x="2496137" y="396407"/>
                </a:lnTo>
                <a:lnTo>
                  <a:pt x="2462525" y="366182"/>
                </a:lnTo>
                <a:lnTo>
                  <a:pt x="2427980" y="336972"/>
                </a:lnTo>
                <a:lnTo>
                  <a:pt x="2392527" y="308802"/>
                </a:lnTo>
                <a:lnTo>
                  <a:pt x="2356189" y="281696"/>
                </a:lnTo>
                <a:lnTo>
                  <a:pt x="2318991" y="255677"/>
                </a:lnTo>
                <a:lnTo>
                  <a:pt x="2280958" y="230771"/>
                </a:lnTo>
                <a:lnTo>
                  <a:pt x="2242115" y="207000"/>
                </a:lnTo>
                <a:lnTo>
                  <a:pt x="2202484" y="184389"/>
                </a:lnTo>
                <a:lnTo>
                  <a:pt x="2162091" y="162963"/>
                </a:lnTo>
                <a:lnTo>
                  <a:pt x="2120961" y="142744"/>
                </a:lnTo>
                <a:lnTo>
                  <a:pt x="2079117" y="123758"/>
                </a:lnTo>
                <a:lnTo>
                  <a:pt x="2036584" y="106027"/>
                </a:lnTo>
                <a:lnTo>
                  <a:pt x="1993387" y="89577"/>
                </a:lnTo>
                <a:lnTo>
                  <a:pt x="1949549" y="74432"/>
                </a:lnTo>
                <a:lnTo>
                  <a:pt x="1905096" y="60614"/>
                </a:lnTo>
                <a:lnTo>
                  <a:pt x="1860051" y="48149"/>
                </a:lnTo>
                <a:lnTo>
                  <a:pt x="1814439" y="37060"/>
                </a:lnTo>
                <a:lnTo>
                  <a:pt x="1768284" y="27372"/>
                </a:lnTo>
                <a:lnTo>
                  <a:pt x="1721611" y="19109"/>
                </a:lnTo>
                <a:lnTo>
                  <a:pt x="1674445" y="12293"/>
                </a:lnTo>
                <a:lnTo>
                  <a:pt x="1626808" y="6951"/>
                </a:lnTo>
                <a:lnTo>
                  <a:pt x="1578727" y="3105"/>
                </a:lnTo>
                <a:lnTo>
                  <a:pt x="1530226" y="780"/>
                </a:lnTo>
                <a:lnTo>
                  <a:pt x="14813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75182" y="2959353"/>
            <a:ext cx="2463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激活社群</a:t>
            </a:r>
            <a:endParaRPr sz="4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44188" y="3650360"/>
            <a:ext cx="7119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  <a:tab pos="826135" algn="l"/>
                <a:tab pos="1233170" algn="l"/>
                <a:tab pos="1640205" algn="l"/>
                <a:tab pos="2046605" algn="l"/>
                <a:tab pos="2453640" algn="l"/>
                <a:tab pos="2860675" algn="l"/>
                <a:tab pos="3267710" algn="l"/>
                <a:tab pos="3674745" algn="l"/>
                <a:tab pos="4081145" algn="l"/>
                <a:tab pos="4488180" algn="l"/>
                <a:tab pos="4895215" algn="l"/>
                <a:tab pos="5302250" algn="l"/>
                <a:tab pos="5709285" algn="l"/>
                <a:tab pos="6115685" algn="l"/>
                <a:tab pos="6522720" algn="l"/>
                <a:tab pos="6927850" algn="l"/>
              </a:tabLst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最	能	激	发	社	群	粉	丝	活	跃	度	的	三	点	关	键	内	容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10660" y="2853690"/>
            <a:ext cx="715327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微软雅黑" panose="020B0503020204020204" charset="-122"/>
                <a:cs typeface="微软雅黑" panose="020B0503020204020204" charset="-122"/>
              </a:rPr>
              <a:t>幽默信息、实用信息、优惠信息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21308"/>
            <a:ext cx="6438900" cy="4399915"/>
          </a:xfrm>
          <a:custGeom>
            <a:avLst/>
            <a:gdLst/>
            <a:ahLst/>
            <a:cxnLst/>
            <a:rect l="l" t="t" r="r" b="b"/>
            <a:pathLst>
              <a:path w="6438900" h="4399915">
                <a:moveTo>
                  <a:pt x="0" y="4399788"/>
                </a:moveTo>
                <a:lnTo>
                  <a:pt x="6438900" y="4399788"/>
                </a:lnTo>
                <a:lnTo>
                  <a:pt x="6438900" y="0"/>
                </a:lnTo>
                <a:lnTo>
                  <a:pt x="0" y="0"/>
                </a:lnTo>
                <a:lnTo>
                  <a:pt x="0" y="43997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321308"/>
            <a:ext cx="6438900" cy="4399915"/>
          </a:xfrm>
          <a:custGeom>
            <a:avLst/>
            <a:gdLst/>
            <a:ahLst/>
            <a:cxnLst/>
            <a:rect l="l" t="t" r="r" b="b"/>
            <a:pathLst>
              <a:path w="6438900" h="4399915">
                <a:moveTo>
                  <a:pt x="0" y="4399788"/>
                </a:moveTo>
                <a:lnTo>
                  <a:pt x="6438900" y="4399788"/>
                </a:lnTo>
                <a:lnTo>
                  <a:pt x="6438900" y="0"/>
                </a:lnTo>
                <a:lnTo>
                  <a:pt x="0" y="0"/>
                </a:lnTo>
                <a:lnTo>
                  <a:pt x="0" y="4399788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28650" y="2802819"/>
            <a:ext cx="5468620" cy="1947545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1、群规普</a:t>
            </a:r>
            <a:r>
              <a:rPr sz="1400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及：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400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入</a:t>
            </a:r>
            <a:r>
              <a:rPr sz="14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400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适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sz="14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推</a:t>
            </a:r>
            <a:r>
              <a:rPr sz="1400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2、日常资讯：最新政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社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闻、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热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门话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题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、美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图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及视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频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，每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天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不定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推送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3、品牌资讯：活动、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闻等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4、幽默信息：表情包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酒类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段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子、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类事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件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点评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每天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定时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推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5、区域交流：他群信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息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分享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活动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资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源互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等促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进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各区</a:t>
            </a:r>
            <a:r>
              <a:rPr sz="140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交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sz="1400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（KOL）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6、商品信息：优惠信</a:t>
            </a:r>
            <a:r>
              <a:rPr sz="14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息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、新</a:t>
            </a:r>
            <a:r>
              <a:rPr sz="14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4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上市等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0595" y="2288235"/>
            <a:ext cx="12446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</a:rPr>
              <a:t>激活内容</a:t>
            </a:r>
            <a:endParaRPr sz="2400"/>
          </a:p>
        </p:txBody>
      </p:sp>
      <p:sp>
        <p:nvSpPr>
          <p:cNvPr id="6" name="object 6"/>
          <p:cNvSpPr/>
          <p:nvPr/>
        </p:nvSpPr>
        <p:spPr>
          <a:xfrm>
            <a:off x="6909816" y="1537716"/>
            <a:ext cx="3157728" cy="450367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114031" y="1741932"/>
            <a:ext cx="2589276" cy="3934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109459" y="1737360"/>
            <a:ext cx="2598420" cy="3944620"/>
          </a:xfrm>
          <a:custGeom>
            <a:avLst/>
            <a:gdLst/>
            <a:ahLst/>
            <a:cxnLst/>
            <a:rect l="l" t="t" r="r" b="b"/>
            <a:pathLst>
              <a:path w="2598420" h="3944620">
                <a:moveTo>
                  <a:pt x="0" y="3944112"/>
                </a:moveTo>
                <a:lnTo>
                  <a:pt x="2598420" y="3944112"/>
                </a:lnTo>
                <a:lnTo>
                  <a:pt x="2598420" y="0"/>
                </a:lnTo>
                <a:lnTo>
                  <a:pt x="0" y="0"/>
                </a:lnTo>
                <a:lnTo>
                  <a:pt x="0" y="3944112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913619" y="1632204"/>
            <a:ext cx="2028444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296272" y="2184780"/>
            <a:ext cx="572135" cy="76200"/>
          </a:xfrm>
          <a:custGeom>
            <a:avLst/>
            <a:gdLst/>
            <a:ahLst/>
            <a:cxnLst/>
            <a:rect l="l" t="t" r="r" b="b"/>
            <a:pathLst>
              <a:path w="572134" h="76200">
                <a:moveTo>
                  <a:pt x="560126" y="31623"/>
                </a:moveTo>
                <a:lnTo>
                  <a:pt x="508000" y="31623"/>
                </a:lnTo>
                <a:lnTo>
                  <a:pt x="508253" y="44323"/>
                </a:lnTo>
                <a:lnTo>
                  <a:pt x="495490" y="44463"/>
                </a:lnTo>
                <a:lnTo>
                  <a:pt x="495807" y="76200"/>
                </a:lnTo>
                <a:lnTo>
                  <a:pt x="571626" y="37211"/>
                </a:lnTo>
                <a:lnTo>
                  <a:pt x="560126" y="31623"/>
                </a:lnTo>
                <a:close/>
              </a:path>
              <a:path w="572134" h="76200">
                <a:moveTo>
                  <a:pt x="495363" y="31762"/>
                </a:moveTo>
                <a:lnTo>
                  <a:pt x="0" y="37211"/>
                </a:lnTo>
                <a:lnTo>
                  <a:pt x="253" y="49911"/>
                </a:lnTo>
                <a:lnTo>
                  <a:pt x="495490" y="44463"/>
                </a:lnTo>
                <a:lnTo>
                  <a:pt x="495363" y="31762"/>
                </a:lnTo>
                <a:close/>
              </a:path>
              <a:path w="572134" h="76200">
                <a:moveTo>
                  <a:pt x="508000" y="31623"/>
                </a:moveTo>
                <a:lnTo>
                  <a:pt x="495363" y="31762"/>
                </a:lnTo>
                <a:lnTo>
                  <a:pt x="495490" y="44463"/>
                </a:lnTo>
                <a:lnTo>
                  <a:pt x="508253" y="44323"/>
                </a:lnTo>
                <a:lnTo>
                  <a:pt x="508000" y="31623"/>
                </a:lnTo>
                <a:close/>
              </a:path>
              <a:path w="572134" h="76200">
                <a:moveTo>
                  <a:pt x="495046" y="0"/>
                </a:moveTo>
                <a:lnTo>
                  <a:pt x="495363" y="31762"/>
                </a:lnTo>
                <a:lnTo>
                  <a:pt x="508000" y="31623"/>
                </a:lnTo>
                <a:lnTo>
                  <a:pt x="560126" y="31623"/>
                </a:lnTo>
                <a:lnTo>
                  <a:pt x="495046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510266" y="4490465"/>
            <a:ext cx="806450" cy="0"/>
          </a:xfrm>
          <a:custGeom>
            <a:avLst/>
            <a:gdLst/>
            <a:ahLst/>
            <a:cxnLst/>
            <a:rect l="l" t="t" r="r" b="b"/>
            <a:pathLst>
              <a:path w="806450">
                <a:moveTo>
                  <a:pt x="0" y="0"/>
                </a:moveTo>
                <a:lnTo>
                  <a:pt x="80645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602" y="3088894"/>
            <a:ext cx="2479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树立</a:t>
            </a:r>
            <a:r>
              <a:rPr sz="4800" b="1" spc="-16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48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OL</a:t>
            </a:r>
            <a:endParaRPr sz="4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1050" y="3718305"/>
            <a:ext cx="56616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6390" algn="l"/>
                <a:tab pos="640080" algn="l"/>
                <a:tab pos="880110" algn="l"/>
                <a:tab pos="1160780" algn="l"/>
                <a:tab pos="1388745" algn="l"/>
                <a:tab pos="1702435" algn="l"/>
                <a:tab pos="2016760" algn="l"/>
                <a:tab pos="2330450" algn="l"/>
                <a:tab pos="2644775" algn="l"/>
                <a:tab pos="2958465" algn="l"/>
                <a:tab pos="3271520" algn="l"/>
                <a:tab pos="3585845" algn="l"/>
                <a:tab pos="3900170" algn="l"/>
                <a:tab pos="4214495" algn="l"/>
                <a:tab pos="4528185" algn="l"/>
                <a:tab pos="4841875" algn="l"/>
                <a:tab pos="5156200" algn="l"/>
                <a:tab pos="5469890" algn="l"/>
              </a:tabLst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树	立	K	O	L	需	要	实	现	的	三	点	至	关	重	要	的	工	作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192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观</a:t>
            </a:r>
            <a:r>
              <a:rPr spc="550" dirty="0"/>
              <a:t> </a:t>
            </a:r>
            <a:r>
              <a:rPr spc="-5" dirty="0"/>
              <a:t>察</a:t>
            </a:r>
            <a:r>
              <a:rPr spc="565" dirty="0"/>
              <a:t> </a:t>
            </a:r>
            <a:r>
              <a:rPr spc="-5" dirty="0"/>
              <a:t>、</a:t>
            </a:r>
            <a:r>
              <a:rPr spc="550" dirty="0"/>
              <a:t> </a:t>
            </a:r>
            <a:r>
              <a:rPr spc="-5" dirty="0"/>
              <a:t>推</a:t>
            </a:r>
            <a:r>
              <a:rPr spc="560" dirty="0"/>
              <a:t> </a:t>
            </a:r>
            <a:r>
              <a:rPr spc="-5" dirty="0"/>
              <a:t>荐</a:t>
            </a:r>
            <a:r>
              <a:rPr spc="550" dirty="0"/>
              <a:t> </a:t>
            </a:r>
            <a:r>
              <a:rPr spc="-5" dirty="0"/>
              <a:t>、</a:t>
            </a:r>
            <a:r>
              <a:rPr spc="560" dirty="0"/>
              <a:t> </a:t>
            </a:r>
            <a:r>
              <a:rPr spc="-5" dirty="0"/>
              <a:t>筛</a:t>
            </a:r>
            <a:r>
              <a:rPr spc="550" dirty="0"/>
              <a:t> </a:t>
            </a:r>
            <a:r>
              <a:rPr spc="-5" dirty="0"/>
              <a:t>选</a:t>
            </a:r>
            <a:endParaRPr spc="-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50057" y="1181861"/>
            <a:ext cx="1432560" cy="1287780"/>
          </a:xfrm>
          <a:custGeom>
            <a:avLst/>
            <a:gdLst/>
            <a:ahLst/>
            <a:cxnLst/>
            <a:rect l="l" t="t" r="r" b="b"/>
            <a:pathLst>
              <a:path w="1432560" h="1287780">
                <a:moveTo>
                  <a:pt x="642112" y="0"/>
                </a:moveTo>
                <a:lnTo>
                  <a:pt x="594259" y="1769"/>
                </a:lnTo>
                <a:lnTo>
                  <a:pt x="547349" y="6993"/>
                </a:lnTo>
                <a:lnTo>
                  <a:pt x="501509" y="15546"/>
                </a:lnTo>
                <a:lnTo>
                  <a:pt x="456863" y="27303"/>
                </a:lnTo>
                <a:lnTo>
                  <a:pt x="413536" y="42139"/>
                </a:lnTo>
                <a:lnTo>
                  <a:pt x="371652" y="59928"/>
                </a:lnTo>
                <a:lnTo>
                  <a:pt x="331339" y="80546"/>
                </a:lnTo>
                <a:lnTo>
                  <a:pt x="292719" y="103865"/>
                </a:lnTo>
                <a:lnTo>
                  <a:pt x="255919" y="129762"/>
                </a:lnTo>
                <a:lnTo>
                  <a:pt x="221063" y="158110"/>
                </a:lnTo>
                <a:lnTo>
                  <a:pt x="188277" y="188785"/>
                </a:lnTo>
                <a:lnTo>
                  <a:pt x="157686" y="221661"/>
                </a:lnTo>
                <a:lnTo>
                  <a:pt x="129414" y="256612"/>
                </a:lnTo>
                <a:lnTo>
                  <a:pt x="103587" y="293514"/>
                </a:lnTo>
                <a:lnTo>
                  <a:pt x="80330" y="332240"/>
                </a:lnTo>
                <a:lnTo>
                  <a:pt x="59769" y="372666"/>
                </a:lnTo>
                <a:lnTo>
                  <a:pt x="42027" y="414666"/>
                </a:lnTo>
                <a:lnTo>
                  <a:pt x="27231" y="458115"/>
                </a:lnTo>
                <a:lnTo>
                  <a:pt x="15505" y="502887"/>
                </a:lnTo>
                <a:lnTo>
                  <a:pt x="6974" y="548857"/>
                </a:lnTo>
                <a:lnTo>
                  <a:pt x="1764" y="595900"/>
                </a:lnTo>
                <a:lnTo>
                  <a:pt x="0" y="643889"/>
                </a:lnTo>
                <a:lnTo>
                  <a:pt x="1764" y="691879"/>
                </a:lnTo>
                <a:lnTo>
                  <a:pt x="6974" y="738922"/>
                </a:lnTo>
                <a:lnTo>
                  <a:pt x="15505" y="784892"/>
                </a:lnTo>
                <a:lnTo>
                  <a:pt x="27231" y="829664"/>
                </a:lnTo>
                <a:lnTo>
                  <a:pt x="42027" y="873113"/>
                </a:lnTo>
                <a:lnTo>
                  <a:pt x="59769" y="915113"/>
                </a:lnTo>
                <a:lnTo>
                  <a:pt x="80330" y="955539"/>
                </a:lnTo>
                <a:lnTo>
                  <a:pt x="103587" y="994265"/>
                </a:lnTo>
                <a:lnTo>
                  <a:pt x="129414" y="1031167"/>
                </a:lnTo>
                <a:lnTo>
                  <a:pt x="157686" y="1066118"/>
                </a:lnTo>
                <a:lnTo>
                  <a:pt x="188277" y="1098994"/>
                </a:lnTo>
                <a:lnTo>
                  <a:pt x="221063" y="1129669"/>
                </a:lnTo>
                <a:lnTo>
                  <a:pt x="255919" y="1158017"/>
                </a:lnTo>
                <a:lnTo>
                  <a:pt x="292719" y="1183914"/>
                </a:lnTo>
                <a:lnTo>
                  <a:pt x="331339" y="1207233"/>
                </a:lnTo>
                <a:lnTo>
                  <a:pt x="371652" y="1227851"/>
                </a:lnTo>
                <a:lnTo>
                  <a:pt x="413536" y="1245640"/>
                </a:lnTo>
                <a:lnTo>
                  <a:pt x="456863" y="1260476"/>
                </a:lnTo>
                <a:lnTo>
                  <a:pt x="501509" y="1272233"/>
                </a:lnTo>
                <a:lnTo>
                  <a:pt x="547349" y="1280786"/>
                </a:lnTo>
                <a:lnTo>
                  <a:pt x="594259" y="1286010"/>
                </a:lnTo>
                <a:lnTo>
                  <a:pt x="642112" y="1287779"/>
                </a:lnTo>
                <a:lnTo>
                  <a:pt x="690674" y="1285962"/>
                </a:lnTo>
                <a:lnTo>
                  <a:pt x="738259" y="1280595"/>
                </a:lnTo>
                <a:lnTo>
                  <a:pt x="784735" y="1271810"/>
                </a:lnTo>
                <a:lnTo>
                  <a:pt x="829974" y="1259736"/>
                </a:lnTo>
                <a:lnTo>
                  <a:pt x="873845" y="1244505"/>
                </a:lnTo>
                <a:lnTo>
                  <a:pt x="916218" y="1226246"/>
                </a:lnTo>
                <a:lnTo>
                  <a:pt x="956965" y="1205090"/>
                </a:lnTo>
                <a:lnTo>
                  <a:pt x="995954" y="1181167"/>
                </a:lnTo>
                <a:lnTo>
                  <a:pt x="1033057" y="1154608"/>
                </a:lnTo>
                <a:lnTo>
                  <a:pt x="1068144" y="1125542"/>
                </a:lnTo>
                <a:lnTo>
                  <a:pt x="1101085" y="1094100"/>
                </a:lnTo>
                <a:lnTo>
                  <a:pt x="1131749" y="1060413"/>
                </a:lnTo>
                <a:lnTo>
                  <a:pt x="1160008" y="1024610"/>
                </a:lnTo>
                <a:lnTo>
                  <a:pt x="1185732" y="986822"/>
                </a:lnTo>
                <a:lnTo>
                  <a:pt x="1208791" y="947179"/>
                </a:lnTo>
                <a:lnTo>
                  <a:pt x="1229054" y="905812"/>
                </a:lnTo>
                <a:lnTo>
                  <a:pt x="1246393" y="862851"/>
                </a:lnTo>
                <a:lnTo>
                  <a:pt x="1260677" y="818426"/>
                </a:lnTo>
                <a:lnTo>
                  <a:pt x="1271778" y="772667"/>
                </a:lnTo>
                <a:lnTo>
                  <a:pt x="1432559" y="643889"/>
                </a:lnTo>
                <a:lnTo>
                  <a:pt x="1271778" y="515112"/>
                </a:lnTo>
                <a:lnTo>
                  <a:pt x="1260677" y="469353"/>
                </a:lnTo>
                <a:lnTo>
                  <a:pt x="1246393" y="424928"/>
                </a:lnTo>
                <a:lnTo>
                  <a:pt x="1229054" y="381967"/>
                </a:lnTo>
                <a:lnTo>
                  <a:pt x="1208791" y="340600"/>
                </a:lnTo>
                <a:lnTo>
                  <a:pt x="1185732" y="300957"/>
                </a:lnTo>
                <a:lnTo>
                  <a:pt x="1160008" y="263169"/>
                </a:lnTo>
                <a:lnTo>
                  <a:pt x="1131749" y="227366"/>
                </a:lnTo>
                <a:lnTo>
                  <a:pt x="1101085" y="193679"/>
                </a:lnTo>
                <a:lnTo>
                  <a:pt x="1068144" y="162237"/>
                </a:lnTo>
                <a:lnTo>
                  <a:pt x="1033057" y="133171"/>
                </a:lnTo>
                <a:lnTo>
                  <a:pt x="995954" y="106612"/>
                </a:lnTo>
                <a:lnTo>
                  <a:pt x="956965" y="82689"/>
                </a:lnTo>
                <a:lnTo>
                  <a:pt x="916218" y="61533"/>
                </a:lnTo>
                <a:lnTo>
                  <a:pt x="873845" y="43274"/>
                </a:lnTo>
                <a:lnTo>
                  <a:pt x="829974" y="28043"/>
                </a:lnTo>
                <a:lnTo>
                  <a:pt x="784735" y="15969"/>
                </a:lnTo>
                <a:lnTo>
                  <a:pt x="738259" y="7184"/>
                </a:lnTo>
                <a:lnTo>
                  <a:pt x="690674" y="1817"/>
                </a:lnTo>
                <a:lnTo>
                  <a:pt x="6421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740151" y="1184147"/>
            <a:ext cx="1458340" cy="12954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66720" y="1613991"/>
            <a:ext cx="939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第一步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7605" y="1283589"/>
            <a:ext cx="5720080" cy="11055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观察</a:t>
            </a:r>
            <a:r>
              <a:rPr sz="18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800" b="1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在现有社群中比较活跃的人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现有群中散落着一批比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较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活跃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意见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比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较集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中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、有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召性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群友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他们是 第一批成为</a:t>
            </a:r>
            <a:r>
              <a:rPr sz="1400" spc="-30" dirty="0"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的种子选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手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，从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他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们入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手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，可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迅速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开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展</a:t>
            </a:r>
            <a:r>
              <a:rPr sz="1400" spc="-30" dirty="0"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培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养工作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67605" y="2762503"/>
            <a:ext cx="5542280" cy="11055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推荐</a:t>
            </a:r>
            <a:r>
              <a:rPr sz="18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800" b="1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分部或经销商推荐的角色适合的人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内部推荐是相对较为靠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谱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的形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式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，通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过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推荐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信息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传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导、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政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策理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解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、执 行贯彻相对有一定基础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效率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相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对高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67605" y="4327032"/>
            <a:ext cx="5527040" cy="11049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8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筛查</a:t>
            </a:r>
            <a:r>
              <a:rPr sz="18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800" b="1" spc="-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在初步成型的群体中进行分级制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对初步形成的</a:t>
            </a:r>
            <a:r>
              <a:rPr sz="1400" spc="-30" dirty="0"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进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级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按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照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覆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盖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面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量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友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量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spc="0" dirty="0">
                <a:latin typeface="微软雅黑" panose="020B0503020204020204" charset="-122"/>
                <a:cs typeface="微软雅黑" panose="020B0503020204020204" charset="-122"/>
              </a:rPr>
              <a:t>活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跃度（活动、话题等）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级，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侧重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点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的推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进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和落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实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工作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50057" y="2734817"/>
            <a:ext cx="1432560" cy="1287780"/>
          </a:xfrm>
          <a:custGeom>
            <a:avLst/>
            <a:gdLst/>
            <a:ahLst/>
            <a:cxnLst/>
            <a:rect l="l" t="t" r="r" b="b"/>
            <a:pathLst>
              <a:path w="1432560" h="1287779">
                <a:moveTo>
                  <a:pt x="642112" y="0"/>
                </a:moveTo>
                <a:lnTo>
                  <a:pt x="594259" y="1769"/>
                </a:lnTo>
                <a:lnTo>
                  <a:pt x="547349" y="6993"/>
                </a:lnTo>
                <a:lnTo>
                  <a:pt x="501509" y="15546"/>
                </a:lnTo>
                <a:lnTo>
                  <a:pt x="456863" y="27303"/>
                </a:lnTo>
                <a:lnTo>
                  <a:pt x="413536" y="42139"/>
                </a:lnTo>
                <a:lnTo>
                  <a:pt x="371652" y="59928"/>
                </a:lnTo>
                <a:lnTo>
                  <a:pt x="331339" y="80546"/>
                </a:lnTo>
                <a:lnTo>
                  <a:pt x="292719" y="103865"/>
                </a:lnTo>
                <a:lnTo>
                  <a:pt x="255919" y="129762"/>
                </a:lnTo>
                <a:lnTo>
                  <a:pt x="221063" y="158110"/>
                </a:lnTo>
                <a:lnTo>
                  <a:pt x="188277" y="188785"/>
                </a:lnTo>
                <a:lnTo>
                  <a:pt x="157686" y="221661"/>
                </a:lnTo>
                <a:lnTo>
                  <a:pt x="129414" y="256612"/>
                </a:lnTo>
                <a:lnTo>
                  <a:pt x="103587" y="293514"/>
                </a:lnTo>
                <a:lnTo>
                  <a:pt x="80330" y="332240"/>
                </a:lnTo>
                <a:lnTo>
                  <a:pt x="59769" y="372666"/>
                </a:lnTo>
                <a:lnTo>
                  <a:pt x="42027" y="414666"/>
                </a:lnTo>
                <a:lnTo>
                  <a:pt x="27231" y="458115"/>
                </a:lnTo>
                <a:lnTo>
                  <a:pt x="15505" y="502887"/>
                </a:lnTo>
                <a:lnTo>
                  <a:pt x="6974" y="548857"/>
                </a:lnTo>
                <a:lnTo>
                  <a:pt x="1764" y="595900"/>
                </a:lnTo>
                <a:lnTo>
                  <a:pt x="0" y="643890"/>
                </a:lnTo>
                <a:lnTo>
                  <a:pt x="1764" y="691879"/>
                </a:lnTo>
                <a:lnTo>
                  <a:pt x="6974" y="738922"/>
                </a:lnTo>
                <a:lnTo>
                  <a:pt x="15505" y="784892"/>
                </a:lnTo>
                <a:lnTo>
                  <a:pt x="27231" y="829664"/>
                </a:lnTo>
                <a:lnTo>
                  <a:pt x="42027" y="873113"/>
                </a:lnTo>
                <a:lnTo>
                  <a:pt x="59769" y="915113"/>
                </a:lnTo>
                <a:lnTo>
                  <a:pt x="80330" y="955539"/>
                </a:lnTo>
                <a:lnTo>
                  <a:pt x="103587" y="994265"/>
                </a:lnTo>
                <a:lnTo>
                  <a:pt x="129414" y="1031167"/>
                </a:lnTo>
                <a:lnTo>
                  <a:pt x="157686" y="1066118"/>
                </a:lnTo>
                <a:lnTo>
                  <a:pt x="188277" y="1098994"/>
                </a:lnTo>
                <a:lnTo>
                  <a:pt x="221063" y="1129669"/>
                </a:lnTo>
                <a:lnTo>
                  <a:pt x="255919" y="1158017"/>
                </a:lnTo>
                <a:lnTo>
                  <a:pt x="292719" y="1183914"/>
                </a:lnTo>
                <a:lnTo>
                  <a:pt x="331339" y="1207233"/>
                </a:lnTo>
                <a:lnTo>
                  <a:pt x="371652" y="1227851"/>
                </a:lnTo>
                <a:lnTo>
                  <a:pt x="413536" y="1245640"/>
                </a:lnTo>
                <a:lnTo>
                  <a:pt x="456863" y="1260476"/>
                </a:lnTo>
                <a:lnTo>
                  <a:pt x="501509" y="1272233"/>
                </a:lnTo>
                <a:lnTo>
                  <a:pt x="547349" y="1280786"/>
                </a:lnTo>
                <a:lnTo>
                  <a:pt x="594259" y="1286010"/>
                </a:lnTo>
                <a:lnTo>
                  <a:pt x="642112" y="1287780"/>
                </a:lnTo>
                <a:lnTo>
                  <a:pt x="690674" y="1285962"/>
                </a:lnTo>
                <a:lnTo>
                  <a:pt x="738259" y="1280595"/>
                </a:lnTo>
                <a:lnTo>
                  <a:pt x="784735" y="1271810"/>
                </a:lnTo>
                <a:lnTo>
                  <a:pt x="829974" y="1259736"/>
                </a:lnTo>
                <a:lnTo>
                  <a:pt x="873845" y="1244505"/>
                </a:lnTo>
                <a:lnTo>
                  <a:pt x="916218" y="1226246"/>
                </a:lnTo>
                <a:lnTo>
                  <a:pt x="956965" y="1205090"/>
                </a:lnTo>
                <a:lnTo>
                  <a:pt x="995954" y="1181167"/>
                </a:lnTo>
                <a:lnTo>
                  <a:pt x="1033057" y="1154608"/>
                </a:lnTo>
                <a:lnTo>
                  <a:pt x="1068144" y="1125542"/>
                </a:lnTo>
                <a:lnTo>
                  <a:pt x="1101085" y="1094100"/>
                </a:lnTo>
                <a:lnTo>
                  <a:pt x="1131749" y="1060413"/>
                </a:lnTo>
                <a:lnTo>
                  <a:pt x="1160008" y="1024610"/>
                </a:lnTo>
                <a:lnTo>
                  <a:pt x="1185732" y="986822"/>
                </a:lnTo>
                <a:lnTo>
                  <a:pt x="1208791" y="947179"/>
                </a:lnTo>
                <a:lnTo>
                  <a:pt x="1229054" y="905812"/>
                </a:lnTo>
                <a:lnTo>
                  <a:pt x="1246393" y="862851"/>
                </a:lnTo>
                <a:lnTo>
                  <a:pt x="1260677" y="818426"/>
                </a:lnTo>
                <a:lnTo>
                  <a:pt x="1271778" y="772668"/>
                </a:lnTo>
                <a:lnTo>
                  <a:pt x="1432559" y="643890"/>
                </a:lnTo>
                <a:lnTo>
                  <a:pt x="1271778" y="515112"/>
                </a:lnTo>
                <a:lnTo>
                  <a:pt x="1260677" y="469353"/>
                </a:lnTo>
                <a:lnTo>
                  <a:pt x="1246393" y="424928"/>
                </a:lnTo>
                <a:lnTo>
                  <a:pt x="1229054" y="381967"/>
                </a:lnTo>
                <a:lnTo>
                  <a:pt x="1208791" y="340600"/>
                </a:lnTo>
                <a:lnTo>
                  <a:pt x="1185732" y="300957"/>
                </a:lnTo>
                <a:lnTo>
                  <a:pt x="1160008" y="263169"/>
                </a:lnTo>
                <a:lnTo>
                  <a:pt x="1131749" y="227366"/>
                </a:lnTo>
                <a:lnTo>
                  <a:pt x="1101085" y="193679"/>
                </a:lnTo>
                <a:lnTo>
                  <a:pt x="1068144" y="162237"/>
                </a:lnTo>
                <a:lnTo>
                  <a:pt x="1033057" y="133171"/>
                </a:lnTo>
                <a:lnTo>
                  <a:pt x="995954" y="106612"/>
                </a:lnTo>
                <a:lnTo>
                  <a:pt x="956965" y="82689"/>
                </a:lnTo>
                <a:lnTo>
                  <a:pt x="916218" y="61533"/>
                </a:lnTo>
                <a:lnTo>
                  <a:pt x="873845" y="43274"/>
                </a:lnTo>
                <a:lnTo>
                  <a:pt x="829974" y="28043"/>
                </a:lnTo>
                <a:lnTo>
                  <a:pt x="784735" y="15969"/>
                </a:lnTo>
                <a:lnTo>
                  <a:pt x="738259" y="7184"/>
                </a:lnTo>
                <a:lnTo>
                  <a:pt x="690674" y="1817"/>
                </a:lnTo>
                <a:lnTo>
                  <a:pt x="6421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40151" y="2737104"/>
            <a:ext cx="145834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966720" y="3168141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第二步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27198" y="4280153"/>
            <a:ext cx="1434465" cy="1286510"/>
          </a:xfrm>
          <a:custGeom>
            <a:avLst/>
            <a:gdLst/>
            <a:ahLst/>
            <a:cxnLst/>
            <a:rect l="l" t="t" r="r" b="b"/>
            <a:pathLst>
              <a:path w="1434464" h="1286510">
                <a:moveTo>
                  <a:pt x="642747" y="0"/>
                </a:moveTo>
                <a:lnTo>
                  <a:pt x="594842" y="1766"/>
                </a:lnTo>
                <a:lnTo>
                  <a:pt x="547884" y="6983"/>
                </a:lnTo>
                <a:lnTo>
                  <a:pt x="501996" y="15526"/>
                </a:lnTo>
                <a:lnTo>
                  <a:pt x="457303" y="27268"/>
                </a:lnTo>
                <a:lnTo>
                  <a:pt x="413932" y="42085"/>
                </a:lnTo>
                <a:lnTo>
                  <a:pt x="372007" y="59851"/>
                </a:lnTo>
                <a:lnTo>
                  <a:pt x="331653" y="80442"/>
                </a:lnTo>
                <a:lnTo>
                  <a:pt x="292995" y="103732"/>
                </a:lnTo>
                <a:lnTo>
                  <a:pt x="256159" y="129597"/>
                </a:lnTo>
                <a:lnTo>
                  <a:pt x="221269" y="157910"/>
                </a:lnTo>
                <a:lnTo>
                  <a:pt x="188452" y="188547"/>
                </a:lnTo>
                <a:lnTo>
                  <a:pt x="157831" y="221383"/>
                </a:lnTo>
                <a:lnTo>
                  <a:pt x="129533" y="256292"/>
                </a:lnTo>
                <a:lnTo>
                  <a:pt x="103682" y="293149"/>
                </a:lnTo>
                <a:lnTo>
                  <a:pt x="80403" y="331830"/>
                </a:lnTo>
                <a:lnTo>
                  <a:pt x="59823" y="372208"/>
                </a:lnTo>
                <a:lnTo>
                  <a:pt x="42065" y="414159"/>
                </a:lnTo>
                <a:lnTo>
                  <a:pt x="27255" y="457558"/>
                </a:lnTo>
                <a:lnTo>
                  <a:pt x="15519" y="502280"/>
                </a:lnTo>
                <a:lnTo>
                  <a:pt x="6980" y="548199"/>
                </a:lnTo>
                <a:lnTo>
                  <a:pt x="1766" y="595190"/>
                </a:lnTo>
                <a:lnTo>
                  <a:pt x="0" y="643128"/>
                </a:lnTo>
                <a:lnTo>
                  <a:pt x="1766" y="691065"/>
                </a:lnTo>
                <a:lnTo>
                  <a:pt x="6980" y="738056"/>
                </a:lnTo>
                <a:lnTo>
                  <a:pt x="15519" y="783975"/>
                </a:lnTo>
                <a:lnTo>
                  <a:pt x="27255" y="828697"/>
                </a:lnTo>
                <a:lnTo>
                  <a:pt x="42065" y="872096"/>
                </a:lnTo>
                <a:lnTo>
                  <a:pt x="59823" y="914047"/>
                </a:lnTo>
                <a:lnTo>
                  <a:pt x="80403" y="954425"/>
                </a:lnTo>
                <a:lnTo>
                  <a:pt x="103682" y="993106"/>
                </a:lnTo>
                <a:lnTo>
                  <a:pt x="129533" y="1029963"/>
                </a:lnTo>
                <a:lnTo>
                  <a:pt x="157831" y="1064872"/>
                </a:lnTo>
                <a:lnTo>
                  <a:pt x="188452" y="1097708"/>
                </a:lnTo>
                <a:lnTo>
                  <a:pt x="221269" y="1128345"/>
                </a:lnTo>
                <a:lnTo>
                  <a:pt x="256159" y="1156658"/>
                </a:lnTo>
                <a:lnTo>
                  <a:pt x="292995" y="1182523"/>
                </a:lnTo>
                <a:lnTo>
                  <a:pt x="331653" y="1205813"/>
                </a:lnTo>
                <a:lnTo>
                  <a:pt x="372007" y="1226404"/>
                </a:lnTo>
                <a:lnTo>
                  <a:pt x="413932" y="1244170"/>
                </a:lnTo>
                <a:lnTo>
                  <a:pt x="457303" y="1258987"/>
                </a:lnTo>
                <a:lnTo>
                  <a:pt x="501996" y="1270729"/>
                </a:lnTo>
                <a:lnTo>
                  <a:pt x="547884" y="1279272"/>
                </a:lnTo>
                <a:lnTo>
                  <a:pt x="594842" y="1284489"/>
                </a:lnTo>
                <a:lnTo>
                  <a:pt x="642747" y="1286256"/>
                </a:lnTo>
                <a:lnTo>
                  <a:pt x="691368" y="1284441"/>
                </a:lnTo>
                <a:lnTo>
                  <a:pt x="739010" y="1279083"/>
                </a:lnTo>
                <a:lnTo>
                  <a:pt x="785541" y="1270312"/>
                </a:lnTo>
                <a:lnTo>
                  <a:pt x="830831" y="1258258"/>
                </a:lnTo>
                <a:lnTo>
                  <a:pt x="874752" y="1243051"/>
                </a:lnTo>
                <a:lnTo>
                  <a:pt x="917172" y="1224820"/>
                </a:lnTo>
                <a:lnTo>
                  <a:pt x="957963" y="1203696"/>
                </a:lnTo>
                <a:lnTo>
                  <a:pt x="996994" y="1179808"/>
                </a:lnTo>
                <a:lnTo>
                  <a:pt x="1034135" y="1153286"/>
                </a:lnTo>
                <a:lnTo>
                  <a:pt x="1069257" y="1124261"/>
                </a:lnTo>
                <a:lnTo>
                  <a:pt x="1102229" y="1092861"/>
                </a:lnTo>
                <a:lnTo>
                  <a:pt x="1132922" y="1059217"/>
                </a:lnTo>
                <a:lnTo>
                  <a:pt x="1161206" y="1023458"/>
                </a:lnTo>
                <a:lnTo>
                  <a:pt x="1186952" y="985715"/>
                </a:lnTo>
                <a:lnTo>
                  <a:pt x="1210028" y="946118"/>
                </a:lnTo>
                <a:lnTo>
                  <a:pt x="1230306" y="904795"/>
                </a:lnTo>
                <a:lnTo>
                  <a:pt x="1247655" y="861878"/>
                </a:lnTo>
                <a:lnTo>
                  <a:pt x="1261945" y="817496"/>
                </a:lnTo>
                <a:lnTo>
                  <a:pt x="1273048" y="771779"/>
                </a:lnTo>
                <a:lnTo>
                  <a:pt x="1434084" y="643128"/>
                </a:lnTo>
                <a:lnTo>
                  <a:pt x="1273048" y="514477"/>
                </a:lnTo>
                <a:lnTo>
                  <a:pt x="1261945" y="468759"/>
                </a:lnTo>
                <a:lnTo>
                  <a:pt x="1247655" y="424377"/>
                </a:lnTo>
                <a:lnTo>
                  <a:pt x="1230306" y="381460"/>
                </a:lnTo>
                <a:lnTo>
                  <a:pt x="1210028" y="340137"/>
                </a:lnTo>
                <a:lnTo>
                  <a:pt x="1186952" y="300540"/>
                </a:lnTo>
                <a:lnTo>
                  <a:pt x="1161206" y="262797"/>
                </a:lnTo>
                <a:lnTo>
                  <a:pt x="1132922" y="227038"/>
                </a:lnTo>
                <a:lnTo>
                  <a:pt x="1102229" y="193394"/>
                </a:lnTo>
                <a:lnTo>
                  <a:pt x="1069257" y="161994"/>
                </a:lnTo>
                <a:lnTo>
                  <a:pt x="1034135" y="132969"/>
                </a:lnTo>
                <a:lnTo>
                  <a:pt x="996994" y="106447"/>
                </a:lnTo>
                <a:lnTo>
                  <a:pt x="957963" y="82559"/>
                </a:lnTo>
                <a:lnTo>
                  <a:pt x="917172" y="61435"/>
                </a:lnTo>
                <a:lnTo>
                  <a:pt x="874752" y="43204"/>
                </a:lnTo>
                <a:lnTo>
                  <a:pt x="830831" y="27997"/>
                </a:lnTo>
                <a:lnTo>
                  <a:pt x="785541" y="15943"/>
                </a:lnTo>
                <a:lnTo>
                  <a:pt x="739010" y="7172"/>
                </a:lnTo>
                <a:lnTo>
                  <a:pt x="691368" y="1814"/>
                </a:lnTo>
                <a:lnTo>
                  <a:pt x="6427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17292" y="4280915"/>
            <a:ext cx="1459865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944495" y="4713223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第三步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4146" y="2202561"/>
            <a:ext cx="7446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、将各群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集中于一个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专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属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群，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交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流心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得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，统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内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容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，KOL只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需转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内容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到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自己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4146" y="2522296"/>
            <a:ext cx="32308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/>
              <a:t>管辖的群即可，确保全</a:t>
            </a:r>
            <a:r>
              <a:rPr sz="1400" spc="-15" dirty="0"/>
              <a:t>国</a:t>
            </a:r>
            <a:r>
              <a:rPr sz="1400" dirty="0"/>
              <a:t>节奏</a:t>
            </a:r>
            <a:r>
              <a:rPr sz="1400" spc="-15" dirty="0"/>
              <a:t>和</a:t>
            </a:r>
            <a:r>
              <a:rPr sz="1400" dirty="0"/>
              <a:t>内容</a:t>
            </a:r>
            <a:r>
              <a:rPr sz="1400" spc="-15" dirty="0"/>
              <a:t>统</a:t>
            </a:r>
            <a:r>
              <a:rPr sz="1400" spc="0" dirty="0"/>
              <a:t>一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454146" y="3056991"/>
            <a:ext cx="754951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、将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按照级别分为</a:t>
            </a:r>
            <a:r>
              <a:rPr sz="14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等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级，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每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个等</a:t>
            </a:r>
            <a:r>
              <a:rPr sz="14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级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每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月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召开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同级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别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的沟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会议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安排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同的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任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务 内容，总结群活动情况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按照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实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际情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况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确定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调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整下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步规划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54146" y="4123435"/>
            <a:ext cx="7080884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、新晋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可通过入专群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得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到指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导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，提</a:t>
            </a:r>
            <a:r>
              <a:rPr sz="14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高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之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的交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，随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之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带动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各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分群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交流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14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4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、适时通过转群发布官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方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信息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辟谣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通知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等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内容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将社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营销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过管</a:t>
            </a:r>
            <a:r>
              <a:rPr sz="14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400" b="1" spc="-2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实</a:t>
            </a:r>
            <a:r>
              <a:rPr sz="14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现</a:t>
            </a:r>
            <a:r>
              <a:rPr sz="14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渗透力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79347" y="2592323"/>
            <a:ext cx="2021205" cy="1990725"/>
          </a:xfrm>
          <a:custGeom>
            <a:avLst/>
            <a:gdLst/>
            <a:ahLst/>
            <a:cxnLst/>
            <a:rect l="l" t="t" r="r" b="b"/>
            <a:pathLst>
              <a:path w="2021205" h="1990725">
                <a:moveTo>
                  <a:pt x="1010412" y="0"/>
                </a:moveTo>
                <a:lnTo>
                  <a:pt x="961456" y="1147"/>
                </a:lnTo>
                <a:lnTo>
                  <a:pt x="913102" y="4555"/>
                </a:lnTo>
                <a:lnTo>
                  <a:pt x="865402" y="10171"/>
                </a:lnTo>
                <a:lnTo>
                  <a:pt x="818409" y="17943"/>
                </a:lnTo>
                <a:lnTo>
                  <a:pt x="772176" y="27818"/>
                </a:lnTo>
                <a:lnTo>
                  <a:pt x="726757" y="39746"/>
                </a:lnTo>
                <a:lnTo>
                  <a:pt x="682203" y="53673"/>
                </a:lnTo>
                <a:lnTo>
                  <a:pt x="638569" y="69548"/>
                </a:lnTo>
                <a:lnTo>
                  <a:pt x="595906" y="87319"/>
                </a:lnTo>
                <a:lnTo>
                  <a:pt x="554268" y="106932"/>
                </a:lnTo>
                <a:lnTo>
                  <a:pt x="513707" y="128337"/>
                </a:lnTo>
                <a:lnTo>
                  <a:pt x="474278" y="151481"/>
                </a:lnTo>
                <a:lnTo>
                  <a:pt x="436032" y="176312"/>
                </a:lnTo>
                <a:lnTo>
                  <a:pt x="399022" y="202778"/>
                </a:lnTo>
                <a:lnTo>
                  <a:pt x="363302" y="230827"/>
                </a:lnTo>
                <a:lnTo>
                  <a:pt x="328924" y="260407"/>
                </a:lnTo>
                <a:lnTo>
                  <a:pt x="295941" y="291464"/>
                </a:lnTo>
                <a:lnTo>
                  <a:pt x="264407" y="323949"/>
                </a:lnTo>
                <a:lnTo>
                  <a:pt x="234374" y="357808"/>
                </a:lnTo>
                <a:lnTo>
                  <a:pt x="205894" y="392989"/>
                </a:lnTo>
                <a:lnTo>
                  <a:pt x="179022" y="429440"/>
                </a:lnTo>
                <a:lnTo>
                  <a:pt x="153810" y="467109"/>
                </a:lnTo>
                <a:lnTo>
                  <a:pt x="130310" y="505944"/>
                </a:lnTo>
                <a:lnTo>
                  <a:pt x="108576" y="545892"/>
                </a:lnTo>
                <a:lnTo>
                  <a:pt x="88661" y="586903"/>
                </a:lnTo>
                <a:lnTo>
                  <a:pt x="70618" y="628923"/>
                </a:lnTo>
                <a:lnTo>
                  <a:pt x="54499" y="671900"/>
                </a:lnTo>
                <a:lnTo>
                  <a:pt x="40357" y="715783"/>
                </a:lnTo>
                <a:lnTo>
                  <a:pt x="28246" y="760518"/>
                </a:lnTo>
                <a:lnTo>
                  <a:pt x="18219" y="806055"/>
                </a:lnTo>
                <a:lnTo>
                  <a:pt x="10327" y="852341"/>
                </a:lnTo>
                <a:lnTo>
                  <a:pt x="4625" y="899324"/>
                </a:lnTo>
                <a:lnTo>
                  <a:pt x="1165" y="946951"/>
                </a:lnTo>
                <a:lnTo>
                  <a:pt x="0" y="995172"/>
                </a:lnTo>
                <a:lnTo>
                  <a:pt x="1165" y="1043392"/>
                </a:lnTo>
                <a:lnTo>
                  <a:pt x="4625" y="1091019"/>
                </a:lnTo>
                <a:lnTo>
                  <a:pt x="10327" y="1138002"/>
                </a:lnTo>
                <a:lnTo>
                  <a:pt x="18219" y="1184288"/>
                </a:lnTo>
                <a:lnTo>
                  <a:pt x="28246" y="1229825"/>
                </a:lnTo>
                <a:lnTo>
                  <a:pt x="40357" y="1274560"/>
                </a:lnTo>
                <a:lnTo>
                  <a:pt x="54499" y="1318443"/>
                </a:lnTo>
                <a:lnTo>
                  <a:pt x="70618" y="1361420"/>
                </a:lnTo>
                <a:lnTo>
                  <a:pt x="88661" y="1403440"/>
                </a:lnTo>
                <a:lnTo>
                  <a:pt x="108576" y="1444451"/>
                </a:lnTo>
                <a:lnTo>
                  <a:pt x="130310" y="1484399"/>
                </a:lnTo>
                <a:lnTo>
                  <a:pt x="153810" y="1523234"/>
                </a:lnTo>
                <a:lnTo>
                  <a:pt x="179022" y="1560903"/>
                </a:lnTo>
                <a:lnTo>
                  <a:pt x="205894" y="1597354"/>
                </a:lnTo>
                <a:lnTo>
                  <a:pt x="234374" y="1632535"/>
                </a:lnTo>
                <a:lnTo>
                  <a:pt x="264407" y="1666394"/>
                </a:lnTo>
                <a:lnTo>
                  <a:pt x="295941" y="1698879"/>
                </a:lnTo>
                <a:lnTo>
                  <a:pt x="328924" y="1729936"/>
                </a:lnTo>
                <a:lnTo>
                  <a:pt x="363302" y="1759516"/>
                </a:lnTo>
                <a:lnTo>
                  <a:pt x="399022" y="1787565"/>
                </a:lnTo>
                <a:lnTo>
                  <a:pt x="436032" y="1814031"/>
                </a:lnTo>
                <a:lnTo>
                  <a:pt x="474278" y="1838862"/>
                </a:lnTo>
                <a:lnTo>
                  <a:pt x="513707" y="1862006"/>
                </a:lnTo>
                <a:lnTo>
                  <a:pt x="554268" y="1883411"/>
                </a:lnTo>
                <a:lnTo>
                  <a:pt x="595906" y="1903024"/>
                </a:lnTo>
                <a:lnTo>
                  <a:pt x="638569" y="1920795"/>
                </a:lnTo>
                <a:lnTo>
                  <a:pt x="682203" y="1936670"/>
                </a:lnTo>
                <a:lnTo>
                  <a:pt x="726757" y="1950597"/>
                </a:lnTo>
                <a:lnTo>
                  <a:pt x="772176" y="1962525"/>
                </a:lnTo>
                <a:lnTo>
                  <a:pt x="818409" y="1972400"/>
                </a:lnTo>
                <a:lnTo>
                  <a:pt x="865402" y="1980172"/>
                </a:lnTo>
                <a:lnTo>
                  <a:pt x="913102" y="1985788"/>
                </a:lnTo>
                <a:lnTo>
                  <a:pt x="961456" y="1989196"/>
                </a:lnTo>
                <a:lnTo>
                  <a:pt x="1010412" y="1990344"/>
                </a:lnTo>
                <a:lnTo>
                  <a:pt x="1059367" y="1989196"/>
                </a:lnTo>
                <a:lnTo>
                  <a:pt x="1107721" y="1985788"/>
                </a:lnTo>
                <a:lnTo>
                  <a:pt x="1155421" y="1980172"/>
                </a:lnTo>
                <a:lnTo>
                  <a:pt x="1202414" y="1972400"/>
                </a:lnTo>
                <a:lnTo>
                  <a:pt x="1248647" y="1962525"/>
                </a:lnTo>
                <a:lnTo>
                  <a:pt x="1294066" y="1950597"/>
                </a:lnTo>
                <a:lnTo>
                  <a:pt x="1338620" y="1936670"/>
                </a:lnTo>
                <a:lnTo>
                  <a:pt x="1382254" y="1920795"/>
                </a:lnTo>
                <a:lnTo>
                  <a:pt x="1424917" y="1903024"/>
                </a:lnTo>
                <a:lnTo>
                  <a:pt x="1466555" y="1883411"/>
                </a:lnTo>
                <a:lnTo>
                  <a:pt x="1507116" y="1862006"/>
                </a:lnTo>
                <a:lnTo>
                  <a:pt x="1546545" y="1838862"/>
                </a:lnTo>
                <a:lnTo>
                  <a:pt x="1584791" y="1814031"/>
                </a:lnTo>
                <a:lnTo>
                  <a:pt x="1621801" y="1787565"/>
                </a:lnTo>
                <a:lnTo>
                  <a:pt x="1657521" y="1759516"/>
                </a:lnTo>
                <a:lnTo>
                  <a:pt x="1691899" y="1729936"/>
                </a:lnTo>
                <a:lnTo>
                  <a:pt x="1724882" y="1698879"/>
                </a:lnTo>
                <a:lnTo>
                  <a:pt x="1756416" y="1666394"/>
                </a:lnTo>
                <a:lnTo>
                  <a:pt x="1786449" y="1632535"/>
                </a:lnTo>
                <a:lnTo>
                  <a:pt x="1814929" y="1597354"/>
                </a:lnTo>
                <a:lnTo>
                  <a:pt x="1841801" y="1560903"/>
                </a:lnTo>
                <a:lnTo>
                  <a:pt x="1867013" y="1523234"/>
                </a:lnTo>
                <a:lnTo>
                  <a:pt x="1890513" y="1484399"/>
                </a:lnTo>
                <a:lnTo>
                  <a:pt x="1912247" y="1444451"/>
                </a:lnTo>
                <a:lnTo>
                  <a:pt x="1932162" y="1403440"/>
                </a:lnTo>
                <a:lnTo>
                  <a:pt x="1950205" y="1361420"/>
                </a:lnTo>
                <a:lnTo>
                  <a:pt x="1966324" y="1318443"/>
                </a:lnTo>
                <a:lnTo>
                  <a:pt x="1980466" y="1274560"/>
                </a:lnTo>
                <a:lnTo>
                  <a:pt x="1992577" y="1229825"/>
                </a:lnTo>
                <a:lnTo>
                  <a:pt x="2002604" y="1184288"/>
                </a:lnTo>
                <a:lnTo>
                  <a:pt x="2010496" y="1138002"/>
                </a:lnTo>
                <a:lnTo>
                  <a:pt x="2016198" y="1091019"/>
                </a:lnTo>
                <a:lnTo>
                  <a:pt x="2019658" y="1043392"/>
                </a:lnTo>
                <a:lnTo>
                  <a:pt x="2020824" y="995172"/>
                </a:lnTo>
                <a:lnTo>
                  <a:pt x="2019658" y="946951"/>
                </a:lnTo>
                <a:lnTo>
                  <a:pt x="2016198" y="899324"/>
                </a:lnTo>
                <a:lnTo>
                  <a:pt x="2010496" y="852341"/>
                </a:lnTo>
                <a:lnTo>
                  <a:pt x="2002604" y="806055"/>
                </a:lnTo>
                <a:lnTo>
                  <a:pt x="1992577" y="760518"/>
                </a:lnTo>
                <a:lnTo>
                  <a:pt x="1980466" y="715783"/>
                </a:lnTo>
                <a:lnTo>
                  <a:pt x="1966324" y="671900"/>
                </a:lnTo>
                <a:lnTo>
                  <a:pt x="1950205" y="628923"/>
                </a:lnTo>
                <a:lnTo>
                  <a:pt x="1932162" y="586903"/>
                </a:lnTo>
                <a:lnTo>
                  <a:pt x="1912247" y="545892"/>
                </a:lnTo>
                <a:lnTo>
                  <a:pt x="1890513" y="505944"/>
                </a:lnTo>
                <a:lnTo>
                  <a:pt x="1867013" y="467109"/>
                </a:lnTo>
                <a:lnTo>
                  <a:pt x="1841801" y="429440"/>
                </a:lnTo>
                <a:lnTo>
                  <a:pt x="1814929" y="392989"/>
                </a:lnTo>
                <a:lnTo>
                  <a:pt x="1786449" y="357808"/>
                </a:lnTo>
                <a:lnTo>
                  <a:pt x="1756416" y="323949"/>
                </a:lnTo>
                <a:lnTo>
                  <a:pt x="1724882" y="291464"/>
                </a:lnTo>
                <a:lnTo>
                  <a:pt x="1691899" y="260407"/>
                </a:lnTo>
                <a:lnTo>
                  <a:pt x="1657521" y="230827"/>
                </a:lnTo>
                <a:lnTo>
                  <a:pt x="1621801" y="202778"/>
                </a:lnTo>
                <a:lnTo>
                  <a:pt x="1584791" y="176312"/>
                </a:lnTo>
                <a:lnTo>
                  <a:pt x="1546545" y="151481"/>
                </a:lnTo>
                <a:lnTo>
                  <a:pt x="1507116" y="128337"/>
                </a:lnTo>
                <a:lnTo>
                  <a:pt x="1466555" y="106932"/>
                </a:lnTo>
                <a:lnTo>
                  <a:pt x="1424917" y="87319"/>
                </a:lnTo>
                <a:lnTo>
                  <a:pt x="1382254" y="69548"/>
                </a:lnTo>
                <a:lnTo>
                  <a:pt x="1338620" y="53673"/>
                </a:lnTo>
                <a:lnTo>
                  <a:pt x="1294066" y="39746"/>
                </a:lnTo>
                <a:lnTo>
                  <a:pt x="1248647" y="27818"/>
                </a:lnTo>
                <a:lnTo>
                  <a:pt x="1202414" y="17943"/>
                </a:lnTo>
                <a:lnTo>
                  <a:pt x="1155421" y="10171"/>
                </a:lnTo>
                <a:lnTo>
                  <a:pt x="1107721" y="4555"/>
                </a:lnTo>
                <a:lnTo>
                  <a:pt x="1059367" y="1147"/>
                </a:lnTo>
                <a:lnTo>
                  <a:pt x="10104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58367" y="3073145"/>
            <a:ext cx="166433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建立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</a:pPr>
            <a:r>
              <a:rPr sz="3200" b="1" spc="-1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3200" b="1" spc="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L</a:t>
            </a:r>
            <a:r>
              <a:rPr sz="32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专群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9435" y="445135"/>
            <a:ext cx="6487795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</a:rPr>
              <a:t>社群营销节奏</a:t>
            </a:r>
            <a:r>
              <a:rPr sz="2800" spc="-1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—</a:t>
            </a:r>
            <a:r>
              <a:rPr sz="2800" spc="-3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全年每月营销重点规划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1748027" y="2249423"/>
            <a:ext cx="9820275" cy="76200"/>
          </a:xfrm>
          <a:custGeom>
            <a:avLst/>
            <a:gdLst/>
            <a:ahLst/>
            <a:cxnLst/>
            <a:rect l="l" t="t" r="r" b="b"/>
            <a:pathLst>
              <a:path w="9820275" h="76200">
                <a:moveTo>
                  <a:pt x="9743567" y="0"/>
                </a:moveTo>
                <a:lnTo>
                  <a:pt x="9743567" y="76200"/>
                </a:lnTo>
                <a:lnTo>
                  <a:pt x="9807067" y="44450"/>
                </a:lnTo>
                <a:lnTo>
                  <a:pt x="9756267" y="44450"/>
                </a:lnTo>
                <a:lnTo>
                  <a:pt x="9756267" y="31750"/>
                </a:lnTo>
                <a:lnTo>
                  <a:pt x="9807067" y="31750"/>
                </a:lnTo>
                <a:lnTo>
                  <a:pt x="9743567" y="0"/>
                </a:lnTo>
                <a:close/>
              </a:path>
              <a:path w="9820275" h="76200">
                <a:moveTo>
                  <a:pt x="9743567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9743567" y="44450"/>
                </a:lnTo>
                <a:lnTo>
                  <a:pt x="9743567" y="31750"/>
                </a:lnTo>
                <a:close/>
              </a:path>
              <a:path w="9820275" h="76200">
                <a:moveTo>
                  <a:pt x="9807067" y="31750"/>
                </a:moveTo>
                <a:lnTo>
                  <a:pt x="9756267" y="31750"/>
                </a:lnTo>
                <a:lnTo>
                  <a:pt x="9756267" y="44450"/>
                </a:lnTo>
                <a:lnTo>
                  <a:pt x="9807067" y="44450"/>
                </a:lnTo>
                <a:lnTo>
                  <a:pt x="9819767" y="38100"/>
                </a:lnTo>
                <a:lnTo>
                  <a:pt x="9807067" y="317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86127" y="3854196"/>
            <a:ext cx="965200" cy="195072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 marL="73660" marR="66040" indent="-1905" algn="ctr">
              <a:lnSpc>
                <a:spcPct val="150000"/>
              </a:lnSpc>
              <a:spcBef>
                <a:spcPts val="5"/>
              </a:spcBef>
            </a:pPr>
            <a:r>
              <a:rPr sz="800" b="1" dirty="0">
                <a:latin typeface="微软雅黑" panose="020B0503020204020204" charset="-122"/>
                <a:cs typeface="微软雅黑" panose="020B0503020204020204" charset="-122"/>
              </a:rPr>
              <a:t>针对既有老群友 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发布纳春户外活动 春酿品鉴活动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颂春诗词征集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6127" y="2859023"/>
            <a:ext cx="965200" cy="56261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94615" rIns="0" bIns="0" rtlCol="0">
            <a:spAutoFit/>
          </a:bodyPr>
          <a:lstStyle/>
          <a:p>
            <a:pPr marL="68580" marR="71120" algn="ctr">
              <a:lnSpc>
                <a:spcPct val="100000"/>
              </a:lnSpc>
              <a:spcBef>
                <a:spcPts val="745"/>
              </a:spcBef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将僵尸状态的群统 计、分析和初步激 活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8648" y="3474720"/>
            <a:ext cx="963294" cy="30670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12065" rIns="0" bIns="0" rtlCol="0">
            <a:spAutoFit/>
          </a:bodyPr>
          <a:lstStyle/>
          <a:p>
            <a:pPr marL="309880" marR="73660" indent="-228600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劳动节、青年节 母亲节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6127" y="3474720"/>
            <a:ext cx="965200" cy="30670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7239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570"/>
              </a:spcBef>
            </a:pPr>
            <a:r>
              <a:rPr sz="10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整月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8180" y="3474720"/>
            <a:ext cx="965200" cy="30670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12065" rIns="0" bIns="0" rtlCol="0">
            <a:spAutoFit/>
          </a:bodyPr>
          <a:lstStyle/>
          <a:p>
            <a:pPr marL="78105" marR="78105">
              <a:lnSpc>
                <a:spcPct val="100000"/>
              </a:lnSpc>
              <a:spcBef>
                <a:spcPts val="95"/>
              </a:spcBef>
            </a:pPr>
            <a:r>
              <a:rPr sz="9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国庆节、中秋节 重阳节、万圣节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84792" y="3474720"/>
            <a:ext cx="963294" cy="30670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8064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635"/>
              </a:spcBef>
            </a:pPr>
            <a:r>
              <a:rPr sz="9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立冬日、感恩节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9023" y="3474720"/>
            <a:ext cx="981710" cy="30670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80645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635"/>
              </a:spcBef>
            </a:pPr>
            <a:r>
              <a:rPr sz="9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双旦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98648" y="2842260"/>
            <a:ext cx="963294" cy="56261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Times New Roman" panose="02020603050405020304"/>
              <a:cs typeface="Times New Roman" panose="02020603050405020304"/>
            </a:endParaRPr>
          </a:p>
          <a:p>
            <a:pPr marL="119380" marR="71755" indent="-53340">
              <a:lnSpc>
                <a:spcPct val="10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观察活跃粉丝并初 步建立KOL机制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98180" y="2836164"/>
            <a:ext cx="965200" cy="56261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Times New Roman" panose="02020603050405020304"/>
              <a:cs typeface="Times New Roman" panose="02020603050405020304"/>
            </a:endParaRPr>
          </a:p>
          <a:p>
            <a:pPr marL="267970" marR="75565" indent="-204470">
              <a:lnSpc>
                <a:spcPct val="10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结合多节点，带动 群活跃度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84792" y="2836164"/>
            <a:ext cx="963294" cy="56261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94615" rIns="0" bIns="0" rtlCol="0">
            <a:spAutoFit/>
          </a:bodyPr>
          <a:lstStyle/>
          <a:p>
            <a:pPr marL="170180" marR="69850" indent="-102235">
              <a:lnSpc>
                <a:spcPct val="100000"/>
              </a:lnSpc>
              <a:spcBef>
                <a:spcPts val="745"/>
              </a:spcBef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年尾加大活跃力度 增加联动机制 为销售引流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79023" y="2836164"/>
            <a:ext cx="981710" cy="56261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94615" rIns="0" bIns="0" rtlCol="0">
            <a:spAutoFit/>
          </a:bodyPr>
          <a:lstStyle/>
          <a:p>
            <a:pPr marL="179705" marR="78740" indent="-102235">
              <a:lnSpc>
                <a:spcPct val="100000"/>
              </a:lnSpc>
              <a:spcBef>
                <a:spcPts val="745"/>
              </a:spcBef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年尾加大活跃力度 增加联动机制 为销售引流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780032" y="1985772"/>
          <a:ext cx="9686925" cy="784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565"/>
                <a:gridCol w="135255"/>
                <a:gridCol w="969010"/>
                <a:gridCol w="120650"/>
                <a:gridCol w="955040"/>
                <a:gridCol w="120014"/>
                <a:gridCol w="965835"/>
                <a:gridCol w="126364"/>
                <a:gridCol w="950594"/>
                <a:gridCol w="116204"/>
                <a:gridCol w="954404"/>
                <a:gridCol w="130809"/>
                <a:gridCol w="952500"/>
                <a:gridCol w="135890"/>
                <a:gridCol w="954404"/>
                <a:gridCol w="137795"/>
                <a:gridCol w="982345"/>
              </a:tblGrid>
              <a:tr h="213360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4月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5月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6月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7月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8月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9月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10月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11月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2159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12月</a:t>
                      </a:r>
                      <a:endParaRPr sz="11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7145" marB="0">
                    <a:lnR w="9525">
                      <a:solidFill>
                        <a:srgbClr val="FF0000"/>
                      </a:solidFill>
                      <a:prstDash val="solid"/>
                    </a:lnR>
                    <a:lnT w="9525">
                      <a:solidFill>
                        <a:srgbClr val="FF0000"/>
                      </a:solidFill>
                      <a:prstDash val="solid"/>
                    </a:lnT>
                    <a:lnB w="9525">
                      <a:solidFill>
                        <a:srgbClr val="FF0000"/>
                      </a:solidFill>
                      <a:prstDash val="solid"/>
                    </a:lnB>
                    <a:solidFill>
                      <a:srgbClr val="FF0000">
                        <a:alpha val="34117"/>
                      </a:srgbClr>
                    </a:solidFill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9525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收拢与初步激活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3175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94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观察与提升活跃度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270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94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深化机制、提高互动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270" marB="0"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建立完善的</a:t>
                      </a:r>
                      <a:r>
                        <a:rPr sz="800" b="1" spc="-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KOL</a:t>
                      </a: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5080" marB="0"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持续活跃社群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05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159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持续活跃社群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05" marB="0"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持续活跃社群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05" marB="0"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349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年末活跃社群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05" marB="0"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年末活跃社群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905" marB="0">
                    <a:lnL w="12700">
                      <a:solidFill>
                        <a:srgbClr val="D7D7D7"/>
                      </a:solidFill>
                      <a:prstDash val="solid"/>
                    </a:lnL>
                    <a:lnR w="12700">
                      <a:solidFill>
                        <a:srgbClr val="D7D7D7"/>
                      </a:solidFill>
                      <a:prstDash val="solid"/>
                    </a:lnR>
                    <a:lnT w="12700">
                      <a:solidFill>
                        <a:srgbClr val="D7D7D7"/>
                      </a:solidFill>
                      <a:prstDash val="solid"/>
                    </a:lnT>
                    <a:lnB w="12700">
                      <a:solidFill>
                        <a:srgbClr val="D7D7D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898648" y="3851147"/>
            <a:ext cx="963294" cy="195072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Times New Roman" panose="02020603050405020304"/>
              <a:cs typeface="Times New Roman" panose="02020603050405020304"/>
            </a:endParaRPr>
          </a:p>
          <a:p>
            <a:pPr marL="50165" marR="43815" indent="1270" algn="ctr">
              <a:lnSpc>
                <a:spcPct val="150000"/>
              </a:lnSpc>
              <a:spcBef>
                <a:spcPts val="5"/>
              </a:spcBef>
            </a:pPr>
            <a:r>
              <a:rPr sz="800" b="1" dirty="0">
                <a:latin typeface="微软雅黑" panose="020B0503020204020204" charset="-122"/>
                <a:cs typeface="微软雅黑" panose="020B0503020204020204" charset="-122"/>
              </a:rPr>
              <a:t>针对各年龄段群友 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劳动节-晒劳动成果 赢老窖定制奖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marL="50165" marR="43815" algn="ctr">
              <a:lnSpc>
                <a:spcPct val="15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青年节-“新青年生 力军”评选（拉新 人给予奖励）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marL="50165" marR="43815" algn="ctr">
              <a:lnSpc>
                <a:spcPct val="15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母亲节-寻找老窖会 员的故事（人间共 生的典范）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983735" y="2842260"/>
          <a:ext cx="4192904" cy="2967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565"/>
                <a:gridCol w="121919"/>
                <a:gridCol w="963294"/>
                <a:gridCol w="113030"/>
                <a:gridCol w="963294"/>
                <a:gridCol w="103505"/>
                <a:gridCol w="963294"/>
              </a:tblGrid>
              <a:tr h="596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4770" marR="77470" indent="50165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提高社群活跃度 扩大</a:t>
                      </a:r>
                      <a:r>
                        <a:rPr sz="800" spc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KO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L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推荐力度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>
                        <a:alpha val="34117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7772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29210"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收拢全</a:t>
                      </a:r>
                      <a:r>
                        <a:rPr sz="800" spc="-1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国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社群</a:t>
                      </a:r>
                      <a:r>
                        <a:rPr sz="800" spc="-1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O</a:t>
                      </a: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L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， 统一认识，规定运 营节奏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3345" marB="0"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7772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marR="76200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抓住节日点，掀起 年中期社群营销高 潮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97790" marB="0"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B w="7772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116205" marR="73660" indent="-52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初秋时节，结合节 点，带动活跃度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35" marB="0"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>
                        <a:alpha val="34117"/>
                      </a:srgbClr>
                    </a:solidFill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父亲节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3030" marB="0">
                    <a:lnT w="76200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vMerge="1">
                  <a:tcPr marL="0" marR="0" marT="0" marB="0">
                    <a:lnB w="7772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建党日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8745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立秋、七夕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430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教师节</a:t>
                      </a:r>
                      <a:endParaRPr sz="9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430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</a:tr>
              <a:tr h="19869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7366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针对各年龄段群友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2606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父亲节活动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3180" marR="36830" algn="ctr">
                        <a:lnSpc>
                          <a:spcPct val="150000"/>
                        </a:lnSpc>
                      </a:pP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、本月荣升父亲的 会员予以特别奖，  老 窖 纪 念 奖</a:t>
                      </a:r>
                      <a:r>
                        <a:rPr sz="800" spc="13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2 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、父子父女搞笑对 话和故事评选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针对</a:t>
                      </a:r>
                      <a:r>
                        <a:rPr sz="800" b="1" spc="-5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KOL</a:t>
                      </a: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群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3025" marR="64770" indent="1270" algn="ctr">
                        <a:lnSpc>
                          <a:spcPts val="1440"/>
                        </a:lnSpc>
                        <a:spcBef>
                          <a:spcPts val="130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针对已成熟的</a:t>
                      </a:r>
                      <a:r>
                        <a:rPr sz="800" spc="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KOL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群体进行统一管理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3025" marR="64770" algn="ctr">
                        <a:lnSpc>
                          <a:spcPts val="1440"/>
                        </a:lnSpc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，颁布奖励制度， 激励各地社群持续 活跃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针对老群友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2390" marR="65405" indent="-1905" algn="ctr">
                        <a:lnSpc>
                          <a:spcPct val="150000"/>
                        </a:lnSpc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秋酿套装团购节 优惠与新包装同步 </a:t>
                      </a: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针对年轻群友</a:t>
                      </a:r>
                      <a:r>
                        <a:rPr sz="800" b="1" spc="16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“  一杯定情，爱满七 夕”相亲</a:t>
                      </a: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&amp;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定亲酒 优惠特供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4135" marR="57150" indent="1270" algn="ctr">
                        <a:lnSpc>
                          <a:spcPct val="150000"/>
                        </a:lnSpc>
                        <a:spcBef>
                          <a:spcPts val="520"/>
                        </a:spcBef>
                      </a:pPr>
                      <a:r>
                        <a:rPr sz="800" b="1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针对各年龄段群友 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“窖藏经典，致谢 </a:t>
                      </a: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师恩”酒品特供系 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列 “  把酒言欢，致敬国 庆</a:t>
                      </a: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68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周年”家中有 人是</a:t>
                      </a:r>
                      <a:r>
                        <a:rPr sz="800" spc="-5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68</a:t>
                      </a: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岁即享受群 内特供酒，附赠祝 寿词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800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中秋品鉴活动招募</a:t>
                      </a:r>
                      <a:endParaRPr sz="800"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66040" marB="0">
                    <a:lnT w="77724">
                      <a:solidFill>
                        <a:srgbClr val="FFFFFF"/>
                      </a:solidFill>
                      <a:prstDash val="solid"/>
                    </a:lnT>
                    <a:solidFill>
                      <a:srgbClr val="FF0000">
                        <a:alpha val="34117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8298180" y="3846576"/>
            <a:ext cx="965200" cy="195072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36830" rIns="0" bIns="0" rtlCol="0">
            <a:spAutoFit/>
          </a:bodyPr>
          <a:lstStyle/>
          <a:p>
            <a:pPr marL="51435" marR="43815" indent="1270" algn="ctr">
              <a:lnSpc>
                <a:spcPct val="150000"/>
              </a:lnSpc>
              <a:spcBef>
                <a:spcPts val="290"/>
              </a:spcBef>
            </a:pPr>
            <a:r>
              <a:rPr sz="800" b="1" dirty="0">
                <a:latin typeface="微软雅黑" panose="020B0503020204020204" charset="-122"/>
                <a:cs typeface="微软雅黑" panose="020B0503020204020204" charset="-122"/>
              </a:rPr>
              <a:t>针对各年龄段群友 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接力庆祝国庆活动 中秋品鉴活动-辞令 接龙全国评选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marL="51435" marR="43815" algn="ctr">
              <a:lnSpc>
                <a:spcPct val="15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重阳节-“爱老辈， 敬老窖”经典款重 阳价</a:t>
            </a:r>
            <a:r>
              <a:rPr sz="8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9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折后再</a:t>
            </a:r>
            <a:r>
              <a:rPr sz="8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9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折</a:t>
            </a:r>
            <a:r>
              <a:rPr sz="800" spc="-7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800" b="1" dirty="0">
                <a:latin typeface="微软雅黑" panose="020B0503020204020204" charset="-122"/>
                <a:cs typeface="微软雅黑" panose="020B0503020204020204" charset="-122"/>
              </a:rPr>
              <a:t>针 对年轻群友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marL="51435" marR="43815" algn="ctr">
              <a:lnSpc>
                <a:spcPct val="15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万圣节-鬼脸儿大赛 评选赠好礼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84792" y="3857244"/>
            <a:ext cx="963294" cy="1949450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35560" rIns="0" bIns="0" rtlCol="0">
            <a:spAutoFit/>
          </a:bodyPr>
          <a:lstStyle/>
          <a:p>
            <a:pPr marL="50800" marR="43180" indent="1270" algn="ctr">
              <a:lnSpc>
                <a:spcPct val="150000"/>
              </a:lnSpc>
              <a:spcBef>
                <a:spcPts val="280"/>
              </a:spcBef>
            </a:pPr>
            <a:r>
              <a:rPr sz="800" b="1" dirty="0">
                <a:latin typeface="微软雅黑" panose="020B0503020204020204" charset="-122"/>
                <a:cs typeface="微软雅黑" panose="020B0503020204020204" charset="-122"/>
              </a:rPr>
              <a:t>针对各年龄段群友 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“立冬之日，暖身 之时”-以衣置酒行 动，捐赠旧衣物到 贫困地区及获赠不 同酒品</a:t>
            </a:r>
            <a:r>
              <a:rPr sz="800" spc="1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“ 让感恩有味道”全 国群评选最感动的 感恩留言，以窖品 为你谢恩情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79023" y="3858767"/>
            <a:ext cx="981710" cy="1938655"/>
          </a:xfrm>
          <a:prstGeom prst="rect">
            <a:avLst/>
          </a:prstGeom>
          <a:solidFill>
            <a:srgbClr val="FF0000">
              <a:alpha val="34117"/>
            </a:srgbClr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 panose="02020603050405020304"/>
              <a:cs typeface="Times New Roman" panose="02020603050405020304"/>
            </a:endParaRPr>
          </a:p>
          <a:p>
            <a:pPr marL="185420" marR="73660" indent="-102870">
              <a:lnSpc>
                <a:spcPct val="150000"/>
              </a:lnSpc>
            </a:pPr>
            <a:r>
              <a:rPr sz="800" b="1" dirty="0">
                <a:latin typeface="微软雅黑" panose="020B0503020204020204" charset="-122"/>
                <a:cs typeface="微软雅黑" panose="020B0503020204020204" charset="-122"/>
              </a:rPr>
              <a:t>针对各年龄段群友 </a:t>
            </a: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年末全国大赛 最活跃的群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marL="185420" marR="175260" algn="ctr">
              <a:lnSpc>
                <a:spcPct val="150000"/>
              </a:lnSpc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最有逼格的群 最有味道的群 最懂酒的群 最能喝的群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  <a:p>
            <a:pPr marL="2540" algn="ctr">
              <a:lnSpc>
                <a:spcPct val="100000"/>
              </a:lnSpc>
              <a:spcBef>
                <a:spcPts val="480"/>
              </a:spcBef>
            </a:pPr>
            <a:r>
              <a:rPr sz="8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……</a:t>
            </a:r>
            <a:endParaRPr sz="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3504" y="3861815"/>
            <a:ext cx="1122045" cy="405765"/>
          </a:xfrm>
          <a:custGeom>
            <a:avLst/>
            <a:gdLst/>
            <a:ahLst/>
            <a:cxnLst/>
            <a:rect l="l" t="t" r="r" b="b"/>
            <a:pathLst>
              <a:path w="1122045" h="405764">
                <a:moveTo>
                  <a:pt x="804290" y="0"/>
                </a:moveTo>
                <a:lnTo>
                  <a:pt x="0" y="0"/>
                </a:lnTo>
                <a:lnTo>
                  <a:pt x="0" y="405383"/>
                </a:lnTo>
                <a:lnTo>
                  <a:pt x="804290" y="405383"/>
                </a:lnTo>
                <a:lnTo>
                  <a:pt x="1121664" y="202691"/>
                </a:lnTo>
                <a:lnTo>
                  <a:pt x="804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3504" y="3861815"/>
            <a:ext cx="1122045" cy="405765"/>
          </a:xfrm>
          <a:custGeom>
            <a:avLst/>
            <a:gdLst/>
            <a:ahLst/>
            <a:cxnLst/>
            <a:rect l="l" t="t" r="r" b="b"/>
            <a:pathLst>
              <a:path w="1122045" h="405764">
                <a:moveTo>
                  <a:pt x="0" y="0"/>
                </a:moveTo>
                <a:lnTo>
                  <a:pt x="804290" y="0"/>
                </a:lnTo>
                <a:lnTo>
                  <a:pt x="1121664" y="202691"/>
                </a:lnTo>
                <a:lnTo>
                  <a:pt x="804290" y="405383"/>
                </a:lnTo>
                <a:lnTo>
                  <a:pt x="0" y="40538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19099" y="3971925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运营内容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03504" y="2859023"/>
            <a:ext cx="1117600" cy="554990"/>
          </a:xfrm>
          <a:custGeom>
            <a:avLst/>
            <a:gdLst/>
            <a:ahLst/>
            <a:cxnLst/>
            <a:rect l="l" t="t" r="r" b="b"/>
            <a:pathLst>
              <a:path w="1117600" h="554989">
                <a:moveTo>
                  <a:pt x="763905" y="0"/>
                </a:moveTo>
                <a:lnTo>
                  <a:pt x="0" y="0"/>
                </a:lnTo>
                <a:lnTo>
                  <a:pt x="0" y="554736"/>
                </a:lnTo>
                <a:lnTo>
                  <a:pt x="763905" y="554736"/>
                </a:lnTo>
                <a:lnTo>
                  <a:pt x="1117091" y="277367"/>
                </a:lnTo>
                <a:lnTo>
                  <a:pt x="763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3504" y="2859023"/>
            <a:ext cx="1117600" cy="554990"/>
          </a:xfrm>
          <a:custGeom>
            <a:avLst/>
            <a:gdLst/>
            <a:ahLst/>
            <a:cxnLst/>
            <a:rect l="l" t="t" r="r" b="b"/>
            <a:pathLst>
              <a:path w="1117600" h="554989">
                <a:moveTo>
                  <a:pt x="0" y="0"/>
                </a:moveTo>
                <a:lnTo>
                  <a:pt x="763905" y="0"/>
                </a:lnTo>
                <a:lnTo>
                  <a:pt x="1117091" y="277367"/>
                </a:lnTo>
                <a:lnTo>
                  <a:pt x="763905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808126" y="3043808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运营目标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03504" y="3482340"/>
            <a:ext cx="1097280" cy="299085"/>
          </a:xfrm>
          <a:custGeom>
            <a:avLst/>
            <a:gdLst/>
            <a:ahLst/>
            <a:cxnLst/>
            <a:rect l="l" t="t" r="r" b="b"/>
            <a:pathLst>
              <a:path w="1097280" h="299085">
                <a:moveTo>
                  <a:pt x="927607" y="0"/>
                </a:moveTo>
                <a:lnTo>
                  <a:pt x="0" y="0"/>
                </a:lnTo>
                <a:lnTo>
                  <a:pt x="0" y="298704"/>
                </a:lnTo>
                <a:lnTo>
                  <a:pt x="927607" y="298704"/>
                </a:lnTo>
                <a:lnTo>
                  <a:pt x="1097279" y="149352"/>
                </a:lnTo>
                <a:lnTo>
                  <a:pt x="92760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03504" y="3482340"/>
            <a:ext cx="1097280" cy="299085"/>
          </a:xfrm>
          <a:custGeom>
            <a:avLst/>
            <a:gdLst/>
            <a:ahLst/>
            <a:cxnLst/>
            <a:rect l="l" t="t" r="r" b="b"/>
            <a:pathLst>
              <a:path w="1097280" h="299085">
                <a:moveTo>
                  <a:pt x="0" y="0"/>
                </a:moveTo>
                <a:lnTo>
                  <a:pt x="927607" y="0"/>
                </a:lnTo>
                <a:lnTo>
                  <a:pt x="1097279" y="149352"/>
                </a:lnTo>
                <a:lnTo>
                  <a:pt x="927607" y="298704"/>
                </a:lnTo>
                <a:lnTo>
                  <a:pt x="0" y="298704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844702" y="3539109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重要节点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03504" y="2377439"/>
            <a:ext cx="1144905" cy="398145"/>
          </a:xfrm>
          <a:custGeom>
            <a:avLst/>
            <a:gdLst/>
            <a:ahLst/>
            <a:cxnLst/>
            <a:rect l="l" t="t" r="r" b="b"/>
            <a:pathLst>
              <a:path w="1144905" h="398144">
                <a:moveTo>
                  <a:pt x="884808" y="0"/>
                </a:moveTo>
                <a:lnTo>
                  <a:pt x="0" y="0"/>
                </a:lnTo>
                <a:lnTo>
                  <a:pt x="0" y="397763"/>
                </a:lnTo>
                <a:lnTo>
                  <a:pt x="884808" y="397763"/>
                </a:lnTo>
                <a:lnTo>
                  <a:pt x="1144523" y="198882"/>
                </a:lnTo>
                <a:lnTo>
                  <a:pt x="88480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3504" y="2377439"/>
            <a:ext cx="1144905" cy="398145"/>
          </a:xfrm>
          <a:custGeom>
            <a:avLst/>
            <a:gdLst/>
            <a:ahLst/>
            <a:cxnLst/>
            <a:rect l="l" t="t" r="r" b="b"/>
            <a:pathLst>
              <a:path w="1144905" h="398144">
                <a:moveTo>
                  <a:pt x="0" y="0"/>
                </a:moveTo>
                <a:lnTo>
                  <a:pt x="884808" y="0"/>
                </a:lnTo>
                <a:lnTo>
                  <a:pt x="1144523" y="198882"/>
                </a:lnTo>
                <a:lnTo>
                  <a:pt x="884808" y="397763"/>
                </a:lnTo>
                <a:lnTo>
                  <a:pt x="0" y="39776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845007" y="2482976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运营阶段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1155" y="3025267"/>
            <a:ext cx="20561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0000"/>
                </a:solidFill>
              </a:rPr>
              <a:t>示例</a:t>
            </a:r>
            <a:r>
              <a:rPr spc="-5" dirty="0"/>
              <a:t>呈现</a:t>
            </a:r>
            <a:endParaRPr spc="-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1776" y="3049016"/>
            <a:ext cx="1800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</a:rPr>
              <a:t>社群表情包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6383273" y="282702"/>
            <a:ext cx="3060700" cy="6053455"/>
          </a:xfrm>
          <a:custGeom>
            <a:avLst/>
            <a:gdLst/>
            <a:ahLst/>
            <a:cxnLst/>
            <a:rect l="l" t="t" r="r" b="b"/>
            <a:pathLst>
              <a:path w="3060700" h="6053455">
                <a:moveTo>
                  <a:pt x="0" y="321183"/>
                </a:moveTo>
                <a:lnTo>
                  <a:pt x="3481" y="273713"/>
                </a:lnTo>
                <a:lnTo>
                  <a:pt x="13595" y="228408"/>
                </a:lnTo>
                <a:lnTo>
                  <a:pt x="29845" y="185765"/>
                </a:lnTo>
                <a:lnTo>
                  <a:pt x="51735" y="146280"/>
                </a:lnTo>
                <a:lnTo>
                  <a:pt x="78769" y="110449"/>
                </a:lnTo>
                <a:lnTo>
                  <a:pt x="110449" y="78769"/>
                </a:lnTo>
                <a:lnTo>
                  <a:pt x="146280" y="51735"/>
                </a:lnTo>
                <a:lnTo>
                  <a:pt x="185765" y="29845"/>
                </a:lnTo>
                <a:lnTo>
                  <a:pt x="228408" y="13595"/>
                </a:lnTo>
                <a:lnTo>
                  <a:pt x="273713" y="3481"/>
                </a:lnTo>
                <a:lnTo>
                  <a:pt x="321182" y="0"/>
                </a:lnTo>
                <a:lnTo>
                  <a:pt x="2739008" y="0"/>
                </a:lnTo>
                <a:lnTo>
                  <a:pt x="2786478" y="3481"/>
                </a:lnTo>
                <a:lnTo>
                  <a:pt x="2831783" y="13595"/>
                </a:lnTo>
                <a:lnTo>
                  <a:pt x="2874426" y="29845"/>
                </a:lnTo>
                <a:lnTo>
                  <a:pt x="2913911" y="51735"/>
                </a:lnTo>
                <a:lnTo>
                  <a:pt x="2949742" y="78769"/>
                </a:lnTo>
                <a:lnTo>
                  <a:pt x="2981422" y="110449"/>
                </a:lnTo>
                <a:lnTo>
                  <a:pt x="3008456" y="146280"/>
                </a:lnTo>
                <a:lnTo>
                  <a:pt x="3030346" y="185765"/>
                </a:lnTo>
                <a:lnTo>
                  <a:pt x="3046596" y="228408"/>
                </a:lnTo>
                <a:lnTo>
                  <a:pt x="3056710" y="273713"/>
                </a:lnTo>
                <a:lnTo>
                  <a:pt x="3060192" y="321183"/>
                </a:lnTo>
                <a:lnTo>
                  <a:pt x="3060192" y="5732195"/>
                </a:lnTo>
                <a:lnTo>
                  <a:pt x="3056710" y="5779650"/>
                </a:lnTo>
                <a:lnTo>
                  <a:pt x="3046596" y="5824942"/>
                </a:lnTo>
                <a:lnTo>
                  <a:pt x="3030346" y="5867576"/>
                </a:lnTo>
                <a:lnTo>
                  <a:pt x="3008456" y="5907055"/>
                </a:lnTo>
                <a:lnTo>
                  <a:pt x="2981422" y="5942881"/>
                </a:lnTo>
                <a:lnTo>
                  <a:pt x="2949742" y="5974559"/>
                </a:lnTo>
                <a:lnTo>
                  <a:pt x="2913911" y="6001591"/>
                </a:lnTo>
                <a:lnTo>
                  <a:pt x="2874426" y="6023481"/>
                </a:lnTo>
                <a:lnTo>
                  <a:pt x="2831783" y="6039731"/>
                </a:lnTo>
                <a:lnTo>
                  <a:pt x="2786478" y="6049846"/>
                </a:lnTo>
                <a:lnTo>
                  <a:pt x="2739008" y="6053328"/>
                </a:lnTo>
                <a:lnTo>
                  <a:pt x="321182" y="6053328"/>
                </a:lnTo>
                <a:lnTo>
                  <a:pt x="273713" y="6049846"/>
                </a:lnTo>
                <a:lnTo>
                  <a:pt x="228408" y="6039731"/>
                </a:lnTo>
                <a:lnTo>
                  <a:pt x="185765" y="6023481"/>
                </a:lnTo>
                <a:lnTo>
                  <a:pt x="146280" y="6001591"/>
                </a:lnTo>
                <a:lnTo>
                  <a:pt x="110449" y="5974559"/>
                </a:lnTo>
                <a:lnTo>
                  <a:pt x="78769" y="5942881"/>
                </a:lnTo>
                <a:lnTo>
                  <a:pt x="51735" y="5907055"/>
                </a:lnTo>
                <a:lnTo>
                  <a:pt x="29845" y="5867576"/>
                </a:lnTo>
                <a:lnTo>
                  <a:pt x="13595" y="5824942"/>
                </a:lnTo>
                <a:lnTo>
                  <a:pt x="3481" y="5779650"/>
                </a:lnTo>
                <a:lnTo>
                  <a:pt x="0" y="5732195"/>
                </a:lnTo>
                <a:lnTo>
                  <a:pt x="0" y="321183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59980" y="417576"/>
            <a:ext cx="919480" cy="155575"/>
          </a:xfrm>
          <a:custGeom>
            <a:avLst/>
            <a:gdLst/>
            <a:ahLst/>
            <a:cxnLst/>
            <a:rect l="l" t="t" r="r" b="b"/>
            <a:pathLst>
              <a:path w="919479" h="155575">
                <a:moveTo>
                  <a:pt x="841248" y="0"/>
                </a:moveTo>
                <a:lnTo>
                  <a:pt x="77724" y="0"/>
                </a:lnTo>
                <a:lnTo>
                  <a:pt x="47470" y="6107"/>
                </a:lnTo>
                <a:lnTo>
                  <a:pt x="22764" y="22764"/>
                </a:lnTo>
                <a:lnTo>
                  <a:pt x="6107" y="47470"/>
                </a:lnTo>
                <a:lnTo>
                  <a:pt x="0" y="77724"/>
                </a:lnTo>
                <a:lnTo>
                  <a:pt x="6107" y="107977"/>
                </a:lnTo>
                <a:lnTo>
                  <a:pt x="22764" y="132683"/>
                </a:lnTo>
                <a:lnTo>
                  <a:pt x="47470" y="149340"/>
                </a:lnTo>
                <a:lnTo>
                  <a:pt x="77724" y="155448"/>
                </a:lnTo>
                <a:lnTo>
                  <a:pt x="841248" y="155448"/>
                </a:lnTo>
                <a:lnTo>
                  <a:pt x="871501" y="149340"/>
                </a:lnTo>
                <a:lnTo>
                  <a:pt x="896207" y="132683"/>
                </a:lnTo>
                <a:lnTo>
                  <a:pt x="912864" y="107977"/>
                </a:lnTo>
                <a:lnTo>
                  <a:pt x="918972" y="77724"/>
                </a:lnTo>
                <a:lnTo>
                  <a:pt x="912864" y="47470"/>
                </a:lnTo>
                <a:lnTo>
                  <a:pt x="896207" y="22764"/>
                </a:lnTo>
                <a:lnTo>
                  <a:pt x="871501" y="6107"/>
                </a:lnTo>
                <a:lnTo>
                  <a:pt x="841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546847" y="5811011"/>
            <a:ext cx="730250" cy="311150"/>
          </a:xfrm>
          <a:custGeom>
            <a:avLst/>
            <a:gdLst/>
            <a:ahLst/>
            <a:cxnLst/>
            <a:rect l="l" t="t" r="r" b="b"/>
            <a:pathLst>
              <a:path w="730250" h="311150">
                <a:moveTo>
                  <a:pt x="622046" y="0"/>
                </a:moveTo>
                <a:lnTo>
                  <a:pt x="107950" y="0"/>
                </a:lnTo>
                <a:lnTo>
                  <a:pt x="65954" y="8484"/>
                </a:lnTo>
                <a:lnTo>
                  <a:pt x="31638" y="31623"/>
                </a:lnTo>
                <a:lnTo>
                  <a:pt x="8491" y="65943"/>
                </a:lnTo>
                <a:lnTo>
                  <a:pt x="0" y="107975"/>
                </a:lnTo>
                <a:lnTo>
                  <a:pt x="0" y="202920"/>
                </a:lnTo>
                <a:lnTo>
                  <a:pt x="8491" y="244946"/>
                </a:lnTo>
                <a:lnTo>
                  <a:pt x="31638" y="279268"/>
                </a:lnTo>
                <a:lnTo>
                  <a:pt x="65954" y="302409"/>
                </a:lnTo>
                <a:lnTo>
                  <a:pt x="107950" y="310895"/>
                </a:lnTo>
                <a:lnTo>
                  <a:pt x="622046" y="310895"/>
                </a:lnTo>
                <a:lnTo>
                  <a:pt x="664041" y="302409"/>
                </a:lnTo>
                <a:lnTo>
                  <a:pt x="698357" y="279268"/>
                </a:lnTo>
                <a:lnTo>
                  <a:pt x="721504" y="244946"/>
                </a:lnTo>
                <a:lnTo>
                  <a:pt x="729996" y="202920"/>
                </a:lnTo>
                <a:lnTo>
                  <a:pt x="729996" y="107975"/>
                </a:lnTo>
                <a:lnTo>
                  <a:pt x="721504" y="65943"/>
                </a:lnTo>
                <a:lnTo>
                  <a:pt x="698357" y="31623"/>
                </a:lnTo>
                <a:lnTo>
                  <a:pt x="664041" y="8484"/>
                </a:lnTo>
                <a:lnTo>
                  <a:pt x="6220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72071" y="1001267"/>
            <a:ext cx="2479548" cy="436930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4481" y="3160852"/>
            <a:ext cx="251142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微软雅黑" panose="020B0503020204020204" charset="-122"/>
                <a:cs typeface="微软雅黑" panose="020B0503020204020204" charset="-122"/>
              </a:rPr>
              <a:t>会员专属请假单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DEMO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49952" y="190498"/>
            <a:ext cx="4948428" cy="65973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948428" y="188976"/>
            <a:ext cx="4951730" cy="6600825"/>
          </a:xfrm>
          <a:custGeom>
            <a:avLst/>
            <a:gdLst/>
            <a:ahLst/>
            <a:cxnLst/>
            <a:rect l="l" t="t" r="r" b="b"/>
            <a:pathLst>
              <a:path w="4951730" h="6600825">
                <a:moveTo>
                  <a:pt x="0" y="6600444"/>
                </a:moveTo>
                <a:lnTo>
                  <a:pt x="4951476" y="6600444"/>
                </a:lnTo>
                <a:lnTo>
                  <a:pt x="4951476" y="0"/>
                </a:lnTo>
                <a:lnTo>
                  <a:pt x="0" y="0"/>
                </a:lnTo>
                <a:lnTo>
                  <a:pt x="0" y="6600444"/>
                </a:lnTo>
                <a:close/>
              </a:path>
            </a:pathLst>
          </a:custGeom>
          <a:ln w="3175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98956" y="4607446"/>
            <a:ext cx="2223770" cy="104521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110"/>
              </a:spcBef>
            </a:pPr>
            <a:r>
              <a:rPr sz="1600" b="1" spc="-5" dirty="0">
                <a:latin typeface="微软雅黑" panose="020B0503020204020204" charset="-122"/>
                <a:cs typeface="微软雅黑" panose="020B0503020204020204" charset="-122"/>
              </a:rPr>
              <a:t>清明节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065" marR="5080" algn="ctr">
              <a:lnSpc>
                <a:spcPct val="150000"/>
              </a:lnSpc>
              <a:spcBef>
                <a:spcPts val="55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以竹叶、水珠、纸张浸</a:t>
            </a:r>
            <a:r>
              <a:rPr sz="1400" spc="-10" dirty="0">
                <a:latin typeface="微软雅黑" panose="020B0503020204020204" charset="-122"/>
                <a:cs typeface="微软雅黑" panose="020B0503020204020204" charset="-122"/>
              </a:rPr>
              <a:t>染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(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雨 水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的效果营造清明节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气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氛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4481" y="3160852"/>
            <a:ext cx="251142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微软雅黑" panose="020B0503020204020204" charset="-122"/>
                <a:cs typeface="微软雅黑" panose="020B0503020204020204" charset="-122"/>
              </a:rPr>
              <a:t>会员专属请假单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DEMO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9436" y="4806442"/>
            <a:ext cx="2164080" cy="7854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情人节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以玫瑰花瓣营造情人节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气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氛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1579" y="120395"/>
            <a:ext cx="4953000" cy="660501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20055" y="118871"/>
            <a:ext cx="4956175" cy="6608445"/>
          </a:xfrm>
          <a:custGeom>
            <a:avLst/>
            <a:gdLst/>
            <a:ahLst/>
            <a:cxnLst/>
            <a:rect l="l" t="t" r="r" b="b"/>
            <a:pathLst>
              <a:path w="4956175" h="6608445">
                <a:moveTo>
                  <a:pt x="0" y="6608064"/>
                </a:moveTo>
                <a:lnTo>
                  <a:pt x="4956048" y="6608064"/>
                </a:lnTo>
                <a:lnTo>
                  <a:pt x="4956048" y="0"/>
                </a:lnTo>
                <a:lnTo>
                  <a:pt x="0" y="0"/>
                </a:lnTo>
                <a:lnTo>
                  <a:pt x="0" y="6608064"/>
                </a:lnTo>
                <a:close/>
              </a:path>
            </a:pathLst>
          </a:custGeom>
          <a:ln w="3175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4481" y="3160852"/>
            <a:ext cx="251142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微软雅黑" panose="020B0503020204020204" charset="-122"/>
                <a:cs typeface="微软雅黑" panose="020B0503020204020204" charset="-122"/>
              </a:rPr>
              <a:t>会员专属请假单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DEMO</a:t>
            </a:r>
            <a:endParaRPr sz="28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211" y="4521215"/>
            <a:ext cx="2875280" cy="11049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95"/>
              </a:spcBef>
            </a:pPr>
            <a:r>
              <a:rPr sz="1800" b="1" dirty="0">
                <a:latin typeface="微软雅黑" panose="020B0503020204020204" charset="-122"/>
                <a:cs typeface="微软雅黑" panose="020B0503020204020204" charset="-122"/>
              </a:rPr>
              <a:t>普通日期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以桌面上的不同物品带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出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节假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日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氛围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或每日的气候变化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65191" y="88392"/>
            <a:ext cx="4953000" cy="660501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63667" y="86868"/>
            <a:ext cx="4956175" cy="6608445"/>
          </a:xfrm>
          <a:custGeom>
            <a:avLst/>
            <a:gdLst/>
            <a:ahLst/>
            <a:cxnLst/>
            <a:rect l="l" t="t" r="r" b="b"/>
            <a:pathLst>
              <a:path w="4956175" h="6608445">
                <a:moveTo>
                  <a:pt x="0" y="6608064"/>
                </a:moveTo>
                <a:lnTo>
                  <a:pt x="4956047" y="6608064"/>
                </a:lnTo>
                <a:lnTo>
                  <a:pt x="4956047" y="0"/>
                </a:lnTo>
                <a:lnTo>
                  <a:pt x="0" y="0"/>
                </a:lnTo>
                <a:lnTo>
                  <a:pt x="0" y="6608064"/>
                </a:lnTo>
                <a:close/>
              </a:path>
            </a:pathLst>
          </a:custGeom>
          <a:ln w="3175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7184" y="3045136"/>
            <a:ext cx="358711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借势雾霾天发起公益活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“一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键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呼叫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蓝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天”活 动，集齐36颗树就有机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赢取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泸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州老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窖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豪华 大礼包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礼包可定为精装版7瓶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泸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州老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</a:rPr>
              <a:t>窖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</a:rPr>
              <a:t>定制酒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3468" y="2620721"/>
            <a:ext cx="333247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社群活动示例：一键呼</a:t>
            </a:r>
            <a:r>
              <a:rPr sz="2000" spc="-10" dirty="0">
                <a:solidFill>
                  <a:srgbClr val="000000"/>
                </a:solidFill>
              </a:rPr>
              <a:t>叫</a:t>
            </a:r>
            <a:r>
              <a:rPr sz="2000" dirty="0">
                <a:solidFill>
                  <a:srgbClr val="000000"/>
                </a:solidFill>
              </a:rPr>
              <a:t>蓝天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4536947" y="664463"/>
            <a:ext cx="3364992" cy="546658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532376" y="659891"/>
            <a:ext cx="3374390" cy="5476240"/>
          </a:xfrm>
          <a:custGeom>
            <a:avLst/>
            <a:gdLst/>
            <a:ahLst/>
            <a:cxnLst/>
            <a:rect l="l" t="t" r="r" b="b"/>
            <a:pathLst>
              <a:path w="3374390" h="5476240">
                <a:moveTo>
                  <a:pt x="0" y="5475732"/>
                </a:moveTo>
                <a:lnTo>
                  <a:pt x="3374135" y="5475732"/>
                </a:lnTo>
                <a:lnTo>
                  <a:pt x="3374135" y="0"/>
                </a:lnTo>
                <a:lnTo>
                  <a:pt x="0" y="0"/>
                </a:lnTo>
                <a:lnTo>
                  <a:pt x="0" y="5475732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65592" y="664463"/>
            <a:ext cx="3503676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61019" y="659891"/>
            <a:ext cx="3512820" cy="5495925"/>
          </a:xfrm>
          <a:custGeom>
            <a:avLst/>
            <a:gdLst/>
            <a:ahLst/>
            <a:cxnLst/>
            <a:rect l="l" t="t" r="r" b="b"/>
            <a:pathLst>
              <a:path w="3512820" h="5495925">
                <a:moveTo>
                  <a:pt x="0" y="5495544"/>
                </a:moveTo>
                <a:lnTo>
                  <a:pt x="3512820" y="5495544"/>
                </a:lnTo>
                <a:lnTo>
                  <a:pt x="3512820" y="0"/>
                </a:lnTo>
                <a:lnTo>
                  <a:pt x="0" y="0"/>
                </a:lnTo>
                <a:lnTo>
                  <a:pt x="0" y="5495544"/>
                </a:lnTo>
                <a:close/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9247" y="2657322"/>
            <a:ext cx="3103880" cy="2540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100" b="1" dirty="0">
                <a:latin typeface="微软雅黑" panose="020B0503020204020204" charset="-122"/>
                <a:cs typeface="微软雅黑" panose="020B0503020204020204" charset="-122"/>
              </a:rPr>
              <a:t>策略：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利用微信平台较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易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传播</a:t>
            </a:r>
            <a:r>
              <a:rPr sz="1100" spc="-10" dirty="0"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H5形式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进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行创意 制作，通过线上结合线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，线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带动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线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上的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形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式，  带动潜在消费者关注泸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州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老窖。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 panose="020B0503020204020204" charset="-122"/>
                <a:cs typeface="微软雅黑" panose="020B0503020204020204" charset="-122"/>
              </a:rPr>
              <a:t>H5主题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#测测你是酒桌上的</a:t>
            </a:r>
            <a:r>
              <a:rPr sz="1100" b="1" spc="-1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什</a:t>
            </a:r>
            <a:r>
              <a:rPr sz="1100" b="1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么鬼</a:t>
            </a:r>
            <a:r>
              <a:rPr sz="1100" b="1" spc="-5" dirty="0">
                <a:solidFill>
                  <a:srgbClr val="C00000"/>
                </a:solidFill>
                <a:latin typeface="微软雅黑" panose="020B0503020204020204" charset="-122"/>
                <a:cs typeface="微软雅黑" panose="020B0503020204020204" charset="-122"/>
              </a:rPr>
              <a:t>？#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 panose="020B0503020204020204" charset="-122"/>
                <a:cs typeface="微软雅黑" panose="020B0503020204020204" charset="-122"/>
              </a:rPr>
              <a:t>内容：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</a:pP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调动手机摄像头，拍摄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朋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友的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喝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酒姿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势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，辨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别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对方 属于什么级别的酒鬼？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</a:pP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如：扫描是顶级酒鬼，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喝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酒超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过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五十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年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，醒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着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和睡 着没有区别了。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92240" y="1370050"/>
            <a:ext cx="3136645" cy="459803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687311" y="1565147"/>
            <a:ext cx="2586228" cy="4047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04376" y="1364030"/>
            <a:ext cx="3087623" cy="4604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299447" y="1559052"/>
            <a:ext cx="2566416" cy="40538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12108" y="1364030"/>
            <a:ext cx="3117722" cy="4604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07179" y="1559052"/>
            <a:ext cx="2567939" cy="40538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9798" y="2199894"/>
            <a:ext cx="31896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其他社群活动示例</a:t>
            </a:r>
            <a:r>
              <a:rPr sz="2000" spc="-5" dirty="0">
                <a:solidFill>
                  <a:srgbClr val="000000"/>
                </a:solidFill>
              </a:rPr>
              <a:t>：H5</a:t>
            </a:r>
            <a:r>
              <a:rPr sz="2000" dirty="0">
                <a:solidFill>
                  <a:srgbClr val="000000"/>
                </a:solidFill>
              </a:rPr>
              <a:t>游戏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4098" y="3369309"/>
            <a:ext cx="1854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微软雅黑" panose="020B0503020204020204" charset="-122"/>
                <a:cs typeface="微软雅黑" panose="020B0503020204020204" charset="-122"/>
              </a:rPr>
              <a:t>会员福利示意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84947" y="2727960"/>
            <a:ext cx="1825498" cy="258457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640823" y="2665476"/>
            <a:ext cx="1813432" cy="25783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087114" y="1320546"/>
            <a:ext cx="635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D2B39"/>
                </a:solidFill>
                <a:latin typeface="微软雅黑" panose="020B0503020204020204" charset="-122"/>
                <a:cs typeface="微软雅黑" panose="020B0503020204020204" charset="-122"/>
              </a:rPr>
              <a:t>女性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36055" y="1300683"/>
            <a:ext cx="939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55A8BD"/>
                </a:solidFill>
                <a:latin typeface="微软雅黑" panose="020B0503020204020204" charset="-122"/>
                <a:cs typeface="微软雅黑" panose="020B0503020204020204" charset="-122"/>
              </a:rPr>
              <a:t>年轻人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27034" y="1300683"/>
            <a:ext cx="939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DC6C7B"/>
                </a:solidFill>
                <a:latin typeface="微软雅黑" panose="020B0503020204020204" charset="-122"/>
                <a:cs typeface="微软雅黑" panose="020B0503020204020204" charset="-122"/>
              </a:rPr>
              <a:t>中年人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94138" y="1332738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7395D"/>
                </a:solidFill>
                <a:latin typeface="微软雅黑" panose="020B0503020204020204" charset="-122"/>
                <a:cs typeface="微软雅黑" panose="020B0503020204020204" charset="-122"/>
              </a:rPr>
              <a:t>老年人</a:t>
            </a:r>
            <a:endParaRPr sz="24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51376" y="2117344"/>
            <a:ext cx="481965" cy="269240"/>
          </a:xfrm>
          <a:custGeom>
            <a:avLst/>
            <a:gdLst/>
            <a:ahLst/>
            <a:cxnLst/>
            <a:rect l="l" t="t" r="r" b="b"/>
            <a:pathLst>
              <a:path w="481964" h="269239">
                <a:moveTo>
                  <a:pt x="240792" y="0"/>
                </a:moveTo>
                <a:lnTo>
                  <a:pt x="189516" y="1693"/>
                </a:lnTo>
                <a:lnTo>
                  <a:pt x="138248" y="6773"/>
                </a:lnTo>
                <a:lnTo>
                  <a:pt x="86995" y="15240"/>
                </a:lnTo>
                <a:lnTo>
                  <a:pt x="39211" y="29019"/>
                </a:lnTo>
                <a:lnTo>
                  <a:pt x="0" y="225552"/>
                </a:lnTo>
                <a:lnTo>
                  <a:pt x="44732" y="240873"/>
                </a:lnTo>
                <a:lnTo>
                  <a:pt x="91251" y="253055"/>
                </a:lnTo>
                <a:lnTo>
                  <a:pt x="139482" y="261945"/>
                </a:lnTo>
                <a:lnTo>
                  <a:pt x="189353" y="267390"/>
                </a:lnTo>
                <a:lnTo>
                  <a:pt x="240791" y="269240"/>
                </a:lnTo>
                <a:lnTo>
                  <a:pt x="292230" y="267390"/>
                </a:lnTo>
                <a:lnTo>
                  <a:pt x="342101" y="261945"/>
                </a:lnTo>
                <a:lnTo>
                  <a:pt x="390332" y="253055"/>
                </a:lnTo>
                <a:lnTo>
                  <a:pt x="436851" y="240873"/>
                </a:lnTo>
                <a:lnTo>
                  <a:pt x="481584" y="225552"/>
                </a:lnTo>
                <a:lnTo>
                  <a:pt x="464438" y="55753"/>
                </a:lnTo>
                <a:lnTo>
                  <a:pt x="420826" y="19998"/>
                </a:lnTo>
                <a:lnTo>
                  <a:pt x="343335" y="6773"/>
                </a:lnTo>
                <a:lnTo>
                  <a:pt x="292067" y="1693"/>
                </a:lnTo>
                <a:lnTo>
                  <a:pt x="240792" y="0"/>
                </a:lnTo>
                <a:close/>
              </a:path>
            </a:pathLst>
          </a:custGeom>
          <a:solidFill>
            <a:srgbClr val="15AF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48150" y="2118223"/>
            <a:ext cx="285750" cy="191135"/>
          </a:xfrm>
          <a:custGeom>
            <a:avLst/>
            <a:gdLst/>
            <a:ahLst/>
            <a:cxnLst/>
            <a:rect l="l" t="t" r="r" b="b"/>
            <a:pathLst>
              <a:path w="285750" h="191135">
                <a:moveTo>
                  <a:pt x="165552" y="0"/>
                </a:moveTo>
                <a:lnTo>
                  <a:pt x="110256" y="231"/>
                </a:lnTo>
                <a:lnTo>
                  <a:pt x="55021" y="4401"/>
                </a:lnTo>
                <a:lnTo>
                  <a:pt x="0" y="12582"/>
                </a:lnTo>
                <a:lnTo>
                  <a:pt x="11" y="97249"/>
                </a:lnTo>
                <a:lnTo>
                  <a:pt x="49815" y="152139"/>
                </a:lnTo>
                <a:lnTo>
                  <a:pt x="109192" y="181764"/>
                </a:lnTo>
                <a:lnTo>
                  <a:pt x="137922" y="190636"/>
                </a:lnTo>
                <a:lnTo>
                  <a:pt x="148400" y="187360"/>
                </a:lnTo>
                <a:lnTo>
                  <a:pt x="209231" y="162224"/>
                </a:lnTo>
                <a:lnTo>
                  <a:pt x="244249" y="138467"/>
                </a:lnTo>
                <a:lnTo>
                  <a:pt x="272114" y="105986"/>
                </a:lnTo>
                <a:lnTo>
                  <a:pt x="285159" y="63833"/>
                </a:lnTo>
                <a:lnTo>
                  <a:pt x="275716" y="11058"/>
                </a:lnTo>
                <a:lnTo>
                  <a:pt x="220756" y="3633"/>
                </a:lnTo>
                <a:lnTo>
                  <a:pt x="165552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308347" y="2078735"/>
            <a:ext cx="225901" cy="121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235973" y="1735963"/>
            <a:ext cx="312420" cy="381000"/>
          </a:xfrm>
          <a:custGeom>
            <a:avLst/>
            <a:gdLst/>
            <a:ahLst/>
            <a:cxnLst/>
            <a:rect l="l" t="t" r="r" b="b"/>
            <a:pathLst>
              <a:path w="312420" h="381000">
                <a:moveTo>
                  <a:pt x="156194" y="0"/>
                </a:moveTo>
                <a:lnTo>
                  <a:pt x="117682" y="2713"/>
                </a:lnTo>
                <a:lnTo>
                  <a:pt x="81736" y="15625"/>
                </a:lnTo>
                <a:lnTo>
                  <a:pt x="50175" y="37895"/>
                </a:lnTo>
                <a:lnTo>
                  <a:pt x="24819" y="68680"/>
                </a:lnTo>
                <a:lnTo>
                  <a:pt x="7487" y="107139"/>
                </a:lnTo>
                <a:lnTo>
                  <a:pt x="0" y="152428"/>
                </a:lnTo>
                <a:lnTo>
                  <a:pt x="4175" y="203708"/>
                </a:lnTo>
                <a:lnTo>
                  <a:pt x="23143" y="268072"/>
                </a:lnTo>
                <a:lnTo>
                  <a:pt x="49237" y="317751"/>
                </a:lnTo>
                <a:lnTo>
                  <a:pt x="81049" y="352965"/>
                </a:lnTo>
                <a:lnTo>
                  <a:pt x="117170" y="373932"/>
                </a:lnTo>
                <a:lnTo>
                  <a:pt x="156194" y="380873"/>
                </a:lnTo>
                <a:lnTo>
                  <a:pt x="195217" y="373932"/>
                </a:lnTo>
                <a:lnTo>
                  <a:pt x="231339" y="352965"/>
                </a:lnTo>
                <a:lnTo>
                  <a:pt x="263151" y="317751"/>
                </a:lnTo>
                <a:lnTo>
                  <a:pt x="289245" y="268072"/>
                </a:lnTo>
                <a:lnTo>
                  <a:pt x="308213" y="203708"/>
                </a:lnTo>
                <a:lnTo>
                  <a:pt x="312388" y="152428"/>
                </a:lnTo>
                <a:lnTo>
                  <a:pt x="304901" y="107139"/>
                </a:lnTo>
                <a:lnTo>
                  <a:pt x="287569" y="68680"/>
                </a:lnTo>
                <a:lnTo>
                  <a:pt x="262213" y="37895"/>
                </a:lnTo>
                <a:lnTo>
                  <a:pt x="230652" y="15625"/>
                </a:lnTo>
                <a:lnTo>
                  <a:pt x="194706" y="2713"/>
                </a:lnTo>
                <a:lnTo>
                  <a:pt x="156194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220388" y="1739654"/>
            <a:ext cx="234315" cy="368300"/>
          </a:xfrm>
          <a:custGeom>
            <a:avLst/>
            <a:gdLst/>
            <a:ahLst/>
            <a:cxnLst/>
            <a:rect l="l" t="t" r="r" b="b"/>
            <a:pathLst>
              <a:path w="234314" h="368300">
                <a:moveTo>
                  <a:pt x="139733" y="0"/>
                </a:moveTo>
                <a:lnTo>
                  <a:pt x="60970" y="41289"/>
                </a:lnTo>
                <a:lnTo>
                  <a:pt x="27328" y="79168"/>
                </a:lnTo>
                <a:lnTo>
                  <a:pt x="7981" y="118593"/>
                </a:lnTo>
                <a:lnTo>
                  <a:pt x="0" y="160081"/>
                </a:lnTo>
                <a:lnTo>
                  <a:pt x="457" y="204152"/>
                </a:lnTo>
                <a:lnTo>
                  <a:pt x="6425" y="251324"/>
                </a:lnTo>
                <a:lnTo>
                  <a:pt x="13410" y="289154"/>
                </a:lnTo>
                <a:lnTo>
                  <a:pt x="20395" y="316602"/>
                </a:lnTo>
                <a:lnTo>
                  <a:pt x="18987" y="338553"/>
                </a:lnTo>
                <a:lnTo>
                  <a:pt x="10044" y="348441"/>
                </a:lnTo>
                <a:lnTo>
                  <a:pt x="6148" y="351696"/>
                </a:lnTo>
                <a:lnTo>
                  <a:pt x="63829" y="360036"/>
                </a:lnTo>
                <a:lnTo>
                  <a:pt x="88610" y="362719"/>
                </a:lnTo>
                <a:lnTo>
                  <a:pt x="104316" y="364804"/>
                </a:lnTo>
                <a:lnTo>
                  <a:pt x="122630" y="367783"/>
                </a:lnTo>
                <a:lnTo>
                  <a:pt x="157453" y="363538"/>
                </a:lnTo>
                <a:lnTo>
                  <a:pt x="188040" y="338945"/>
                </a:lnTo>
                <a:lnTo>
                  <a:pt x="212378" y="298617"/>
                </a:lnTo>
                <a:lnTo>
                  <a:pt x="228456" y="247171"/>
                </a:lnTo>
                <a:lnTo>
                  <a:pt x="234263" y="189221"/>
                </a:lnTo>
                <a:lnTo>
                  <a:pt x="228960" y="139311"/>
                </a:lnTo>
                <a:lnTo>
                  <a:pt x="214573" y="90598"/>
                </a:lnTo>
                <a:lnTo>
                  <a:pt x="193385" y="47917"/>
                </a:lnTo>
                <a:lnTo>
                  <a:pt x="167677" y="16106"/>
                </a:lnTo>
                <a:lnTo>
                  <a:pt x="139733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20540" y="1739654"/>
            <a:ext cx="236854" cy="368300"/>
          </a:xfrm>
          <a:custGeom>
            <a:avLst/>
            <a:gdLst/>
            <a:ahLst/>
            <a:cxnLst/>
            <a:rect l="l" t="t" r="r" b="b"/>
            <a:pathLst>
              <a:path w="236854" h="368300">
                <a:moveTo>
                  <a:pt x="95029" y="0"/>
                </a:moveTo>
                <a:lnTo>
                  <a:pt x="41100" y="47917"/>
                </a:lnTo>
                <a:lnTo>
                  <a:pt x="19797" y="90598"/>
                </a:lnTo>
                <a:lnTo>
                  <a:pt x="5332" y="139311"/>
                </a:lnTo>
                <a:lnTo>
                  <a:pt x="0" y="189221"/>
                </a:lnTo>
                <a:lnTo>
                  <a:pt x="5834" y="247171"/>
                </a:lnTo>
                <a:lnTo>
                  <a:pt x="21990" y="298617"/>
                </a:lnTo>
                <a:lnTo>
                  <a:pt x="46442" y="338945"/>
                </a:lnTo>
                <a:lnTo>
                  <a:pt x="77167" y="363538"/>
                </a:lnTo>
                <a:lnTo>
                  <a:pt x="112140" y="367783"/>
                </a:lnTo>
                <a:lnTo>
                  <a:pt x="130623" y="364804"/>
                </a:lnTo>
                <a:lnTo>
                  <a:pt x="146462" y="362719"/>
                </a:lnTo>
                <a:lnTo>
                  <a:pt x="171450" y="360036"/>
                </a:lnTo>
                <a:lnTo>
                  <a:pt x="229492" y="351696"/>
                </a:lnTo>
                <a:lnTo>
                  <a:pt x="225792" y="348441"/>
                </a:lnTo>
                <a:lnTo>
                  <a:pt x="217235" y="338553"/>
                </a:lnTo>
                <a:lnTo>
                  <a:pt x="216535" y="316602"/>
                </a:lnTo>
                <a:lnTo>
                  <a:pt x="222250" y="289154"/>
                </a:lnTo>
                <a:lnTo>
                  <a:pt x="225607" y="271757"/>
                </a:lnTo>
                <a:lnTo>
                  <a:pt x="229108" y="251324"/>
                </a:lnTo>
                <a:lnTo>
                  <a:pt x="235646" y="204152"/>
                </a:lnTo>
                <a:lnTo>
                  <a:pt x="236243" y="160081"/>
                </a:lnTo>
                <a:lnTo>
                  <a:pt x="228091" y="118593"/>
                </a:lnTo>
                <a:lnTo>
                  <a:pt x="208383" y="79168"/>
                </a:lnTo>
                <a:lnTo>
                  <a:pt x="174309" y="41289"/>
                </a:lnTo>
                <a:lnTo>
                  <a:pt x="123062" y="4436"/>
                </a:lnTo>
                <a:lnTo>
                  <a:pt x="95029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260993" y="1929510"/>
            <a:ext cx="36195" cy="97790"/>
          </a:xfrm>
          <a:custGeom>
            <a:avLst/>
            <a:gdLst/>
            <a:ahLst/>
            <a:cxnLst/>
            <a:rect l="l" t="t" r="r" b="b"/>
            <a:pathLst>
              <a:path w="36195" h="97789">
                <a:moveTo>
                  <a:pt x="8112" y="0"/>
                </a:moveTo>
                <a:lnTo>
                  <a:pt x="2490" y="6304"/>
                </a:lnTo>
                <a:lnTo>
                  <a:pt x="0" y="19288"/>
                </a:lnTo>
                <a:lnTo>
                  <a:pt x="771" y="36915"/>
                </a:lnTo>
                <a:lnTo>
                  <a:pt x="11130" y="75602"/>
                </a:lnTo>
                <a:lnTo>
                  <a:pt x="28686" y="97409"/>
                </a:lnTo>
                <a:lnTo>
                  <a:pt x="32779" y="92884"/>
                </a:lnTo>
                <a:lnTo>
                  <a:pt x="35242" y="82454"/>
                </a:lnTo>
                <a:lnTo>
                  <a:pt x="35633" y="67119"/>
                </a:lnTo>
                <a:lnTo>
                  <a:pt x="33512" y="47878"/>
                </a:lnTo>
                <a:lnTo>
                  <a:pt x="28846" y="27360"/>
                </a:lnTo>
                <a:lnTo>
                  <a:pt x="22574" y="11175"/>
                </a:lnTo>
                <a:lnTo>
                  <a:pt x="15420" y="1373"/>
                </a:lnTo>
                <a:lnTo>
                  <a:pt x="8112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06823" y="1929510"/>
            <a:ext cx="413003" cy="2553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71944" y="1789302"/>
            <a:ext cx="240665" cy="341630"/>
          </a:xfrm>
          <a:custGeom>
            <a:avLst/>
            <a:gdLst/>
            <a:ahLst/>
            <a:cxnLst/>
            <a:rect l="l" t="t" r="r" b="b"/>
            <a:pathLst>
              <a:path w="240664" h="341630">
                <a:moveTo>
                  <a:pt x="120223" y="0"/>
                </a:moveTo>
                <a:lnTo>
                  <a:pt x="53525" y="20550"/>
                </a:lnTo>
                <a:lnTo>
                  <a:pt x="8698" y="84901"/>
                </a:lnTo>
                <a:lnTo>
                  <a:pt x="0" y="130363"/>
                </a:lnTo>
                <a:lnTo>
                  <a:pt x="3383" y="183007"/>
                </a:lnTo>
                <a:lnTo>
                  <a:pt x="17766" y="240575"/>
                </a:lnTo>
                <a:lnTo>
                  <a:pt x="37763" y="284958"/>
                </a:lnTo>
                <a:lnTo>
                  <a:pt x="62252" y="316381"/>
                </a:lnTo>
                <a:lnTo>
                  <a:pt x="120223" y="341249"/>
                </a:lnTo>
                <a:lnTo>
                  <a:pt x="150333" y="335069"/>
                </a:lnTo>
                <a:lnTo>
                  <a:pt x="202684" y="284958"/>
                </a:lnTo>
                <a:lnTo>
                  <a:pt x="222681" y="240575"/>
                </a:lnTo>
                <a:lnTo>
                  <a:pt x="237063" y="183007"/>
                </a:lnTo>
                <a:lnTo>
                  <a:pt x="240447" y="130363"/>
                </a:lnTo>
                <a:lnTo>
                  <a:pt x="231748" y="84901"/>
                </a:lnTo>
                <a:lnTo>
                  <a:pt x="213171" y="47879"/>
                </a:lnTo>
                <a:lnTo>
                  <a:pt x="186922" y="20550"/>
                </a:lnTo>
                <a:lnTo>
                  <a:pt x="155204" y="4172"/>
                </a:lnTo>
                <a:lnTo>
                  <a:pt x="120223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460747" y="2100820"/>
            <a:ext cx="173497" cy="1361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58300" y="1749679"/>
            <a:ext cx="266700" cy="190500"/>
          </a:xfrm>
          <a:custGeom>
            <a:avLst/>
            <a:gdLst/>
            <a:ahLst/>
            <a:cxnLst/>
            <a:rect l="l" t="t" r="r" b="b"/>
            <a:pathLst>
              <a:path w="266700" h="190500">
                <a:moveTo>
                  <a:pt x="133105" y="0"/>
                </a:moveTo>
                <a:lnTo>
                  <a:pt x="60838" y="21133"/>
                </a:lnTo>
                <a:lnTo>
                  <a:pt x="31934" y="49323"/>
                </a:lnTo>
                <a:lnTo>
                  <a:pt x="10894" y="87705"/>
                </a:lnTo>
                <a:lnTo>
                  <a:pt x="0" y="135110"/>
                </a:lnTo>
                <a:lnTo>
                  <a:pt x="1533" y="190373"/>
                </a:lnTo>
                <a:lnTo>
                  <a:pt x="19502" y="137277"/>
                </a:lnTo>
                <a:lnTo>
                  <a:pt x="49936" y="97837"/>
                </a:lnTo>
                <a:lnTo>
                  <a:pt x="89062" y="74090"/>
                </a:lnTo>
                <a:lnTo>
                  <a:pt x="133105" y="68072"/>
                </a:lnTo>
                <a:lnTo>
                  <a:pt x="244554" y="68072"/>
                </a:lnTo>
                <a:lnTo>
                  <a:pt x="234277" y="49323"/>
                </a:lnTo>
                <a:lnTo>
                  <a:pt x="205373" y="21133"/>
                </a:lnTo>
                <a:lnTo>
                  <a:pt x="170889" y="4303"/>
                </a:lnTo>
                <a:lnTo>
                  <a:pt x="133105" y="0"/>
                </a:lnTo>
                <a:close/>
              </a:path>
              <a:path w="266700" h="190500">
                <a:moveTo>
                  <a:pt x="244554" y="68072"/>
                </a:moveTo>
                <a:lnTo>
                  <a:pt x="133105" y="68072"/>
                </a:lnTo>
                <a:lnTo>
                  <a:pt x="177149" y="74090"/>
                </a:lnTo>
                <a:lnTo>
                  <a:pt x="216275" y="97837"/>
                </a:lnTo>
                <a:lnTo>
                  <a:pt x="246709" y="137277"/>
                </a:lnTo>
                <a:lnTo>
                  <a:pt x="264677" y="190373"/>
                </a:lnTo>
                <a:lnTo>
                  <a:pt x="266211" y="135110"/>
                </a:lnTo>
                <a:lnTo>
                  <a:pt x="255317" y="87705"/>
                </a:lnTo>
                <a:lnTo>
                  <a:pt x="244554" y="68072"/>
                </a:lnTo>
                <a:close/>
              </a:path>
            </a:pathLst>
          </a:custGeom>
          <a:solidFill>
            <a:srgbClr val="FC60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390644" y="1789302"/>
            <a:ext cx="121920" cy="341630"/>
          </a:xfrm>
          <a:custGeom>
            <a:avLst/>
            <a:gdLst/>
            <a:ahLst/>
            <a:cxnLst/>
            <a:rect l="l" t="t" r="r" b="b"/>
            <a:pathLst>
              <a:path w="121920" h="341630">
                <a:moveTo>
                  <a:pt x="1523" y="0"/>
                </a:moveTo>
                <a:lnTo>
                  <a:pt x="0" y="0"/>
                </a:lnTo>
                <a:lnTo>
                  <a:pt x="0" y="341249"/>
                </a:lnTo>
                <a:lnTo>
                  <a:pt x="1523" y="341249"/>
                </a:lnTo>
                <a:lnTo>
                  <a:pt x="31634" y="335069"/>
                </a:lnTo>
                <a:lnTo>
                  <a:pt x="83984" y="284958"/>
                </a:lnTo>
                <a:lnTo>
                  <a:pt x="103981" y="240575"/>
                </a:lnTo>
                <a:lnTo>
                  <a:pt x="118363" y="183007"/>
                </a:lnTo>
                <a:lnTo>
                  <a:pt x="121747" y="130363"/>
                </a:lnTo>
                <a:lnTo>
                  <a:pt x="113048" y="84901"/>
                </a:lnTo>
                <a:lnTo>
                  <a:pt x="94472" y="47878"/>
                </a:lnTo>
                <a:lnTo>
                  <a:pt x="68222" y="20550"/>
                </a:lnTo>
                <a:lnTo>
                  <a:pt x="36504" y="4172"/>
                </a:lnTo>
                <a:lnTo>
                  <a:pt x="1523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251799" y="1786254"/>
            <a:ext cx="275522" cy="2390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149340" y="2053399"/>
            <a:ext cx="541020" cy="294005"/>
          </a:xfrm>
          <a:custGeom>
            <a:avLst/>
            <a:gdLst/>
            <a:ahLst/>
            <a:cxnLst/>
            <a:rect l="l" t="t" r="r" b="b"/>
            <a:pathLst>
              <a:path w="541020" h="294005">
                <a:moveTo>
                  <a:pt x="308356" y="292163"/>
                </a:moveTo>
                <a:lnTo>
                  <a:pt x="234061" y="292163"/>
                </a:lnTo>
                <a:lnTo>
                  <a:pt x="241046" y="293560"/>
                </a:lnTo>
                <a:lnTo>
                  <a:pt x="299974" y="293560"/>
                </a:lnTo>
                <a:lnTo>
                  <a:pt x="308356" y="292163"/>
                </a:lnTo>
                <a:close/>
              </a:path>
              <a:path w="541020" h="294005">
                <a:moveTo>
                  <a:pt x="270510" y="0"/>
                </a:moveTo>
                <a:lnTo>
                  <a:pt x="224270" y="1571"/>
                </a:lnTo>
                <a:lnTo>
                  <a:pt x="178054" y="6286"/>
                </a:lnTo>
                <a:lnTo>
                  <a:pt x="178054" y="13271"/>
                </a:lnTo>
                <a:lnTo>
                  <a:pt x="176657" y="20383"/>
                </a:lnTo>
                <a:lnTo>
                  <a:pt x="176657" y="27368"/>
                </a:lnTo>
                <a:lnTo>
                  <a:pt x="157464" y="28896"/>
                </a:lnTo>
                <a:lnTo>
                  <a:pt x="137890" y="31210"/>
                </a:lnTo>
                <a:lnTo>
                  <a:pt x="68512" y="41711"/>
                </a:lnTo>
                <a:lnTo>
                  <a:pt x="27197" y="62936"/>
                </a:lnTo>
                <a:lnTo>
                  <a:pt x="0" y="250126"/>
                </a:lnTo>
                <a:lnTo>
                  <a:pt x="50919" y="265588"/>
                </a:lnTo>
                <a:lnTo>
                  <a:pt x="104457" y="278003"/>
                </a:lnTo>
                <a:lnTo>
                  <a:pt x="160091" y="286988"/>
                </a:lnTo>
                <a:lnTo>
                  <a:pt x="217297" y="292163"/>
                </a:lnTo>
                <a:lnTo>
                  <a:pt x="323723" y="292163"/>
                </a:lnTo>
                <a:lnTo>
                  <a:pt x="380928" y="286988"/>
                </a:lnTo>
                <a:lnTo>
                  <a:pt x="436562" y="278003"/>
                </a:lnTo>
                <a:lnTo>
                  <a:pt x="490100" y="265588"/>
                </a:lnTo>
                <a:lnTo>
                  <a:pt x="541019" y="250126"/>
                </a:lnTo>
                <a:lnTo>
                  <a:pt x="521335" y="77787"/>
                </a:lnTo>
                <a:lnTo>
                  <a:pt x="472703" y="41711"/>
                </a:lnTo>
                <a:lnTo>
                  <a:pt x="403653" y="31210"/>
                </a:lnTo>
                <a:lnTo>
                  <a:pt x="364363" y="27368"/>
                </a:lnTo>
                <a:lnTo>
                  <a:pt x="364363" y="13271"/>
                </a:lnTo>
                <a:lnTo>
                  <a:pt x="362965" y="6286"/>
                </a:lnTo>
                <a:lnTo>
                  <a:pt x="316749" y="1571"/>
                </a:lnTo>
                <a:lnTo>
                  <a:pt x="270510" y="0"/>
                </a:lnTo>
                <a:close/>
              </a:path>
            </a:pathLst>
          </a:custGeom>
          <a:solidFill>
            <a:srgbClr val="1694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362700" y="2054351"/>
            <a:ext cx="327660" cy="265430"/>
          </a:xfrm>
          <a:custGeom>
            <a:avLst/>
            <a:gdLst/>
            <a:ahLst/>
            <a:cxnLst/>
            <a:rect l="l" t="t" r="r" b="b"/>
            <a:pathLst>
              <a:path w="327659" h="265430">
                <a:moveTo>
                  <a:pt x="58800" y="0"/>
                </a:moveTo>
                <a:lnTo>
                  <a:pt x="0" y="93980"/>
                </a:lnTo>
                <a:lnTo>
                  <a:pt x="275844" y="265175"/>
                </a:lnTo>
                <a:lnTo>
                  <a:pt x="288655" y="261790"/>
                </a:lnTo>
                <a:lnTo>
                  <a:pt x="301751" y="258000"/>
                </a:lnTo>
                <a:lnTo>
                  <a:pt x="314848" y="253924"/>
                </a:lnTo>
                <a:lnTo>
                  <a:pt x="327659" y="249682"/>
                </a:lnTo>
                <a:lnTo>
                  <a:pt x="308101" y="77215"/>
                </a:lnTo>
                <a:lnTo>
                  <a:pt x="259417" y="41032"/>
                </a:lnTo>
                <a:lnTo>
                  <a:pt x="190436" y="30511"/>
                </a:lnTo>
                <a:lnTo>
                  <a:pt x="151256" y="26670"/>
                </a:lnTo>
                <a:lnTo>
                  <a:pt x="151256" y="12573"/>
                </a:lnTo>
                <a:lnTo>
                  <a:pt x="149859" y="5587"/>
                </a:lnTo>
                <a:lnTo>
                  <a:pt x="127541" y="2946"/>
                </a:lnTo>
                <a:lnTo>
                  <a:pt x="104854" y="1222"/>
                </a:lnTo>
                <a:lnTo>
                  <a:pt x="81905" y="283"/>
                </a:lnTo>
                <a:lnTo>
                  <a:pt x="58800" y="0"/>
                </a:lnTo>
                <a:close/>
              </a:path>
            </a:pathLst>
          </a:custGeom>
          <a:solidFill>
            <a:srgbClr val="12849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329171" y="2065020"/>
            <a:ext cx="176783" cy="92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78117" y="1898523"/>
            <a:ext cx="40640" cy="95250"/>
          </a:xfrm>
          <a:custGeom>
            <a:avLst/>
            <a:gdLst/>
            <a:ahLst/>
            <a:cxnLst/>
            <a:rect l="l" t="t" r="r" b="b"/>
            <a:pathLst>
              <a:path w="40639" h="95250">
                <a:moveTo>
                  <a:pt x="5841" y="0"/>
                </a:moveTo>
                <a:lnTo>
                  <a:pt x="849" y="7123"/>
                </a:lnTo>
                <a:lnTo>
                  <a:pt x="0" y="20605"/>
                </a:lnTo>
                <a:lnTo>
                  <a:pt x="2770" y="38326"/>
                </a:lnTo>
                <a:lnTo>
                  <a:pt x="16123" y="75745"/>
                </a:lnTo>
                <a:lnTo>
                  <a:pt x="36321" y="95123"/>
                </a:lnTo>
                <a:lnTo>
                  <a:pt x="39443" y="89917"/>
                </a:lnTo>
                <a:lnTo>
                  <a:pt x="40338" y="79295"/>
                </a:lnTo>
                <a:lnTo>
                  <a:pt x="38875" y="64172"/>
                </a:lnTo>
                <a:lnTo>
                  <a:pt x="28076" y="25771"/>
                </a:lnTo>
                <a:lnTo>
                  <a:pt x="5841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19560" y="1901570"/>
            <a:ext cx="36195" cy="95250"/>
          </a:xfrm>
          <a:custGeom>
            <a:avLst/>
            <a:gdLst/>
            <a:ahLst/>
            <a:cxnLst/>
            <a:rect l="l" t="t" r="r" b="b"/>
            <a:pathLst>
              <a:path w="36195" h="95250">
                <a:moveTo>
                  <a:pt x="29956" y="0"/>
                </a:moveTo>
                <a:lnTo>
                  <a:pt x="3921" y="46100"/>
                </a:lnTo>
                <a:lnTo>
                  <a:pt x="0" y="80089"/>
                </a:lnTo>
                <a:lnTo>
                  <a:pt x="1831" y="90231"/>
                </a:lnTo>
                <a:lnTo>
                  <a:pt x="5318" y="95123"/>
                </a:lnTo>
                <a:lnTo>
                  <a:pt x="10310" y="94140"/>
                </a:lnTo>
                <a:lnTo>
                  <a:pt x="29956" y="57403"/>
                </a:lnTo>
                <a:lnTo>
                  <a:pt x="36147" y="20272"/>
                </a:lnTo>
                <a:lnTo>
                  <a:pt x="34599" y="6986"/>
                </a:lnTo>
                <a:lnTo>
                  <a:pt x="29956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292579" y="1720088"/>
            <a:ext cx="255270" cy="372745"/>
          </a:xfrm>
          <a:custGeom>
            <a:avLst/>
            <a:gdLst/>
            <a:ahLst/>
            <a:cxnLst/>
            <a:rect l="l" t="t" r="r" b="b"/>
            <a:pathLst>
              <a:path w="255270" h="372744">
                <a:moveTo>
                  <a:pt x="127270" y="0"/>
                </a:moveTo>
                <a:lnTo>
                  <a:pt x="57128" y="21980"/>
                </a:lnTo>
                <a:lnTo>
                  <a:pt x="29416" y="51609"/>
                </a:lnTo>
                <a:lnTo>
                  <a:pt x="9621" y="91853"/>
                </a:lnTo>
                <a:lnTo>
                  <a:pt x="0" y="141355"/>
                </a:lnTo>
                <a:lnTo>
                  <a:pt x="2810" y="198754"/>
                </a:lnTo>
                <a:lnTo>
                  <a:pt x="18704" y="262505"/>
                </a:lnTo>
                <a:lnTo>
                  <a:pt x="40384" y="311272"/>
                </a:lnTo>
                <a:lnTo>
                  <a:pt x="66562" y="345525"/>
                </a:lnTo>
                <a:lnTo>
                  <a:pt x="127270" y="372363"/>
                </a:lnTo>
                <a:lnTo>
                  <a:pt x="159186" y="365732"/>
                </a:lnTo>
                <a:lnTo>
                  <a:pt x="214677" y="311272"/>
                </a:lnTo>
                <a:lnTo>
                  <a:pt x="236096" y="262505"/>
                </a:lnTo>
                <a:lnTo>
                  <a:pt x="251857" y="198754"/>
                </a:lnTo>
                <a:lnTo>
                  <a:pt x="255152" y="141355"/>
                </a:lnTo>
                <a:lnTo>
                  <a:pt x="245662" y="91853"/>
                </a:lnTo>
                <a:lnTo>
                  <a:pt x="225758" y="51609"/>
                </a:lnTo>
                <a:lnTo>
                  <a:pt x="197811" y="21980"/>
                </a:lnTo>
                <a:lnTo>
                  <a:pt x="164192" y="4324"/>
                </a:lnTo>
                <a:lnTo>
                  <a:pt x="127270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292596" y="1720088"/>
            <a:ext cx="255270" cy="287020"/>
          </a:xfrm>
          <a:custGeom>
            <a:avLst/>
            <a:gdLst/>
            <a:ahLst/>
            <a:cxnLst/>
            <a:rect l="l" t="t" r="r" b="b"/>
            <a:pathLst>
              <a:path w="255270" h="287019">
                <a:moveTo>
                  <a:pt x="127253" y="0"/>
                </a:moveTo>
                <a:lnTo>
                  <a:pt x="55906" y="23329"/>
                </a:lnTo>
                <a:lnTo>
                  <a:pt x="28096" y="54150"/>
                </a:lnTo>
                <a:lnTo>
                  <a:pt x="8674" y="95865"/>
                </a:lnTo>
                <a:lnTo>
                  <a:pt x="0" y="147065"/>
                </a:lnTo>
                <a:lnTo>
                  <a:pt x="226568" y="287020"/>
                </a:lnTo>
                <a:lnTo>
                  <a:pt x="241347" y="247126"/>
                </a:lnTo>
                <a:lnTo>
                  <a:pt x="251840" y="198754"/>
                </a:lnTo>
                <a:lnTo>
                  <a:pt x="255135" y="141355"/>
                </a:lnTo>
                <a:lnTo>
                  <a:pt x="245646" y="91853"/>
                </a:lnTo>
                <a:lnTo>
                  <a:pt x="225742" y="51609"/>
                </a:lnTo>
                <a:lnTo>
                  <a:pt x="197795" y="21980"/>
                </a:lnTo>
                <a:lnTo>
                  <a:pt x="164175" y="4324"/>
                </a:lnTo>
                <a:lnTo>
                  <a:pt x="127253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414515" y="1720088"/>
            <a:ext cx="133350" cy="372745"/>
          </a:xfrm>
          <a:custGeom>
            <a:avLst/>
            <a:gdLst/>
            <a:ahLst/>
            <a:cxnLst/>
            <a:rect l="l" t="t" r="r" b="b"/>
            <a:pathLst>
              <a:path w="133350" h="372744">
                <a:moveTo>
                  <a:pt x="5587" y="0"/>
                </a:moveTo>
                <a:lnTo>
                  <a:pt x="0" y="0"/>
                </a:lnTo>
                <a:lnTo>
                  <a:pt x="0" y="370966"/>
                </a:lnTo>
                <a:lnTo>
                  <a:pt x="1397" y="372363"/>
                </a:lnTo>
                <a:lnTo>
                  <a:pt x="5587" y="372363"/>
                </a:lnTo>
                <a:lnTo>
                  <a:pt x="66854" y="345525"/>
                </a:lnTo>
                <a:lnTo>
                  <a:pt x="92794" y="311272"/>
                </a:lnTo>
                <a:lnTo>
                  <a:pt x="114174" y="262505"/>
                </a:lnTo>
                <a:lnTo>
                  <a:pt x="129920" y="198754"/>
                </a:lnTo>
                <a:lnTo>
                  <a:pt x="133225" y="141355"/>
                </a:lnTo>
                <a:lnTo>
                  <a:pt x="123763" y="91853"/>
                </a:lnTo>
                <a:lnTo>
                  <a:pt x="103901" y="51609"/>
                </a:lnTo>
                <a:lnTo>
                  <a:pt x="76007" y="21980"/>
                </a:lnTo>
                <a:lnTo>
                  <a:pt x="42446" y="4324"/>
                </a:lnTo>
                <a:lnTo>
                  <a:pt x="5587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414515" y="1720088"/>
            <a:ext cx="133350" cy="287020"/>
          </a:xfrm>
          <a:custGeom>
            <a:avLst/>
            <a:gdLst/>
            <a:ahLst/>
            <a:cxnLst/>
            <a:rect l="l" t="t" r="r" b="b"/>
            <a:pathLst>
              <a:path w="133350" h="287019">
                <a:moveTo>
                  <a:pt x="5587" y="0"/>
                </a:moveTo>
                <a:lnTo>
                  <a:pt x="0" y="0"/>
                </a:lnTo>
                <a:lnTo>
                  <a:pt x="0" y="221234"/>
                </a:lnTo>
                <a:lnTo>
                  <a:pt x="104775" y="287020"/>
                </a:lnTo>
                <a:lnTo>
                  <a:pt x="112633" y="268138"/>
                </a:lnTo>
                <a:lnTo>
                  <a:pt x="119443" y="247126"/>
                </a:lnTo>
                <a:lnTo>
                  <a:pt x="125206" y="223994"/>
                </a:lnTo>
                <a:lnTo>
                  <a:pt x="129920" y="198754"/>
                </a:lnTo>
                <a:lnTo>
                  <a:pt x="133225" y="141355"/>
                </a:lnTo>
                <a:lnTo>
                  <a:pt x="123763" y="91853"/>
                </a:lnTo>
                <a:lnTo>
                  <a:pt x="103901" y="51609"/>
                </a:lnTo>
                <a:lnTo>
                  <a:pt x="76007" y="21980"/>
                </a:lnTo>
                <a:lnTo>
                  <a:pt x="42446" y="4324"/>
                </a:lnTo>
                <a:lnTo>
                  <a:pt x="5587" y="0"/>
                </a:lnTo>
                <a:close/>
              </a:path>
            </a:pathLst>
          </a:custGeom>
          <a:solidFill>
            <a:srgbClr val="C0BD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290853" y="1720214"/>
            <a:ext cx="258445" cy="184785"/>
          </a:xfrm>
          <a:custGeom>
            <a:avLst/>
            <a:gdLst/>
            <a:ahLst/>
            <a:cxnLst/>
            <a:rect l="l" t="t" r="r" b="b"/>
            <a:pathLst>
              <a:path w="258445" h="184785">
                <a:moveTo>
                  <a:pt x="128234" y="0"/>
                </a:moveTo>
                <a:lnTo>
                  <a:pt x="58991" y="20729"/>
                </a:lnTo>
                <a:lnTo>
                  <a:pt x="31270" y="48101"/>
                </a:lnTo>
                <a:lnTo>
                  <a:pt x="10914" y="85315"/>
                </a:lnTo>
                <a:lnTo>
                  <a:pt x="0" y="131250"/>
                </a:lnTo>
                <a:lnTo>
                  <a:pt x="599" y="184785"/>
                </a:lnTo>
                <a:lnTo>
                  <a:pt x="20310" y="154785"/>
                </a:lnTo>
                <a:lnTo>
                  <a:pt x="50177" y="132334"/>
                </a:lnTo>
                <a:lnTo>
                  <a:pt x="87164" y="118741"/>
                </a:lnTo>
                <a:lnTo>
                  <a:pt x="128234" y="115315"/>
                </a:lnTo>
                <a:lnTo>
                  <a:pt x="254011" y="115315"/>
                </a:lnTo>
                <a:lnTo>
                  <a:pt x="246711" y="85315"/>
                </a:lnTo>
                <a:lnTo>
                  <a:pt x="226008" y="48101"/>
                </a:lnTo>
                <a:lnTo>
                  <a:pt x="197929" y="20729"/>
                </a:lnTo>
                <a:lnTo>
                  <a:pt x="164621" y="4321"/>
                </a:lnTo>
                <a:lnTo>
                  <a:pt x="128234" y="0"/>
                </a:lnTo>
                <a:close/>
              </a:path>
              <a:path w="258445" h="184785">
                <a:moveTo>
                  <a:pt x="254011" y="115315"/>
                </a:moveTo>
                <a:lnTo>
                  <a:pt x="128234" y="115315"/>
                </a:lnTo>
                <a:lnTo>
                  <a:pt x="169400" y="118741"/>
                </a:lnTo>
                <a:lnTo>
                  <a:pt x="206577" y="132334"/>
                </a:lnTo>
                <a:lnTo>
                  <a:pt x="236873" y="154785"/>
                </a:lnTo>
                <a:lnTo>
                  <a:pt x="257393" y="184785"/>
                </a:lnTo>
                <a:lnTo>
                  <a:pt x="257889" y="131250"/>
                </a:lnTo>
                <a:lnTo>
                  <a:pt x="254011" y="115315"/>
                </a:lnTo>
                <a:close/>
              </a:path>
            </a:pathLst>
          </a:custGeom>
          <a:solidFill>
            <a:srgbClr val="1694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310884" y="1711451"/>
            <a:ext cx="216408" cy="1752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156447" y="2049779"/>
            <a:ext cx="675640" cy="356870"/>
          </a:xfrm>
          <a:custGeom>
            <a:avLst/>
            <a:gdLst/>
            <a:ahLst/>
            <a:cxnLst/>
            <a:rect l="l" t="t" r="r" b="b"/>
            <a:pathLst>
              <a:path w="675640" h="356869">
                <a:moveTo>
                  <a:pt x="335660" y="0"/>
                </a:moveTo>
                <a:lnTo>
                  <a:pt x="71627" y="46228"/>
                </a:lnTo>
                <a:lnTo>
                  <a:pt x="0" y="199517"/>
                </a:lnTo>
                <a:lnTo>
                  <a:pt x="33908" y="266065"/>
                </a:lnTo>
                <a:lnTo>
                  <a:pt x="353059" y="356616"/>
                </a:lnTo>
                <a:lnTo>
                  <a:pt x="595756" y="248666"/>
                </a:lnTo>
                <a:lnTo>
                  <a:pt x="675131" y="159004"/>
                </a:lnTo>
                <a:lnTo>
                  <a:pt x="583183" y="43434"/>
                </a:lnTo>
                <a:lnTo>
                  <a:pt x="335660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299704" y="2045207"/>
            <a:ext cx="173990" cy="373380"/>
          </a:xfrm>
          <a:custGeom>
            <a:avLst/>
            <a:gdLst/>
            <a:ahLst/>
            <a:cxnLst/>
            <a:rect l="l" t="t" r="r" b="b"/>
            <a:pathLst>
              <a:path w="173990" h="373380">
                <a:moveTo>
                  <a:pt x="38607" y="0"/>
                </a:moveTo>
                <a:lnTo>
                  <a:pt x="0" y="202564"/>
                </a:lnTo>
                <a:lnTo>
                  <a:pt x="103250" y="213232"/>
                </a:lnTo>
                <a:lnTo>
                  <a:pt x="47244" y="257555"/>
                </a:lnTo>
                <a:lnTo>
                  <a:pt x="76200" y="367538"/>
                </a:lnTo>
                <a:lnTo>
                  <a:pt x="173736" y="373379"/>
                </a:lnTo>
                <a:lnTo>
                  <a:pt x="158242" y="186181"/>
                </a:lnTo>
                <a:lnTo>
                  <a:pt x="97536" y="21208"/>
                </a:lnTo>
                <a:lnTo>
                  <a:pt x="38607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471916" y="2045207"/>
            <a:ext cx="172720" cy="373380"/>
          </a:xfrm>
          <a:custGeom>
            <a:avLst/>
            <a:gdLst/>
            <a:ahLst/>
            <a:cxnLst/>
            <a:rect l="l" t="t" r="r" b="b"/>
            <a:pathLst>
              <a:path w="172720" h="373380">
                <a:moveTo>
                  <a:pt x="131825" y="0"/>
                </a:moveTo>
                <a:lnTo>
                  <a:pt x="74040" y="21208"/>
                </a:lnTo>
                <a:lnTo>
                  <a:pt x="14477" y="186181"/>
                </a:lnTo>
                <a:lnTo>
                  <a:pt x="0" y="373379"/>
                </a:lnTo>
                <a:lnTo>
                  <a:pt x="95250" y="367538"/>
                </a:lnTo>
                <a:lnTo>
                  <a:pt x="124078" y="257555"/>
                </a:lnTo>
                <a:lnTo>
                  <a:pt x="67309" y="213232"/>
                </a:lnTo>
                <a:lnTo>
                  <a:pt x="172211" y="202564"/>
                </a:lnTo>
                <a:lnTo>
                  <a:pt x="131825" y="0"/>
                </a:lnTo>
                <a:close/>
              </a:path>
            </a:pathLst>
          </a:custGeom>
          <a:solidFill>
            <a:srgbClr val="2C57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335136" y="1744979"/>
            <a:ext cx="267970" cy="386080"/>
          </a:xfrm>
          <a:custGeom>
            <a:avLst/>
            <a:gdLst/>
            <a:ahLst/>
            <a:cxnLst/>
            <a:rect l="l" t="t" r="r" b="b"/>
            <a:pathLst>
              <a:path w="267970" h="386080">
                <a:moveTo>
                  <a:pt x="132969" y="0"/>
                </a:moveTo>
                <a:lnTo>
                  <a:pt x="89785" y="8304"/>
                </a:lnTo>
                <a:lnTo>
                  <a:pt x="52863" y="31194"/>
                </a:lnTo>
                <a:lnTo>
                  <a:pt x="25991" y="65633"/>
                </a:lnTo>
                <a:lnTo>
                  <a:pt x="12954" y="108585"/>
                </a:lnTo>
                <a:lnTo>
                  <a:pt x="9358" y="148427"/>
                </a:lnTo>
                <a:lnTo>
                  <a:pt x="5905" y="187960"/>
                </a:lnTo>
                <a:lnTo>
                  <a:pt x="2738" y="227492"/>
                </a:lnTo>
                <a:lnTo>
                  <a:pt x="0" y="267335"/>
                </a:lnTo>
                <a:lnTo>
                  <a:pt x="6863" y="311794"/>
                </a:lnTo>
                <a:lnTo>
                  <a:pt x="34242" y="349551"/>
                </a:lnTo>
                <a:lnTo>
                  <a:pt x="77741" y="375759"/>
                </a:lnTo>
                <a:lnTo>
                  <a:pt x="132969" y="385572"/>
                </a:lnTo>
                <a:lnTo>
                  <a:pt x="189077" y="375759"/>
                </a:lnTo>
                <a:lnTo>
                  <a:pt x="233029" y="349551"/>
                </a:lnTo>
                <a:lnTo>
                  <a:pt x="260574" y="311794"/>
                </a:lnTo>
                <a:lnTo>
                  <a:pt x="267462" y="267335"/>
                </a:lnTo>
                <a:lnTo>
                  <a:pt x="263848" y="227492"/>
                </a:lnTo>
                <a:lnTo>
                  <a:pt x="260365" y="187960"/>
                </a:lnTo>
                <a:lnTo>
                  <a:pt x="257192" y="148427"/>
                </a:lnTo>
                <a:lnTo>
                  <a:pt x="254508" y="108585"/>
                </a:lnTo>
                <a:lnTo>
                  <a:pt x="241214" y="65633"/>
                </a:lnTo>
                <a:lnTo>
                  <a:pt x="213788" y="31194"/>
                </a:lnTo>
                <a:lnTo>
                  <a:pt x="176337" y="8304"/>
                </a:lnTo>
                <a:lnTo>
                  <a:pt x="132969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467343" y="1744979"/>
            <a:ext cx="135255" cy="386080"/>
          </a:xfrm>
          <a:custGeom>
            <a:avLst/>
            <a:gdLst/>
            <a:ahLst/>
            <a:cxnLst/>
            <a:rect l="l" t="t" r="r" b="b"/>
            <a:pathLst>
              <a:path w="135254" h="386080">
                <a:moveTo>
                  <a:pt x="0" y="0"/>
                </a:moveTo>
                <a:lnTo>
                  <a:pt x="0" y="385572"/>
                </a:lnTo>
                <a:lnTo>
                  <a:pt x="56387" y="375759"/>
                </a:lnTo>
                <a:lnTo>
                  <a:pt x="100583" y="349551"/>
                </a:lnTo>
                <a:lnTo>
                  <a:pt x="128301" y="311794"/>
                </a:lnTo>
                <a:lnTo>
                  <a:pt x="135254" y="267335"/>
                </a:lnTo>
                <a:lnTo>
                  <a:pt x="131585" y="227492"/>
                </a:lnTo>
                <a:lnTo>
                  <a:pt x="128095" y="187960"/>
                </a:lnTo>
                <a:lnTo>
                  <a:pt x="124914" y="148427"/>
                </a:lnTo>
                <a:lnTo>
                  <a:pt x="122174" y="108585"/>
                </a:lnTo>
                <a:lnTo>
                  <a:pt x="108835" y="65633"/>
                </a:lnTo>
                <a:lnTo>
                  <a:pt x="81279" y="31194"/>
                </a:lnTo>
                <a:lnTo>
                  <a:pt x="43628" y="8304"/>
                </a:lnTo>
                <a:lnTo>
                  <a:pt x="0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394192" y="1988947"/>
            <a:ext cx="79375" cy="44450"/>
          </a:xfrm>
          <a:custGeom>
            <a:avLst/>
            <a:gdLst/>
            <a:ahLst/>
            <a:cxnLst/>
            <a:rect l="l" t="t" r="r" b="b"/>
            <a:pathLst>
              <a:path w="79375" h="44450">
                <a:moveTo>
                  <a:pt x="0" y="22986"/>
                </a:moveTo>
                <a:lnTo>
                  <a:pt x="1932" y="26281"/>
                </a:lnTo>
                <a:lnTo>
                  <a:pt x="8032" y="33527"/>
                </a:lnTo>
                <a:lnTo>
                  <a:pt x="18752" y="40774"/>
                </a:lnTo>
                <a:lnTo>
                  <a:pt x="34543" y="44068"/>
                </a:lnTo>
                <a:lnTo>
                  <a:pt x="47474" y="42465"/>
                </a:lnTo>
                <a:lnTo>
                  <a:pt x="77570" y="23574"/>
                </a:lnTo>
                <a:lnTo>
                  <a:pt x="18603" y="23574"/>
                </a:lnTo>
                <a:lnTo>
                  <a:pt x="0" y="22986"/>
                </a:lnTo>
                <a:close/>
              </a:path>
              <a:path w="79375" h="44450">
                <a:moveTo>
                  <a:pt x="59725" y="0"/>
                </a:moveTo>
                <a:lnTo>
                  <a:pt x="51053" y="3428"/>
                </a:lnTo>
                <a:lnTo>
                  <a:pt x="41665" y="10128"/>
                </a:lnTo>
                <a:lnTo>
                  <a:pt x="31670" y="18065"/>
                </a:lnTo>
                <a:lnTo>
                  <a:pt x="18603" y="23574"/>
                </a:lnTo>
                <a:lnTo>
                  <a:pt x="77570" y="23574"/>
                </a:lnTo>
                <a:lnTo>
                  <a:pt x="78787" y="18256"/>
                </a:lnTo>
                <a:lnTo>
                  <a:pt x="78710" y="10925"/>
                </a:lnTo>
                <a:lnTo>
                  <a:pt x="75691" y="3428"/>
                </a:lnTo>
                <a:lnTo>
                  <a:pt x="73449" y="2285"/>
                </a:lnTo>
                <a:lnTo>
                  <a:pt x="67659" y="380"/>
                </a:lnTo>
                <a:lnTo>
                  <a:pt x="59725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464677" y="1988947"/>
            <a:ext cx="77470" cy="44450"/>
          </a:xfrm>
          <a:custGeom>
            <a:avLst/>
            <a:gdLst/>
            <a:ahLst/>
            <a:cxnLst/>
            <a:rect l="l" t="t" r="r" b="b"/>
            <a:pathLst>
              <a:path w="77470" h="44450">
                <a:moveTo>
                  <a:pt x="18746" y="0"/>
                </a:moveTo>
                <a:lnTo>
                  <a:pt x="0" y="18256"/>
                </a:lnTo>
                <a:lnTo>
                  <a:pt x="1440" y="24681"/>
                </a:lnTo>
                <a:lnTo>
                  <a:pt x="43433" y="44068"/>
                </a:lnTo>
                <a:lnTo>
                  <a:pt x="58965" y="40774"/>
                </a:lnTo>
                <a:lnTo>
                  <a:pt x="69484" y="33527"/>
                </a:lnTo>
                <a:lnTo>
                  <a:pt x="75455" y="26281"/>
                </a:lnTo>
                <a:lnTo>
                  <a:pt x="77006" y="23574"/>
                </a:lnTo>
                <a:lnTo>
                  <a:pt x="59058" y="23574"/>
                </a:lnTo>
                <a:lnTo>
                  <a:pt x="46227" y="18065"/>
                </a:lnTo>
                <a:lnTo>
                  <a:pt x="36445" y="10128"/>
                </a:lnTo>
                <a:lnTo>
                  <a:pt x="27304" y="3428"/>
                </a:lnTo>
                <a:lnTo>
                  <a:pt x="18746" y="0"/>
                </a:lnTo>
                <a:close/>
              </a:path>
              <a:path w="77470" h="44450">
                <a:moveTo>
                  <a:pt x="77343" y="22986"/>
                </a:moveTo>
                <a:lnTo>
                  <a:pt x="59058" y="23574"/>
                </a:lnTo>
                <a:lnTo>
                  <a:pt x="77006" y="23574"/>
                </a:lnTo>
                <a:lnTo>
                  <a:pt x="77343" y="22986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423147" y="2080260"/>
            <a:ext cx="88392" cy="640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343900" y="1758695"/>
            <a:ext cx="257810" cy="260985"/>
          </a:xfrm>
          <a:custGeom>
            <a:avLst/>
            <a:gdLst/>
            <a:ahLst/>
            <a:cxnLst/>
            <a:rect l="l" t="t" r="r" b="b"/>
            <a:pathLst>
              <a:path w="257809" h="260985">
                <a:moveTo>
                  <a:pt x="70866" y="0"/>
                </a:moveTo>
                <a:lnTo>
                  <a:pt x="26368" y="38655"/>
                </a:lnTo>
                <a:lnTo>
                  <a:pt x="4825" y="95503"/>
                </a:lnTo>
                <a:lnTo>
                  <a:pt x="0" y="148970"/>
                </a:lnTo>
                <a:lnTo>
                  <a:pt x="257555" y="260603"/>
                </a:lnTo>
                <a:lnTo>
                  <a:pt x="257555" y="254126"/>
                </a:lnTo>
                <a:lnTo>
                  <a:pt x="253962" y="214304"/>
                </a:lnTo>
                <a:lnTo>
                  <a:pt x="250523" y="174815"/>
                </a:lnTo>
                <a:lnTo>
                  <a:pt x="247394" y="135326"/>
                </a:lnTo>
                <a:lnTo>
                  <a:pt x="244728" y="95503"/>
                </a:lnTo>
                <a:lnTo>
                  <a:pt x="243077" y="87375"/>
                </a:lnTo>
                <a:lnTo>
                  <a:pt x="241426" y="80899"/>
                </a:lnTo>
                <a:lnTo>
                  <a:pt x="239902" y="74421"/>
                </a:lnTo>
                <a:lnTo>
                  <a:pt x="70866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467343" y="1783079"/>
            <a:ext cx="134111" cy="2362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275319" y="1845564"/>
            <a:ext cx="291465" cy="40005"/>
          </a:xfrm>
          <a:custGeom>
            <a:avLst/>
            <a:gdLst/>
            <a:ahLst/>
            <a:cxnLst/>
            <a:rect l="l" t="t" r="r" b="b"/>
            <a:pathLst>
              <a:path w="291465" h="40005">
                <a:moveTo>
                  <a:pt x="271652" y="0"/>
                </a:moveTo>
                <a:lnTo>
                  <a:pt x="45338" y="0"/>
                </a:lnTo>
                <a:lnTo>
                  <a:pt x="24592" y="1470"/>
                </a:lnTo>
                <a:lnTo>
                  <a:pt x="10525" y="5572"/>
                </a:lnTo>
                <a:lnTo>
                  <a:pt x="2530" y="11840"/>
                </a:lnTo>
                <a:lnTo>
                  <a:pt x="0" y="19812"/>
                </a:lnTo>
                <a:lnTo>
                  <a:pt x="1446" y="27783"/>
                </a:lnTo>
                <a:lnTo>
                  <a:pt x="5476" y="34051"/>
                </a:lnTo>
                <a:lnTo>
                  <a:pt x="11626" y="38153"/>
                </a:lnTo>
                <a:lnTo>
                  <a:pt x="19430" y="39624"/>
                </a:lnTo>
                <a:lnTo>
                  <a:pt x="263651" y="34671"/>
                </a:lnTo>
                <a:lnTo>
                  <a:pt x="272706" y="33974"/>
                </a:lnTo>
                <a:lnTo>
                  <a:pt x="281606" y="31575"/>
                </a:lnTo>
                <a:lnTo>
                  <a:pt x="288387" y="27009"/>
                </a:lnTo>
                <a:lnTo>
                  <a:pt x="291083" y="19812"/>
                </a:lnTo>
                <a:lnTo>
                  <a:pt x="289423" y="11840"/>
                </a:lnTo>
                <a:lnTo>
                  <a:pt x="285035" y="5572"/>
                </a:lnTo>
                <a:lnTo>
                  <a:pt x="278814" y="1470"/>
                </a:lnTo>
                <a:lnTo>
                  <a:pt x="271652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339328" y="1708923"/>
            <a:ext cx="154685" cy="1655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371331" y="1845564"/>
            <a:ext cx="289560" cy="40005"/>
          </a:xfrm>
          <a:custGeom>
            <a:avLst/>
            <a:gdLst/>
            <a:ahLst/>
            <a:cxnLst/>
            <a:rect l="l" t="t" r="r" b="b"/>
            <a:pathLst>
              <a:path w="289559" h="40005">
                <a:moveTo>
                  <a:pt x="244475" y="0"/>
                </a:moveTo>
                <a:lnTo>
                  <a:pt x="19303" y="0"/>
                </a:lnTo>
                <a:lnTo>
                  <a:pt x="11519" y="1470"/>
                </a:lnTo>
                <a:lnTo>
                  <a:pt x="5413" y="5572"/>
                </a:lnTo>
                <a:lnTo>
                  <a:pt x="1426" y="11840"/>
                </a:lnTo>
                <a:lnTo>
                  <a:pt x="0" y="19812"/>
                </a:lnTo>
                <a:lnTo>
                  <a:pt x="2694" y="27009"/>
                </a:lnTo>
                <a:lnTo>
                  <a:pt x="9461" y="31575"/>
                </a:lnTo>
                <a:lnTo>
                  <a:pt x="18323" y="33974"/>
                </a:lnTo>
                <a:lnTo>
                  <a:pt x="27304" y="34671"/>
                </a:lnTo>
                <a:lnTo>
                  <a:pt x="270256" y="39624"/>
                </a:lnTo>
                <a:lnTo>
                  <a:pt x="278040" y="38153"/>
                </a:lnTo>
                <a:lnTo>
                  <a:pt x="284146" y="34051"/>
                </a:lnTo>
                <a:lnTo>
                  <a:pt x="288133" y="27783"/>
                </a:lnTo>
                <a:lnTo>
                  <a:pt x="289560" y="19812"/>
                </a:lnTo>
                <a:lnTo>
                  <a:pt x="287051" y="11840"/>
                </a:lnTo>
                <a:lnTo>
                  <a:pt x="279114" y="5572"/>
                </a:lnTo>
                <a:lnTo>
                  <a:pt x="265128" y="1470"/>
                </a:lnTo>
                <a:lnTo>
                  <a:pt x="244475" y="0"/>
                </a:lnTo>
                <a:close/>
              </a:path>
            </a:pathLst>
          </a:custGeom>
          <a:solidFill>
            <a:srgbClr val="0D2F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441435" y="1708923"/>
            <a:ext cx="155448" cy="1655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282940" y="1860804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63" y="0"/>
                </a:lnTo>
              </a:path>
            </a:pathLst>
          </a:custGeom>
          <a:ln w="21336">
            <a:solidFill>
              <a:srgbClr val="2C57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339328" y="1708943"/>
            <a:ext cx="134112" cy="1518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216895" y="2165604"/>
            <a:ext cx="495300" cy="218440"/>
          </a:xfrm>
          <a:custGeom>
            <a:avLst/>
            <a:gdLst/>
            <a:ahLst/>
            <a:cxnLst/>
            <a:rect l="l" t="t" r="r" b="b"/>
            <a:pathLst>
              <a:path w="495300" h="218439">
                <a:moveTo>
                  <a:pt x="424179" y="0"/>
                </a:moveTo>
                <a:lnTo>
                  <a:pt x="66548" y="0"/>
                </a:lnTo>
                <a:lnTo>
                  <a:pt x="0" y="217932"/>
                </a:lnTo>
                <a:lnTo>
                  <a:pt x="495300" y="217932"/>
                </a:lnTo>
                <a:lnTo>
                  <a:pt x="424179" y="0"/>
                </a:lnTo>
                <a:close/>
              </a:path>
            </a:pathLst>
          </a:custGeom>
          <a:solidFill>
            <a:srgbClr val="FC60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378440" y="2008632"/>
            <a:ext cx="144779" cy="2179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0283952" y="1874520"/>
            <a:ext cx="35560" cy="93345"/>
          </a:xfrm>
          <a:custGeom>
            <a:avLst/>
            <a:gdLst/>
            <a:ahLst/>
            <a:cxnLst/>
            <a:rect l="l" t="t" r="r" b="b"/>
            <a:pathLst>
              <a:path w="35559" h="93344">
                <a:moveTo>
                  <a:pt x="27431" y="0"/>
                </a:moveTo>
                <a:lnTo>
                  <a:pt x="7620" y="0"/>
                </a:lnTo>
                <a:lnTo>
                  <a:pt x="0" y="7746"/>
                </a:lnTo>
                <a:lnTo>
                  <a:pt x="0" y="74421"/>
                </a:lnTo>
                <a:lnTo>
                  <a:pt x="1357" y="81230"/>
                </a:lnTo>
                <a:lnTo>
                  <a:pt x="5143" y="87169"/>
                </a:lnTo>
                <a:lnTo>
                  <a:pt x="10929" y="91370"/>
                </a:lnTo>
                <a:lnTo>
                  <a:pt x="18288" y="92963"/>
                </a:lnTo>
                <a:lnTo>
                  <a:pt x="27431" y="92963"/>
                </a:lnTo>
                <a:lnTo>
                  <a:pt x="35051" y="83692"/>
                </a:lnTo>
                <a:lnTo>
                  <a:pt x="35051" y="7746"/>
                </a:lnTo>
                <a:lnTo>
                  <a:pt x="27431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280904" y="1827276"/>
            <a:ext cx="36830" cy="91440"/>
          </a:xfrm>
          <a:custGeom>
            <a:avLst/>
            <a:gdLst/>
            <a:ahLst/>
            <a:cxnLst/>
            <a:rect l="l" t="t" r="r" b="b"/>
            <a:pathLst>
              <a:path w="36829" h="91439">
                <a:moveTo>
                  <a:pt x="28575" y="0"/>
                </a:moveTo>
                <a:lnTo>
                  <a:pt x="19050" y="0"/>
                </a:lnTo>
                <a:lnTo>
                  <a:pt x="12055" y="1355"/>
                </a:lnTo>
                <a:lnTo>
                  <a:pt x="5953" y="5032"/>
                </a:lnTo>
                <a:lnTo>
                  <a:pt x="1637" y="10447"/>
                </a:lnTo>
                <a:lnTo>
                  <a:pt x="0" y="17018"/>
                </a:lnTo>
                <a:lnTo>
                  <a:pt x="0" y="74422"/>
                </a:lnTo>
                <a:lnTo>
                  <a:pt x="1637" y="80992"/>
                </a:lnTo>
                <a:lnTo>
                  <a:pt x="5953" y="86407"/>
                </a:lnTo>
                <a:lnTo>
                  <a:pt x="12055" y="90084"/>
                </a:lnTo>
                <a:lnTo>
                  <a:pt x="19050" y="91439"/>
                </a:lnTo>
                <a:lnTo>
                  <a:pt x="28575" y="91439"/>
                </a:lnTo>
                <a:lnTo>
                  <a:pt x="36575" y="83693"/>
                </a:lnTo>
                <a:lnTo>
                  <a:pt x="36575" y="7747"/>
                </a:lnTo>
                <a:lnTo>
                  <a:pt x="28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0514076" y="1874520"/>
            <a:ext cx="35560" cy="93345"/>
          </a:xfrm>
          <a:custGeom>
            <a:avLst/>
            <a:gdLst/>
            <a:ahLst/>
            <a:cxnLst/>
            <a:rect l="l" t="t" r="r" b="b"/>
            <a:pathLst>
              <a:path w="35559" h="93344">
                <a:moveTo>
                  <a:pt x="27431" y="0"/>
                </a:moveTo>
                <a:lnTo>
                  <a:pt x="7620" y="0"/>
                </a:lnTo>
                <a:lnTo>
                  <a:pt x="0" y="7746"/>
                </a:lnTo>
                <a:lnTo>
                  <a:pt x="0" y="74421"/>
                </a:lnTo>
                <a:lnTo>
                  <a:pt x="1357" y="81230"/>
                </a:lnTo>
                <a:lnTo>
                  <a:pt x="5143" y="87169"/>
                </a:lnTo>
                <a:lnTo>
                  <a:pt x="10929" y="91370"/>
                </a:lnTo>
                <a:lnTo>
                  <a:pt x="18288" y="92963"/>
                </a:lnTo>
                <a:lnTo>
                  <a:pt x="27431" y="92963"/>
                </a:lnTo>
                <a:lnTo>
                  <a:pt x="35051" y="83692"/>
                </a:lnTo>
                <a:lnTo>
                  <a:pt x="35051" y="7746"/>
                </a:lnTo>
                <a:lnTo>
                  <a:pt x="27431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0300716" y="1744979"/>
            <a:ext cx="234950" cy="363220"/>
          </a:xfrm>
          <a:custGeom>
            <a:avLst/>
            <a:gdLst/>
            <a:ahLst/>
            <a:cxnLst/>
            <a:rect l="l" t="t" r="r" b="b"/>
            <a:pathLst>
              <a:path w="234950" h="363219">
                <a:moveTo>
                  <a:pt x="142112" y="0"/>
                </a:moveTo>
                <a:lnTo>
                  <a:pt x="92582" y="0"/>
                </a:lnTo>
                <a:lnTo>
                  <a:pt x="58870" y="6254"/>
                </a:lnTo>
                <a:lnTo>
                  <a:pt x="30908" y="23368"/>
                </a:lnTo>
                <a:lnTo>
                  <a:pt x="11019" y="48863"/>
                </a:lnTo>
                <a:lnTo>
                  <a:pt x="1524" y="80264"/>
                </a:lnTo>
                <a:lnTo>
                  <a:pt x="0" y="237744"/>
                </a:lnTo>
                <a:lnTo>
                  <a:pt x="43179" y="362712"/>
                </a:lnTo>
                <a:lnTo>
                  <a:pt x="191515" y="362712"/>
                </a:lnTo>
                <a:lnTo>
                  <a:pt x="234695" y="237744"/>
                </a:lnTo>
                <a:lnTo>
                  <a:pt x="233172" y="91059"/>
                </a:lnTo>
                <a:lnTo>
                  <a:pt x="233172" y="80264"/>
                </a:lnTo>
                <a:lnTo>
                  <a:pt x="223676" y="48863"/>
                </a:lnTo>
                <a:lnTo>
                  <a:pt x="203787" y="23368"/>
                </a:lnTo>
                <a:lnTo>
                  <a:pt x="175825" y="6254"/>
                </a:lnTo>
                <a:lnTo>
                  <a:pt x="142112" y="0"/>
                </a:lnTo>
                <a:close/>
              </a:path>
            </a:pathLst>
          </a:custGeom>
          <a:solidFill>
            <a:srgbClr val="F1EE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0416540" y="1744979"/>
            <a:ext cx="119380" cy="363220"/>
          </a:xfrm>
          <a:custGeom>
            <a:avLst/>
            <a:gdLst/>
            <a:ahLst/>
            <a:cxnLst/>
            <a:rect l="l" t="t" r="r" b="b"/>
            <a:pathLst>
              <a:path w="119379" h="363219">
                <a:moveTo>
                  <a:pt x="26288" y="0"/>
                </a:moveTo>
                <a:lnTo>
                  <a:pt x="0" y="0"/>
                </a:lnTo>
                <a:lnTo>
                  <a:pt x="0" y="362712"/>
                </a:lnTo>
                <a:lnTo>
                  <a:pt x="75691" y="362712"/>
                </a:lnTo>
                <a:lnTo>
                  <a:pt x="118871" y="237744"/>
                </a:lnTo>
                <a:lnTo>
                  <a:pt x="117348" y="91059"/>
                </a:lnTo>
                <a:lnTo>
                  <a:pt x="117348" y="80264"/>
                </a:lnTo>
                <a:lnTo>
                  <a:pt x="107852" y="48863"/>
                </a:lnTo>
                <a:lnTo>
                  <a:pt x="87963" y="23368"/>
                </a:lnTo>
                <a:lnTo>
                  <a:pt x="60001" y="6254"/>
                </a:lnTo>
                <a:lnTo>
                  <a:pt x="26288" y="0"/>
                </a:lnTo>
                <a:close/>
              </a:path>
            </a:pathLst>
          </a:custGeom>
          <a:solidFill>
            <a:srgbClr val="DCDAC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0287000" y="1827276"/>
            <a:ext cx="262127" cy="2270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529584" y="2735579"/>
            <a:ext cx="1883410" cy="250837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3610736" y="5344414"/>
            <a:ext cx="17068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精致款体验小瓶装特制</a:t>
            </a:r>
            <a:r>
              <a:rPr sz="1100" spc="-15" dirty="0">
                <a:latin typeface="微软雅黑" panose="020B0503020204020204" charset="-122"/>
                <a:cs typeface="微软雅黑" panose="020B0503020204020204" charset="-122"/>
              </a:rPr>
              <a:t>白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酒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665846" y="5406644"/>
            <a:ext cx="17284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latin typeface="微软雅黑" panose="020B0503020204020204" charset="-122"/>
                <a:cs typeface="微软雅黑" panose="020B0503020204020204" charset="-122"/>
              </a:rPr>
              <a:t>年</a:t>
            </a:r>
            <a:r>
              <a:rPr sz="1100" spc="105" dirty="0">
                <a:latin typeface="微软雅黑" panose="020B0503020204020204" charset="-122"/>
                <a:cs typeface="微软雅黑" panose="020B0503020204020204" charset="-122"/>
              </a:rPr>
              <a:t>度</a:t>
            </a:r>
            <a:r>
              <a:rPr sz="1100" spc="125" dirty="0">
                <a:latin typeface="微软雅黑" panose="020B0503020204020204" charset="-122"/>
                <a:cs typeface="微软雅黑" panose="020B0503020204020204" charset="-122"/>
              </a:rPr>
              <a:t>礼</a:t>
            </a:r>
            <a:r>
              <a:rPr sz="1100" spc="105" dirty="0"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100" spc="125" dirty="0">
                <a:latin typeface="微软雅黑" panose="020B0503020204020204" charset="-122"/>
                <a:cs typeface="微软雅黑" panose="020B0503020204020204" charset="-122"/>
              </a:rPr>
              <a:t>款</a:t>
            </a:r>
            <a:r>
              <a:rPr sz="1100" spc="110" dirty="0">
                <a:latin typeface="微软雅黑" panose="020B0503020204020204" charset="-122"/>
                <a:cs typeface="微软雅黑" panose="020B0503020204020204" charset="-122"/>
              </a:rPr>
              <a:t>【</a:t>
            </a:r>
            <a:r>
              <a:rPr sz="1100" spc="125" dirty="0">
                <a:latin typeface="微软雅黑" panose="020B0503020204020204" charset="-122"/>
                <a:cs typeface="微软雅黑" panose="020B0503020204020204" charset="-122"/>
              </a:rPr>
              <a:t>送</a:t>
            </a:r>
            <a:r>
              <a:rPr sz="1100" spc="105" dirty="0">
                <a:latin typeface="微软雅黑" panose="020B0503020204020204" charset="-122"/>
                <a:cs typeface="微软雅黑" panose="020B0503020204020204" charset="-122"/>
              </a:rPr>
              <a:t>礼专</a:t>
            </a:r>
            <a:r>
              <a:rPr sz="1100" spc="125" dirty="0">
                <a:latin typeface="微软雅黑" panose="020B0503020204020204" charset="-122"/>
                <a:cs typeface="微软雅黑" panose="020B0503020204020204" charset="-122"/>
              </a:rPr>
              <a:t>款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721722" y="5406644"/>
            <a:ext cx="16770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75" dirty="0">
                <a:latin typeface="微软雅黑" panose="020B0503020204020204" charset="-122"/>
                <a:cs typeface="微软雅黑" panose="020B0503020204020204" charset="-122"/>
              </a:rPr>
              <a:t>会员回</a:t>
            </a:r>
            <a:r>
              <a:rPr sz="1100" spc="155" dirty="0">
                <a:latin typeface="微软雅黑" panose="020B0503020204020204" charset="-122"/>
                <a:cs typeface="微软雅黑" panose="020B0503020204020204" charset="-122"/>
              </a:rPr>
              <a:t>馈</a:t>
            </a:r>
            <a:r>
              <a:rPr sz="1100" spc="175" dirty="0">
                <a:latin typeface="微软雅黑" panose="020B0503020204020204" charset="-122"/>
                <a:cs typeface="微软雅黑" panose="020B0503020204020204" charset="-122"/>
              </a:rPr>
              <a:t>日</a:t>
            </a:r>
            <a:r>
              <a:rPr sz="1100" spc="80" dirty="0">
                <a:latin typeface="微软雅黑" panose="020B0503020204020204" charset="-122"/>
                <a:cs typeface="微软雅黑" panose="020B0503020204020204" charset="-122"/>
              </a:rPr>
              <a:t>10</a:t>
            </a:r>
            <a:r>
              <a:rPr sz="1100" spc="-17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spc="175" dirty="0">
                <a:latin typeface="微软雅黑" panose="020B0503020204020204" charset="-122"/>
                <a:cs typeface="微软雅黑" panose="020B0503020204020204" charset="-122"/>
              </a:rPr>
              <a:t>款特</a:t>
            </a:r>
            <a:r>
              <a:rPr sz="1100" spc="155" dirty="0">
                <a:latin typeface="微软雅黑" panose="020B0503020204020204" charset="-122"/>
                <a:cs typeface="微软雅黑" panose="020B0503020204020204" charset="-122"/>
              </a:rPr>
              <a:t>价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款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612891" y="2796539"/>
            <a:ext cx="1810385" cy="244728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5671184" y="5388609"/>
            <a:ext cx="1761489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50" dirty="0">
                <a:latin typeface="微软雅黑" panose="020B0503020204020204" charset="-122"/>
                <a:cs typeface="微软雅黑" panose="020B0503020204020204" charset="-122"/>
              </a:rPr>
              <a:t>小容量酒瓶定制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礼</a:t>
            </a:r>
            <a:r>
              <a:rPr sz="1100" spc="-10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spc="250" dirty="0">
                <a:latin typeface="微软雅黑" panose="020B0503020204020204" charset="-122"/>
                <a:cs typeface="微软雅黑" panose="020B0503020204020204" charset="-122"/>
              </a:rPr>
              <a:t>盒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装</a:t>
            </a:r>
            <a:r>
              <a:rPr sz="1100" spc="-6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【 3 </a:t>
            </a:r>
            <a:r>
              <a:rPr sz="1100" spc="25" dirty="0">
                <a:latin typeface="微软雅黑" panose="020B0503020204020204" charset="-122"/>
                <a:cs typeface="微软雅黑" panose="020B0503020204020204" charset="-122"/>
              </a:rPr>
              <a:t>瓶 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装 】 【 7 </a:t>
            </a:r>
            <a:r>
              <a:rPr sz="1100" spc="25" dirty="0">
                <a:latin typeface="微软雅黑" panose="020B0503020204020204" charset="-122"/>
                <a:cs typeface="微软雅黑" panose="020B0503020204020204" charset="-122"/>
              </a:rPr>
              <a:t>瓶 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装</a:t>
            </a:r>
            <a:r>
              <a:rPr sz="1100" spc="17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dirty="0">
                <a:latin typeface="微软雅黑" panose="020B0503020204020204" charset="-122"/>
                <a:cs typeface="微软雅黑" panose="020B0503020204020204" charset="-122"/>
              </a:rPr>
              <a:t>】</a:t>
            </a:r>
            <a:endParaRPr sz="11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93035" y="1519427"/>
            <a:ext cx="2118360" cy="2087880"/>
          </a:xfrm>
          <a:custGeom>
            <a:avLst/>
            <a:gdLst/>
            <a:ahLst/>
            <a:cxnLst/>
            <a:rect l="l" t="t" r="r" b="b"/>
            <a:pathLst>
              <a:path w="2118360" h="2087879">
                <a:moveTo>
                  <a:pt x="1059179" y="0"/>
                </a:moveTo>
                <a:lnTo>
                  <a:pt x="1010697" y="1074"/>
                </a:lnTo>
                <a:lnTo>
                  <a:pt x="962774" y="4265"/>
                </a:lnTo>
                <a:lnTo>
                  <a:pt x="915457" y="9529"/>
                </a:lnTo>
                <a:lnTo>
                  <a:pt x="868792" y="16818"/>
                </a:lnTo>
                <a:lnTo>
                  <a:pt x="822828" y="26086"/>
                </a:lnTo>
                <a:lnTo>
                  <a:pt x="777610" y="37288"/>
                </a:lnTo>
                <a:lnTo>
                  <a:pt x="733185" y="50377"/>
                </a:lnTo>
                <a:lnTo>
                  <a:pt x="689600" y="65308"/>
                </a:lnTo>
                <a:lnTo>
                  <a:pt x="646902" y="82034"/>
                </a:lnTo>
                <a:lnTo>
                  <a:pt x="605137" y="100509"/>
                </a:lnTo>
                <a:lnTo>
                  <a:pt x="564352" y="120687"/>
                </a:lnTo>
                <a:lnTo>
                  <a:pt x="524594" y="142522"/>
                </a:lnTo>
                <a:lnTo>
                  <a:pt x="485910" y="165968"/>
                </a:lnTo>
                <a:lnTo>
                  <a:pt x="448346" y="190979"/>
                </a:lnTo>
                <a:lnTo>
                  <a:pt x="411949" y="217509"/>
                </a:lnTo>
                <a:lnTo>
                  <a:pt x="376766" y="245512"/>
                </a:lnTo>
                <a:lnTo>
                  <a:pt x="342844" y="274942"/>
                </a:lnTo>
                <a:lnTo>
                  <a:pt x="310229" y="305752"/>
                </a:lnTo>
                <a:lnTo>
                  <a:pt x="278968" y="337897"/>
                </a:lnTo>
                <a:lnTo>
                  <a:pt x="249108" y="371331"/>
                </a:lnTo>
                <a:lnTo>
                  <a:pt x="220695" y="406007"/>
                </a:lnTo>
                <a:lnTo>
                  <a:pt x="193777" y="441880"/>
                </a:lnTo>
                <a:lnTo>
                  <a:pt x="168400" y="478903"/>
                </a:lnTo>
                <a:lnTo>
                  <a:pt x="144610" y="517031"/>
                </a:lnTo>
                <a:lnTo>
                  <a:pt x="122455" y="556217"/>
                </a:lnTo>
                <a:lnTo>
                  <a:pt x="101982" y="596415"/>
                </a:lnTo>
                <a:lnTo>
                  <a:pt x="83236" y="637579"/>
                </a:lnTo>
                <a:lnTo>
                  <a:pt x="66265" y="679664"/>
                </a:lnTo>
                <a:lnTo>
                  <a:pt x="51116" y="722622"/>
                </a:lnTo>
                <a:lnTo>
                  <a:pt x="37835" y="766409"/>
                </a:lnTo>
                <a:lnTo>
                  <a:pt x="26469" y="810978"/>
                </a:lnTo>
                <a:lnTo>
                  <a:pt x="17065" y="856283"/>
                </a:lnTo>
                <a:lnTo>
                  <a:pt x="9669" y="902277"/>
                </a:lnTo>
                <a:lnTo>
                  <a:pt x="4328" y="948916"/>
                </a:lnTo>
                <a:lnTo>
                  <a:pt x="1089" y="996152"/>
                </a:lnTo>
                <a:lnTo>
                  <a:pt x="0" y="1043939"/>
                </a:lnTo>
                <a:lnTo>
                  <a:pt x="1089" y="1091727"/>
                </a:lnTo>
                <a:lnTo>
                  <a:pt x="4328" y="1138963"/>
                </a:lnTo>
                <a:lnTo>
                  <a:pt x="9669" y="1185602"/>
                </a:lnTo>
                <a:lnTo>
                  <a:pt x="17065" y="1231596"/>
                </a:lnTo>
                <a:lnTo>
                  <a:pt x="26469" y="1276901"/>
                </a:lnTo>
                <a:lnTo>
                  <a:pt x="37835" y="1321470"/>
                </a:lnTo>
                <a:lnTo>
                  <a:pt x="51116" y="1365257"/>
                </a:lnTo>
                <a:lnTo>
                  <a:pt x="66265" y="1408215"/>
                </a:lnTo>
                <a:lnTo>
                  <a:pt x="83236" y="1450300"/>
                </a:lnTo>
                <a:lnTo>
                  <a:pt x="101982" y="1491464"/>
                </a:lnTo>
                <a:lnTo>
                  <a:pt x="122455" y="1531662"/>
                </a:lnTo>
                <a:lnTo>
                  <a:pt x="144610" y="1570848"/>
                </a:lnTo>
                <a:lnTo>
                  <a:pt x="168400" y="1608976"/>
                </a:lnTo>
                <a:lnTo>
                  <a:pt x="193777" y="1645999"/>
                </a:lnTo>
                <a:lnTo>
                  <a:pt x="220695" y="1681872"/>
                </a:lnTo>
                <a:lnTo>
                  <a:pt x="249108" y="1716548"/>
                </a:lnTo>
                <a:lnTo>
                  <a:pt x="278968" y="1749982"/>
                </a:lnTo>
                <a:lnTo>
                  <a:pt x="310229" y="1782127"/>
                </a:lnTo>
                <a:lnTo>
                  <a:pt x="342844" y="1812937"/>
                </a:lnTo>
                <a:lnTo>
                  <a:pt x="376766" y="1842367"/>
                </a:lnTo>
                <a:lnTo>
                  <a:pt x="411949" y="1870370"/>
                </a:lnTo>
                <a:lnTo>
                  <a:pt x="448346" y="1896900"/>
                </a:lnTo>
                <a:lnTo>
                  <a:pt x="485910" y="1921911"/>
                </a:lnTo>
                <a:lnTo>
                  <a:pt x="524594" y="1945357"/>
                </a:lnTo>
                <a:lnTo>
                  <a:pt x="564352" y="1967192"/>
                </a:lnTo>
                <a:lnTo>
                  <a:pt x="605137" y="1987370"/>
                </a:lnTo>
                <a:lnTo>
                  <a:pt x="646902" y="2005845"/>
                </a:lnTo>
                <a:lnTo>
                  <a:pt x="689600" y="2022571"/>
                </a:lnTo>
                <a:lnTo>
                  <a:pt x="733185" y="2037502"/>
                </a:lnTo>
                <a:lnTo>
                  <a:pt x="777610" y="2050591"/>
                </a:lnTo>
                <a:lnTo>
                  <a:pt x="822828" y="2061793"/>
                </a:lnTo>
                <a:lnTo>
                  <a:pt x="868792" y="2071061"/>
                </a:lnTo>
                <a:lnTo>
                  <a:pt x="915457" y="2078350"/>
                </a:lnTo>
                <a:lnTo>
                  <a:pt x="962774" y="2083614"/>
                </a:lnTo>
                <a:lnTo>
                  <a:pt x="1010697" y="2086805"/>
                </a:lnTo>
                <a:lnTo>
                  <a:pt x="1059179" y="2087880"/>
                </a:lnTo>
                <a:lnTo>
                  <a:pt x="1107662" y="2086805"/>
                </a:lnTo>
                <a:lnTo>
                  <a:pt x="1155585" y="2083614"/>
                </a:lnTo>
                <a:lnTo>
                  <a:pt x="1202902" y="2078350"/>
                </a:lnTo>
                <a:lnTo>
                  <a:pt x="1249567" y="2071061"/>
                </a:lnTo>
                <a:lnTo>
                  <a:pt x="1295531" y="2061793"/>
                </a:lnTo>
                <a:lnTo>
                  <a:pt x="1340749" y="2050591"/>
                </a:lnTo>
                <a:lnTo>
                  <a:pt x="1385174" y="2037502"/>
                </a:lnTo>
                <a:lnTo>
                  <a:pt x="1428759" y="2022571"/>
                </a:lnTo>
                <a:lnTo>
                  <a:pt x="1471457" y="2005845"/>
                </a:lnTo>
                <a:lnTo>
                  <a:pt x="1513222" y="1987370"/>
                </a:lnTo>
                <a:lnTo>
                  <a:pt x="1554007" y="1967192"/>
                </a:lnTo>
                <a:lnTo>
                  <a:pt x="1593765" y="1945357"/>
                </a:lnTo>
                <a:lnTo>
                  <a:pt x="1632449" y="1921911"/>
                </a:lnTo>
                <a:lnTo>
                  <a:pt x="1670013" y="1896900"/>
                </a:lnTo>
                <a:lnTo>
                  <a:pt x="1706410" y="1870370"/>
                </a:lnTo>
                <a:lnTo>
                  <a:pt x="1741593" y="1842367"/>
                </a:lnTo>
                <a:lnTo>
                  <a:pt x="1775515" y="1812937"/>
                </a:lnTo>
                <a:lnTo>
                  <a:pt x="1808130" y="1782127"/>
                </a:lnTo>
                <a:lnTo>
                  <a:pt x="1839391" y="1749982"/>
                </a:lnTo>
                <a:lnTo>
                  <a:pt x="1869251" y="1716548"/>
                </a:lnTo>
                <a:lnTo>
                  <a:pt x="1897664" y="1681872"/>
                </a:lnTo>
                <a:lnTo>
                  <a:pt x="1924582" y="1645999"/>
                </a:lnTo>
                <a:lnTo>
                  <a:pt x="1949959" y="1608976"/>
                </a:lnTo>
                <a:lnTo>
                  <a:pt x="1973749" y="1570848"/>
                </a:lnTo>
                <a:lnTo>
                  <a:pt x="1995904" y="1531662"/>
                </a:lnTo>
                <a:lnTo>
                  <a:pt x="2016377" y="1491464"/>
                </a:lnTo>
                <a:lnTo>
                  <a:pt x="2035123" y="1450300"/>
                </a:lnTo>
                <a:lnTo>
                  <a:pt x="2052094" y="1408215"/>
                </a:lnTo>
                <a:lnTo>
                  <a:pt x="2067243" y="1365257"/>
                </a:lnTo>
                <a:lnTo>
                  <a:pt x="2080524" y="1321470"/>
                </a:lnTo>
                <a:lnTo>
                  <a:pt x="2091890" y="1276901"/>
                </a:lnTo>
                <a:lnTo>
                  <a:pt x="2101294" y="1231596"/>
                </a:lnTo>
                <a:lnTo>
                  <a:pt x="2108690" y="1185602"/>
                </a:lnTo>
                <a:lnTo>
                  <a:pt x="2114031" y="1138963"/>
                </a:lnTo>
                <a:lnTo>
                  <a:pt x="2117270" y="1091727"/>
                </a:lnTo>
                <a:lnTo>
                  <a:pt x="2118360" y="1043939"/>
                </a:lnTo>
                <a:lnTo>
                  <a:pt x="2117270" y="996152"/>
                </a:lnTo>
                <a:lnTo>
                  <a:pt x="2114031" y="948916"/>
                </a:lnTo>
                <a:lnTo>
                  <a:pt x="2108690" y="902277"/>
                </a:lnTo>
                <a:lnTo>
                  <a:pt x="2101294" y="856283"/>
                </a:lnTo>
                <a:lnTo>
                  <a:pt x="2091890" y="810978"/>
                </a:lnTo>
                <a:lnTo>
                  <a:pt x="2080524" y="766409"/>
                </a:lnTo>
                <a:lnTo>
                  <a:pt x="2067243" y="722622"/>
                </a:lnTo>
                <a:lnTo>
                  <a:pt x="2052094" y="679664"/>
                </a:lnTo>
                <a:lnTo>
                  <a:pt x="2035123" y="637579"/>
                </a:lnTo>
                <a:lnTo>
                  <a:pt x="2016377" y="596415"/>
                </a:lnTo>
                <a:lnTo>
                  <a:pt x="1995904" y="556217"/>
                </a:lnTo>
                <a:lnTo>
                  <a:pt x="1973749" y="517031"/>
                </a:lnTo>
                <a:lnTo>
                  <a:pt x="1949959" y="478903"/>
                </a:lnTo>
                <a:lnTo>
                  <a:pt x="1924582" y="441880"/>
                </a:lnTo>
                <a:lnTo>
                  <a:pt x="1897664" y="406007"/>
                </a:lnTo>
                <a:lnTo>
                  <a:pt x="1869251" y="371331"/>
                </a:lnTo>
                <a:lnTo>
                  <a:pt x="1839391" y="337897"/>
                </a:lnTo>
                <a:lnTo>
                  <a:pt x="1808130" y="305752"/>
                </a:lnTo>
                <a:lnTo>
                  <a:pt x="1775515" y="274942"/>
                </a:lnTo>
                <a:lnTo>
                  <a:pt x="1741593" y="245512"/>
                </a:lnTo>
                <a:lnTo>
                  <a:pt x="1706410" y="217509"/>
                </a:lnTo>
                <a:lnTo>
                  <a:pt x="1670013" y="190979"/>
                </a:lnTo>
                <a:lnTo>
                  <a:pt x="1632449" y="165968"/>
                </a:lnTo>
                <a:lnTo>
                  <a:pt x="1593765" y="142522"/>
                </a:lnTo>
                <a:lnTo>
                  <a:pt x="1554007" y="120687"/>
                </a:lnTo>
                <a:lnTo>
                  <a:pt x="1513222" y="100509"/>
                </a:lnTo>
                <a:lnTo>
                  <a:pt x="1471457" y="82034"/>
                </a:lnTo>
                <a:lnTo>
                  <a:pt x="1428759" y="65308"/>
                </a:lnTo>
                <a:lnTo>
                  <a:pt x="1385174" y="50377"/>
                </a:lnTo>
                <a:lnTo>
                  <a:pt x="1340749" y="37288"/>
                </a:lnTo>
                <a:lnTo>
                  <a:pt x="1295531" y="26086"/>
                </a:lnTo>
                <a:lnTo>
                  <a:pt x="1249567" y="16818"/>
                </a:lnTo>
                <a:lnTo>
                  <a:pt x="1202902" y="9529"/>
                </a:lnTo>
                <a:lnTo>
                  <a:pt x="1155585" y="4265"/>
                </a:lnTo>
                <a:lnTo>
                  <a:pt x="1107662" y="1074"/>
                </a:lnTo>
                <a:lnTo>
                  <a:pt x="105917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26970" y="2326335"/>
            <a:ext cx="165353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激活社群</a:t>
            </a:r>
            <a:endParaRPr sz="3200"/>
          </a:p>
        </p:txBody>
      </p:sp>
      <p:sp>
        <p:nvSpPr>
          <p:cNvPr id="4" name="object 4"/>
          <p:cNvSpPr/>
          <p:nvPr/>
        </p:nvSpPr>
        <p:spPr>
          <a:xfrm>
            <a:off x="7748016" y="1519427"/>
            <a:ext cx="2155190" cy="2120265"/>
          </a:xfrm>
          <a:custGeom>
            <a:avLst/>
            <a:gdLst/>
            <a:ahLst/>
            <a:cxnLst/>
            <a:rect l="l" t="t" r="r" b="b"/>
            <a:pathLst>
              <a:path w="2155190" h="2120265">
                <a:moveTo>
                  <a:pt x="1077467" y="0"/>
                </a:moveTo>
                <a:lnTo>
                  <a:pt x="1029469" y="1032"/>
                </a:lnTo>
                <a:lnTo>
                  <a:pt x="982008" y="4102"/>
                </a:lnTo>
                <a:lnTo>
                  <a:pt x="935129" y="9166"/>
                </a:lnTo>
                <a:lnTo>
                  <a:pt x="888876" y="16180"/>
                </a:lnTo>
                <a:lnTo>
                  <a:pt x="843292" y="25102"/>
                </a:lnTo>
                <a:lnTo>
                  <a:pt x="798422" y="35889"/>
                </a:lnTo>
                <a:lnTo>
                  <a:pt x="754308" y="48497"/>
                </a:lnTo>
                <a:lnTo>
                  <a:pt x="710995" y="62883"/>
                </a:lnTo>
                <a:lnTo>
                  <a:pt x="668526" y="79005"/>
                </a:lnTo>
                <a:lnTo>
                  <a:pt x="626946" y="96819"/>
                </a:lnTo>
                <a:lnTo>
                  <a:pt x="586297" y="116282"/>
                </a:lnTo>
                <a:lnTo>
                  <a:pt x="546625" y="137351"/>
                </a:lnTo>
                <a:lnTo>
                  <a:pt x="507972" y="159982"/>
                </a:lnTo>
                <a:lnTo>
                  <a:pt x="470383" y="184134"/>
                </a:lnTo>
                <a:lnTo>
                  <a:pt x="433900" y="209762"/>
                </a:lnTo>
                <a:lnTo>
                  <a:pt x="398569" y="236824"/>
                </a:lnTo>
                <a:lnTo>
                  <a:pt x="364432" y="265276"/>
                </a:lnTo>
                <a:lnTo>
                  <a:pt x="331534" y="295075"/>
                </a:lnTo>
                <a:lnTo>
                  <a:pt x="299918" y="326179"/>
                </a:lnTo>
                <a:lnTo>
                  <a:pt x="269628" y="358544"/>
                </a:lnTo>
                <a:lnTo>
                  <a:pt x="240708" y="392127"/>
                </a:lnTo>
                <a:lnTo>
                  <a:pt x="213201" y="426885"/>
                </a:lnTo>
                <a:lnTo>
                  <a:pt x="187152" y="462775"/>
                </a:lnTo>
                <a:lnTo>
                  <a:pt x="162604" y="499753"/>
                </a:lnTo>
                <a:lnTo>
                  <a:pt x="139600" y="537778"/>
                </a:lnTo>
                <a:lnTo>
                  <a:pt x="118186" y="576804"/>
                </a:lnTo>
                <a:lnTo>
                  <a:pt x="98404" y="616791"/>
                </a:lnTo>
                <a:lnTo>
                  <a:pt x="80298" y="657693"/>
                </a:lnTo>
                <a:lnTo>
                  <a:pt x="63912" y="699469"/>
                </a:lnTo>
                <a:lnTo>
                  <a:pt x="49290" y="742075"/>
                </a:lnTo>
                <a:lnTo>
                  <a:pt x="36476" y="785468"/>
                </a:lnTo>
                <a:lnTo>
                  <a:pt x="25513" y="829605"/>
                </a:lnTo>
                <a:lnTo>
                  <a:pt x="16445" y="874443"/>
                </a:lnTo>
                <a:lnTo>
                  <a:pt x="9316" y="919939"/>
                </a:lnTo>
                <a:lnTo>
                  <a:pt x="4169" y="966049"/>
                </a:lnTo>
                <a:lnTo>
                  <a:pt x="1049" y="1012731"/>
                </a:lnTo>
                <a:lnTo>
                  <a:pt x="0" y="1059942"/>
                </a:lnTo>
                <a:lnTo>
                  <a:pt x="1049" y="1107152"/>
                </a:lnTo>
                <a:lnTo>
                  <a:pt x="4169" y="1153834"/>
                </a:lnTo>
                <a:lnTo>
                  <a:pt x="9316" y="1199944"/>
                </a:lnTo>
                <a:lnTo>
                  <a:pt x="16445" y="1245440"/>
                </a:lnTo>
                <a:lnTo>
                  <a:pt x="25513" y="1290278"/>
                </a:lnTo>
                <a:lnTo>
                  <a:pt x="36476" y="1334415"/>
                </a:lnTo>
                <a:lnTo>
                  <a:pt x="49290" y="1377808"/>
                </a:lnTo>
                <a:lnTo>
                  <a:pt x="63912" y="1420414"/>
                </a:lnTo>
                <a:lnTo>
                  <a:pt x="80298" y="1462190"/>
                </a:lnTo>
                <a:lnTo>
                  <a:pt x="98404" y="1503092"/>
                </a:lnTo>
                <a:lnTo>
                  <a:pt x="118186" y="1543079"/>
                </a:lnTo>
                <a:lnTo>
                  <a:pt x="139600" y="1582105"/>
                </a:lnTo>
                <a:lnTo>
                  <a:pt x="162604" y="1620130"/>
                </a:lnTo>
                <a:lnTo>
                  <a:pt x="187152" y="1657108"/>
                </a:lnTo>
                <a:lnTo>
                  <a:pt x="213201" y="1692998"/>
                </a:lnTo>
                <a:lnTo>
                  <a:pt x="240708" y="1727756"/>
                </a:lnTo>
                <a:lnTo>
                  <a:pt x="269628" y="1761339"/>
                </a:lnTo>
                <a:lnTo>
                  <a:pt x="299918" y="1793704"/>
                </a:lnTo>
                <a:lnTo>
                  <a:pt x="331534" y="1824808"/>
                </a:lnTo>
                <a:lnTo>
                  <a:pt x="364432" y="1854607"/>
                </a:lnTo>
                <a:lnTo>
                  <a:pt x="398569" y="1883059"/>
                </a:lnTo>
                <a:lnTo>
                  <a:pt x="433900" y="1910121"/>
                </a:lnTo>
                <a:lnTo>
                  <a:pt x="470383" y="1935749"/>
                </a:lnTo>
                <a:lnTo>
                  <a:pt x="507972" y="1959901"/>
                </a:lnTo>
                <a:lnTo>
                  <a:pt x="546625" y="1982532"/>
                </a:lnTo>
                <a:lnTo>
                  <a:pt x="586297" y="2003601"/>
                </a:lnTo>
                <a:lnTo>
                  <a:pt x="626946" y="2023064"/>
                </a:lnTo>
                <a:lnTo>
                  <a:pt x="668526" y="2040878"/>
                </a:lnTo>
                <a:lnTo>
                  <a:pt x="710995" y="2057000"/>
                </a:lnTo>
                <a:lnTo>
                  <a:pt x="754308" y="2071386"/>
                </a:lnTo>
                <a:lnTo>
                  <a:pt x="798422" y="2083994"/>
                </a:lnTo>
                <a:lnTo>
                  <a:pt x="843292" y="2094781"/>
                </a:lnTo>
                <a:lnTo>
                  <a:pt x="888876" y="2103703"/>
                </a:lnTo>
                <a:lnTo>
                  <a:pt x="935129" y="2110717"/>
                </a:lnTo>
                <a:lnTo>
                  <a:pt x="982008" y="2115781"/>
                </a:lnTo>
                <a:lnTo>
                  <a:pt x="1029469" y="2118851"/>
                </a:lnTo>
                <a:lnTo>
                  <a:pt x="1077467" y="2119884"/>
                </a:lnTo>
                <a:lnTo>
                  <a:pt x="1125466" y="2118851"/>
                </a:lnTo>
                <a:lnTo>
                  <a:pt x="1172927" y="2115781"/>
                </a:lnTo>
                <a:lnTo>
                  <a:pt x="1219806" y="2110717"/>
                </a:lnTo>
                <a:lnTo>
                  <a:pt x="1266059" y="2103703"/>
                </a:lnTo>
                <a:lnTo>
                  <a:pt x="1311643" y="2094781"/>
                </a:lnTo>
                <a:lnTo>
                  <a:pt x="1356513" y="2083994"/>
                </a:lnTo>
                <a:lnTo>
                  <a:pt x="1400627" y="2071386"/>
                </a:lnTo>
                <a:lnTo>
                  <a:pt x="1443940" y="2057000"/>
                </a:lnTo>
                <a:lnTo>
                  <a:pt x="1486409" y="2040878"/>
                </a:lnTo>
                <a:lnTo>
                  <a:pt x="1527989" y="2023064"/>
                </a:lnTo>
                <a:lnTo>
                  <a:pt x="1568638" y="2003601"/>
                </a:lnTo>
                <a:lnTo>
                  <a:pt x="1608310" y="1982532"/>
                </a:lnTo>
                <a:lnTo>
                  <a:pt x="1646963" y="1959901"/>
                </a:lnTo>
                <a:lnTo>
                  <a:pt x="1684552" y="1935749"/>
                </a:lnTo>
                <a:lnTo>
                  <a:pt x="1721035" y="1910121"/>
                </a:lnTo>
                <a:lnTo>
                  <a:pt x="1756366" y="1883059"/>
                </a:lnTo>
                <a:lnTo>
                  <a:pt x="1790503" y="1854607"/>
                </a:lnTo>
                <a:lnTo>
                  <a:pt x="1823401" y="1824808"/>
                </a:lnTo>
                <a:lnTo>
                  <a:pt x="1855017" y="1793704"/>
                </a:lnTo>
                <a:lnTo>
                  <a:pt x="1885307" y="1761339"/>
                </a:lnTo>
                <a:lnTo>
                  <a:pt x="1914227" y="1727756"/>
                </a:lnTo>
                <a:lnTo>
                  <a:pt x="1941734" y="1692998"/>
                </a:lnTo>
                <a:lnTo>
                  <a:pt x="1967783" y="1657108"/>
                </a:lnTo>
                <a:lnTo>
                  <a:pt x="1992331" y="1620130"/>
                </a:lnTo>
                <a:lnTo>
                  <a:pt x="2015335" y="1582105"/>
                </a:lnTo>
                <a:lnTo>
                  <a:pt x="2036749" y="1543079"/>
                </a:lnTo>
                <a:lnTo>
                  <a:pt x="2056531" y="1503092"/>
                </a:lnTo>
                <a:lnTo>
                  <a:pt x="2074637" y="1462190"/>
                </a:lnTo>
                <a:lnTo>
                  <a:pt x="2091023" y="1420414"/>
                </a:lnTo>
                <a:lnTo>
                  <a:pt x="2105645" y="1377808"/>
                </a:lnTo>
                <a:lnTo>
                  <a:pt x="2118459" y="1334415"/>
                </a:lnTo>
                <a:lnTo>
                  <a:pt x="2129422" y="1290278"/>
                </a:lnTo>
                <a:lnTo>
                  <a:pt x="2138490" y="1245440"/>
                </a:lnTo>
                <a:lnTo>
                  <a:pt x="2145619" y="1199944"/>
                </a:lnTo>
                <a:lnTo>
                  <a:pt x="2150766" y="1153834"/>
                </a:lnTo>
                <a:lnTo>
                  <a:pt x="2153886" y="1107152"/>
                </a:lnTo>
                <a:lnTo>
                  <a:pt x="2154935" y="1059942"/>
                </a:lnTo>
                <a:lnTo>
                  <a:pt x="2153886" y="1012731"/>
                </a:lnTo>
                <a:lnTo>
                  <a:pt x="2150766" y="966049"/>
                </a:lnTo>
                <a:lnTo>
                  <a:pt x="2145619" y="919939"/>
                </a:lnTo>
                <a:lnTo>
                  <a:pt x="2138490" y="874443"/>
                </a:lnTo>
                <a:lnTo>
                  <a:pt x="2129422" y="829605"/>
                </a:lnTo>
                <a:lnTo>
                  <a:pt x="2118459" y="785468"/>
                </a:lnTo>
                <a:lnTo>
                  <a:pt x="2105645" y="742075"/>
                </a:lnTo>
                <a:lnTo>
                  <a:pt x="2091023" y="699469"/>
                </a:lnTo>
                <a:lnTo>
                  <a:pt x="2074637" y="657693"/>
                </a:lnTo>
                <a:lnTo>
                  <a:pt x="2056531" y="616791"/>
                </a:lnTo>
                <a:lnTo>
                  <a:pt x="2036749" y="576804"/>
                </a:lnTo>
                <a:lnTo>
                  <a:pt x="2015335" y="537778"/>
                </a:lnTo>
                <a:lnTo>
                  <a:pt x="1992331" y="499753"/>
                </a:lnTo>
                <a:lnTo>
                  <a:pt x="1967783" y="462775"/>
                </a:lnTo>
                <a:lnTo>
                  <a:pt x="1941734" y="426885"/>
                </a:lnTo>
                <a:lnTo>
                  <a:pt x="1914227" y="392127"/>
                </a:lnTo>
                <a:lnTo>
                  <a:pt x="1885307" y="358544"/>
                </a:lnTo>
                <a:lnTo>
                  <a:pt x="1855017" y="326179"/>
                </a:lnTo>
                <a:lnTo>
                  <a:pt x="1823401" y="295075"/>
                </a:lnTo>
                <a:lnTo>
                  <a:pt x="1790503" y="265276"/>
                </a:lnTo>
                <a:lnTo>
                  <a:pt x="1756366" y="236824"/>
                </a:lnTo>
                <a:lnTo>
                  <a:pt x="1721035" y="209762"/>
                </a:lnTo>
                <a:lnTo>
                  <a:pt x="1684552" y="184134"/>
                </a:lnTo>
                <a:lnTo>
                  <a:pt x="1646963" y="159982"/>
                </a:lnTo>
                <a:lnTo>
                  <a:pt x="1608310" y="137351"/>
                </a:lnTo>
                <a:lnTo>
                  <a:pt x="1568638" y="116282"/>
                </a:lnTo>
                <a:lnTo>
                  <a:pt x="1527989" y="96819"/>
                </a:lnTo>
                <a:lnTo>
                  <a:pt x="1486409" y="79005"/>
                </a:lnTo>
                <a:lnTo>
                  <a:pt x="1443940" y="62883"/>
                </a:lnTo>
                <a:lnTo>
                  <a:pt x="1400627" y="48497"/>
                </a:lnTo>
                <a:lnTo>
                  <a:pt x="1356513" y="35889"/>
                </a:lnTo>
                <a:lnTo>
                  <a:pt x="1311643" y="25102"/>
                </a:lnTo>
                <a:lnTo>
                  <a:pt x="1266059" y="16180"/>
                </a:lnTo>
                <a:lnTo>
                  <a:pt x="1219806" y="9166"/>
                </a:lnTo>
                <a:lnTo>
                  <a:pt x="1172927" y="4102"/>
                </a:lnTo>
                <a:lnTo>
                  <a:pt x="1125466" y="1032"/>
                </a:lnTo>
                <a:lnTo>
                  <a:pt x="107746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995919" y="2342769"/>
            <a:ext cx="166306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树立</a:t>
            </a:r>
            <a:r>
              <a:rPr sz="3200" b="1" spc="-1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OL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32532" y="3950208"/>
            <a:ext cx="1039494" cy="323215"/>
          </a:xfrm>
          <a:custGeom>
            <a:avLst/>
            <a:gdLst/>
            <a:ahLst/>
            <a:cxnLst/>
            <a:rect l="l" t="t" r="r" b="b"/>
            <a:pathLst>
              <a:path w="1039495" h="323214">
                <a:moveTo>
                  <a:pt x="1039368" y="0"/>
                </a:moveTo>
                <a:lnTo>
                  <a:pt x="0" y="0"/>
                </a:lnTo>
                <a:lnTo>
                  <a:pt x="519683" y="323088"/>
                </a:lnTo>
                <a:lnTo>
                  <a:pt x="10393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32532" y="3950208"/>
            <a:ext cx="1039494" cy="323215"/>
          </a:xfrm>
          <a:custGeom>
            <a:avLst/>
            <a:gdLst/>
            <a:ahLst/>
            <a:cxnLst/>
            <a:rect l="l" t="t" r="r" b="b"/>
            <a:pathLst>
              <a:path w="1039495" h="323214">
                <a:moveTo>
                  <a:pt x="1039368" y="0"/>
                </a:moveTo>
                <a:lnTo>
                  <a:pt x="519683" y="323088"/>
                </a:lnTo>
                <a:lnTo>
                  <a:pt x="0" y="0"/>
                </a:lnTo>
                <a:lnTo>
                  <a:pt x="1039368" y="0"/>
                </a:lnTo>
                <a:close/>
              </a:path>
            </a:pathLst>
          </a:custGeom>
          <a:ln w="121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305800" y="3939540"/>
            <a:ext cx="1039494" cy="325120"/>
          </a:xfrm>
          <a:custGeom>
            <a:avLst/>
            <a:gdLst/>
            <a:ahLst/>
            <a:cxnLst/>
            <a:rect l="l" t="t" r="r" b="b"/>
            <a:pathLst>
              <a:path w="1039495" h="325120">
                <a:moveTo>
                  <a:pt x="1039368" y="0"/>
                </a:moveTo>
                <a:lnTo>
                  <a:pt x="0" y="0"/>
                </a:lnTo>
                <a:lnTo>
                  <a:pt x="519683" y="324612"/>
                </a:lnTo>
                <a:lnTo>
                  <a:pt x="10393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05800" y="3939540"/>
            <a:ext cx="1039494" cy="325120"/>
          </a:xfrm>
          <a:custGeom>
            <a:avLst/>
            <a:gdLst/>
            <a:ahLst/>
            <a:cxnLst/>
            <a:rect l="l" t="t" r="r" b="b"/>
            <a:pathLst>
              <a:path w="1039495" h="325120">
                <a:moveTo>
                  <a:pt x="1039368" y="0"/>
                </a:moveTo>
                <a:lnTo>
                  <a:pt x="519683" y="324612"/>
                </a:lnTo>
                <a:lnTo>
                  <a:pt x="0" y="0"/>
                </a:lnTo>
                <a:lnTo>
                  <a:pt x="1039368" y="0"/>
                </a:lnTo>
                <a:close/>
              </a:path>
            </a:pathLst>
          </a:custGeom>
          <a:ln w="121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96390" y="4580890"/>
            <a:ext cx="35382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会员增粉</a:t>
            </a:r>
            <a:r>
              <a:rPr sz="40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40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转化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55563" y="4580635"/>
            <a:ext cx="53403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提高转化（品</a:t>
            </a:r>
            <a:r>
              <a:rPr sz="40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牌</a:t>
            </a:r>
            <a:r>
              <a:rPr sz="40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4000" b="1" spc="-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销售）</a:t>
            </a:r>
            <a:endParaRPr sz="40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1712" y="1310766"/>
            <a:ext cx="83946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微软雅黑" panose="020B0503020204020204" charset="-122"/>
                <a:cs typeface="微软雅黑" panose="020B0503020204020204" charset="-122"/>
              </a:rPr>
              <a:t>小结</a:t>
            </a:r>
            <a:endParaRPr sz="3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1535" y="2730500"/>
            <a:ext cx="10363835" cy="1347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03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激活既有社群、优化社群质量、树</a:t>
            </a:r>
            <a:r>
              <a:rPr dirty="0"/>
              <a:t>立</a:t>
            </a:r>
            <a:r>
              <a:rPr spc="-5" dirty="0"/>
              <a:t>意见</a:t>
            </a:r>
            <a:r>
              <a:rPr dirty="0"/>
              <a:t>领</a:t>
            </a:r>
            <a:r>
              <a:rPr spc="-5" dirty="0"/>
              <a:t>袖</a:t>
            </a:r>
            <a:endParaRPr spc="-5" dirty="0"/>
          </a:p>
          <a:p>
            <a:pPr marL="12700" marR="38100">
              <a:lnSpc>
                <a:spcPct val="150000"/>
              </a:lnSpc>
              <a:spcBef>
                <a:spcPts val="575"/>
              </a:spcBef>
            </a:pP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改变已有社群僵尸化现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状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，紧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贴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人性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求，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提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供差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异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化互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和体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验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，体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现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社群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营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销的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真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正价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值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，同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增强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竞品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牌差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异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化，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过 系统、有序、全面的社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营销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降低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沟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通壁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垒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。在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沟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通、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互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动中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培养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牌忠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诚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，减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少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获客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成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本并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获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取直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接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收益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助力</a:t>
            </a:r>
            <a:r>
              <a:rPr sz="1400" b="0" spc="-15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销</a:t>
            </a:r>
            <a:r>
              <a:rPr sz="1400" b="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售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3101</Words>
  <Application>WPS 演示</Application>
  <PresentationFormat>On-screen Show (4:3)</PresentationFormat>
  <Paragraphs>366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Times New Roman</vt:lpstr>
      <vt:lpstr>Calibri</vt:lpstr>
      <vt:lpstr>Arial Unicode MS</vt:lpstr>
      <vt:lpstr>Office Theme</vt:lpstr>
      <vt:lpstr>泸州老窖酒客岛社群营销策略方案</vt:lpstr>
      <vt:lpstr>PowerPoint 演示文稿</vt:lpstr>
      <vt:lpstr>解决方式</vt:lpstr>
      <vt:lpstr>社群分类</vt:lpstr>
      <vt:lpstr>群友福利</vt:lpstr>
      <vt:lpstr>做好两件事</vt:lpstr>
      <vt:lpstr>激活社群</vt:lpstr>
      <vt:lpstr>PowerPoint 演示文稿</vt:lpstr>
      <vt:lpstr>激活内容</vt:lpstr>
      <vt:lpstr>观 察 、 推 荐 、 筛 选</vt:lpstr>
      <vt:lpstr>PowerPoint 演示文稿</vt:lpstr>
      <vt:lpstr>管辖的群即可，确保全国节奏和内容统一</vt:lpstr>
      <vt:lpstr>社群营销节奏 — 全年每月营销重点规划</vt:lpstr>
      <vt:lpstr>示例呈现</vt:lpstr>
      <vt:lpstr>社群表情包</vt:lpstr>
      <vt:lpstr>PowerPoint 演示文稿</vt:lpstr>
      <vt:lpstr>PowerPoint 演示文稿</vt:lpstr>
      <vt:lpstr>PowerPoint 演示文稿</vt:lpstr>
      <vt:lpstr>社群活动示例：一键呼叫蓝天</vt:lpstr>
      <vt:lpstr>其他社群活动示例：H5游戏</vt:lpstr>
      <vt:lpstr>PowerPoint 演示文稿</vt:lpstr>
      <vt:lpstr>激活社群</vt:lpstr>
      <vt:lpstr>改变已有社群僵尸化现状，紧贴人性需求，提供差异化互动和体验，体现社群营销的真正价值，同时增强与竞品品牌差异化，通过 系统、有序、全面的社群营销，降低沟通壁垒。在沟通、互动中，培养品牌忠诚，减少获客成本并获取直接收益，助力销售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泸州老窖酒客岛社群营销策略方案</dc:title>
  <dc:creator>nicolas</dc:creator>
  <cp:lastModifiedBy>静静</cp:lastModifiedBy>
  <cp:revision>2</cp:revision>
  <dcterms:created xsi:type="dcterms:W3CDTF">2020-02-26T13:09:00Z</dcterms:created>
  <dcterms:modified xsi:type="dcterms:W3CDTF">2020-02-26T13:10:08Z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2017-06-05T00:00:00Z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2020-02-26T00:00:00Z</vt:filetime>
  </property>
  <property fmtid="{D5CDD505-2E9C-101B-9397-08002B2CF9AE}" pid="5" name="KSOProductBuildVer">
    <vt:lpwstr>2052-10.1.0.7698</vt:lpwstr>
  </property>
</Properties>
</file>