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259" r:id="rId3"/>
    <p:sldId id="261" r:id="rId4"/>
    <p:sldId id="370" r:id="rId5"/>
    <p:sldId id="262" r:id="rId6"/>
    <p:sldId id="263" r:id="rId7"/>
    <p:sldId id="265" r:id="rId8"/>
    <p:sldId id="338" r:id="rId9"/>
    <p:sldId id="391" r:id="rId10"/>
    <p:sldId id="392" r:id="rId11"/>
    <p:sldId id="384" r:id="rId12"/>
    <p:sldId id="361" r:id="rId13"/>
    <p:sldId id="393" r:id="rId14"/>
    <p:sldId id="381" r:id="rId15"/>
    <p:sldId id="371" r:id="rId16"/>
    <p:sldId id="383" r:id="rId17"/>
    <p:sldId id="375" r:id="rId18"/>
    <p:sldId id="372" r:id="rId19"/>
    <p:sldId id="382" r:id="rId20"/>
    <p:sldId id="373" r:id="rId21"/>
    <p:sldId id="360" r:id="rId22"/>
    <p:sldId id="315" r:id="rId23"/>
    <p:sldId id="359" r:id="rId24"/>
    <p:sldId id="352" r:id="rId25"/>
    <p:sldId id="342" r:id="rId26"/>
    <p:sldId id="389" r:id="rId27"/>
    <p:sldId id="390" r:id="rId28"/>
    <p:sldId id="306" r:id="rId29"/>
    <p:sldId id="380" r:id="rId30"/>
    <p:sldId id="387" r:id="rId31"/>
    <p:sldId id="386" r:id="rId32"/>
    <p:sldId id="385" r:id="rId33"/>
    <p:sldId id="369" r:id="rId34"/>
    <p:sldId id="378" r:id="rId35"/>
    <p:sldId id="379" r:id="rId36"/>
    <p:sldId id="388" r:id="rId37"/>
    <p:sldId id="395" r:id="rId38"/>
    <p:sldId id="394" r:id="rId39"/>
    <p:sldId id="4329" r:id="rId40"/>
    <p:sldId id="4182" r:id="rId41"/>
    <p:sldId id="4183" r:id="rId42"/>
    <p:sldId id="4332" r:id="rId43"/>
    <p:sldId id="311" r:id="rId44"/>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p15:clr>
            <a:srgbClr val="A4A3A4"/>
          </p15:clr>
        </p15:guide>
        <p15:guide id="2" pos="57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FF3399"/>
    <a:srgbClr val="FF0066"/>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4660"/>
  </p:normalViewPr>
  <p:slideViewPr>
    <p:cSldViewPr>
      <p:cViewPr>
        <p:scale>
          <a:sx n="60" d="100"/>
          <a:sy n="60" d="100"/>
        </p:scale>
        <p:origin x="1170" y="342"/>
      </p:cViewPr>
      <p:guideLst>
        <p:guide orient="horz" pos="3648"/>
        <p:guide pos="575"/>
      </p:guideLst>
    </p:cSldViewPr>
  </p:slideViewPr>
  <p:notesTextViewPr>
    <p:cViewPr>
      <p:scale>
        <a:sx n="100" d="100"/>
        <a:sy n="100" d="100"/>
      </p:scale>
      <p:origin x="0" y="0"/>
    </p:cViewPr>
  </p:notesTextViewPr>
  <p:notesViewPr>
    <p:cSldViewPr>
      <p:cViewPr>
        <p:scale>
          <a:sx n="80" d="100"/>
          <a:sy n="80" d="100"/>
        </p:scale>
        <p:origin x="-2316" y="-25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9C20C8-C1BA-4F36-B064-8CCB52BAD6FA}" type="slidenum">
              <a:rPr lang="zh-CN" altLang="en-US" smtClean="0"/>
              <a:t>‹#›</a:t>
            </a:fld>
            <a:endParaRPr lang="zh-CN" altLang="en-US"/>
          </a:p>
        </p:txBody>
      </p:sp>
    </p:spTree>
    <p:extLst>
      <p:ext uri="{BB962C8B-B14F-4D97-AF65-F5344CB8AC3E}">
        <p14:creationId xmlns:p14="http://schemas.microsoft.com/office/powerpoint/2010/main" val="126037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363"/>
            <a:ext cx="914281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038"/>
            <a:ext cx="914281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noChangeArrowheads="1"/>
          </p:cNvSpPr>
          <p:nvPr>
            <p:ph type="dt" sz="half" idx="10"/>
          </p:nvPr>
        </p:nvSpPr>
        <p:spPr>
          <a:xfrm>
            <a:off x="838091" y="6356351"/>
            <a:ext cx="2742843" cy="365125"/>
          </a:xfrm>
          <a:prstGeom prst="rect">
            <a:avLst/>
          </a:prstGeom>
        </p:spPr>
        <p:txBody>
          <a:bodyPr/>
          <a:lstStyle>
            <a:lvl1pPr>
              <a:defRPr/>
            </a:lvl1pPr>
          </a:lstStyle>
          <a:p>
            <a:pPr>
              <a:defRPr/>
            </a:pPr>
            <a:fld id="{7B0C9059-78CA-4A94-AB4A-36C210585365}" type="datetime1">
              <a:rPr lang="zh-CN" altLang="en-US"/>
              <a:pPr>
                <a:defRPr/>
              </a:pPr>
              <a:t>2022/3/2</a:t>
            </a:fld>
            <a:endParaRPr lang="zh-CN" altLang="en-US" sz="1800">
              <a:solidFill>
                <a:schemeClr val="tx1"/>
              </a:solidFill>
              <a:latin typeface="Calibri" panose="020F0502020204030204" pitchFamily="34" charset="0"/>
              <a:ea typeface="宋体" panose="02010600030101010101" pitchFamily="2" charset="-122"/>
            </a:endParaRPr>
          </a:p>
        </p:txBody>
      </p:sp>
      <p:sp>
        <p:nvSpPr>
          <p:cNvPr id="5" name="页脚占位符 4"/>
          <p:cNvSpPr>
            <a:spLocks noGrp="1" noChangeArrowheads="1"/>
          </p:cNvSpPr>
          <p:nvPr>
            <p:ph type="ftr" sz="quarter" idx="11"/>
          </p:nvPr>
        </p:nvSpPr>
        <p:spPr>
          <a:xfrm>
            <a:off x="4038075" y="6356351"/>
            <a:ext cx="4114264" cy="365125"/>
          </a:xfrm>
          <a:prstGeom prst="rect">
            <a:avLst/>
          </a:prstGeom>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xfrm>
            <a:off x="8609479" y="6356351"/>
            <a:ext cx="2742843" cy="365125"/>
          </a:xfrm>
          <a:prstGeom prst="rect">
            <a:avLst/>
          </a:prstGeom>
        </p:spPr>
        <p:txBody>
          <a:bodyPr/>
          <a:lstStyle>
            <a:lvl1pPr>
              <a:defRPr/>
            </a:lvl1pPr>
          </a:lstStyle>
          <a:p>
            <a:pPr>
              <a:defRPr/>
            </a:pPr>
            <a:fld id="{AC0B6952-1EB6-4BF8-B4E7-3E0D00182B53}" type="slidenum">
              <a:rPr lang="zh-CN" altLang="en-US"/>
              <a:pPr>
                <a:defRPr/>
              </a:pPr>
              <a:t>‹#›</a:t>
            </a:fld>
            <a:endParaRPr lang="zh-CN" altLang="en-US" sz="1800">
              <a:solidFill>
                <a:schemeClr val="tx1"/>
              </a:solidFill>
              <a:latin typeface="Calibri" pitchFamily="34" charset="0"/>
              <a:ea typeface="宋体" pitchFamily="2" charset="-122"/>
            </a:endParaRPr>
          </a:p>
        </p:txBody>
      </p:sp>
    </p:spTree>
    <p:extLst>
      <p:ext uri="{BB962C8B-B14F-4D97-AF65-F5344CB8AC3E}">
        <p14:creationId xmlns:p14="http://schemas.microsoft.com/office/powerpoint/2010/main" val="3556395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3/2/2022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234E7FD-A91A-4A4E-A9C6-BA73CF2A0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7717"/>
            <a:ext cx="12190413" cy="6905717"/>
          </a:xfrm>
          <a:prstGeom prst="rect">
            <a:avLst/>
          </a:prstGeom>
        </p:spPr>
      </p:pic>
      <p:sp>
        <p:nvSpPr>
          <p:cNvPr id="7" name="矩形 6">
            <a:extLst>
              <a:ext uri="{FF2B5EF4-FFF2-40B4-BE49-F238E27FC236}">
                <a16:creationId xmlns:a16="http://schemas.microsoft.com/office/drawing/2014/main" id="{281B48AC-3E8F-496C-A11D-F05344574142}"/>
              </a:ext>
            </a:extLst>
          </p:cNvPr>
          <p:cNvSpPr/>
          <p:nvPr/>
        </p:nvSpPr>
        <p:spPr>
          <a:xfrm>
            <a:off x="1" y="-47717"/>
            <a:ext cx="12190412" cy="6905717"/>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2103727" y="1788012"/>
            <a:ext cx="7982955" cy="1945788"/>
            <a:chOff x="2401885" y="1788012"/>
            <a:chExt cx="7982955" cy="1945788"/>
          </a:xfrm>
        </p:grpSpPr>
        <p:grpSp>
          <p:nvGrpSpPr>
            <p:cNvPr id="19" name="组合 18"/>
            <p:cNvGrpSpPr/>
            <p:nvPr/>
          </p:nvGrpSpPr>
          <p:grpSpPr>
            <a:xfrm>
              <a:off x="2401885" y="1788012"/>
              <a:ext cx="7982955" cy="1564788"/>
              <a:chOff x="3754321" y="2020850"/>
              <a:chExt cx="8083438" cy="1564788"/>
            </a:xfrm>
          </p:grpSpPr>
          <p:sp>
            <p:nvSpPr>
              <p:cNvPr id="16" name="TextBox 15"/>
              <p:cNvSpPr txBox="1"/>
              <p:nvPr/>
            </p:nvSpPr>
            <p:spPr>
              <a:xfrm>
                <a:off x="6095175" y="2020850"/>
                <a:ext cx="66" cy="477054"/>
              </a:xfrm>
              <a:prstGeom prst="rect">
                <a:avLst/>
              </a:prstGeom>
              <a:noFill/>
            </p:spPr>
            <p:txBody>
              <a:bodyPr wrap="none" lIns="0" tIns="0" rIns="0" rtlCol="0">
                <a:spAutoFit/>
              </a:bodyPr>
              <a:lstStyle/>
              <a:p>
                <a:pPr algn="ctr"/>
                <a:endParaRPr lang="zh-CN" altLang="zh-CN" sz="2800" b="1" dirty="0">
                  <a:ea typeface="微软雅黑" pitchFamily="34" charset="-122"/>
                </a:endParaRPr>
              </a:p>
            </p:txBody>
          </p:sp>
          <p:sp>
            <p:nvSpPr>
              <p:cNvPr id="17" name="TextBox 1"/>
              <p:cNvSpPr txBox="1"/>
              <p:nvPr/>
            </p:nvSpPr>
            <p:spPr>
              <a:xfrm>
                <a:off x="5557115" y="3347111"/>
                <a:ext cx="66" cy="238527"/>
              </a:xfrm>
              <a:prstGeom prst="rect">
                <a:avLst/>
              </a:prstGeom>
              <a:noFill/>
            </p:spPr>
            <p:txBody>
              <a:bodyPr wrap="none" lIns="0" tIns="0" rIns="0" rtlCol="0">
                <a:spAutoFit/>
              </a:bodyPr>
              <a:lstStyle/>
              <a:p>
                <a:pPr algn="dist">
                  <a:lnSpc>
                    <a:spcPts val="1500"/>
                  </a:lnSpc>
                  <a:tabLst/>
                </a:pPr>
                <a:endParaRPr lang="en-US" altLang="zh-CN" sz="1200" dirty="0">
                  <a:solidFill>
                    <a:srgbClr val="FF0000"/>
                  </a:solidFill>
                  <a:latin typeface="微软雅黑" pitchFamily="34" charset="-122"/>
                  <a:ea typeface="微软雅黑" pitchFamily="34" charset="-122"/>
                  <a:cs typeface="Calibri" pitchFamily="18" charset="0"/>
                </a:endParaRPr>
              </a:p>
            </p:txBody>
          </p:sp>
          <p:sp>
            <p:nvSpPr>
              <p:cNvPr id="18" name="TextBox 1"/>
              <p:cNvSpPr txBox="1"/>
              <p:nvPr/>
            </p:nvSpPr>
            <p:spPr>
              <a:xfrm>
                <a:off x="3754321" y="2817478"/>
                <a:ext cx="8083438" cy="648896"/>
              </a:xfrm>
              <a:prstGeom prst="rect">
                <a:avLst/>
              </a:prstGeom>
              <a:noFill/>
            </p:spPr>
            <p:txBody>
              <a:bodyPr wrap="none" lIns="0" tIns="0" rIns="0" rtlCol="0">
                <a:spAutoFit/>
              </a:bodyPr>
              <a:lstStyle/>
              <a:p>
                <a:pPr>
                  <a:lnSpc>
                    <a:spcPts val="4700"/>
                  </a:lnSpc>
                  <a:tabLst/>
                </a:pPr>
                <a:r>
                  <a:rPr lang="zh-CN" altLang="en-US" sz="4800" b="1" spc="1000" dirty="0">
                    <a:solidFill>
                      <a:schemeClr val="bg1">
                        <a:lumMod val="9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itchFamily="18" charset="0"/>
                  </a:rPr>
                  <a:t>吉康</a:t>
                </a:r>
                <a:r>
                  <a:rPr lang="en-US" altLang="zh-CN" sz="4800" b="1" spc="1000" dirty="0">
                    <a:solidFill>
                      <a:schemeClr val="bg1">
                        <a:lumMod val="9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itchFamily="18" charset="0"/>
                  </a:rPr>
                  <a:t>2022</a:t>
                </a:r>
                <a:r>
                  <a:rPr lang="zh-CN" altLang="en-US" sz="4800" b="1" spc="1000" dirty="0">
                    <a:solidFill>
                      <a:schemeClr val="bg1">
                        <a:lumMod val="9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itchFamily="18" charset="0"/>
                  </a:rPr>
                  <a:t>年会策划方案</a:t>
                </a:r>
                <a:endParaRPr lang="en-US" altLang="zh-CN" sz="4800" b="1" spc="1000" dirty="0">
                  <a:solidFill>
                    <a:schemeClr val="bg1">
                      <a:lumMod val="95000"/>
                    </a:schemeClr>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18" charset="0"/>
                </a:endParaRPr>
              </a:p>
            </p:txBody>
          </p:sp>
        </p:grpSp>
        <p:sp>
          <p:nvSpPr>
            <p:cNvPr id="2" name="TextBox 1"/>
            <p:cNvSpPr txBox="1"/>
            <p:nvPr/>
          </p:nvSpPr>
          <p:spPr>
            <a:xfrm>
              <a:off x="5680650" y="3364468"/>
              <a:ext cx="1425429" cy="369332"/>
            </a:xfrm>
            <a:prstGeom prst="rect">
              <a:avLst/>
            </a:prstGeom>
            <a:noFill/>
          </p:spPr>
          <p:txBody>
            <a:bodyPr wrap="square" rtlCol="0">
              <a:spAutoFit/>
            </a:bodyPr>
            <a:lstStyle/>
            <a:p>
              <a:r>
                <a:rPr lang="en-US" altLang="zh-CN" dirty="0">
                  <a:solidFill>
                    <a:schemeClr val="bg1">
                      <a:lumMod val="6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2022.1.16</a:t>
              </a:r>
              <a:endParaRPr lang="zh-CN" altLang="en-US" dirty="0">
                <a:solidFill>
                  <a:schemeClr val="bg1">
                    <a:lumMod val="6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532606" y="1438245"/>
            <a:ext cx="11125200" cy="3981510"/>
            <a:chOff x="532606" y="1276290"/>
            <a:chExt cx="11125200" cy="3981510"/>
          </a:xfrm>
        </p:grpSpPr>
        <p:sp>
          <p:nvSpPr>
            <p:cNvPr id="10" name="TextBox 9"/>
            <p:cNvSpPr txBox="1"/>
            <p:nvPr/>
          </p:nvSpPr>
          <p:spPr>
            <a:xfrm>
              <a:off x="532606" y="1276290"/>
              <a:ext cx="2470548"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二、</a:t>
              </a:r>
              <a:r>
                <a:rPr lang="en-US" altLang="zh-CN" sz="2000" b="1" dirty="0">
                  <a:solidFill>
                    <a:schemeClr val="accent5">
                      <a:lumMod val="60000"/>
                      <a:lumOff val="40000"/>
                    </a:schemeClr>
                  </a:solidFill>
                  <a:latin typeface="微软雅黑" panose="020B0503020204020204" pitchFamily="34" charset="-122"/>
                  <a:ea typeface="微软雅黑" panose="020B0503020204020204" pitchFamily="34" charset="-122"/>
                </a:rPr>
                <a:t>LED</a:t>
              </a:r>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染色灯设计</a:t>
              </a:r>
            </a:p>
          </p:txBody>
        </p:sp>
        <p:grpSp>
          <p:nvGrpSpPr>
            <p:cNvPr id="4" name="组合 3"/>
            <p:cNvGrpSpPr/>
            <p:nvPr/>
          </p:nvGrpSpPr>
          <p:grpSpPr>
            <a:xfrm>
              <a:off x="608806" y="1828800"/>
              <a:ext cx="11049000" cy="3429000"/>
              <a:chOff x="366499" y="2133600"/>
              <a:chExt cx="10550086" cy="2866271"/>
            </a:xfrm>
          </p:grpSpPr>
          <p:grpSp>
            <p:nvGrpSpPr>
              <p:cNvPr id="3" name="组合 2"/>
              <p:cNvGrpSpPr/>
              <p:nvPr/>
            </p:nvGrpSpPr>
            <p:grpSpPr>
              <a:xfrm>
                <a:off x="8270280" y="2133601"/>
                <a:ext cx="2646305" cy="2866270"/>
                <a:chOff x="8976775" y="2133601"/>
                <a:chExt cx="2646305" cy="2866270"/>
              </a:xfrm>
            </p:grpSpPr>
            <p:sp>
              <p:nvSpPr>
                <p:cNvPr id="17" name="矩形 16"/>
                <p:cNvSpPr>
                  <a:spLocks noChangeArrowheads="1"/>
                </p:cNvSpPr>
                <p:nvPr/>
              </p:nvSpPr>
              <p:spPr bwMode="auto">
                <a:xfrm>
                  <a:off x="8976775" y="2133601"/>
                  <a:ext cx="2646305" cy="2866270"/>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18" name="矩形 17"/>
                <p:cNvSpPr/>
                <p:nvPr/>
              </p:nvSpPr>
              <p:spPr>
                <a:xfrm>
                  <a:off x="8976775" y="2153889"/>
                  <a:ext cx="2646305" cy="596641"/>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效果说明</a:t>
                  </a:r>
                </a:p>
              </p:txBody>
            </p:sp>
            <p:sp>
              <p:nvSpPr>
                <p:cNvPr id="21" name="TextBox 20"/>
                <p:cNvSpPr txBox="1"/>
                <p:nvPr/>
              </p:nvSpPr>
              <p:spPr>
                <a:xfrm>
                  <a:off x="9097519" y="2871414"/>
                  <a:ext cx="2414432" cy="1778912"/>
                </a:xfrm>
                <a:prstGeom prst="rect">
                  <a:avLst/>
                </a:prstGeom>
                <a:noFill/>
              </p:spPr>
              <p:txBody>
                <a:bodyPr wrap="square" rtlCol="0">
                  <a:spAutoFit/>
                </a:bodyPr>
                <a:lstStyle/>
                <a:p>
                  <a:pPr>
                    <a:lnSpc>
                      <a:spcPct val="150000"/>
                    </a:lnSpc>
                  </a:pPr>
                  <a:r>
                    <a:rPr lang="en-US" altLang="zh-CN" sz="1600" dirty="0">
                      <a:solidFill>
                        <a:schemeClr val="bg1"/>
                      </a:solidFill>
                      <a:latin typeface="微软雅黑" pitchFamily="34" charset="-122"/>
                      <a:ea typeface="微软雅黑" pitchFamily="34" charset="-122"/>
                    </a:rPr>
                    <a:t>LED</a:t>
                  </a:r>
                  <a:r>
                    <a:rPr lang="zh-CN" altLang="en-US" sz="1600" dirty="0">
                      <a:solidFill>
                        <a:schemeClr val="bg1"/>
                      </a:solidFill>
                      <a:latin typeface="微软雅黑" pitchFamily="34" charset="-122"/>
                      <a:ea typeface="微软雅黑" pitchFamily="34" charset="-122"/>
                    </a:rPr>
                    <a:t>帕灯，可射出五颜六色的光束，可以营造出色彩斑斓的效果。</a:t>
                  </a:r>
                  <a:endParaRPr lang="en-US" altLang="zh-CN" sz="1600" dirty="0">
                    <a:solidFill>
                      <a:schemeClr val="bg1"/>
                    </a:solidFill>
                    <a:latin typeface="微软雅黑" pitchFamily="34" charset="-122"/>
                    <a:ea typeface="微软雅黑" pitchFamily="34" charset="-122"/>
                  </a:endParaRPr>
                </a:p>
                <a:p>
                  <a:pPr>
                    <a:lnSpc>
                      <a:spcPct val="150000"/>
                    </a:lnSpc>
                  </a:pPr>
                  <a:r>
                    <a:rPr lang="zh-CN" altLang="en-US" sz="1600" dirty="0">
                      <a:solidFill>
                        <a:schemeClr val="bg1"/>
                      </a:solidFill>
                      <a:latin typeface="微软雅黑" pitchFamily="34" charset="-122"/>
                      <a:ea typeface="微软雅黑" pitchFamily="34" charset="-122"/>
                    </a:rPr>
                    <a:t>用在宴会厅外的走廊，和过道及宴会厅内部四周</a:t>
                  </a:r>
                </a:p>
              </p:txBody>
            </p:sp>
          </p:grpSp>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t="4154"/>
              <a:stretch/>
            </p:blipFill>
            <p:spPr>
              <a:xfrm>
                <a:off x="4243826" y="2133600"/>
                <a:ext cx="3952322" cy="2866270"/>
              </a:xfrm>
              <a:prstGeom prst="rect">
                <a:avLst/>
              </a:prstGeom>
              <a:ln>
                <a:solidFill>
                  <a:schemeClr val="tx1">
                    <a:lumMod val="95000"/>
                    <a:lumOff val="5000"/>
                  </a:schemeClr>
                </a:solidFill>
              </a:ln>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499" y="2133600"/>
                <a:ext cx="3810000" cy="2857500"/>
              </a:xfrm>
              <a:prstGeom prst="rect">
                <a:avLst/>
              </a:prstGeom>
            </p:spPr>
          </p:pic>
        </p:grpSp>
      </p:grpSp>
    </p:spTree>
    <p:extLst>
      <p:ext uri="{BB962C8B-B14F-4D97-AF65-F5344CB8AC3E}">
        <p14:creationId xmlns:p14="http://schemas.microsoft.com/office/powerpoint/2010/main" val="2341397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884635" y="973531"/>
            <a:ext cx="10421143" cy="4817669"/>
            <a:chOff x="837406" y="762000"/>
            <a:chExt cx="10421143" cy="4817669"/>
          </a:xfrm>
        </p:grpSpPr>
        <p:sp>
          <p:nvSpPr>
            <p:cNvPr id="17" name="矩形 16"/>
            <p:cNvSpPr>
              <a:spLocks noChangeArrowheads="1"/>
            </p:cNvSpPr>
            <p:nvPr/>
          </p:nvSpPr>
          <p:spPr bwMode="auto">
            <a:xfrm>
              <a:off x="8152605" y="1371600"/>
              <a:ext cx="3105944" cy="4208069"/>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18" name="矩形 17"/>
            <p:cNvSpPr/>
            <p:nvPr/>
          </p:nvSpPr>
          <p:spPr>
            <a:xfrm>
              <a:off x="8152605" y="1391890"/>
              <a:ext cx="3105944" cy="81791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sp>
          <p:nvSpPr>
            <p:cNvPr id="21" name="TextBox 20"/>
            <p:cNvSpPr txBox="1"/>
            <p:nvPr/>
          </p:nvSpPr>
          <p:spPr>
            <a:xfrm>
              <a:off x="8228806" y="2533471"/>
              <a:ext cx="2952750" cy="1156855"/>
            </a:xfrm>
            <a:prstGeom prst="rect">
              <a:avLst/>
            </a:prstGeom>
            <a:noFill/>
          </p:spPr>
          <p:txBody>
            <a:bodyPr wrap="square" rtlCol="0">
              <a:spAutoFit/>
            </a:bodyPr>
            <a:lstStyle/>
            <a:p>
              <a:pPr>
                <a:lnSpc>
                  <a:spcPct val="150000"/>
                </a:lnSpc>
              </a:pPr>
              <a:r>
                <a:rPr lang="zh-CN" altLang="en-US" sz="1600" dirty="0">
                  <a:solidFill>
                    <a:schemeClr val="bg1"/>
                  </a:solidFill>
                  <a:latin typeface="微软雅黑" pitchFamily="34" charset="-122"/>
                  <a:ea typeface="微软雅黑" pitchFamily="34" charset="-122"/>
                </a:rPr>
                <a:t>外场，过道，签到区域，拍照区域，</a:t>
              </a:r>
              <a:r>
                <a:rPr lang="en-US" altLang="zh-CN" sz="1600" dirty="0">
                  <a:solidFill>
                    <a:schemeClr val="bg1"/>
                  </a:solidFill>
                  <a:latin typeface="微软雅黑" pitchFamily="34" charset="-122"/>
                  <a:ea typeface="微软雅黑" pitchFamily="34" charset="-122"/>
                </a:rPr>
                <a:t>LED</a:t>
              </a:r>
              <a:r>
                <a:rPr lang="zh-CN" altLang="en-US" sz="1600" dirty="0">
                  <a:solidFill>
                    <a:schemeClr val="bg1"/>
                  </a:solidFill>
                  <a:latin typeface="微软雅黑" pitchFamily="34" charset="-122"/>
                  <a:ea typeface="微软雅黑" pitchFamily="34" charset="-122"/>
                </a:rPr>
                <a:t>染色灯为主，光束灯为辅的主要布置。</a:t>
              </a:r>
            </a:p>
          </p:txBody>
        </p:sp>
        <p:sp>
          <p:nvSpPr>
            <p:cNvPr id="10" name="TextBox 9"/>
            <p:cNvSpPr txBox="1"/>
            <p:nvPr/>
          </p:nvSpPr>
          <p:spPr>
            <a:xfrm>
              <a:off x="837406" y="762000"/>
              <a:ext cx="3518912"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三、外场及内场灯光氛围设计</a:t>
              </a:r>
            </a:p>
          </p:txBody>
        </p:sp>
        <p:grpSp>
          <p:nvGrpSpPr>
            <p:cNvPr id="3" name="组合 2"/>
            <p:cNvGrpSpPr/>
            <p:nvPr/>
          </p:nvGrpSpPr>
          <p:grpSpPr>
            <a:xfrm>
              <a:off x="989806" y="1371600"/>
              <a:ext cx="7063589" cy="4208069"/>
              <a:chOff x="989806" y="1371600"/>
              <a:chExt cx="7063589" cy="4208069"/>
            </a:xfrm>
          </p:grpSpPr>
          <p:grpSp>
            <p:nvGrpSpPr>
              <p:cNvPr id="22" name="组合 21"/>
              <p:cNvGrpSpPr/>
              <p:nvPr/>
            </p:nvGrpSpPr>
            <p:grpSpPr>
              <a:xfrm>
                <a:off x="989806" y="1371600"/>
                <a:ext cx="7063589" cy="4208069"/>
                <a:chOff x="1599406" y="1828798"/>
                <a:chExt cx="6254750" cy="3726211"/>
              </a:xfrm>
            </p:grpSpPr>
            <p:pic>
              <p:nvPicPr>
                <p:cNvPr id="13" name="Picture 2" descr="http://pic2.ooopic.com/10/85/23/45b2OOOPIC51.jpg"/>
                <p:cNvPicPr>
                  <a:picLocks noChangeAspect="1" noChangeArrowheads="1"/>
                </p:cNvPicPr>
                <p:nvPr/>
              </p:nvPicPr>
              <p:blipFill>
                <a:blip r:embed="rId2" cstate="print"/>
                <a:srcRect t="23683" r="6337" b="1181"/>
                <a:stretch>
                  <a:fillRect/>
                </a:stretch>
              </p:blipFill>
              <p:spPr bwMode="auto">
                <a:xfrm>
                  <a:off x="1599406" y="1828798"/>
                  <a:ext cx="2994864" cy="1800000"/>
                </a:xfrm>
                <a:prstGeom prst="rect">
                  <a:avLst/>
                </a:prstGeom>
                <a:noFill/>
                <a:ln>
                  <a:solidFill>
                    <a:schemeClr val="tx1">
                      <a:lumMod val="75000"/>
                      <a:lumOff val="25000"/>
                    </a:schemeClr>
                  </a:solidFill>
                </a:ln>
              </p:spPr>
            </p:pic>
            <p:pic>
              <p:nvPicPr>
                <p:cNvPr id="14" name="Picture 6" descr="http://img.show160.com/Upload/images/20175/636304468212529598.jpg"/>
                <p:cNvPicPr>
                  <a:picLocks noChangeAspect="1" noChangeArrowheads="1"/>
                </p:cNvPicPr>
                <p:nvPr/>
              </p:nvPicPr>
              <p:blipFill>
                <a:blip r:embed="rId3" cstate="print"/>
                <a:srcRect t="4255"/>
                <a:stretch>
                  <a:fillRect/>
                </a:stretch>
              </p:blipFill>
              <p:spPr bwMode="auto">
                <a:xfrm>
                  <a:off x="4635756" y="1828800"/>
                  <a:ext cx="3216623" cy="1800000"/>
                </a:xfrm>
                <a:prstGeom prst="rect">
                  <a:avLst/>
                </a:prstGeom>
                <a:noFill/>
                <a:ln>
                  <a:solidFill>
                    <a:schemeClr val="tx1">
                      <a:lumMod val="75000"/>
                      <a:lumOff val="25000"/>
                    </a:schemeClr>
                  </a:solidFill>
                </a:ln>
              </p:spPr>
            </p:pic>
            <p:pic>
              <p:nvPicPr>
                <p:cNvPr id="16" name="Picture 5"/>
                <p:cNvPicPr>
                  <a:picLocks noChangeArrowheads="1"/>
                </p:cNvPicPr>
                <p:nvPr/>
              </p:nvPicPr>
              <p:blipFill>
                <a:blip r:embed="rId4" cstate="print"/>
                <a:srcRect t="14113"/>
                <a:stretch>
                  <a:fillRect/>
                </a:stretch>
              </p:blipFill>
              <p:spPr bwMode="auto">
                <a:xfrm>
                  <a:off x="4635756" y="3650609"/>
                  <a:ext cx="3218400" cy="1904400"/>
                </a:xfrm>
                <a:prstGeom prst="rect">
                  <a:avLst/>
                </a:prstGeom>
                <a:noFill/>
                <a:ln w="9525">
                  <a:solidFill>
                    <a:schemeClr val="tx1">
                      <a:lumMod val="75000"/>
                      <a:lumOff val="25000"/>
                    </a:schemeClr>
                  </a:solidFill>
                  <a:miter lim="800000"/>
                  <a:headEnd/>
                  <a:tailEnd/>
                </a:ln>
              </p:spPr>
            </p:pic>
          </p:gr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9806" y="3429000"/>
                <a:ext cx="3382148" cy="2150669"/>
              </a:xfrm>
              <a:prstGeom prst="rect">
                <a:avLst/>
              </a:prstGeom>
              <a:ln>
                <a:solidFill>
                  <a:schemeClr val="tx1">
                    <a:lumMod val="75000"/>
                    <a:lumOff val="25000"/>
                  </a:schemeClr>
                </a:solidFill>
              </a:ln>
            </p:spPr>
          </p:pic>
        </p:grpSp>
      </p:grpSp>
    </p:spTree>
    <p:extLst>
      <p:ext uri="{BB962C8B-B14F-4D97-AF65-F5344CB8AC3E}">
        <p14:creationId xmlns:p14="http://schemas.microsoft.com/office/powerpoint/2010/main" val="1185408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36843" y="895290"/>
            <a:ext cx="10716726" cy="5176867"/>
            <a:chOff x="658296" y="895290"/>
            <a:chExt cx="10716726" cy="5176867"/>
          </a:xfrm>
        </p:grpSpPr>
        <p:sp>
          <p:nvSpPr>
            <p:cNvPr id="18" name="TextBox 17"/>
            <p:cNvSpPr txBox="1"/>
            <p:nvPr/>
          </p:nvSpPr>
          <p:spPr>
            <a:xfrm>
              <a:off x="658296" y="895290"/>
              <a:ext cx="2236510"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四、内场灯光设计</a:t>
              </a:r>
            </a:p>
          </p:txBody>
        </p:sp>
        <p:grpSp>
          <p:nvGrpSpPr>
            <p:cNvPr id="6" name="组合 5"/>
            <p:cNvGrpSpPr/>
            <p:nvPr/>
          </p:nvGrpSpPr>
          <p:grpSpPr>
            <a:xfrm>
              <a:off x="815390" y="1371600"/>
              <a:ext cx="10559632" cy="4700557"/>
              <a:chOff x="869574" y="1371600"/>
              <a:chExt cx="10559632" cy="4700557"/>
            </a:xfrm>
          </p:grpSpPr>
          <p:grpSp>
            <p:nvGrpSpPr>
              <p:cNvPr id="4" name="组合 3"/>
              <p:cNvGrpSpPr/>
              <p:nvPr/>
            </p:nvGrpSpPr>
            <p:grpSpPr>
              <a:xfrm>
                <a:off x="6694194" y="1484255"/>
                <a:ext cx="4735012" cy="4587902"/>
                <a:chOff x="8278318" y="1447800"/>
                <a:chExt cx="3105944" cy="4343400"/>
              </a:xfrm>
            </p:grpSpPr>
            <p:sp>
              <p:nvSpPr>
                <p:cNvPr id="16" name="矩形 15"/>
                <p:cNvSpPr>
                  <a:spLocks noChangeArrowheads="1"/>
                </p:cNvSpPr>
                <p:nvPr/>
              </p:nvSpPr>
              <p:spPr bwMode="auto">
                <a:xfrm>
                  <a:off x="8278318" y="1447800"/>
                  <a:ext cx="3105944" cy="4343400"/>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17" name="矩形 16"/>
                <p:cNvSpPr/>
                <p:nvPr/>
              </p:nvSpPr>
              <p:spPr>
                <a:xfrm>
                  <a:off x="8278318" y="1447800"/>
                  <a:ext cx="3105944" cy="81791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grpSp>
          <p:sp>
            <p:nvSpPr>
              <p:cNvPr id="12" name="TextBox 11"/>
              <p:cNvSpPr txBox="1"/>
              <p:nvPr/>
            </p:nvSpPr>
            <p:spPr>
              <a:xfrm>
                <a:off x="6857206" y="2362200"/>
                <a:ext cx="4419600" cy="3647152"/>
              </a:xfrm>
              <a:prstGeom prst="rect">
                <a:avLst/>
              </a:prstGeom>
              <a:noFill/>
            </p:spPr>
            <p:txBody>
              <a:bodyPr wrap="square" rtlCol="0">
                <a:spAutoFit/>
              </a:bodyPr>
              <a:lstStyle/>
              <a:p>
                <a:pPr>
                  <a:lnSpc>
                    <a:spcPct val="150000"/>
                  </a:lnSpc>
                  <a:buClr>
                    <a:srgbClr val="FF0000"/>
                  </a:buClr>
                </a:pPr>
                <a:r>
                  <a:rPr lang="zh-CN" altLang="en-US" sz="1400" b="1" dirty="0">
                    <a:solidFill>
                      <a:srgbClr val="FF99CC"/>
                    </a:solidFill>
                    <a:latin typeface="微软雅黑" panose="020B0503020204020204" pitchFamily="34" charset="-122"/>
                    <a:ea typeface="微软雅黑" panose="020B0503020204020204" pitchFamily="34" charset="-122"/>
                  </a:rPr>
                  <a:t>布置项目：</a:t>
                </a:r>
                <a:r>
                  <a:rPr lang="en-US" altLang="zh-CN" sz="1400" dirty="0">
                    <a:solidFill>
                      <a:schemeClr val="bg1"/>
                    </a:solidFill>
                    <a:latin typeface="微软雅黑" panose="020B0503020204020204" pitchFamily="34" charset="-122"/>
                    <a:ea typeface="微软雅黑" panose="020B0503020204020204" pitchFamily="34" charset="-122"/>
                  </a:rPr>
                  <a:t>LED</a:t>
                </a:r>
                <a:r>
                  <a:rPr lang="zh-CN" altLang="en-US" sz="1400" dirty="0">
                    <a:solidFill>
                      <a:schemeClr val="bg1"/>
                    </a:solidFill>
                    <a:latin typeface="微软雅黑" panose="020B0503020204020204" pitchFamily="34" charset="-122"/>
                    <a:ea typeface="微软雅黑" panose="020B0503020204020204" pitchFamily="34" charset="-122"/>
                  </a:rPr>
                  <a:t>屏下光束，追光灯，</a:t>
                </a:r>
                <a:r>
                  <a:rPr lang="en-US" altLang="zh-CN" sz="1400" dirty="0">
                    <a:solidFill>
                      <a:schemeClr val="bg1"/>
                    </a:solidFill>
                    <a:latin typeface="微软雅黑" panose="020B0503020204020204" pitchFamily="34" charset="-122"/>
                    <a:ea typeface="微软雅黑" panose="020B0503020204020204" pitchFamily="34" charset="-122"/>
                  </a:rPr>
                  <a:t>LED</a:t>
                </a:r>
                <a:r>
                  <a:rPr lang="zh-CN" altLang="en-US" sz="1400" dirty="0">
                    <a:solidFill>
                      <a:schemeClr val="bg1"/>
                    </a:solidFill>
                    <a:latin typeface="微软雅黑" panose="020B0503020204020204" pitchFamily="34" charset="-122"/>
                    <a:ea typeface="微软雅黑" panose="020B0503020204020204" pitchFamily="34" charset="-122"/>
                  </a:rPr>
                  <a:t>帕灯，</a:t>
                </a:r>
                <a:r>
                  <a:rPr lang="en-US" altLang="zh-CN" sz="1400" dirty="0">
                    <a:solidFill>
                      <a:schemeClr val="bg1"/>
                    </a:solidFill>
                    <a:latin typeface="微软雅黑" panose="020B0503020204020204" pitchFamily="34" charset="-122"/>
                    <a:ea typeface="微软雅黑" panose="020B0503020204020204" pitchFamily="34" charset="-122"/>
                  </a:rPr>
                  <a:t>T</a:t>
                </a:r>
                <a:r>
                  <a:rPr lang="zh-CN" altLang="en-US" sz="1400" dirty="0">
                    <a:solidFill>
                      <a:schemeClr val="bg1"/>
                    </a:solidFill>
                    <a:latin typeface="微软雅黑" panose="020B0503020204020204" pitchFamily="34" charset="-122"/>
                    <a:ea typeface="微软雅黑" panose="020B0503020204020204" pitchFamily="34" charset="-122"/>
                  </a:rPr>
                  <a:t>型灯光架，</a:t>
                </a:r>
                <a:r>
                  <a:rPr lang="en-US" altLang="zh-CN" sz="1400" dirty="0">
                    <a:solidFill>
                      <a:schemeClr val="bg1"/>
                    </a:solidFill>
                    <a:latin typeface="微软雅黑" panose="020B0503020204020204" pitchFamily="34" charset="-122"/>
                    <a:ea typeface="微软雅黑" panose="020B0503020204020204" pitchFamily="34" charset="-122"/>
                  </a:rPr>
                  <a:t>LOGO</a:t>
                </a:r>
                <a:r>
                  <a:rPr lang="zh-CN" altLang="en-US" sz="1400" dirty="0">
                    <a:solidFill>
                      <a:schemeClr val="bg1"/>
                    </a:solidFill>
                    <a:latin typeface="微软雅黑" panose="020B0503020204020204" pitchFamily="34" charset="-122"/>
                    <a:ea typeface="微软雅黑" panose="020B0503020204020204" pitchFamily="34" charset="-122"/>
                  </a:rPr>
                  <a:t>灯，面光灯</a:t>
                </a:r>
              </a:p>
              <a:p>
                <a:pPr>
                  <a:lnSpc>
                    <a:spcPct val="150000"/>
                  </a:lnSpc>
                  <a:buClr>
                    <a:srgbClr val="FF0000"/>
                  </a:buClr>
                </a:pPr>
                <a:endParaRPr lang="en-US" altLang="zh-CN" sz="1400" dirty="0">
                  <a:solidFill>
                    <a:srgbClr val="FF99CC"/>
                  </a:solidFill>
                  <a:latin typeface="微软雅黑" panose="020B0503020204020204" pitchFamily="34" charset="-122"/>
                  <a:ea typeface="微软雅黑" panose="020B0503020204020204" pitchFamily="34" charset="-122"/>
                </a:endParaRPr>
              </a:p>
              <a:p>
                <a:pPr>
                  <a:lnSpc>
                    <a:spcPct val="150000"/>
                  </a:lnSpc>
                  <a:buClr>
                    <a:srgbClr val="FF0000"/>
                  </a:buClr>
                </a:pPr>
                <a:r>
                  <a:rPr lang="zh-CN" altLang="en-US" sz="1400" dirty="0">
                    <a:solidFill>
                      <a:srgbClr val="FF99CC"/>
                    </a:solidFill>
                    <a:latin typeface="微软雅黑" panose="020B0503020204020204" pitchFamily="34" charset="-122"/>
                    <a:ea typeface="微软雅黑" panose="020B0503020204020204" pitchFamily="34" charset="-122"/>
                  </a:rPr>
                  <a:t>舞台两侧前方：</a:t>
                </a:r>
                <a:r>
                  <a:rPr lang="zh-CN" altLang="en-US" sz="1400" dirty="0">
                    <a:solidFill>
                      <a:schemeClr val="bg1"/>
                    </a:solidFill>
                    <a:latin typeface="微软雅黑" panose="020B0503020204020204" pitchFamily="34" charset="-122"/>
                    <a:ea typeface="微软雅黑" panose="020B0503020204020204" pitchFamily="34" charset="-122"/>
                  </a:rPr>
                  <a:t>各一组</a:t>
                </a:r>
                <a:r>
                  <a:rPr lang="en-US" altLang="zh-CN" sz="1400" dirty="0">
                    <a:solidFill>
                      <a:schemeClr val="bg1"/>
                    </a:solidFill>
                    <a:latin typeface="微软雅黑" panose="020B0503020204020204" pitchFamily="34" charset="-122"/>
                    <a:ea typeface="微软雅黑" panose="020B0503020204020204" pitchFamily="34" charset="-122"/>
                  </a:rPr>
                  <a:t>T</a:t>
                </a:r>
                <a:r>
                  <a:rPr lang="zh-CN" altLang="en-US" sz="1400" dirty="0">
                    <a:solidFill>
                      <a:schemeClr val="bg1"/>
                    </a:solidFill>
                    <a:latin typeface="微软雅黑" panose="020B0503020204020204" pitchFamily="34" charset="-122"/>
                    <a:ea typeface="微软雅黑" panose="020B0503020204020204" pitchFamily="34" charset="-122"/>
                  </a:rPr>
                  <a:t>型灯光架，配置，面光灯，</a:t>
                </a:r>
                <a:r>
                  <a:rPr lang="en-US" altLang="zh-CN" sz="1400" dirty="0">
                    <a:solidFill>
                      <a:schemeClr val="bg1"/>
                    </a:solidFill>
                    <a:latin typeface="微软雅黑" panose="020B0503020204020204" pitchFamily="34" charset="-122"/>
                    <a:ea typeface="微软雅黑" panose="020B0503020204020204" pitchFamily="34" charset="-122"/>
                  </a:rPr>
                  <a:t>LED</a:t>
                </a:r>
                <a:r>
                  <a:rPr lang="zh-CN" altLang="en-US" sz="1400" dirty="0">
                    <a:solidFill>
                      <a:schemeClr val="bg1"/>
                    </a:solidFill>
                    <a:latin typeface="微软雅黑" panose="020B0503020204020204" pitchFamily="34" charset="-122"/>
                    <a:ea typeface="微软雅黑" panose="020B0503020204020204" pitchFamily="34" charset="-122"/>
                  </a:rPr>
                  <a:t>帕灯，光束灯，电脑摇头灯，</a:t>
                </a:r>
                <a:r>
                  <a:rPr lang="en-US" altLang="zh-CN" sz="1400" dirty="0">
                    <a:solidFill>
                      <a:schemeClr val="bg1"/>
                    </a:solidFill>
                    <a:latin typeface="微软雅黑" panose="020B0503020204020204" pitchFamily="34" charset="-122"/>
                    <a:ea typeface="微软雅黑" panose="020B0503020204020204" pitchFamily="34" charset="-122"/>
                  </a:rPr>
                  <a:t>LOGO</a:t>
                </a:r>
                <a:r>
                  <a:rPr lang="zh-CN" altLang="en-US" sz="1400" dirty="0">
                    <a:solidFill>
                      <a:schemeClr val="bg1"/>
                    </a:solidFill>
                    <a:latin typeface="微软雅黑" panose="020B0503020204020204" pitchFamily="34" charset="-122"/>
                    <a:ea typeface="微软雅黑" panose="020B0503020204020204" pitchFamily="34" charset="-122"/>
                  </a:rPr>
                  <a:t>灯。</a:t>
                </a:r>
                <a:endParaRPr lang="en-US"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buClr>
                    <a:srgbClr val="FF0000"/>
                  </a:buClr>
                </a:pPr>
                <a:endParaRPr lang="en-US"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buClr>
                    <a:srgbClr val="FF0000"/>
                  </a:buClr>
                </a:pPr>
                <a:r>
                  <a:rPr lang="zh-CN" altLang="en-US" sz="1400" dirty="0">
                    <a:solidFill>
                      <a:srgbClr val="FF99CC"/>
                    </a:solidFill>
                    <a:latin typeface="微软雅黑" panose="020B0503020204020204" pitchFamily="34" charset="-122"/>
                    <a:ea typeface="微软雅黑" panose="020B0503020204020204" pitchFamily="34" charset="-122"/>
                  </a:rPr>
                  <a:t>舞台上：</a:t>
                </a:r>
                <a:r>
                  <a:rPr lang="zh-CN" altLang="en-US" sz="1400" dirty="0">
                    <a:solidFill>
                      <a:schemeClr val="bg1"/>
                    </a:solidFill>
                    <a:latin typeface="微软雅黑" panose="020B0503020204020204" pitchFamily="34" charset="-122"/>
                    <a:ea typeface="微软雅黑" panose="020B0503020204020204" pitchFamily="34" charset="-122"/>
                  </a:rPr>
                  <a:t>摇头灯光束，</a:t>
                </a:r>
                <a:r>
                  <a:rPr lang="en-US" altLang="zh-CN" sz="1400" dirty="0">
                    <a:solidFill>
                      <a:schemeClr val="bg1"/>
                    </a:solidFill>
                    <a:latin typeface="微软雅黑" panose="020B0503020204020204" pitchFamily="34" charset="-122"/>
                    <a:ea typeface="微软雅黑" panose="020B0503020204020204" pitchFamily="34" charset="-122"/>
                  </a:rPr>
                  <a:t>LOGO</a:t>
                </a:r>
                <a:r>
                  <a:rPr lang="zh-CN" altLang="en-US" sz="1400" dirty="0">
                    <a:solidFill>
                      <a:schemeClr val="bg1"/>
                    </a:solidFill>
                    <a:latin typeface="微软雅黑" panose="020B0503020204020204" pitchFamily="34" charset="-122"/>
                    <a:ea typeface="微软雅黑" panose="020B0503020204020204" pitchFamily="34" charset="-122"/>
                  </a:rPr>
                  <a:t>灯各一组，舞台中央高清</a:t>
                </a:r>
                <a:r>
                  <a:rPr lang="en-US" altLang="zh-CN" sz="1400" dirty="0">
                    <a:solidFill>
                      <a:schemeClr val="bg1"/>
                    </a:solidFill>
                    <a:latin typeface="微软雅黑" panose="020B0503020204020204" pitchFamily="34" charset="-122"/>
                    <a:ea typeface="微软雅黑" panose="020B0503020204020204" pitchFamily="34" charset="-122"/>
                  </a:rPr>
                  <a:t>LED</a:t>
                </a:r>
                <a:r>
                  <a:rPr lang="zh-CN" altLang="en-US" sz="1400" dirty="0">
                    <a:solidFill>
                      <a:schemeClr val="bg1"/>
                    </a:solidFill>
                    <a:latin typeface="微软雅黑" panose="020B0503020204020204" pitchFamily="34" charset="-122"/>
                    <a:ea typeface="微软雅黑" panose="020B0503020204020204" pitchFamily="34" charset="-122"/>
                  </a:rPr>
                  <a:t>屏幕下方，屏下光束灯</a:t>
                </a:r>
                <a:endParaRPr lang="en-US"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buClr>
                    <a:srgbClr val="FF0000"/>
                  </a:buClr>
                </a:pPr>
                <a:endParaRPr lang="en-US" altLang="zh-CN" sz="1400" dirty="0">
                  <a:solidFill>
                    <a:schemeClr val="bg1"/>
                  </a:solidFill>
                  <a:latin typeface="微软雅黑" panose="020B0503020204020204" pitchFamily="34" charset="-122"/>
                  <a:ea typeface="微软雅黑" panose="020B0503020204020204" pitchFamily="34" charset="-122"/>
                </a:endParaRPr>
              </a:p>
              <a:p>
                <a:pPr>
                  <a:lnSpc>
                    <a:spcPct val="150000"/>
                  </a:lnSpc>
                  <a:buClr>
                    <a:srgbClr val="FF0000"/>
                  </a:buClr>
                </a:pPr>
                <a:r>
                  <a:rPr lang="zh-CN" altLang="en-US" sz="1400" dirty="0">
                    <a:solidFill>
                      <a:srgbClr val="FF99CC"/>
                    </a:solidFill>
                    <a:latin typeface="微软雅黑" panose="020B0503020204020204" pitchFamily="34" charset="-122"/>
                    <a:ea typeface="微软雅黑" panose="020B0503020204020204" pitchFamily="34" charset="-122"/>
                  </a:rPr>
                  <a:t>宴会厅周边过道：</a:t>
                </a:r>
                <a:r>
                  <a:rPr lang="en-US" altLang="zh-CN" sz="1400" dirty="0">
                    <a:solidFill>
                      <a:schemeClr val="bg1"/>
                    </a:solidFill>
                    <a:latin typeface="微软雅黑" panose="020B0503020204020204" pitchFamily="34" charset="-122"/>
                    <a:ea typeface="微软雅黑" panose="020B0503020204020204" pitchFamily="34" charset="-122"/>
                  </a:rPr>
                  <a:t>LED</a:t>
                </a:r>
                <a:r>
                  <a:rPr lang="zh-CN" altLang="en-US" sz="1400" dirty="0">
                    <a:solidFill>
                      <a:schemeClr val="bg1"/>
                    </a:solidFill>
                    <a:latin typeface="微软雅黑" panose="020B0503020204020204" pitchFamily="34" charset="-122"/>
                    <a:ea typeface="微软雅黑" panose="020B0503020204020204" pitchFamily="34" charset="-122"/>
                  </a:rPr>
                  <a:t>染色灯，光束灯渲染，营造温馨，绚丽，精致又震撼的视觉效果</a:t>
                </a:r>
                <a:endParaRPr lang="en-US" altLang="zh-CN" sz="1400"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9574" y="1484255"/>
                <a:ext cx="3854029" cy="2210400"/>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3603" y="1371600"/>
                <a:ext cx="1828801" cy="2323055"/>
              </a:xfrm>
              <a:prstGeom prst="rect">
                <a:avLst/>
              </a:prstGeom>
              <a:ln>
                <a:noFill/>
              </a:ln>
            </p:spPr>
          </p:pic>
          <p:grpSp>
            <p:nvGrpSpPr>
              <p:cNvPr id="13" name="组合 12"/>
              <p:cNvGrpSpPr/>
              <p:nvPr/>
            </p:nvGrpSpPr>
            <p:grpSpPr>
              <a:xfrm>
                <a:off x="869574" y="3694655"/>
                <a:ext cx="5682833" cy="2377502"/>
                <a:chOff x="307764" y="264203"/>
                <a:chExt cx="6856039" cy="2783797"/>
              </a:xfrm>
            </p:grpSpPr>
            <p:pic>
              <p:nvPicPr>
                <p:cNvPr id="15" name="Picture 4" descr="http://www.ri-id.com/uploadfile/2013/0308/20130308045810504.jpg"/>
                <p:cNvPicPr>
                  <a:picLocks noChangeAspect="1" noChangeArrowheads="1"/>
                </p:cNvPicPr>
                <p:nvPr/>
              </p:nvPicPr>
              <p:blipFill rotWithShape="1">
                <a:blip r:embed="rId4" cstate="print"/>
                <a:srcRect l="3003" t="14035" b="974"/>
                <a:stretch/>
              </p:blipFill>
              <p:spPr bwMode="auto">
                <a:xfrm>
                  <a:off x="307764" y="264203"/>
                  <a:ext cx="4222597" cy="2783796"/>
                </a:xfrm>
                <a:prstGeom prst="rect">
                  <a:avLst/>
                </a:prstGeom>
                <a:noFill/>
              </p:spPr>
            </p:pic>
            <p:pic>
              <p:nvPicPr>
                <p:cNvPr id="14" name="Picture 2" descr="http://bpic.ooopic.com/13/51/19/49b2OOOPICd5.jpg"/>
                <p:cNvPicPr>
                  <a:picLocks noChangeAspect="1" noChangeArrowheads="1"/>
                </p:cNvPicPr>
                <p:nvPr/>
              </p:nvPicPr>
              <p:blipFill>
                <a:blip r:embed="rId5" cstate="print"/>
                <a:srcRect l="21244"/>
                <a:stretch>
                  <a:fillRect/>
                </a:stretch>
              </p:blipFill>
              <p:spPr bwMode="auto">
                <a:xfrm>
                  <a:off x="4482525" y="264203"/>
                  <a:ext cx="2681278" cy="2783797"/>
                </a:xfrm>
                <a:prstGeom prst="rect">
                  <a:avLst/>
                </a:prstGeom>
                <a:noFill/>
              </p:spPr>
            </p:pic>
          </p:grpSp>
        </p:grpSp>
      </p:grpSp>
    </p:spTree>
    <p:extLst>
      <p:ext uri="{BB962C8B-B14F-4D97-AF65-F5344CB8AC3E}">
        <p14:creationId xmlns:p14="http://schemas.microsoft.com/office/powerpoint/2010/main" val="4088841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579835" y="1352490"/>
            <a:ext cx="11030743" cy="3829110"/>
            <a:chOff x="550863" y="1352490"/>
            <a:chExt cx="11030743" cy="3829110"/>
          </a:xfrm>
        </p:grpSpPr>
        <p:grpSp>
          <p:nvGrpSpPr>
            <p:cNvPr id="4" name="组合 3"/>
            <p:cNvGrpSpPr/>
            <p:nvPr/>
          </p:nvGrpSpPr>
          <p:grpSpPr>
            <a:xfrm>
              <a:off x="627063" y="1953243"/>
              <a:ext cx="10954543" cy="3228357"/>
              <a:chOff x="550863" y="1953243"/>
              <a:chExt cx="10954543" cy="3228357"/>
            </a:xfrm>
          </p:grpSpPr>
          <p:pic>
            <p:nvPicPr>
              <p:cNvPr id="12" name="Picture 3"/>
              <p:cNvPicPr>
                <a:picLocks noChangeAspect="1" noChangeArrowheads="1"/>
              </p:cNvPicPr>
              <p:nvPr/>
            </p:nvPicPr>
            <p:blipFill rotWithShape="1">
              <a:blip r:embed="rId2" cstate="print"/>
              <a:srcRect l="4399" r="1015"/>
              <a:stretch/>
            </p:blipFill>
            <p:spPr bwMode="auto">
              <a:xfrm>
                <a:off x="550863" y="1953244"/>
                <a:ext cx="8229600" cy="3228355"/>
              </a:xfrm>
              <a:prstGeom prst="rect">
                <a:avLst/>
              </a:prstGeom>
              <a:noFill/>
              <a:ln w="9525">
                <a:noFill/>
                <a:miter lim="800000"/>
                <a:headEnd/>
                <a:tailEnd/>
              </a:ln>
            </p:spPr>
          </p:pic>
          <p:sp>
            <p:nvSpPr>
              <p:cNvPr id="17" name="矩形 16"/>
              <p:cNvSpPr>
                <a:spLocks noChangeArrowheads="1"/>
              </p:cNvSpPr>
              <p:nvPr/>
            </p:nvSpPr>
            <p:spPr bwMode="auto">
              <a:xfrm>
                <a:off x="8399462" y="2517227"/>
                <a:ext cx="3105944" cy="2664373"/>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18" name="矩形 17"/>
              <p:cNvSpPr/>
              <p:nvPr/>
            </p:nvSpPr>
            <p:spPr>
              <a:xfrm>
                <a:off x="8399462" y="1953243"/>
                <a:ext cx="3105944" cy="563984"/>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项目说明</a:t>
                </a:r>
              </a:p>
            </p:txBody>
          </p:sp>
          <p:sp>
            <p:nvSpPr>
              <p:cNvPr id="21" name="TextBox 20"/>
              <p:cNvSpPr txBox="1"/>
              <p:nvPr/>
            </p:nvSpPr>
            <p:spPr>
              <a:xfrm>
                <a:off x="8856662" y="2773740"/>
                <a:ext cx="2648743" cy="1569660"/>
              </a:xfrm>
              <a:prstGeom prst="rect">
                <a:avLst/>
              </a:prstGeom>
              <a:noFill/>
            </p:spPr>
            <p:txBody>
              <a:bodyPr wrap="square" rtlCol="0">
                <a:spAutoFit/>
              </a:bodyPr>
              <a:lstStyle/>
              <a:p>
                <a:pPr>
                  <a:lnSpc>
                    <a:spcPct val="150000"/>
                  </a:lnSpc>
                </a:pPr>
                <a:r>
                  <a:rPr lang="zh-CN" altLang="en-US" sz="1600" dirty="0">
                    <a:solidFill>
                      <a:schemeClr val="bg1"/>
                    </a:solidFill>
                    <a:latin typeface="微软雅黑" pitchFamily="34" charset="-122"/>
                    <a:ea typeface="微软雅黑" pitchFamily="34" charset="-122"/>
                  </a:rPr>
                  <a:t>走廊过道布上红地毯直至签到区域，拍照区域，两侧放置</a:t>
                </a:r>
                <a:r>
                  <a:rPr lang="en-US" altLang="zh-CN" sz="1600" dirty="0">
                    <a:solidFill>
                      <a:schemeClr val="bg1"/>
                    </a:solidFill>
                    <a:latin typeface="微软雅黑" pitchFamily="34" charset="-122"/>
                    <a:ea typeface="微软雅黑" pitchFamily="34" charset="-122"/>
                  </a:rPr>
                  <a:t>LOGO</a:t>
                </a:r>
                <a:r>
                  <a:rPr lang="zh-CN" altLang="en-US" sz="1600" dirty="0">
                    <a:solidFill>
                      <a:schemeClr val="bg1"/>
                    </a:solidFill>
                    <a:latin typeface="微软雅黑" pitchFamily="34" charset="-122"/>
                    <a:ea typeface="微软雅黑" pitchFamily="34" charset="-122"/>
                  </a:rPr>
                  <a:t>花箱，增强公司主题为目的。</a:t>
                </a:r>
              </a:p>
            </p:txBody>
          </p:sp>
        </p:grpSp>
        <p:sp>
          <p:nvSpPr>
            <p:cNvPr id="10" name="TextBox 9"/>
            <p:cNvSpPr txBox="1"/>
            <p:nvPr/>
          </p:nvSpPr>
          <p:spPr>
            <a:xfrm>
              <a:off x="550863" y="1352490"/>
              <a:ext cx="2884123"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五、走廊迎宾</a:t>
              </a:r>
              <a:r>
                <a:rPr lang="en-US" altLang="zh-CN" sz="2000" b="1" dirty="0">
                  <a:solidFill>
                    <a:schemeClr val="accent5">
                      <a:lumMod val="60000"/>
                      <a:lumOff val="40000"/>
                    </a:schemeClr>
                  </a:solidFill>
                  <a:latin typeface="微软雅黑" panose="020B0503020204020204" pitchFamily="34" charset="-122"/>
                  <a:ea typeface="微软雅黑" panose="020B0503020204020204" pitchFamily="34" charset="-122"/>
                </a:rPr>
                <a:t>Logo</a:t>
              </a:r>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花箱</a:t>
              </a:r>
            </a:p>
          </p:txBody>
        </p:sp>
      </p:grpSp>
    </p:spTree>
    <p:extLst>
      <p:ext uri="{BB962C8B-B14F-4D97-AF65-F5344CB8AC3E}">
        <p14:creationId xmlns:p14="http://schemas.microsoft.com/office/powerpoint/2010/main" val="3477246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51669" y="1200090"/>
            <a:ext cx="10887075" cy="4819710"/>
            <a:chOff x="608806" y="1200090"/>
            <a:chExt cx="10887075" cy="4819710"/>
          </a:xfrm>
        </p:grpSpPr>
        <p:sp>
          <p:nvSpPr>
            <p:cNvPr id="19" name="矩形 18"/>
            <p:cNvSpPr>
              <a:spLocks noChangeArrowheads="1"/>
            </p:cNvSpPr>
            <p:nvPr/>
          </p:nvSpPr>
          <p:spPr bwMode="auto">
            <a:xfrm>
              <a:off x="694531" y="1905000"/>
              <a:ext cx="10801350" cy="4114800"/>
            </a:xfrm>
            <a:prstGeom prst="rect">
              <a:avLst/>
            </a:prstGeom>
            <a:solidFill>
              <a:schemeClr val="bg1">
                <a:lumMod val="75000"/>
                <a:alpha val="15000"/>
              </a:schemeClr>
            </a:solidFill>
            <a:ln w="9525">
              <a:noFill/>
              <a:round/>
              <a:headEnd/>
              <a:tailEnd/>
            </a:ln>
          </p:spPr>
          <p:txBody>
            <a:bodyPr wrap="none" anchor="ctr"/>
            <a:lstStyle/>
            <a:p>
              <a:pPr algn="r"/>
              <a:endParaRPr lang="zh-CN" altLang="en-US">
                <a:solidFill>
                  <a:schemeClr val="bg1"/>
                </a:solidFill>
              </a:endParaRPr>
            </a:p>
          </p:txBody>
        </p:sp>
        <p:sp>
          <p:nvSpPr>
            <p:cNvPr id="18" name="TextBox 17"/>
            <p:cNvSpPr txBox="1"/>
            <p:nvPr/>
          </p:nvSpPr>
          <p:spPr>
            <a:xfrm>
              <a:off x="608806" y="1200090"/>
              <a:ext cx="2236510"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六、舞台氛围设计</a:t>
              </a:r>
            </a:p>
          </p:txBody>
        </p:sp>
        <p:grpSp>
          <p:nvGrpSpPr>
            <p:cNvPr id="6" name="组合 5"/>
            <p:cNvGrpSpPr/>
            <p:nvPr/>
          </p:nvGrpSpPr>
          <p:grpSpPr>
            <a:xfrm>
              <a:off x="1033220" y="2533650"/>
              <a:ext cx="10014986" cy="3181350"/>
              <a:chOff x="1033220" y="2533650"/>
              <a:chExt cx="10014986" cy="318135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5403" y="2533650"/>
                <a:ext cx="5662803" cy="3181350"/>
              </a:xfrm>
              <a:prstGeom prst="rect">
                <a:avLst/>
              </a:prstGeom>
              <a:ln>
                <a:solidFill>
                  <a:schemeClr val="tx1">
                    <a:lumMod val="75000"/>
                    <a:lumOff val="25000"/>
                  </a:schemeClr>
                </a:solidFill>
              </a:ln>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4730"/>
              <a:stretch/>
            </p:blipFill>
            <p:spPr>
              <a:xfrm>
                <a:off x="1033220" y="2533650"/>
                <a:ext cx="4452386" cy="3181350"/>
              </a:xfrm>
              <a:prstGeom prst="rect">
                <a:avLst/>
              </a:prstGeom>
              <a:ln>
                <a:solidFill>
                  <a:schemeClr val="tx1">
                    <a:lumMod val="75000"/>
                    <a:lumOff val="25000"/>
                  </a:schemeClr>
                </a:solidFill>
              </a:ln>
            </p:spPr>
          </p:pic>
        </p:grpSp>
        <p:sp>
          <p:nvSpPr>
            <p:cNvPr id="16" name="TextBox 15"/>
            <p:cNvSpPr txBox="1"/>
            <p:nvPr/>
          </p:nvSpPr>
          <p:spPr>
            <a:xfrm>
              <a:off x="2209006" y="2145268"/>
              <a:ext cx="1800493"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烟雾机舞台效果</a:t>
              </a:r>
            </a:p>
          </p:txBody>
        </p:sp>
        <p:sp>
          <p:nvSpPr>
            <p:cNvPr id="17" name="TextBox 16"/>
            <p:cNvSpPr txBox="1"/>
            <p:nvPr/>
          </p:nvSpPr>
          <p:spPr>
            <a:xfrm>
              <a:off x="7424886" y="2145268"/>
              <a:ext cx="1800493"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泡泡机舞台效果</a:t>
              </a:r>
            </a:p>
          </p:txBody>
        </p:sp>
      </p:grpSp>
    </p:spTree>
    <p:extLst>
      <p:ext uri="{BB962C8B-B14F-4D97-AF65-F5344CB8AC3E}">
        <p14:creationId xmlns:p14="http://schemas.microsoft.com/office/powerpoint/2010/main" val="231154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027906" y="742890"/>
            <a:ext cx="10134600" cy="5353110"/>
            <a:chOff x="913606" y="742890"/>
            <a:chExt cx="10134600" cy="5353110"/>
          </a:xfrm>
        </p:grpSpPr>
        <p:sp>
          <p:nvSpPr>
            <p:cNvPr id="8" name="TextBox 7"/>
            <p:cNvSpPr txBox="1"/>
            <p:nvPr/>
          </p:nvSpPr>
          <p:spPr>
            <a:xfrm>
              <a:off x="913606" y="742890"/>
              <a:ext cx="3262432"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七、氛围设计－场景分布图</a:t>
              </a: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806" y="1406536"/>
              <a:ext cx="10058400" cy="4689464"/>
            </a:xfrm>
            <a:prstGeom prst="rect">
              <a:avLst/>
            </a:prstGeom>
          </p:spPr>
        </p:pic>
        <p:sp>
          <p:nvSpPr>
            <p:cNvPr id="2" name="TextBox 1"/>
            <p:cNvSpPr txBox="1"/>
            <p:nvPr/>
          </p:nvSpPr>
          <p:spPr>
            <a:xfrm>
              <a:off x="10267096" y="2209800"/>
              <a:ext cx="400110" cy="1066800"/>
            </a:xfrm>
            <a:prstGeom prst="rect">
              <a:avLst/>
            </a:prstGeom>
            <a:noFill/>
          </p:spPr>
          <p:txBody>
            <a:bodyPr vert="eaVert" wrap="square" rtlCol="0">
              <a:spAutoFit/>
            </a:bodyPr>
            <a:lstStyle/>
            <a:p>
              <a:r>
                <a:rPr lang="zh-CN" altLang="en-US" sz="1400" dirty="0">
                  <a:solidFill>
                    <a:srgbClr val="FF3399"/>
                  </a:solidFill>
                  <a:latin typeface="微软雅黑" panose="020B0503020204020204" pitchFamily="34" charset="-122"/>
                  <a:ea typeface="微软雅黑" panose="020B0503020204020204" pitchFamily="34" charset="-122"/>
                </a:rPr>
                <a:t>宴会厅</a:t>
              </a:r>
            </a:p>
          </p:txBody>
        </p:sp>
        <p:sp>
          <p:nvSpPr>
            <p:cNvPr id="3" name="TextBox 2"/>
            <p:cNvSpPr txBox="1"/>
            <p:nvPr/>
          </p:nvSpPr>
          <p:spPr>
            <a:xfrm>
              <a:off x="4266406" y="3798777"/>
              <a:ext cx="1447800" cy="307777"/>
            </a:xfrm>
            <a:prstGeom prst="rect">
              <a:avLst/>
            </a:prstGeom>
            <a:noFill/>
          </p:spPr>
          <p:txBody>
            <a:bodyPr wrap="square" rtlCol="0">
              <a:spAutoFit/>
            </a:bodyPr>
            <a:lstStyle/>
            <a:p>
              <a:r>
                <a:rPr lang="zh-CN" altLang="en-US" sz="1400" dirty="0">
                  <a:solidFill>
                    <a:srgbClr val="FF3399"/>
                  </a:solidFill>
                  <a:latin typeface="微软雅黑" panose="020B0503020204020204" pitchFamily="34" charset="-122"/>
                  <a:ea typeface="微软雅黑" panose="020B0503020204020204" pitchFamily="34" charset="-122"/>
                </a:rPr>
                <a:t>走廊红地毯</a:t>
              </a:r>
            </a:p>
          </p:txBody>
        </p:sp>
        <p:sp>
          <p:nvSpPr>
            <p:cNvPr id="4" name="TextBox 3"/>
            <p:cNvSpPr txBox="1"/>
            <p:nvPr/>
          </p:nvSpPr>
          <p:spPr>
            <a:xfrm>
              <a:off x="7689664" y="3807023"/>
              <a:ext cx="723275" cy="307777"/>
            </a:xfrm>
            <a:prstGeom prst="rect">
              <a:avLst/>
            </a:prstGeom>
            <a:noFill/>
          </p:spPr>
          <p:txBody>
            <a:bodyPr wrap="none" rtlCol="0">
              <a:spAutoFit/>
            </a:bodyPr>
            <a:lstStyle/>
            <a:p>
              <a:r>
                <a:rPr lang="zh-CN" altLang="en-US" sz="1400" dirty="0">
                  <a:solidFill>
                    <a:srgbClr val="FF3399"/>
                  </a:solidFill>
                  <a:latin typeface="微软雅黑" panose="020B0503020204020204" pitchFamily="34" charset="-122"/>
                  <a:ea typeface="微软雅黑" panose="020B0503020204020204" pitchFamily="34" charset="-122"/>
                </a:rPr>
                <a:t>签到处</a:t>
              </a:r>
            </a:p>
          </p:txBody>
        </p:sp>
        <p:sp>
          <p:nvSpPr>
            <p:cNvPr id="5" name="TextBox 4"/>
            <p:cNvSpPr txBox="1"/>
            <p:nvPr/>
          </p:nvSpPr>
          <p:spPr>
            <a:xfrm>
              <a:off x="8819296" y="3739063"/>
              <a:ext cx="400110" cy="1137737"/>
            </a:xfrm>
            <a:prstGeom prst="rect">
              <a:avLst/>
            </a:prstGeom>
            <a:noFill/>
          </p:spPr>
          <p:txBody>
            <a:bodyPr vert="eaVert" wrap="square" rtlCol="0">
              <a:spAutoFit/>
            </a:bodyPr>
            <a:lstStyle/>
            <a:p>
              <a:r>
                <a:rPr lang="zh-CN" altLang="en-US" sz="1400" dirty="0">
                  <a:solidFill>
                    <a:srgbClr val="FF3399"/>
                  </a:solidFill>
                  <a:latin typeface="微软雅黑" panose="020B0503020204020204" pitchFamily="34" charset="-122"/>
                  <a:ea typeface="微软雅黑" panose="020B0503020204020204" pitchFamily="34" charset="-122"/>
                </a:rPr>
                <a:t>拍照区</a:t>
              </a:r>
            </a:p>
          </p:txBody>
        </p:sp>
        <p:sp>
          <p:nvSpPr>
            <p:cNvPr id="12" name="TextBox 11"/>
            <p:cNvSpPr txBox="1"/>
            <p:nvPr/>
          </p:nvSpPr>
          <p:spPr>
            <a:xfrm>
              <a:off x="6794569" y="4264223"/>
              <a:ext cx="1053237" cy="307777"/>
            </a:xfrm>
            <a:prstGeom prst="rect">
              <a:avLst/>
            </a:prstGeom>
            <a:noFill/>
          </p:spPr>
          <p:txBody>
            <a:bodyPr wrap="none" rtlCol="0">
              <a:spAutoFit/>
            </a:bodyPr>
            <a:lstStyle/>
            <a:p>
              <a:r>
                <a:rPr lang="en-US" altLang="zh-CN" sz="1400" dirty="0">
                  <a:solidFill>
                    <a:srgbClr val="FF3399"/>
                  </a:solidFill>
                  <a:latin typeface="微软雅黑" panose="020B0503020204020204" pitchFamily="34" charset="-122"/>
                  <a:ea typeface="微软雅黑" panose="020B0503020204020204" pitchFamily="34" charset="-122"/>
                </a:rPr>
                <a:t>LOGO</a:t>
              </a:r>
              <a:r>
                <a:rPr lang="zh-CN" altLang="en-US" sz="1400" dirty="0">
                  <a:solidFill>
                    <a:srgbClr val="FF3399"/>
                  </a:solidFill>
                  <a:latin typeface="微软雅黑" panose="020B0503020204020204" pitchFamily="34" charset="-122"/>
                  <a:ea typeface="微软雅黑" panose="020B0503020204020204" pitchFamily="34" charset="-122"/>
                </a:rPr>
                <a:t>花柱</a:t>
              </a:r>
            </a:p>
          </p:txBody>
        </p:sp>
        <p:sp>
          <p:nvSpPr>
            <p:cNvPr id="18" name="TextBox 17"/>
            <p:cNvSpPr txBox="1"/>
            <p:nvPr/>
          </p:nvSpPr>
          <p:spPr>
            <a:xfrm>
              <a:off x="3885406" y="4264223"/>
              <a:ext cx="543739" cy="307777"/>
            </a:xfrm>
            <a:prstGeom prst="rect">
              <a:avLst/>
            </a:prstGeom>
            <a:noFill/>
          </p:spPr>
          <p:txBody>
            <a:bodyPr wrap="none" rtlCol="0">
              <a:spAutoFit/>
            </a:bodyPr>
            <a:lstStyle/>
            <a:p>
              <a:r>
                <a:rPr lang="zh-CN" altLang="en-US" sz="1400" dirty="0">
                  <a:solidFill>
                    <a:srgbClr val="FF3399"/>
                  </a:solidFill>
                  <a:latin typeface="微软雅黑" panose="020B0503020204020204" pitchFamily="34" charset="-122"/>
                  <a:ea typeface="微软雅黑" panose="020B0503020204020204" pitchFamily="34" charset="-122"/>
                </a:rPr>
                <a:t>灯光</a:t>
              </a:r>
            </a:p>
          </p:txBody>
        </p:sp>
        <p:cxnSp>
          <p:nvCxnSpPr>
            <p:cNvPr id="22" name="直接箭头连接符 21"/>
            <p:cNvCxnSpPr/>
            <p:nvPr/>
          </p:nvCxnSpPr>
          <p:spPr>
            <a:xfrm flipH="1" flipV="1">
              <a:off x="3815477" y="4191000"/>
              <a:ext cx="146129" cy="907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H="1" flipV="1">
              <a:off x="6582638" y="4191000"/>
              <a:ext cx="274568"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49253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408906" y="742890"/>
            <a:ext cx="9372600" cy="5353110"/>
            <a:chOff x="1066006" y="742890"/>
            <a:chExt cx="9372600" cy="5353110"/>
          </a:xfrm>
        </p:grpSpPr>
        <p:sp>
          <p:nvSpPr>
            <p:cNvPr id="8" name="TextBox 7"/>
            <p:cNvSpPr txBox="1"/>
            <p:nvPr/>
          </p:nvSpPr>
          <p:spPr>
            <a:xfrm>
              <a:off x="1066006" y="742890"/>
              <a:ext cx="2749471"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八、走道氛围设计示意</a:t>
              </a:r>
            </a:p>
          </p:txBody>
        </p:sp>
        <p:grpSp>
          <p:nvGrpSpPr>
            <p:cNvPr id="4" name="组合 3"/>
            <p:cNvGrpSpPr/>
            <p:nvPr/>
          </p:nvGrpSpPr>
          <p:grpSpPr>
            <a:xfrm>
              <a:off x="1142206" y="1295399"/>
              <a:ext cx="9296400" cy="4800601"/>
              <a:chOff x="1904206" y="1295399"/>
              <a:chExt cx="9296400" cy="5147058"/>
            </a:xfrm>
          </p:grpSpPr>
          <p:pic>
            <p:nvPicPr>
              <p:cNvPr id="13" name="图片 12"/>
              <p:cNvPicPr>
                <a:picLocks noChangeAspect="1"/>
              </p:cNvPicPr>
              <p:nvPr/>
            </p:nvPicPr>
            <p:blipFill rotWithShape="1">
              <a:blip r:embed="rId2">
                <a:extLst>
                  <a:ext uri="{28A0092B-C50C-407E-A947-70E740481C1C}">
                    <a14:useLocalDpi xmlns:a14="http://schemas.microsoft.com/office/drawing/2010/main" val="0"/>
                  </a:ext>
                </a:extLst>
              </a:blip>
              <a:srcRect l="-181" t="1151" r="600" b="15230"/>
              <a:stretch/>
            </p:blipFill>
            <p:spPr>
              <a:xfrm>
                <a:off x="1904206" y="1295399"/>
                <a:ext cx="5286924" cy="5147058"/>
              </a:xfrm>
              <a:prstGeom prst="rect">
                <a:avLst/>
              </a:prstGeom>
              <a:ln w="38100">
                <a:noFill/>
              </a:ln>
            </p:spPr>
          </p:pic>
          <p:grpSp>
            <p:nvGrpSpPr>
              <p:cNvPr id="3" name="组合 2"/>
              <p:cNvGrpSpPr/>
              <p:nvPr/>
            </p:nvGrpSpPr>
            <p:grpSpPr>
              <a:xfrm>
                <a:off x="7325932" y="1295399"/>
                <a:ext cx="3874674" cy="5147058"/>
                <a:chOff x="7021132" y="1447800"/>
                <a:chExt cx="3407405" cy="4381500"/>
              </a:xfrm>
            </p:grpSpPr>
            <p:sp>
              <p:nvSpPr>
                <p:cNvPr id="9" name="矩形 8"/>
                <p:cNvSpPr>
                  <a:spLocks noChangeArrowheads="1"/>
                </p:cNvSpPr>
                <p:nvPr/>
              </p:nvSpPr>
              <p:spPr bwMode="auto">
                <a:xfrm>
                  <a:off x="7021132" y="1447800"/>
                  <a:ext cx="3407405" cy="4381500"/>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5" name="TextBox 4"/>
                <p:cNvSpPr txBox="1"/>
                <p:nvPr/>
              </p:nvSpPr>
              <p:spPr>
                <a:xfrm>
                  <a:off x="7212028" y="2491015"/>
                  <a:ext cx="3015476" cy="1755392"/>
                </a:xfrm>
                <a:prstGeom prst="rect">
                  <a:avLst/>
                </a:prstGeom>
                <a:noFill/>
              </p:spPr>
              <p:txBody>
                <a:bodyPr wrap="square" rtlCol="0">
                  <a:spAutoFit/>
                </a:bodyPr>
                <a:lstStyle/>
                <a:p>
                  <a:pPr>
                    <a:lnSpc>
                      <a:spcPct val="200000"/>
                    </a:lnSpc>
                  </a:pPr>
                  <a:r>
                    <a:rPr lang="zh-CN" altLang="en-US" sz="1600" dirty="0">
                      <a:solidFill>
                        <a:srgbClr val="FF99CC"/>
                      </a:solidFill>
                      <a:latin typeface="微软雅黑" panose="020B0503020204020204" pitchFamily="34" charset="-122"/>
                      <a:ea typeface="微软雅黑" panose="020B0503020204020204" pitchFamily="34" charset="-122"/>
                    </a:rPr>
                    <a:t>布置项目：</a:t>
                  </a:r>
                  <a:r>
                    <a:rPr lang="zh-CN" altLang="en-US" sz="1600" dirty="0">
                      <a:solidFill>
                        <a:schemeClr val="bg1"/>
                      </a:solidFill>
                      <a:latin typeface="微软雅黑" panose="020B0503020204020204" pitchFamily="34" charset="-122"/>
                      <a:ea typeface="微软雅黑" panose="020B0503020204020204" pitchFamily="34" charset="-122"/>
                    </a:rPr>
                    <a:t>灯光，红地毯，鲜花。</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ct val="200000"/>
                    </a:lnSpc>
                  </a:pPr>
                  <a:r>
                    <a:rPr lang="zh-CN" altLang="en-US" sz="1600" dirty="0">
                      <a:solidFill>
                        <a:srgbClr val="FF99CC"/>
                      </a:solidFill>
                      <a:latin typeface="微软雅黑" panose="020B0503020204020204" pitchFamily="34" charset="-122"/>
                      <a:ea typeface="微软雅黑" panose="020B0503020204020204" pitchFamily="34" charset="-122"/>
                    </a:rPr>
                    <a:t>布置内容</a:t>
                  </a:r>
                  <a:r>
                    <a:rPr lang="zh-CN" altLang="en-US" sz="1600" dirty="0">
                      <a:solidFill>
                        <a:schemeClr val="bg1"/>
                      </a:solidFill>
                      <a:latin typeface="微软雅黑" panose="020B0503020204020204" pitchFamily="34" charset="-122"/>
                      <a:ea typeface="微软雅黑" panose="020B0503020204020204" pitchFamily="34" charset="-122"/>
                    </a:rPr>
                    <a:t>：从电梯口处铺上红地毯，两侧摆放</a:t>
                  </a:r>
                  <a:r>
                    <a:rPr lang="en-US" altLang="zh-CN" sz="1600" dirty="0">
                      <a:solidFill>
                        <a:schemeClr val="bg1"/>
                      </a:solidFill>
                      <a:latin typeface="微软雅黑" panose="020B0503020204020204" pitchFamily="34" charset="-122"/>
                      <a:ea typeface="微软雅黑" panose="020B0503020204020204" pitchFamily="34" charset="-122"/>
                    </a:rPr>
                    <a:t>LOGO</a:t>
                  </a:r>
                  <a:r>
                    <a:rPr lang="zh-CN" altLang="en-US" sz="1600" dirty="0">
                      <a:solidFill>
                        <a:schemeClr val="bg1"/>
                      </a:solidFill>
                      <a:latin typeface="微软雅黑" panose="020B0503020204020204" pitchFamily="34" charset="-122"/>
                      <a:ea typeface="微软雅黑" panose="020B0503020204020204" pitchFamily="34" charset="-122"/>
                    </a:rPr>
                    <a:t>花篮，</a:t>
                  </a:r>
                  <a:r>
                    <a:rPr lang="en-US" altLang="zh-CN" sz="1600" dirty="0">
                      <a:solidFill>
                        <a:schemeClr val="bg1"/>
                      </a:solidFill>
                      <a:latin typeface="微软雅黑" panose="020B0503020204020204" pitchFamily="34" charset="-122"/>
                      <a:ea typeface="微软雅黑" panose="020B0503020204020204" pitchFamily="34" charset="-122"/>
                    </a:rPr>
                    <a:t>LED</a:t>
                  </a:r>
                  <a:r>
                    <a:rPr lang="zh-CN" altLang="en-US" sz="1600" dirty="0">
                      <a:solidFill>
                        <a:schemeClr val="bg1"/>
                      </a:solidFill>
                      <a:latin typeface="微软雅黑" panose="020B0503020204020204" pitchFamily="34" charset="-122"/>
                      <a:ea typeface="微软雅黑" panose="020B0503020204020204" pitchFamily="34" charset="-122"/>
                    </a:rPr>
                    <a:t>渲染灯，光束灯，直到宴会厅门口</a:t>
                  </a:r>
                </a:p>
              </p:txBody>
            </p:sp>
            <p:sp>
              <p:nvSpPr>
                <p:cNvPr id="10" name="矩形 9"/>
                <p:cNvSpPr/>
                <p:nvPr/>
              </p:nvSpPr>
              <p:spPr>
                <a:xfrm>
                  <a:off x="7021132" y="1447800"/>
                  <a:ext cx="3407405" cy="81791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布置说明</a:t>
                  </a:r>
                </a:p>
              </p:txBody>
            </p:sp>
          </p:grpSp>
        </p:grpSp>
      </p:grpSp>
    </p:spTree>
    <p:extLst>
      <p:ext uri="{BB962C8B-B14F-4D97-AF65-F5344CB8AC3E}">
        <p14:creationId xmlns:p14="http://schemas.microsoft.com/office/powerpoint/2010/main" val="361198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51669" y="590490"/>
            <a:ext cx="10887075" cy="5429310"/>
            <a:chOff x="608806" y="590490"/>
            <a:chExt cx="10887075" cy="5429310"/>
          </a:xfrm>
        </p:grpSpPr>
        <p:sp>
          <p:nvSpPr>
            <p:cNvPr id="7" name="矩形 6"/>
            <p:cNvSpPr>
              <a:spLocks noChangeArrowheads="1"/>
            </p:cNvSpPr>
            <p:nvPr/>
          </p:nvSpPr>
          <p:spPr bwMode="auto">
            <a:xfrm>
              <a:off x="694531" y="1295400"/>
              <a:ext cx="10801350" cy="4724400"/>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8" name="TextBox 7"/>
            <p:cNvSpPr txBox="1"/>
            <p:nvPr/>
          </p:nvSpPr>
          <p:spPr>
            <a:xfrm>
              <a:off x="608806" y="590490"/>
              <a:ext cx="2749471"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九、走道氛围平面示意</a:t>
              </a: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7997" t="22529"/>
            <a:stretch/>
          </p:blipFill>
          <p:spPr>
            <a:xfrm>
              <a:off x="1066006" y="2230821"/>
              <a:ext cx="5410200" cy="3416757"/>
            </a:xfrm>
            <a:prstGeom prst="rect">
              <a:avLst/>
            </a:prstGeom>
            <a:ln>
              <a:solidFill>
                <a:schemeClr val="bg1">
                  <a:lumMod val="75000"/>
                </a:schemeClr>
              </a:solidFill>
            </a:ln>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5771" y="2217864"/>
              <a:ext cx="4590225" cy="3442669"/>
            </a:xfrm>
            <a:prstGeom prst="rect">
              <a:avLst/>
            </a:prstGeom>
            <a:ln>
              <a:solidFill>
                <a:schemeClr val="bg1">
                  <a:lumMod val="75000"/>
                </a:schemeClr>
              </a:solidFill>
            </a:ln>
          </p:spPr>
        </p:pic>
        <p:sp>
          <p:nvSpPr>
            <p:cNvPr id="5" name="TextBox 4"/>
            <p:cNvSpPr txBox="1"/>
            <p:nvPr/>
          </p:nvSpPr>
          <p:spPr>
            <a:xfrm>
              <a:off x="2199893" y="1681655"/>
              <a:ext cx="3133313"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电梯口至宴会厅方向</a:t>
              </a:r>
            </a:p>
          </p:txBody>
        </p:sp>
        <p:sp>
          <p:nvSpPr>
            <p:cNvPr id="9" name="TextBox 8"/>
            <p:cNvSpPr txBox="1"/>
            <p:nvPr/>
          </p:nvSpPr>
          <p:spPr>
            <a:xfrm>
              <a:off x="7314406" y="1702676"/>
              <a:ext cx="3133313" cy="369332"/>
            </a:xfrm>
            <a:prstGeom prst="rect">
              <a:avLst/>
            </a:prstGeom>
            <a:noFill/>
          </p:spPr>
          <p:txBody>
            <a:bodyPr wrap="squar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宴会厅门口至电梯口方向</a:t>
              </a:r>
            </a:p>
          </p:txBody>
        </p:sp>
      </p:grpSp>
    </p:spTree>
    <p:extLst>
      <p:ext uri="{BB962C8B-B14F-4D97-AF65-F5344CB8AC3E}">
        <p14:creationId xmlns:p14="http://schemas.microsoft.com/office/powerpoint/2010/main" val="3270354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46906" y="742890"/>
            <a:ext cx="10896600" cy="5086410"/>
            <a:chOff x="608806" y="742890"/>
            <a:chExt cx="10896600" cy="5086410"/>
          </a:xfrm>
        </p:grpSpPr>
        <p:sp>
          <p:nvSpPr>
            <p:cNvPr id="8" name="TextBox 7"/>
            <p:cNvSpPr txBox="1"/>
            <p:nvPr/>
          </p:nvSpPr>
          <p:spPr>
            <a:xfrm>
              <a:off x="608806" y="742890"/>
              <a:ext cx="2492990"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十、签到处氛围示意</a:t>
              </a:r>
            </a:p>
          </p:txBody>
        </p:sp>
        <p:grpSp>
          <p:nvGrpSpPr>
            <p:cNvPr id="13" name="组合 12"/>
            <p:cNvGrpSpPr/>
            <p:nvPr/>
          </p:nvGrpSpPr>
          <p:grpSpPr>
            <a:xfrm>
              <a:off x="761206" y="1447800"/>
              <a:ext cx="10744200" cy="4381500"/>
              <a:chOff x="837406" y="1714500"/>
              <a:chExt cx="10201275" cy="4092135"/>
            </a:xfrm>
          </p:grpSpPr>
          <p:sp>
            <p:nvSpPr>
              <p:cNvPr id="9" name="矩形 8"/>
              <p:cNvSpPr>
                <a:spLocks noChangeArrowheads="1"/>
              </p:cNvSpPr>
              <p:nvPr/>
            </p:nvSpPr>
            <p:spPr bwMode="auto">
              <a:xfrm>
                <a:off x="6781006" y="1714500"/>
                <a:ext cx="4257675" cy="4092135"/>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6" name="TextBox 5"/>
              <p:cNvSpPr txBox="1"/>
              <p:nvPr/>
            </p:nvSpPr>
            <p:spPr>
              <a:xfrm>
                <a:off x="6914761" y="2826093"/>
                <a:ext cx="3943113" cy="1592774"/>
              </a:xfrm>
              <a:prstGeom prst="rect">
                <a:avLst/>
              </a:prstGeom>
              <a:noFill/>
            </p:spPr>
            <p:txBody>
              <a:bodyPr wrap="square" rtlCol="0">
                <a:spAutoFit/>
              </a:bodyPr>
              <a:lstStyle/>
              <a:p>
                <a:pPr>
                  <a:lnSpc>
                    <a:spcPct val="150000"/>
                  </a:lnSpc>
                </a:pPr>
                <a:r>
                  <a:rPr lang="zh-CN" altLang="en-US" b="1" dirty="0">
                    <a:solidFill>
                      <a:srgbClr val="FF99CC"/>
                    </a:solidFill>
                    <a:latin typeface="微软雅黑" panose="020B0503020204020204" pitchFamily="34" charset="-122"/>
                    <a:ea typeface="微软雅黑" panose="020B0503020204020204" pitchFamily="34" charset="-122"/>
                  </a:rPr>
                  <a:t>签到处灯光配置：</a:t>
                </a:r>
                <a:r>
                  <a:rPr lang="zh-CN" altLang="en-US" dirty="0">
                    <a:solidFill>
                      <a:schemeClr val="bg1"/>
                    </a:solidFill>
                    <a:latin typeface="微软雅黑" panose="020B0503020204020204" pitchFamily="34" charset="-122"/>
                    <a:ea typeface="微软雅黑" panose="020B0503020204020204" pitchFamily="34" charset="-122"/>
                  </a:rPr>
                  <a:t>电脑灯，</a:t>
                </a:r>
                <a:r>
                  <a:rPr lang="en-US" altLang="zh-CN" dirty="0">
                    <a:solidFill>
                      <a:schemeClr val="bg1"/>
                    </a:solidFill>
                    <a:latin typeface="微软雅黑" panose="020B0503020204020204" pitchFamily="34" charset="-122"/>
                    <a:ea typeface="微软雅黑" panose="020B0503020204020204" pitchFamily="34" charset="-122"/>
                  </a:rPr>
                  <a:t>LED</a:t>
                </a:r>
                <a:r>
                  <a:rPr lang="zh-CN" altLang="en-US" dirty="0">
                    <a:solidFill>
                      <a:schemeClr val="bg1"/>
                    </a:solidFill>
                    <a:latin typeface="微软雅黑" panose="020B0503020204020204" pitchFamily="34" charset="-122"/>
                    <a:ea typeface="微软雅黑" panose="020B0503020204020204" pitchFamily="34" charset="-122"/>
                  </a:rPr>
                  <a:t>染色灯，背景板射灯</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rgbClr val="FF99CC"/>
                    </a:solidFill>
                    <a:latin typeface="微软雅黑" panose="020B0503020204020204" pitchFamily="34" charset="-122"/>
                    <a:ea typeface="微软雅黑" panose="020B0503020204020204" pitchFamily="34" charset="-122"/>
                  </a:rPr>
                  <a:t>其它配置：</a:t>
                </a:r>
                <a:r>
                  <a:rPr lang="zh-CN" altLang="en-US" dirty="0">
                    <a:solidFill>
                      <a:schemeClr val="bg1"/>
                    </a:solidFill>
                    <a:latin typeface="微软雅黑" panose="020B0503020204020204" pitchFamily="34" charset="-122"/>
                    <a:ea typeface="微软雅黑" panose="020B0503020204020204" pitchFamily="34" charset="-122"/>
                  </a:rPr>
                  <a:t>签到笔，桌花，礼仪小姐</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837406" y="1714500"/>
                <a:ext cx="5867400" cy="4092135"/>
                <a:chOff x="4190206" y="1752600"/>
                <a:chExt cx="5867400" cy="4092135"/>
              </a:xfrm>
            </p:grpSpPr>
            <p:pic>
              <p:nvPicPr>
                <p:cNvPr id="2" name="图片 1"/>
                <p:cNvPicPr>
                  <a:picLocks noChangeAspect="1"/>
                </p:cNvPicPr>
                <p:nvPr/>
              </p:nvPicPr>
              <p:blipFill rotWithShape="1">
                <a:blip r:embed="rId2">
                  <a:extLst>
                    <a:ext uri="{28A0092B-C50C-407E-A947-70E740481C1C}">
                      <a14:useLocalDpi xmlns:a14="http://schemas.microsoft.com/office/drawing/2010/main" val="0"/>
                    </a:ext>
                  </a:extLst>
                </a:blip>
                <a:srcRect l="38872" t="2480" b="7956"/>
                <a:stretch/>
              </p:blipFill>
              <p:spPr>
                <a:xfrm>
                  <a:off x="4190206" y="1752600"/>
                  <a:ext cx="5867400" cy="4092135"/>
                </a:xfrm>
                <a:prstGeom prst="rect">
                  <a:avLst/>
                </a:prstGeom>
              </p:spPr>
            </p:pic>
            <p:cxnSp>
              <p:nvCxnSpPr>
                <p:cNvPr id="4" name="直接箭头连接符 3"/>
                <p:cNvCxnSpPr/>
                <p:nvPr/>
              </p:nvCxnSpPr>
              <p:spPr>
                <a:xfrm>
                  <a:off x="4514056" y="4002226"/>
                  <a:ext cx="647700" cy="600403"/>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grpSp>
          <p:sp>
            <p:nvSpPr>
              <p:cNvPr id="12" name="矩形 11"/>
              <p:cNvSpPr/>
              <p:nvPr/>
            </p:nvSpPr>
            <p:spPr>
              <a:xfrm>
                <a:off x="6781006" y="1714500"/>
                <a:ext cx="4257675" cy="763893"/>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grpSp>
      </p:grpSp>
    </p:spTree>
    <p:extLst>
      <p:ext uri="{BB962C8B-B14F-4D97-AF65-F5344CB8AC3E}">
        <p14:creationId xmlns:p14="http://schemas.microsoft.com/office/powerpoint/2010/main" val="131542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757499" y="849868"/>
            <a:ext cx="10675414" cy="4941332"/>
            <a:chOff x="708848" y="849868"/>
            <a:chExt cx="10675414" cy="4941332"/>
          </a:xfrm>
        </p:grpSpPr>
        <p:sp>
          <p:nvSpPr>
            <p:cNvPr id="8" name="TextBox 7"/>
            <p:cNvSpPr txBox="1"/>
            <p:nvPr/>
          </p:nvSpPr>
          <p:spPr>
            <a:xfrm>
              <a:off x="708848" y="849868"/>
              <a:ext cx="2749471"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十一、拍照处氛围设计</a:t>
              </a:r>
            </a:p>
          </p:txBody>
        </p:sp>
        <p:grpSp>
          <p:nvGrpSpPr>
            <p:cNvPr id="5" name="组合 4"/>
            <p:cNvGrpSpPr/>
            <p:nvPr/>
          </p:nvGrpSpPr>
          <p:grpSpPr>
            <a:xfrm>
              <a:off x="806150" y="1447800"/>
              <a:ext cx="10578112" cy="4343400"/>
              <a:chOff x="927294" y="1447800"/>
              <a:chExt cx="10578112" cy="4343400"/>
            </a:xfrm>
          </p:grpSpPr>
          <p:sp>
            <p:nvSpPr>
              <p:cNvPr id="7" name="矩形 6"/>
              <p:cNvSpPr>
                <a:spLocks noChangeArrowheads="1"/>
              </p:cNvSpPr>
              <p:nvPr/>
            </p:nvSpPr>
            <p:spPr bwMode="auto">
              <a:xfrm>
                <a:off x="8399462" y="1447800"/>
                <a:ext cx="3105944" cy="4343400"/>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6" name="TextBox 5"/>
              <p:cNvSpPr txBox="1"/>
              <p:nvPr/>
            </p:nvSpPr>
            <p:spPr>
              <a:xfrm>
                <a:off x="8609806" y="2510135"/>
                <a:ext cx="2858698" cy="874407"/>
              </a:xfrm>
              <a:prstGeom prst="rect">
                <a:avLst/>
              </a:prstGeom>
              <a:noFill/>
            </p:spPr>
            <p:txBody>
              <a:bodyPr wrap="square" rtlCol="0">
                <a:spAutoFit/>
              </a:bodyPr>
              <a:lstStyle/>
              <a:p>
                <a:pPr>
                  <a:lnSpc>
                    <a:spcPct val="150000"/>
                  </a:lnSpc>
                </a:pPr>
                <a:r>
                  <a:rPr lang="zh-CN" altLang="en-US" b="1" dirty="0">
                    <a:solidFill>
                      <a:srgbClr val="FF99CC"/>
                    </a:solidFill>
                    <a:latin typeface="微软雅黑" panose="020B0503020204020204" pitchFamily="34" charset="-122"/>
                    <a:ea typeface="微软雅黑" panose="020B0503020204020204" pitchFamily="34" charset="-122"/>
                  </a:rPr>
                  <a:t>拍照区域配置：</a:t>
                </a:r>
                <a:r>
                  <a:rPr lang="zh-CN" altLang="en-US" b="1" dirty="0">
                    <a:solidFill>
                      <a:schemeClr val="bg1"/>
                    </a:solidFill>
                    <a:latin typeface="微软雅黑" panose="020B0503020204020204" pitchFamily="34" charset="-122"/>
                    <a:ea typeface="微软雅黑" panose="020B0503020204020204" pitchFamily="34" charset="-122"/>
                  </a:rPr>
                  <a:t>电脑灯，</a:t>
                </a:r>
                <a:r>
                  <a:rPr lang="en-US" altLang="zh-CN" b="1" dirty="0">
                    <a:solidFill>
                      <a:schemeClr val="bg1"/>
                    </a:solidFill>
                    <a:latin typeface="微软雅黑" panose="020B0503020204020204" pitchFamily="34" charset="-122"/>
                    <a:ea typeface="微软雅黑" panose="020B0503020204020204" pitchFamily="34" charset="-122"/>
                  </a:rPr>
                  <a:t>LED</a:t>
                </a:r>
                <a:r>
                  <a:rPr lang="zh-CN" altLang="en-US" b="1" dirty="0">
                    <a:solidFill>
                      <a:schemeClr val="bg1"/>
                    </a:solidFill>
                    <a:latin typeface="微软雅黑" panose="020B0503020204020204" pitchFamily="34" charset="-122"/>
                    <a:ea typeface="微软雅黑" panose="020B0503020204020204" pitchFamily="34" charset="-122"/>
                  </a:rPr>
                  <a:t>染色灯，背景板射灯</a:t>
                </a:r>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37870" t="40206"/>
              <a:stretch/>
            </p:blipFill>
            <p:spPr>
              <a:xfrm>
                <a:off x="927294" y="1447800"/>
                <a:ext cx="7453912" cy="4343400"/>
              </a:xfrm>
              <a:prstGeom prst="rect">
                <a:avLst/>
              </a:prstGeom>
            </p:spPr>
          </p:pic>
          <p:cxnSp>
            <p:nvCxnSpPr>
              <p:cNvPr id="4" name="直接箭头连接符 3"/>
              <p:cNvCxnSpPr/>
              <p:nvPr/>
            </p:nvCxnSpPr>
            <p:spPr>
              <a:xfrm flipH="1">
                <a:off x="6016624" y="1962766"/>
                <a:ext cx="990600" cy="926068"/>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399462" y="1447800"/>
                <a:ext cx="3105944" cy="81791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grpSp>
      </p:grpSp>
    </p:spTree>
    <p:extLst>
      <p:ext uri="{BB962C8B-B14F-4D97-AF65-F5344CB8AC3E}">
        <p14:creationId xmlns:p14="http://schemas.microsoft.com/office/powerpoint/2010/main" val="175223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F887FD5-F136-4EAE-9B82-2DD55871F790}"/>
              </a:ext>
            </a:extLst>
          </p:cNvPr>
          <p:cNvGrpSpPr/>
          <p:nvPr/>
        </p:nvGrpSpPr>
        <p:grpSpPr>
          <a:xfrm>
            <a:off x="1828006" y="1074510"/>
            <a:ext cx="8077200" cy="4708981"/>
            <a:chOff x="979978" y="1981200"/>
            <a:chExt cx="8077200" cy="4708981"/>
          </a:xfrm>
        </p:grpSpPr>
        <p:sp>
          <p:nvSpPr>
            <p:cNvPr id="2" name="TextBox 1"/>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3"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sp>
          <p:nvSpPr>
            <p:cNvPr id="5" name="TextBox 1"/>
            <p:cNvSpPr txBox="1"/>
            <p:nvPr/>
          </p:nvSpPr>
          <p:spPr>
            <a:xfrm>
              <a:off x="3530600" y="4508500"/>
              <a:ext cx="5526578" cy="776175"/>
            </a:xfrm>
            <a:prstGeom prst="rect">
              <a:avLst/>
            </a:prstGeom>
            <a:noFill/>
          </p:spPr>
          <p:txBody>
            <a:bodyPr wrap="none" lIns="0" tIns="0" rIns="0" rtlCol="0">
              <a:spAutoFit/>
            </a:bodyPr>
            <a:lstStyle/>
            <a:p>
              <a:pPr>
                <a:lnSpc>
                  <a:spcPts val="6100"/>
                </a:lnSpc>
                <a:tabLst/>
              </a:pPr>
              <a:r>
                <a:rPr lang="en-US" altLang="zh-CN" sz="4800" b="1" dirty="0">
                  <a:solidFill>
                    <a:schemeClr val="tx1">
                      <a:lumMod val="85000"/>
                      <a:lumOff val="15000"/>
                    </a:schemeClr>
                  </a:solidFill>
                  <a:latin typeface="Segoe UI" pitchFamily="18" charset="0"/>
                  <a:cs typeface="Segoe UI" pitchFamily="18" charset="0"/>
                </a:rPr>
                <a:t>PART</a:t>
              </a:r>
              <a:r>
                <a:rPr lang="en-US" altLang="zh-CN" sz="4800" dirty="0">
                  <a:solidFill>
                    <a:schemeClr val="tx1">
                      <a:lumMod val="85000"/>
                      <a:lumOff val="15000"/>
                    </a:schemeClr>
                  </a:solidFill>
                  <a:latin typeface="Times New Roman" pitchFamily="18" charset="0"/>
                  <a:cs typeface="Times New Roman" pitchFamily="18" charset="0"/>
                </a:rPr>
                <a:t> </a:t>
              </a:r>
              <a:r>
                <a:rPr lang="en-US" altLang="zh-CN" sz="4800" b="1" dirty="0">
                  <a:solidFill>
                    <a:schemeClr val="tx1">
                      <a:lumMod val="85000"/>
                      <a:lumOff val="15000"/>
                    </a:schemeClr>
                  </a:solidFill>
                  <a:latin typeface="Segoe UI" pitchFamily="18" charset="0"/>
                  <a:cs typeface="Segoe UI" pitchFamily="18" charset="0"/>
                </a:rPr>
                <a:t>ONE</a:t>
              </a:r>
              <a:r>
                <a:rPr lang="en-US" altLang="zh-CN" sz="3204" dirty="0">
                  <a:solidFill>
                    <a:schemeClr val="tx1">
                      <a:lumMod val="85000"/>
                      <a:lumOff val="15000"/>
                    </a:schemeClr>
                  </a:solidFill>
                  <a:latin typeface="Times New Roman" pitchFamily="18" charset="0"/>
                  <a:cs typeface="Times New Roman" pitchFamily="18" charset="0"/>
                </a:rPr>
                <a:t> </a:t>
              </a:r>
              <a:r>
                <a:rPr lang="en-US" altLang="zh-CN" sz="3204" b="1" dirty="0">
                  <a:solidFill>
                    <a:srgbClr val="FF0000"/>
                  </a:solidFill>
                  <a:latin typeface="微软雅黑" pitchFamily="18" charset="0"/>
                  <a:cs typeface="微软雅黑" pitchFamily="18" charset="0"/>
                </a:rPr>
                <a:t>『</a:t>
              </a:r>
              <a:r>
                <a:rPr lang="zh-CN" altLang="en-US" sz="3204" b="1" dirty="0">
                  <a:solidFill>
                    <a:srgbClr val="FF0000"/>
                  </a:solidFill>
                  <a:latin typeface="微软雅黑" pitchFamily="34" charset="-122"/>
                  <a:ea typeface="微软雅黑" pitchFamily="34" charset="-122"/>
                  <a:cs typeface="微软雅黑" pitchFamily="18" charset="0"/>
                </a:rPr>
                <a:t>活動創想</a:t>
              </a:r>
              <a:r>
                <a:rPr lang="en-US" altLang="zh-CN" sz="3204" b="1" dirty="0">
                  <a:solidFill>
                    <a:srgbClr val="FF0000"/>
                  </a:solidFill>
                  <a:latin typeface="微软雅黑" pitchFamily="18" charset="0"/>
                  <a:cs typeface="微软雅黑" pitchFamily="18" charset="0"/>
                </a:rPr>
                <a:t>』</a:t>
              </a:r>
            </a:p>
          </p:txBody>
        </p:sp>
        <p:sp>
          <p:nvSpPr>
            <p:cNvPr id="7" name="TextBox 6"/>
            <p:cNvSpPr txBox="1"/>
            <p:nvPr/>
          </p:nvSpPr>
          <p:spPr>
            <a:xfrm>
              <a:off x="979978"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1</a:t>
              </a:r>
              <a:endParaRPr lang="zh-CN" altLang="en-US" sz="30000" dirty="0">
                <a:solidFill>
                  <a:srgbClr val="FF0000"/>
                </a:solidFill>
                <a:latin typeface="华文隶书" panose="02010800040101010101" pitchFamily="2" charset="-122"/>
                <a:ea typeface="华文隶书" panose="02010800040101010101" pitchFamily="2"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94506" y="1002268"/>
            <a:ext cx="11201400" cy="4847853"/>
            <a:chOff x="456406" y="1002268"/>
            <a:chExt cx="11201400" cy="4847853"/>
          </a:xfrm>
        </p:grpSpPr>
        <p:sp>
          <p:nvSpPr>
            <p:cNvPr id="6" name="矩形 5"/>
            <p:cNvSpPr>
              <a:spLocks noChangeArrowheads="1"/>
            </p:cNvSpPr>
            <p:nvPr/>
          </p:nvSpPr>
          <p:spPr bwMode="auto">
            <a:xfrm>
              <a:off x="8343105" y="1487200"/>
              <a:ext cx="3314701" cy="4362921"/>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8" name="TextBox 7"/>
            <p:cNvSpPr txBox="1"/>
            <p:nvPr/>
          </p:nvSpPr>
          <p:spPr>
            <a:xfrm>
              <a:off x="456406" y="1002268"/>
              <a:ext cx="2749471"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十二、宴会厅氛围设计</a:t>
              </a:r>
            </a:p>
          </p:txBody>
        </p:sp>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l="11390" b="3990"/>
            <a:stretch/>
          </p:blipFill>
          <p:spPr>
            <a:xfrm>
              <a:off x="532606" y="1502241"/>
              <a:ext cx="7734299" cy="4347879"/>
            </a:xfrm>
            <a:prstGeom prst="rect">
              <a:avLst/>
            </a:prstGeom>
            <a:ln>
              <a:noFill/>
            </a:ln>
          </p:spPr>
        </p:pic>
        <p:sp>
          <p:nvSpPr>
            <p:cNvPr id="4" name="TextBox 3"/>
            <p:cNvSpPr txBox="1"/>
            <p:nvPr/>
          </p:nvSpPr>
          <p:spPr>
            <a:xfrm>
              <a:off x="8420101" y="2781181"/>
              <a:ext cx="3161505" cy="1200329"/>
            </a:xfrm>
            <a:prstGeom prst="rect">
              <a:avLst/>
            </a:prstGeom>
            <a:noFill/>
          </p:spPr>
          <p:txBody>
            <a:bodyPr wrap="square" rtlCol="0">
              <a:spAutoFit/>
            </a:bodyPr>
            <a:lstStyle/>
            <a:p>
              <a:pPr>
                <a:lnSpc>
                  <a:spcPct val="150000"/>
                </a:lnSpc>
              </a:pPr>
              <a:r>
                <a:rPr lang="zh-CN" altLang="en-US" sz="1600" b="1" dirty="0">
                  <a:solidFill>
                    <a:srgbClr val="FF99CC"/>
                  </a:solidFill>
                  <a:latin typeface="微软雅黑" panose="020B0503020204020204" pitchFamily="34" charset="-122"/>
                  <a:ea typeface="微软雅黑" panose="020B0503020204020204" pitchFamily="34" charset="-122"/>
                </a:rPr>
                <a:t>四个灯光架：</a:t>
              </a:r>
              <a:r>
                <a:rPr lang="zh-CN" altLang="en-US" sz="1600" b="1" dirty="0">
                  <a:solidFill>
                    <a:schemeClr val="bg1"/>
                  </a:solidFill>
                  <a:latin typeface="微软雅黑" panose="020B0503020204020204" pitchFamily="34" charset="-122"/>
                  <a:ea typeface="微软雅黑" panose="020B0503020204020204" pitchFamily="34" charset="-122"/>
                </a:rPr>
                <a:t>每个灯架上配置电脑灯，</a:t>
              </a:r>
              <a:r>
                <a:rPr lang="en-US" altLang="zh-CN" sz="1600" b="1" dirty="0">
                  <a:solidFill>
                    <a:schemeClr val="bg1"/>
                  </a:solidFill>
                  <a:latin typeface="微软雅黑" panose="020B0503020204020204" pitchFamily="34" charset="-122"/>
                  <a:ea typeface="微软雅黑" panose="020B0503020204020204" pitchFamily="34" charset="-122"/>
                </a:rPr>
                <a:t>LED</a:t>
              </a:r>
              <a:r>
                <a:rPr lang="zh-CN" altLang="en-US" sz="1600" b="1" dirty="0">
                  <a:solidFill>
                    <a:schemeClr val="bg1"/>
                  </a:solidFill>
                  <a:latin typeface="微软雅黑" panose="020B0503020204020204" pitchFamily="34" charset="-122"/>
                  <a:ea typeface="微软雅黑" panose="020B0503020204020204" pitchFamily="34" charset="-122"/>
                </a:rPr>
                <a:t>染色灯，</a:t>
              </a:r>
              <a:r>
                <a:rPr lang="en-US" altLang="zh-CN" sz="1600" b="1" dirty="0">
                  <a:solidFill>
                    <a:schemeClr val="bg1"/>
                  </a:solidFill>
                  <a:latin typeface="微软雅黑" panose="020B0503020204020204" pitchFamily="34" charset="-122"/>
                  <a:ea typeface="微软雅黑" panose="020B0503020204020204" pitchFamily="34" charset="-122"/>
                </a:rPr>
                <a:t>LOGO</a:t>
              </a:r>
              <a:r>
                <a:rPr lang="zh-CN" altLang="en-US" sz="1600" b="1" dirty="0">
                  <a:solidFill>
                    <a:schemeClr val="bg1"/>
                  </a:solidFill>
                  <a:latin typeface="微软雅黑" panose="020B0503020204020204" pitchFamily="34" charset="-122"/>
                  <a:ea typeface="微软雅黑" panose="020B0503020204020204" pitchFamily="34" charset="-122"/>
                </a:rPr>
                <a:t>光束灯，高清</a:t>
              </a:r>
              <a:r>
                <a:rPr lang="en-US" altLang="zh-CN" sz="1600" b="1" dirty="0">
                  <a:solidFill>
                    <a:schemeClr val="bg1"/>
                  </a:solidFill>
                  <a:latin typeface="微软雅黑" panose="020B0503020204020204" pitchFamily="34" charset="-122"/>
                  <a:ea typeface="微软雅黑" panose="020B0503020204020204" pitchFamily="34" charset="-122"/>
                </a:rPr>
                <a:t>LED</a:t>
              </a:r>
              <a:r>
                <a:rPr lang="zh-CN" altLang="en-US" sz="1600" b="1" dirty="0">
                  <a:solidFill>
                    <a:schemeClr val="bg1"/>
                  </a:solidFill>
                  <a:latin typeface="微软雅黑" panose="020B0503020204020204" pitchFamily="34" charset="-122"/>
                  <a:ea typeface="微软雅黑" panose="020B0503020204020204" pitchFamily="34" charset="-122"/>
                </a:rPr>
                <a:t>屏，如图所示</a:t>
              </a:r>
            </a:p>
          </p:txBody>
        </p:sp>
        <p:sp>
          <p:nvSpPr>
            <p:cNvPr id="7" name="矩形 6"/>
            <p:cNvSpPr/>
            <p:nvPr/>
          </p:nvSpPr>
          <p:spPr>
            <a:xfrm>
              <a:off x="8343105" y="1487200"/>
              <a:ext cx="3314701" cy="81791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grpSp>
    </p:spTree>
    <p:extLst>
      <p:ext uri="{BB962C8B-B14F-4D97-AF65-F5344CB8AC3E}">
        <p14:creationId xmlns:p14="http://schemas.microsoft.com/office/powerpoint/2010/main" val="2755642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18306" y="1078468"/>
            <a:ext cx="11353800" cy="4788932"/>
            <a:chOff x="456406" y="1078468"/>
            <a:chExt cx="11353800" cy="4788932"/>
          </a:xfrm>
        </p:grpSpPr>
        <p:sp>
          <p:nvSpPr>
            <p:cNvPr id="5" name="TextBox 4"/>
            <p:cNvSpPr txBox="1"/>
            <p:nvPr/>
          </p:nvSpPr>
          <p:spPr>
            <a:xfrm>
              <a:off x="456406" y="1078468"/>
              <a:ext cx="2492990"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十三、舞台氛围示意</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8962" y="1638300"/>
              <a:ext cx="7401412" cy="4229100"/>
            </a:xfrm>
            <a:prstGeom prst="rect">
              <a:avLst/>
            </a:prstGeom>
            <a:ln>
              <a:solidFill>
                <a:schemeClr val="tx1">
                  <a:lumMod val="75000"/>
                  <a:lumOff val="25000"/>
                </a:schemeClr>
              </a:solidFill>
            </a:ln>
          </p:spPr>
        </p:pic>
        <p:sp>
          <p:nvSpPr>
            <p:cNvPr id="4" name="矩形 3"/>
            <p:cNvSpPr/>
            <p:nvPr/>
          </p:nvSpPr>
          <p:spPr>
            <a:xfrm>
              <a:off x="8121952" y="1600200"/>
              <a:ext cx="3688254" cy="4267200"/>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21"/>
            <p:cNvSpPr txBox="1">
              <a:spLocks noChangeArrowheads="1"/>
            </p:cNvSpPr>
            <p:nvPr/>
          </p:nvSpPr>
          <p:spPr bwMode="auto">
            <a:xfrm>
              <a:off x="8381206" y="2514600"/>
              <a:ext cx="3242769" cy="167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itchFamily="34" charset="0"/>
                <a:buChar char="•"/>
                <a:defRPr sz="2800">
                  <a:solidFill>
                    <a:schemeClr val="tx1"/>
                  </a:solidFill>
                  <a:latin typeface="Arial" pitchFamily="34" charset="0"/>
                  <a:ea typeface="微软雅黑" pitchFamily="34" charset="-122"/>
                  <a:sym typeface="Arial" pitchFamily="34" charset="0"/>
                </a:defRPr>
              </a:lvl1pPr>
              <a:lvl2pPr marL="742950" indent="-285750">
                <a:lnSpc>
                  <a:spcPct val="90000"/>
                </a:lnSpc>
                <a:spcBef>
                  <a:spcPts val="500"/>
                </a:spcBef>
                <a:buFont typeface="Arial" pitchFamily="34" charset="0"/>
                <a:buChar char="•"/>
                <a:defRPr sz="2400">
                  <a:solidFill>
                    <a:schemeClr val="tx1"/>
                  </a:solidFill>
                  <a:latin typeface="Arial" pitchFamily="34" charset="0"/>
                  <a:ea typeface="微软雅黑" pitchFamily="34" charset="-122"/>
                  <a:sym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微软雅黑" pitchFamily="34" charset="-122"/>
                  <a:sym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ea typeface="微软雅黑" pitchFamily="34" charset="-122"/>
                  <a:sym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ea typeface="微软雅黑" pitchFamily="34" charset="-122"/>
                  <a:sym typeface="Arial"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9pPr>
            </a:lstStyle>
            <a:p>
              <a:pPr>
                <a:lnSpc>
                  <a:spcPct val="200000"/>
                </a:lnSpc>
                <a:spcBef>
                  <a:spcPct val="0"/>
                </a:spcBef>
                <a:buFontTx/>
                <a:buNone/>
              </a:pPr>
              <a:r>
                <a:rPr lang="zh-CN" altLang="en-US" sz="1800" dirty="0">
                  <a:solidFill>
                    <a:schemeClr val="bg1"/>
                  </a:solidFill>
                  <a:latin typeface="微软雅黑" pitchFamily="34" charset="-122"/>
                  <a:sym typeface="仿宋_GB2312"/>
                </a:rPr>
                <a:t>两侧灯光，舞台上放置一组光束灯，</a:t>
              </a:r>
              <a:r>
                <a:rPr lang="en-US" altLang="zh-CN" sz="1800" dirty="0">
                  <a:solidFill>
                    <a:schemeClr val="bg1"/>
                  </a:solidFill>
                  <a:latin typeface="微软雅黑" pitchFamily="34" charset="-122"/>
                  <a:sym typeface="仿宋_GB2312"/>
                </a:rPr>
                <a:t>LOGO</a:t>
              </a:r>
              <a:r>
                <a:rPr lang="zh-CN" altLang="en-US" sz="1800" dirty="0">
                  <a:solidFill>
                    <a:schemeClr val="bg1"/>
                  </a:solidFill>
                  <a:latin typeface="微软雅黑" pitchFamily="34" charset="-122"/>
                  <a:sym typeface="仿宋_GB2312"/>
                </a:rPr>
                <a:t>射灯，搭建高清</a:t>
              </a:r>
              <a:r>
                <a:rPr lang="en-US" altLang="zh-CN" sz="1800" dirty="0">
                  <a:solidFill>
                    <a:schemeClr val="bg1"/>
                  </a:solidFill>
                  <a:latin typeface="微软雅黑" pitchFamily="34" charset="-122"/>
                  <a:sym typeface="仿宋_GB2312"/>
                </a:rPr>
                <a:t>LED</a:t>
              </a:r>
              <a:r>
                <a:rPr lang="zh-CN" altLang="en-US" sz="1800" dirty="0">
                  <a:solidFill>
                    <a:schemeClr val="bg1"/>
                  </a:solidFill>
                  <a:latin typeface="微软雅黑" pitchFamily="34" charset="-122"/>
                  <a:sym typeface="仿宋_GB2312"/>
                </a:rPr>
                <a:t>屏</a:t>
              </a:r>
            </a:p>
          </p:txBody>
        </p:sp>
      </p:grpSp>
    </p:spTree>
    <p:extLst>
      <p:ext uri="{BB962C8B-B14F-4D97-AF65-F5344CB8AC3E}">
        <p14:creationId xmlns:p14="http://schemas.microsoft.com/office/powerpoint/2010/main" val="267520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509B3453-6313-4B27-A7F9-09852BCB1C66}"/>
              </a:ext>
            </a:extLst>
          </p:cNvPr>
          <p:cNvGrpSpPr/>
          <p:nvPr/>
        </p:nvGrpSpPr>
        <p:grpSpPr>
          <a:xfrm>
            <a:off x="1599474" y="1074510"/>
            <a:ext cx="8229532" cy="4708981"/>
            <a:chOff x="1294606" y="1981200"/>
            <a:chExt cx="8229532" cy="4708981"/>
          </a:xfrm>
        </p:grpSpPr>
        <p:sp>
          <p:nvSpPr>
            <p:cNvPr id="2" name="TextBox 1"/>
            <p:cNvSpPr txBox="1"/>
            <p:nvPr/>
          </p:nvSpPr>
          <p:spPr>
            <a:xfrm>
              <a:off x="3644900" y="4673600"/>
              <a:ext cx="5879238" cy="776175"/>
            </a:xfrm>
            <a:prstGeom prst="rect">
              <a:avLst/>
            </a:prstGeom>
            <a:noFill/>
          </p:spPr>
          <p:txBody>
            <a:bodyPr wrap="none" lIns="0" tIns="0" rIns="0" rtlCol="0">
              <a:spAutoFit/>
            </a:bodyPr>
            <a:lstStyle/>
            <a:p>
              <a:pPr>
                <a:lnSpc>
                  <a:spcPts val="6100"/>
                </a:lnSpc>
                <a:tabLst/>
              </a:pPr>
              <a:r>
                <a:rPr lang="en-US" altLang="zh-CN" sz="4800" b="1" dirty="0">
                  <a:solidFill>
                    <a:srgbClr val="262626"/>
                  </a:solidFill>
                  <a:latin typeface="Segoe UI" pitchFamily="18" charset="0"/>
                  <a:cs typeface="Segoe UI" pitchFamily="18" charset="0"/>
                </a:rPr>
                <a:t>PART</a:t>
              </a:r>
              <a:r>
                <a:rPr lang="en-US" altLang="zh-CN" sz="4800" dirty="0">
                  <a:latin typeface="Times New Roman" pitchFamily="18" charset="0"/>
                  <a:cs typeface="Times New Roman" pitchFamily="18" charset="0"/>
                </a:rPr>
                <a:t> </a:t>
              </a:r>
              <a:r>
                <a:rPr lang="en-US" altLang="zh-CN" sz="4800" b="1" dirty="0">
                  <a:solidFill>
                    <a:srgbClr val="262626"/>
                  </a:solidFill>
                  <a:latin typeface="Segoe UI" pitchFamily="18" charset="0"/>
                  <a:cs typeface="Segoe UI" pitchFamily="18" charset="0"/>
                </a:rPr>
                <a:t>FOUR</a:t>
              </a:r>
              <a:r>
                <a:rPr lang="en-US" altLang="zh-CN" sz="3204" dirty="0">
                  <a:latin typeface="Times New Roman" pitchFamily="18" charset="0"/>
                  <a:cs typeface="Times New Roman" pitchFamily="18" charset="0"/>
                </a:rPr>
                <a:t> </a:t>
              </a:r>
              <a:r>
                <a:rPr lang="en-US" altLang="zh-CN" sz="3204" b="1" dirty="0">
                  <a:solidFill>
                    <a:srgbClr val="FF0000"/>
                  </a:solidFill>
                  <a:latin typeface="微软雅黑" pitchFamily="34" charset="-122"/>
                  <a:ea typeface="微软雅黑" pitchFamily="34" charset="-122"/>
                  <a:cs typeface="微软雅黑" pitchFamily="18" charset="0"/>
                </a:rPr>
                <a:t>『</a:t>
              </a:r>
              <a:r>
                <a:rPr lang="zh-CN" altLang="en-US" sz="3204" b="1" dirty="0">
                  <a:solidFill>
                    <a:srgbClr val="FF0000"/>
                  </a:solidFill>
                  <a:latin typeface="微软雅黑" pitchFamily="34" charset="-122"/>
                  <a:ea typeface="微软雅黑" pitchFamily="34" charset="-122"/>
                  <a:cs typeface="微软雅黑" pitchFamily="18" charset="0"/>
                </a:rPr>
                <a:t>创意解说</a:t>
              </a:r>
              <a:r>
                <a:rPr lang="en-US" altLang="zh-CN" sz="3204" b="1" dirty="0">
                  <a:solidFill>
                    <a:srgbClr val="FF0000"/>
                  </a:solidFill>
                  <a:latin typeface="微软雅黑" pitchFamily="34" charset="-122"/>
                  <a:ea typeface="微软雅黑" pitchFamily="34" charset="-122"/>
                  <a:cs typeface="微软雅黑" pitchFamily="18" charset="0"/>
                </a:rPr>
                <a:t>』</a:t>
              </a:r>
            </a:p>
          </p:txBody>
        </p:sp>
        <p:sp>
          <p:nvSpPr>
            <p:cNvPr id="7" name="TextBox 6"/>
            <p:cNvSpPr txBox="1"/>
            <p:nvPr/>
          </p:nvSpPr>
          <p:spPr>
            <a:xfrm>
              <a:off x="1294606"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4</a:t>
              </a:r>
              <a:endParaRPr lang="zh-CN" altLang="en-US" sz="30000" dirty="0">
                <a:solidFill>
                  <a:srgbClr val="FF0000"/>
                </a:solidFill>
                <a:latin typeface="华文隶书" panose="02010800040101010101" pitchFamily="2" charset="-122"/>
                <a:ea typeface="华文隶书" panose="02010800040101010101" pitchFamily="2" charset="-122"/>
              </a:endParaRPr>
            </a:p>
          </p:txBody>
        </p:sp>
        <p:sp>
          <p:nvSpPr>
            <p:cNvPr id="8" name="TextBox 7"/>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9"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82181" y="1428690"/>
            <a:ext cx="11426051" cy="3840188"/>
            <a:chOff x="346055" y="1428690"/>
            <a:chExt cx="11426051" cy="3840188"/>
          </a:xfrm>
        </p:grpSpPr>
        <p:sp>
          <p:nvSpPr>
            <p:cNvPr id="3" name="TextBox 2"/>
            <p:cNvSpPr txBox="1"/>
            <p:nvPr/>
          </p:nvSpPr>
          <p:spPr>
            <a:xfrm>
              <a:off x="346055" y="1428690"/>
              <a:ext cx="3005951"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一、氛围营造－明星入场</a:t>
              </a:r>
            </a:p>
          </p:txBody>
        </p:sp>
        <p:grpSp>
          <p:nvGrpSpPr>
            <p:cNvPr id="16" name="组合 15"/>
            <p:cNvGrpSpPr/>
            <p:nvPr/>
          </p:nvGrpSpPr>
          <p:grpSpPr>
            <a:xfrm>
              <a:off x="418306" y="2057400"/>
              <a:ext cx="11353800" cy="3211478"/>
              <a:chOff x="456406" y="2149257"/>
              <a:chExt cx="11353800" cy="3211478"/>
            </a:xfrm>
          </p:grpSpPr>
          <p:sp>
            <p:nvSpPr>
              <p:cNvPr id="15" name="矩形 14"/>
              <p:cNvSpPr>
                <a:spLocks noChangeArrowheads="1"/>
              </p:cNvSpPr>
              <p:nvPr/>
            </p:nvSpPr>
            <p:spPr bwMode="auto">
              <a:xfrm>
                <a:off x="456406" y="2149257"/>
                <a:ext cx="11353800" cy="3211478"/>
              </a:xfrm>
              <a:prstGeom prst="rect">
                <a:avLst/>
              </a:prstGeom>
              <a:solidFill>
                <a:schemeClr val="bg1">
                  <a:lumMod val="75000"/>
                  <a:alpha val="10000"/>
                </a:schemeClr>
              </a:solidFill>
              <a:ln w="9525">
                <a:noFill/>
                <a:round/>
                <a:headEnd/>
                <a:tailEnd/>
              </a:ln>
            </p:spPr>
            <p:txBody>
              <a:bodyPr wrap="none" anchor="ctr"/>
              <a:lstStyle/>
              <a:p>
                <a:pPr algn="r">
                  <a:lnSpc>
                    <a:spcPct val="150000"/>
                  </a:lnSpc>
                </a:pPr>
                <a:endParaRPr lang="zh-CN" altLang="en-US" dirty="0"/>
              </a:p>
            </p:txBody>
          </p:sp>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b="3605"/>
              <a:stretch/>
            </p:blipFill>
            <p:spPr>
              <a:xfrm>
                <a:off x="3809206" y="2170400"/>
                <a:ext cx="4466446" cy="3190335"/>
              </a:xfrm>
              <a:prstGeom prst="rect">
                <a:avLst/>
              </a:prstGeom>
              <a:ln>
                <a:noFill/>
              </a:ln>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58" y="2170798"/>
                <a:ext cx="3895327" cy="3189937"/>
              </a:xfrm>
              <a:prstGeom prst="rect">
                <a:avLst/>
              </a:prstGeom>
              <a:ln>
                <a:noFill/>
              </a:ln>
            </p:spPr>
          </p:pic>
          <p:sp>
            <p:nvSpPr>
              <p:cNvPr id="5" name="TextBox 4"/>
              <p:cNvSpPr txBox="1"/>
              <p:nvPr/>
            </p:nvSpPr>
            <p:spPr>
              <a:xfrm>
                <a:off x="8381206" y="2149257"/>
                <a:ext cx="3429000" cy="3108543"/>
              </a:xfrm>
              <a:prstGeom prst="rect">
                <a:avLst/>
              </a:prstGeom>
              <a:noFill/>
            </p:spPr>
            <p:txBody>
              <a:bodyPr wrap="square" rtlCol="0">
                <a:spAutoFit/>
              </a:bodyPr>
              <a:lstStyle/>
              <a:p>
                <a:pPr>
                  <a:lnSpc>
                    <a:spcPct val="200000"/>
                  </a:lnSpc>
                </a:pPr>
                <a:r>
                  <a:rPr lang="zh-CN" altLang="en-US" sz="1400" b="1" dirty="0">
                    <a:solidFill>
                      <a:srgbClr val="FF99CC"/>
                    </a:solidFill>
                    <a:latin typeface="微软雅黑" panose="020B0503020204020204" pitchFamily="34" charset="-122"/>
                    <a:ea typeface="微软雅黑" panose="020B0503020204020204" pitchFamily="34" charset="-122"/>
                  </a:rPr>
                  <a:t>创意方式</a:t>
                </a:r>
                <a:r>
                  <a:rPr lang="zh-CN" altLang="en-US" sz="1400" b="1" dirty="0">
                    <a:solidFill>
                      <a:schemeClr val="bg1"/>
                    </a:solidFill>
                    <a:latin typeface="微软雅黑" panose="020B0503020204020204" pitchFamily="34" charset="-122"/>
                    <a:ea typeface="微软雅黑" panose="020B0503020204020204" pitchFamily="34" charset="-122"/>
                  </a:rPr>
                  <a:t>：结合有利地形，晚宴入场方式以好莱坞走红地毯方式入场，让每位来宾都感觉倍感尊崇</a:t>
                </a:r>
                <a:endParaRPr lang="en-US" altLang="zh-CN" sz="1400" b="1" dirty="0">
                  <a:solidFill>
                    <a:schemeClr val="bg1"/>
                  </a:solidFill>
                  <a:latin typeface="微软雅黑" panose="020B0503020204020204" pitchFamily="34" charset="-122"/>
                  <a:ea typeface="微软雅黑" panose="020B0503020204020204" pitchFamily="34" charset="-122"/>
                </a:endParaRPr>
              </a:p>
              <a:p>
                <a:pPr marL="342900" indent="-342900">
                  <a:lnSpc>
                    <a:spcPct val="200000"/>
                  </a:lnSpc>
                  <a:buFont typeface="+mj-lt"/>
                  <a:buAutoNum type="arabicPeriod"/>
                </a:pPr>
                <a:r>
                  <a:rPr lang="zh-CN" altLang="en-US" sz="1400" b="1" dirty="0">
                    <a:solidFill>
                      <a:schemeClr val="bg1"/>
                    </a:solidFill>
                    <a:latin typeface="微软雅黑" panose="020B0503020204020204" pitchFamily="34" charset="-122"/>
                    <a:ea typeface="微软雅黑" panose="020B0503020204020204" pitchFamily="34" charset="-122"/>
                  </a:rPr>
                  <a:t>礼仪小姐多名：引领来宾；</a:t>
                </a:r>
                <a:endParaRPr lang="en-US" altLang="zh-CN" sz="1400" b="1" dirty="0">
                  <a:solidFill>
                    <a:schemeClr val="bg1"/>
                  </a:solidFill>
                  <a:latin typeface="微软雅黑" panose="020B0503020204020204" pitchFamily="34" charset="-122"/>
                  <a:ea typeface="微软雅黑" panose="020B0503020204020204" pitchFamily="34" charset="-122"/>
                </a:endParaRPr>
              </a:p>
              <a:p>
                <a:pPr marL="342900" indent="-342900">
                  <a:lnSpc>
                    <a:spcPct val="200000"/>
                  </a:lnSpc>
                  <a:buFont typeface="+mj-lt"/>
                  <a:buAutoNum type="arabicPeriod"/>
                </a:pPr>
                <a:r>
                  <a:rPr lang="zh-CN" altLang="en-US" sz="1400" b="1" dirty="0">
                    <a:solidFill>
                      <a:schemeClr val="bg1"/>
                    </a:solidFill>
                    <a:latin typeface="微软雅黑" panose="020B0503020204020204" pitchFamily="34" charset="-122"/>
                    <a:ea typeface="微软雅黑" panose="020B0503020204020204" pitchFamily="34" charset="-122"/>
                  </a:rPr>
                  <a:t>摄影师多名：制作万众瞩目的氛围</a:t>
                </a:r>
                <a:endParaRPr lang="en-US" altLang="zh-CN" sz="1400" b="1" dirty="0">
                  <a:solidFill>
                    <a:schemeClr val="bg1"/>
                  </a:solidFill>
                  <a:latin typeface="微软雅黑" panose="020B0503020204020204" pitchFamily="34" charset="-122"/>
                  <a:ea typeface="微软雅黑" panose="020B0503020204020204" pitchFamily="34" charset="-122"/>
                </a:endParaRPr>
              </a:p>
              <a:p>
                <a:pPr marL="342900" indent="-342900">
                  <a:lnSpc>
                    <a:spcPct val="200000"/>
                  </a:lnSpc>
                  <a:buFont typeface="+mj-lt"/>
                  <a:buAutoNum type="arabicPeriod"/>
                </a:pPr>
                <a:r>
                  <a:rPr lang="zh-CN" altLang="en-US" sz="1400" b="1" dirty="0">
                    <a:solidFill>
                      <a:schemeClr val="bg1"/>
                    </a:solidFill>
                    <a:latin typeface="微软雅黑" panose="020B0503020204020204" pitchFamily="34" charset="-122"/>
                    <a:ea typeface="微软雅黑" panose="020B0503020204020204" pitchFamily="34" charset="-122"/>
                  </a:rPr>
                  <a:t>光束灯光开启：营造绚丽的红毯走道</a:t>
                </a:r>
              </a:p>
              <a:p>
                <a:pPr>
                  <a:lnSpc>
                    <a:spcPct val="200000"/>
                  </a:lnSpc>
                </a:pP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grpSp>
    </p:spTree>
    <p:extLst>
      <p:ext uri="{BB962C8B-B14F-4D97-AF65-F5344CB8AC3E}">
        <p14:creationId xmlns:p14="http://schemas.microsoft.com/office/powerpoint/2010/main" val="2668899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71165" y="857787"/>
            <a:ext cx="10848082" cy="5085813"/>
            <a:chOff x="647799" y="857787"/>
            <a:chExt cx="10848082" cy="5085813"/>
          </a:xfrm>
        </p:grpSpPr>
        <p:sp>
          <p:nvSpPr>
            <p:cNvPr id="15" name="矩形 14"/>
            <p:cNvSpPr>
              <a:spLocks noChangeArrowheads="1"/>
            </p:cNvSpPr>
            <p:nvPr/>
          </p:nvSpPr>
          <p:spPr bwMode="auto">
            <a:xfrm>
              <a:off x="694531" y="1447800"/>
              <a:ext cx="10801350" cy="4495800"/>
            </a:xfrm>
            <a:prstGeom prst="rect">
              <a:avLst/>
            </a:prstGeom>
            <a:solidFill>
              <a:schemeClr val="bg1">
                <a:lumMod val="75000"/>
                <a:alpha val="15000"/>
              </a:schemeClr>
            </a:solidFill>
            <a:ln w="9525">
              <a:noFill/>
              <a:round/>
              <a:headEnd/>
              <a:tailEnd/>
            </a:ln>
          </p:spPr>
          <p:txBody>
            <a:bodyPr wrap="none" anchor="ctr"/>
            <a:lstStyle/>
            <a:p>
              <a:pPr algn="r"/>
              <a:endParaRPr lang="zh-CN" altLang="en-US"/>
            </a:p>
          </p:txBody>
        </p:sp>
        <p:sp>
          <p:nvSpPr>
            <p:cNvPr id="10" name="矩形 9"/>
            <p:cNvSpPr/>
            <p:nvPr/>
          </p:nvSpPr>
          <p:spPr>
            <a:xfrm>
              <a:off x="1218404" y="1620164"/>
              <a:ext cx="10134602" cy="830997"/>
            </a:xfrm>
            <a:prstGeom prst="rect">
              <a:avLst/>
            </a:prstGeom>
          </p:spPr>
          <p:txBody>
            <a:bodyPr wrap="square">
              <a:spAutoFit/>
            </a:bodyPr>
            <a:lstStyle/>
            <a:p>
              <a:pPr>
                <a:lnSpc>
                  <a:spcPct val="150000"/>
                </a:lnSpc>
              </a:pPr>
              <a:r>
                <a:rPr lang="zh-CN" altLang="en-US" sz="1600" b="1" dirty="0">
                  <a:solidFill>
                    <a:schemeClr val="bg1"/>
                  </a:solidFill>
                  <a:latin typeface="微软雅黑" pitchFamily="34" charset="-122"/>
                  <a:ea typeface="微软雅黑" pitchFamily="34" charset="-122"/>
                  <a:sym typeface="Microsoft JhengHei" pitchFamily="34" charset="-120"/>
                </a:rPr>
                <a:t>根据本次活动调性，我们将设置</a:t>
              </a:r>
              <a:r>
                <a:rPr lang="en-US" altLang="zh-CN" sz="1600" b="1" dirty="0">
                  <a:solidFill>
                    <a:schemeClr val="bg1"/>
                  </a:solidFill>
                  <a:latin typeface="微软雅黑" pitchFamily="34" charset="-122"/>
                  <a:ea typeface="微软雅黑" pitchFamily="34" charset="-122"/>
                  <a:sym typeface="Microsoft JhengHei" pitchFamily="34" charset="-120"/>
                </a:rPr>
                <a:t>8</a:t>
              </a:r>
              <a:r>
                <a:rPr lang="zh-CN" altLang="en-US" sz="1600" b="1" dirty="0">
                  <a:solidFill>
                    <a:schemeClr val="bg1"/>
                  </a:solidFill>
                  <a:latin typeface="微软雅黑" pitchFamily="34" charset="-122"/>
                  <a:ea typeface="微软雅黑" pitchFamily="34" charset="-122"/>
                  <a:sym typeface="Microsoft JhengHei" pitchFamily="34" charset="-120"/>
                </a:rPr>
                <a:t>位礼仪接待小姐，电梯入口两侧各</a:t>
              </a:r>
              <a:r>
                <a:rPr lang="en-US" altLang="zh-CN" sz="1600" b="1" dirty="0">
                  <a:solidFill>
                    <a:schemeClr val="bg1"/>
                  </a:solidFill>
                  <a:latin typeface="微软雅黑" pitchFamily="34" charset="-122"/>
                  <a:ea typeface="微软雅黑" pitchFamily="34" charset="-122"/>
                  <a:sym typeface="Microsoft JhengHei" pitchFamily="34" charset="-120"/>
                </a:rPr>
                <a:t>1</a:t>
              </a:r>
              <a:r>
                <a:rPr lang="zh-CN" altLang="en-US" sz="1600" b="1" dirty="0">
                  <a:solidFill>
                    <a:schemeClr val="bg1"/>
                  </a:solidFill>
                  <a:latin typeface="微软雅黑" pitchFamily="34" charset="-122"/>
                  <a:ea typeface="微软雅黑" pitchFamily="34" charset="-122"/>
                  <a:sym typeface="Microsoft JhengHei" pitchFamily="34" charset="-120"/>
                </a:rPr>
                <a:t>位，签到区</a:t>
              </a:r>
              <a:r>
                <a:rPr lang="en-US" altLang="zh-CN" sz="1600" b="1" dirty="0">
                  <a:solidFill>
                    <a:schemeClr val="bg1"/>
                  </a:solidFill>
                  <a:latin typeface="微软雅黑" pitchFamily="34" charset="-122"/>
                  <a:ea typeface="微软雅黑" pitchFamily="34" charset="-122"/>
                  <a:sym typeface="Microsoft JhengHei" pitchFamily="34" charset="-120"/>
                </a:rPr>
                <a:t>2</a:t>
              </a:r>
              <a:r>
                <a:rPr lang="zh-CN" altLang="en-US" sz="1600" b="1" dirty="0">
                  <a:solidFill>
                    <a:schemeClr val="bg1"/>
                  </a:solidFill>
                  <a:latin typeface="微软雅黑" pitchFamily="34" charset="-122"/>
                  <a:ea typeface="微软雅黑" pitchFamily="34" charset="-122"/>
                  <a:sym typeface="Microsoft JhengHei" pitchFamily="34" charset="-120"/>
                </a:rPr>
                <a:t>位，宴会厅入口处</a:t>
              </a:r>
              <a:r>
                <a:rPr lang="en-US" altLang="zh-CN" sz="1600" b="1" dirty="0">
                  <a:solidFill>
                    <a:schemeClr val="bg1"/>
                  </a:solidFill>
                  <a:latin typeface="微软雅黑" pitchFamily="34" charset="-122"/>
                  <a:ea typeface="微软雅黑" pitchFamily="34" charset="-122"/>
                  <a:sym typeface="Microsoft JhengHei" pitchFamily="34" charset="-120"/>
                </a:rPr>
                <a:t>2</a:t>
              </a:r>
              <a:r>
                <a:rPr lang="zh-CN" altLang="en-US" sz="1600" b="1" dirty="0">
                  <a:solidFill>
                    <a:schemeClr val="bg1"/>
                  </a:solidFill>
                  <a:latin typeface="微软雅黑" pitchFamily="34" charset="-122"/>
                  <a:ea typeface="微软雅黑" pitchFamily="34" charset="-122"/>
                  <a:sym typeface="Microsoft JhengHei" pitchFamily="34" charset="-120"/>
                </a:rPr>
                <a:t>名，</a:t>
              </a:r>
              <a:endParaRPr lang="en-US" altLang="zh-CN" sz="1600" b="1" dirty="0">
                <a:solidFill>
                  <a:schemeClr val="bg1"/>
                </a:solidFill>
                <a:latin typeface="微软雅黑" pitchFamily="34" charset="-122"/>
                <a:ea typeface="微软雅黑" pitchFamily="34" charset="-122"/>
                <a:sym typeface="Microsoft JhengHei" pitchFamily="34" charset="-120"/>
              </a:endParaRPr>
            </a:p>
            <a:p>
              <a:pPr>
                <a:lnSpc>
                  <a:spcPct val="150000"/>
                </a:lnSpc>
              </a:pPr>
              <a:r>
                <a:rPr lang="zh-CN" altLang="en-US" sz="1600" b="1" dirty="0">
                  <a:solidFill>
                    <a:schemeClr val="bg1"/>
                  </a:solidFill>
                  <a:latin typeface="微软雅黑" pitchFamily="34" charset="-122"/>
                  <a:ea typeface="微软雅黑" pitchFamily="34" charset="-122"/>
                  <a:sym typeface="Microsoft JhengHei" pitchFamily="34" charset="-120"/>
                </a:rPr>
                <a:t>统一着装，引领来宾走红地毯。</a:t>
              </a:r>
            </a:p>
          </p:txBody>
        </p:sp>
        <p:sp>
          <p:nvSpPr>
            <p:cNvPr id="5" name="TextBox 1"/>
            <p:cNvSpPr txBox="1">
              <a:spLocks noChangeArrowheads="1"/>
            </p:cNvSpPr>
            <p:nvPr/>
          </p:nvSpPr>
          <p:spPr bwMode="auto">
            <a:xfrm>
              <a:off x="647799" y="857787"/>
              <a:ext cx="3847207" cy="361413"/>
            </a:xfrm>
            <a:prstGeom prst="rect">
              <a:avLst/>
            </a:prstGeom>
            <a:noFill/>
            <a:ln w="9525">
              <a:noFill/>
              <a:miter lim="800000"/>
            </a:ln>
          </p:spPr>
          <p:txBody>
            <a:bodyPr wrap="none" lIns="0" tIns="0" rIns="0" bIns="53118">
              <a:spAutoFit/>
            </a:bodyPr>
            <a:lstStyle/>
            <a:p>
              <a:pPr defTabSz="1350010">
                <a:defRPr/>
              </a:pPr>
              <a:r>
                <a:rPr lang="zh-CN" altLang="en-US" sz="2000" b="1" cap="all" noProof="1">
                  <a:solidFill>
                    <a:schemeClr val="accent5">
                      <a:lumMod val="60000"/>
                      <a:lumOff val="40000"/>
                    </a:schemeClr>
                  </a:solidFill>
                  <a:latin typeface="微软雅黑" pitchFamily="34" charset="-122"/>
                  <a:ea typeface="微软雅黑" pitchFamily="34" charset="-122"/>
                </a:rPr>
                <a:t>二、礼仪接待－引领来宾走红地毯</a:t>
              </a:r>
              <a:endParaRPr lang="en-US" altLang="zh-CN" sz="2000" b="1" cap="all" noProof="1">
                <a:solidFill>
                  <a:schemeClr val="accent5">
                    <a:lumMod val="60000"/>
                    <a:lumOff val="40000"/>
                  </a:schemeClr>
                </a:solidFill>
                <a:latin typeface="微软雅黑" pitchFamily="34" charset="-122"/>
                <a:ea typeface="微软雅黑" pitchFamily="34" charset="-122"/>
              </a:endParaRPr>
            </a:p>
          </p:txBody>
        </p:sp>
        <p:sp>
          <p:nvSpPr>
            <p:cNvPr id="18" name="Text Box 19"/>
            <p:cNvSpPr txBox="1">
              <a:spLocks noChangeArrowheads="1"/>
            </p:cNvSpPr>
            <p:nvPr/>
          </p:nvSpPr>
          <p:spPr bwMode="auto">
            <a:xfrm>
              <a:off x="3428206" y="5562600"/>
              <a:ext cx="1192212" cy="252412"/>
            </a:xfrm>
            <a:prstGeom prst="rect">
              <a:avLst/>
            </a:prstGeom>
            <a:noFill/>
            <a:ln w="9525">
              <a:noFill/>
              <a:miter lim="800000"/>
              <a:headEnd/>
              <a:tailEnd/>
            </a:ln>
          </p:spPr>
          <p:txBody>
            <a:bodyPr lIns="0" tIns="0" rIns="0" bIns="0" anchor="ctr" anchorCtr="1"/>
            <a:lstStyle/>
            <a:p>
              <a:pPr algn="ctr"/>
              <a:r>
                <a:rPr lang="zh-CN" altLang="en-US" sz="1200" b="1" dirty="0">
                  <a:solidFill>
                    <a:schemeClr val="bg1"/>
                  </a:solidFill>
                  <a:latin typeface="微软雅黑" pitchFamily="34" charset="-122"/>
                  <a:ea typeface="微软雅黑" pitchFamily="34" charset="-122"/>
                </a:rPr>
                <a:t>客户引导</a:t>
              </a:r>
            </a:p>
          </p:txBody>
        </p:sp>
        <p:sp>
          <p:nvSpPr>
            <p:cNvPr id="19" name="Text Box 20"/>
            <p:cNvSpPr txBox="1">
              <a:spLocks noChangeArrowheads="1"/>
            </p:cNvSpPr>
            <p:nvPr/>
          </p:nvSpPr>
          <p:spPr bwMode="auto">
            <a:xfrm>
              <a:off x="7924006" y="5638800"/>
              <a:ext cx="1192213" cy="206375"/>
            </a:xfrm>
            <a:prstGeom prst="rect">
              <a:avLst/>
            </a:prstGeom>
            <a:noFill/>
            <a:ln w="9525">
              <a:noFill/>
              <a:miter lim="800000"/>
              <a:headEnd/>
              <a:tailEnd/>
            </a:ln>
          </p:spPr>
          <p:txBody>
            <a:bodyPr anchor="ctr" anchorCtr="1"/>
            <a:lstStyle/>
            <a:p>
              <a:pPr algn="ctr"/>
              <a:r>
                <a:rPr lang="zh-CN" altLang="en-US" sz="1200" b="1" dirty="0">
                  <a:solidFill>
                    <a:schemeClr val="bg1"/>
                  </a:solidFill>
                  <a:latin typeface="微软雅黑" pitchFamily="34" charset="-122"/>
                  <a:ea typeface="微软雅黑" pitchFamily="34" charset="-122"/>
                </a:rPr>
                <a:t>签到接待</a:t>
              </a:r>
            </a:p>
          </p:txBody>
        </p:sp>
        <p:grpSp>
          <p:nvGrpSpPr>
            <p:cNvPr id="2" name="组合 1"/>
            <p:cNvGrpSpPr/>
            <p:nvPr/>
          </p:nvGrpSpPr>
          <p:grpSpPr>
            <a:xfrm>
              <a:off x="1313623" y="2639595"/>
              <a:ext cx="8985646" cy="2770605"/>
              <a:chOff x="1313623" y="2553968"/>
              <a:chExt cx="8985646" cy="2770605"/>
            </a:xfrm>
          </p:grpSpPr>
          <p:pic>
            <p:nvPicPr>
              <p:cNvPr id="74754" name="Picture 2" descr="http://pic5.58cdn.com.cn/newzzjz/pic/n_v1bl2lwkppmw6vosyejzqq_640_480.jpg"/>
              <p:cNvPicPr>
                <a:picLocks noChangeAspect="1" noChangeArrowheads="1"/>
              </p:cNvPicPr>
              <p:nvPr/>
            </p:nvPicPr>
            <p:blipFill>
              <a:blip r:embed="rId2" cstate="print"/>
              <a:srcRect l="11984" r="13119" b="3966"/>
              <a:stretch>
                <a:fillRect/>
              </a:stretch>
            </p:blipFill>
            <p:spPr bwMode="auto">
              <a:xfrm>
                <a:off x="1313623" y="2560840"/>
                <a:ext cx="1807587" cy="2763733"/>
              </a:xfrm>
              <a:prstGeom prst="rect">
                <a:avLst/>
              </a:prstGeom>
              <a:noFill/>
            </p:spPr>
          </p:pic>
          <p:pic>
            <p:nvPicPr>
              <p:cNvPr id="74756" name="Picture 4" descr="http://pic3.58cdn.com.cn/vip/portal/pic/n_s12326876447067448123_640_480.jpg"/>
              <p:cNvPicPr>
                <a:picLocks noChangeAspect="1" noChangeArrowheads="1"/>
              </p:cNvPicPr>
              <p:nvPr/>
            </p:nvPicPr>
            <p:blipFill>
              <a:blip r:embed="rId3" cstate="print"/>
              <a:srcRect t="5833" b="5833"/>
              <a:stretch>
                <a:fillRect/>
              </a:stretch>
            </p:blipFill>
            <p:spPr bwMode="auto">
              <a:xfrm>
                <a:off x="5180806" y="2560840"/>
                <a:ext cx="2064906" cy="2763733"/>
              </a:xfrm>
              <a:prstGeom prst="rect">
                <a:avLst/>
              </a:prstGeom>
              <a:noFill/>
            </p:spPr>
          </p:pic>
          <p:pic>
            <p:nvPicPr>
              <p:cNvPr id="14" name="Picture 16" descr="P3030066"/>
              <p:cNvPicPr>
                <a:picLocks noChangeAspect="1" noChangeArrowheads="1"/>
              </p:cNvPicPr>
              <p:nvPr/>
            </p:nvPicPr>
            <p:blipFill>
              <a:blip r:embed="rId4" cstate="print"/>
              <a:srcRect r="20223"/>
              <a:stretch>
                <a:fillRect/>
              </a:stretch>
            </p:blipFill>
            <p:spPr bwMode="auto">
              <a:xfrm>
                <a:off x="7238206" y="2553968"/>
                <a:ext cx="3061063" cy="2770605"/>
              </a:xfrm>
              <a:prstGeom prst="rect">
                <a:avLst/>
              </a:prstGeom>
              <a:noFill/>
              <a:ln w="3175">
                <a:noFill/>
                <a:miter lim="800000"/>
                <a:headEnd/>
                <a:tailEnd/>
              </a:ln>
            </p:spPr>
          </p:pic>
          <p:pic>
            <p:nvPicPr>
              <p:cNvPr id="13" name="Picture 12" descr="c:\DOCUME~1\a\APPLIC~1\360se6\USERDA~1\Temp\201008~4.JPG"/>
              <p:cNvPicPr>
                <a:picLocks noChangeAspect="1" noChangeArrowheads="1"/>
              </p:cNvPicPr>
              <p:nvPr/>
            </p:nvPicPr>
            <p:blipFill>
              <a:blip r:embed="rId5" cstate="print">
                <a:lum bright="-12000"/>
                <a:extLst>
                  <a:ext uri="{28A0092B-C50C-407E-A947-70E740481C1C}">
                    <a14:useLocalDpi xmlns:a14="http://schemas.microsoft.com/office/drawing/2010/main" val="0"/>
                  </a:ext>
                </a:extLst>
              </a:blip>
              <a:srcRect/>
              <a:stretch>
                <a:fillRect/>
              </a:stretch>
            </p:blipFill>
            <p:spPr bwMode="auto">
              <a:xfrm>
                <a:off x="3121210" y="2553968"/>
                <a:ext cx="2084104" cy="277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89769" y="639964"/>
            <a:ext cx="10810875" cy="4922636"/>
            <a:chOff x="685006" y="639964"/>
            <a:chExt cx="10810875" cy="4922636"/>
          </a:xfrm>
        </p:grpSpPr>
        <p:sp>
          <p:nvSpPr>
            <p:cNvPr id="11" name="矩形 10"/>
            <p:cNvSpPr>
              <a:spLocks noChangeArrowheads="1"/>
            </p:cNvSpPr>
            <p:nvPr/>
          </p:nvSpPr>
          <p:spPr bwMode="auto">
            <a:xfrm>
              <a:off x="694531" y="1447800"/>
              <a:ext cx="10801350" cy="4114800"/>
            </a:xfrm>
            <a:prstGeom prst="rect">
              <a:avLst/>
            </a:prstGeom>
            <a:solidFill>
              <a:schemeClr val="bg1">
                <a:lumMod val="75000"/>
                <a:alpha val="15000"/>
              </a:schemeClr>
            </a:solidFill>
            <a:ln w="9525">
              <a:noFill/>
              <a:round/>
              <a:headEnd/>
              <a:tailEnd/>
            </a:ln>
          </p:spPr>
          <p:txBody>
            <a:bodyPr wrap="none" anchor="ctr"/>
            <a:lstStyle/>
            <a:p>
              <a:pPr algn="r"/>
              <a:endParaRPr lang="zh-CN" altLang="en-US"/>
            </a:p>
          </p:txBody>
        </p:sp>
        <p:sp>
          <p:nvSpPr>
            <p:cNvPr id="10" name="TextBox 1"/>
            <p:cNvSpPr txBox="1"/>
            <p:nvPr/>
          </p:nvSpPr>
          <p:spPr>
            <a:xfrm>
              <a:off x="685006" y="639964"/>
              <a:ext cx="2051844" cy="655436"/>
            </a:xfrm>
            <a:prstGeom prst="rect">
              <a:avLst/>
            </a:prstGeom>
            <a:noFill/>
          </p:spPr>
          <p:txBody>
            <a:bodyPr wrap="none" lIns="0" tIns="0" rIns="0" rtlCol="0">
              <a:spAutoFit/>
            </a:bodyPr>
            <a:lstStyle/>
            <a:p>
              <a:pPr>
                <a:lnSpc>
                  <a:spcPts val="5700"/>
                </a:lnSpc>
                <a:tabLst/>
              </a:pPr>
              <a:r>
                <a:rPr lang="zh-CN" altLang="en-US" sz="2000" b="1" dirty="0">
                  <a:solidFill>
                    <a:schemeClr val="accent5">
                      <a:lumMod val="60000"/>
                      <a:lumOff val="40000"/>
                    </a:schemeClr>
                  </a:solidFill>
                  <a:latin typeface="微软雅黑" pitchFamily="34" charset="-122"/>
                  <a:ea typeface="微软雅黑" pitchFamily="34" charset="-122"/>
                  <a:cs typeface="微软雅黑" pitchFamily="18" charset="0"/>
                </a:rPr>
                <a:t>三、晚宴正式开始</a:t>
              </a:r>
              <a:endParaRPr lang="en-US" altLang="zh-CN" sz="2000" b="1" dirty="0">
                <a:solidFill>
                  <a:schemeClr val="accent5">
                    <a:lumMod val="60000"/>
                    <a:lumOff val="40000"/>
                  </a:schemeClr>
                </a:solidFill>
                <a:latin typeface="微软雅黑" pitchFamily="34" charset="-122"/>
                <a:ea typeface="微软雅黑" pitchFamily="34" charset="-122"/>
                <a:cs typeface="微软雅黑" pitchFamily="18" charset="0"/>
              </a:endParaRPr>
            </a:p>
          </p:txBody>
        </p:sp>
        <p:sp>
          <p:nvSpPr>
            <p:cNvPr id="18" name="TextBox 17"/>
            <p:cNvSpPr txBox="1"/>
            <p:nvPr/>
          </p:nvSpPr>
          <p:spPr>
            <a:xfrm>
              <a:off x="1294606" y="1795046"/>
              <a:ext cx="7010400" cy="338554"/>
            </a:xfrm>
            <a:prstGeom prst="rect">
              <a:avLst/>
            </a:prstGeom>
            <a:noFill/>
          </p:spPr>
          <p:txBody>
            <a:bodyPr wrap="square" rtlCol="0">
              <a:spAutoFit/>
            </a:bodyPr>
            <a:lstStyle/>
            <a:p>
              <a:pPr eaLnBrk="1" hangingPunct="1"/>
              <a:r>
                <a:rPr lang="zh-CN" altLang="en-US" sz="1600" b="1" dirty="0">
                  <a:solidFill>
                    <a:schemeClr val="bg1"/>
                  </a:solidFill>
                  <a:latin typeface="微软雅黑" pitchFamily="34" charset="-122"/>
                  <a:ea typeface="微软雅黑" pitchFamily="34" charset="-122"/>
                </a:rPr>
                <a:t>主持人登场：电台级专业主持人，致开场白，简介活动概况、并致欢迎词</a:t>
              </a:r>
            </a:p>
          </p:txBody>
        </p:sp>
        <p:grpSp>
          <p:nvGrpSpPr>
            <p:cNvPr id="21" name="组合 20"/>
            <p:cNvGrpSpPr>
              <a:grpSpLocks noChangeAspect="1"/>
            </p:cNvGrpSpPr>
            <p:nvPr/>
          </p:nvGrpSpPr>
          <p:grpSpPr>
            <a:xfrm>
              <a:off x="1404406" y="2322600"/>
              <a:ext cx="9381600" cy="2838756"/>
              <a:chOff x="2012271" y="2322600"/>
              <a:chExt cx="10707643" cy="3240000"/>
            </a:xfrm>
          </p:grpSpPr>
          <p:pic>
            <p:nvPicPr>
              <p:cNvPr id="16" name="图片 15"/>
              <p:cNvPicPr>
                <a:picLocks noChangeAspect="1"/>
              </p:cNvPicPr>
              <p:nvPr/>
            </p:nvPicPr>
            <p:blipFill rotWithShape="1">
              <a:blip r:embed="rId2" cstate="print">
                <a:extLst>
                  <a:ext uri="{28A0092B-C50C-407E-A947-70E740481C1C}">
                    <a14:useLocalDpi xmlns:a14="http://schemas.microsoft.com/office/drawing/2010/main" val="0"/>
                  </a:ext>
                </a:extLst>
              </a:blip>
              <a:srcRect b="4183"/>
              <a:stretch/>
            </p:blipFill>
            <p:spPr>
              <a:xfrm>
                <a:off x="5079347" y="2322600"/>
                <a:ext cx="5069612" cy="3240000"/>
              </a:xfrm>
              <a:prstGeom prst="rect">
                <a:avLst/>
              </a:prstGeom>
            </p:spPr>
          </p:pic>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r="7221"/>
              <a:stretch/>
            </p:blipFill>
            <p:spPr>
              <a:xfrm>
                <a:off x="2012271" y="2322600"/>
                <a:ext cx="3006030" cy="3240000"/>
              </a:xfrm>
              <a:prstGeom prst="rect">
                <a:avLst/>
              </a:prstGeom>
            </p:spPr>
          </p:pic>
          <p:pic>
            <p:nvPicPr>
              <p:cNvPr id="20" name="Picture 4" descr="桌面"/>
              <p:cNvPicPr>
                <a:picLocks noChangeAspect="1" noChangeArrowheads="1"/>
              </p:cNvPicPr>
              <p:nvPr/>
            </p:nvPicPr>
            <p:blipFill>
              <a:blip r:embed="rId4" cstate="print"/>
              <a:srcRect r="27709"/>
              <a:stretch>
                <a:fillRect/>
              </a:stretch>
            </p:blipFill>
            <p:spPr bwMode="auto">
              <a:xfrm>
                <a:off x="10210006" y="2322600"/>
                <a:ext cx="2509908" cy="3240000"/>
              </a:xfrm>
              <a:prstGeom prst="rect">
                <a:avLst/>
              </a:prstGeom>
              <a:noFill/>
              <a:ln w="9525">
                <a:noFill/>
                <a:miter lim="800000"/>
                <a:headEnd/>
                <a:tailEnd/>
              </a:ln>
            </p:spPr>
          </p:pic>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extLst>
              <p:ext uri="{D42A27DB-BD31-4B8C-83A1-F6EECF244321}">
                <p14:modId xmlns:p14="http://schemas.microsoft.com/office/powerpoint/2010/main" val="3220121835"/>
              </p:ext>
            </p:extLst>
          </p:nvPr>
        </p:nvGraphicFramePr>
        <p:xfrm>
          <a:off x="799306" y="762000"/>
          <a:ext cx="10591800" cy="5579471"/>
        </p:xfrm>
        <a:graphic>
          <a:graphicData uri="http://schemas.openxmlformats.org/drawingml/2006/table">
            <a:tbl>
              <a:tblPr firstRow="1" bandRow="1">
                <a:tableStyleId>{5C22544A-7EE6-4342-B048-85BDC9FD1C3A}</a:tableStyleId>
              </a:tblPr>
              <a:tblGrid>
                <a:gridCol w="1418281">
                  <a:extLst>
                    <a:ext uri="{9D8B030D-6E8A-4147-A177-3AD203B41FA5}">
                      <a16:colId xmlns:a16="http://schemas.microsoft.com/office/drawing/2014/main" val="20000"/>
                    </a:ext>
                  </a:extLst>
                </a:gridCol>
                <a:gridCol w="1701938">
                  <a:extLst>
                    <a:ext uri="{9D8B030D-6E8A-4147-A177-3AD203B41FA5}">
                      <a16:colId xmlns:a16="http://schemas.microsoft.com/office/drawing/2014/main" val="20001"/>
                    </a:ext>
                  </a:extLst>
                </a:gridCol>
                <a:gridCol w="3687532">
                  <a:extLst>
                    <a:ext uri="{9D8B030D-6E8A-4147-A177-3AD203B41FA5}">
                      <a16:colId xmlns:a16="http://schemas.microsoft.com/office/drawing/2014/main" val="20002"/>
                    </a:ext>
                  </a:extLst>
                </a:gridCol>
                <a:gridCol w="1701938">
                  <a:extLst>
                    <a:ext uri="{9D8B030D-6E8A-4147-A177-3AD203B41FA5}">
                      <a16:colId xmlns:a16="http://schemas.microsoft.com/office/drawing/2014/main" val="20003"/>
                    </a:ext>
                  </a:extLst>
                </a:gridCol>
                <a:gridCol w="2082111">
                  <a:extLst>
                    <a:ext uri="{9D8B030D-6E8A-4147-A177-3AD203B41FA5}">
                      <a16:colId xmlns:a16="http://schemas.microsoft.com/office/drawing/2014/main" val="20004"/>
                    </a:ext>
                  </a:extLst>
                </a:gridCol>
              </a:tblGrid>
              <a:tr h="372973">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内容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时间段</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举行项目</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主持人</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负责人</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extLst>
                  <a:ext uri="{0D108BD9-81ED-4DB2-BD59-A6C34878D82A}">
                    <a16:rowId xmlns:a16="http://schemas.microsoft.com/office/drawing/2014/main" val="10000"/>
                  </a:ext>
                </a:extLst>
              </a:tr>
              <a:tr h="410907">
                <a:tc>
                  <a:txBody>
                    <a:bodyPr/>
                    <a:lstStyle/>
                    <a:p>
                      <a:pPr>
                        <a:lnSpc>
                          <a:spcPct val="150000"/>
                        </a:lnSpc>
                      </a:pPr>
                      <a:r>
                        <a:rPr lang="zh-CN" altLang="en-US" sz="1200" b="1" dirty="0">
                          <a:solidFill>
                            <a:schemeClr val="tx1"/>
                          </a:solidFill>
                          <a:latin typeface="微软雅黑" panose="020B0503020204020204" pitchFamily="34" charset="-122"/>
                          <a:ea typeface="微软雅黑" panose="020B0503020204020204" pitchFamily="34" charset="-122"/>
                        </a:rPr>
                        <a:t>签到环节</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en-US" altLang="zh-CN" sz="1200" b="0" dirty="0">
                          <a:solidFill>
                            <a:schemeClr val="tx1"/>
                          </a:solidFill>
                          <a:latin typeface="微软雅黑" panose="020B0503020204020204" pitchFamily="34" charset="-122"/>
                          <a:ea typeface="微软雅黑" panose="020B0503020204020204" pitchFamily="34" charset="-122"/>
                        </a:rPr>
                        <a:t>17</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30-19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00</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en-US" altLang="zh-CN" sz="1200" b="0" dirty="0">
                          <a:solidFill>
                            <a:schemeClr val="tx1"/>
                          </a:solidFill>
                          <a:latin typeface="微软雅黑" panose="020B0503020204020204" pitchFamily="34" charset="-122"/>
                          <a:ea typeface="微软雅黑" panose="020B0503020204020204" pitchFamily="34" charset="-122"/>
                        </a:rPr>
                        <a:t> </a:t>
                      </a:r>
                      <a:r>
                        <a:rPr lang="zh-CN" altLang="en-US" sz="1200" b="0" dirty="0">
                          <a:solidFill>
                            <a:schemeClr val="tx1"/>
                          </a:solidFill>
                          <a:latin typeface="微软雅黑" panose="020B0503020204020204" pitchFamily="34" charset="-122"/>
                          <a:ea typeface="微软雅黑" panose="020B0503020204020204" pitchFamily="34" charset="-122"/>
                        </a:rPr>
                        <a:t>签到入场，小提琴演艺暧场</a:t>
                      </a:r>
                      <a:endParaRPr lang="en-US" altLang="zh-CN"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zh-CN" altLang="en-US" sz="1200" b="0" dirty="0">
                          <a:solidFill>
                            <a:schemeClr val="tx1"/>
                          </a:solidFill>
                          <a:latin typeface="微软雅黑" panose="020B0503020204020204" pitchFamily="34" charset="-122"/>
                          <a:ea typeface="微软雅黑" panose="020B0503020204020204" pitchFamily="34" charset="-122"/>
                        </a:rPr>
                        <a:t>准备</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72973">
                <a:tc rowSpan="10">
                  <a:txBody>
                    <a:bodyPr/>
                    <a:lstStyle/>
                    <a:p>
                      <a:pPr>
                        <a:lnSpc>
                          <a:spcPct val="150000"/>
                        </a:lnSpc>
                      </a:pPr>
                      <a:r>
                        <a:rPr lang="zh-CN" altLang="en-US" sz="1200" b="1" dirty="0">
                          <a:latin typeface="微软雅黑" panose="020B0503020204020204" pitchFamily="34" charset="-122"/>
                          <a:ea typeface="微软雅黑" panose="020B0503020204020204" pitchFamily="34" charset="-122"/>
                        </a:rPr>
                        <a:t>演出</a:t>
                      </a:r>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抽奖环节</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en-US" altLang="zh-CN" sz="1200" b="0" dirty="0">
                          <a:latin typeface="微软雅黑" panose="020B0503020204020204" pitchFamily="34" charset="-122"/>
                          <a:ea typeface="微软雅黑" panose="020B0503020204020204" pitchFamily="34" charset="-122"/>
                        </a:rPr>
                        <a:t>19</a:t>
                      </a:r>
                      <a:r>
                        <a:rPr lang="zh-CN" altLang="en-US" sz="1200" b="0" dirty="0">
                          <a:latin typeface="微软雅黑" panose="020B0503020204020204" pitchFamily="34" charset="-122"/>
                          <a:ea typeface="微软雅黑" panose="020B0503020204020204" pitchFamily="34" charset="-122"/>
                        </a:rPr>
                        <a:t>：</a:t>
                      </a:r>
                      <a:r>
                        <a:rPr lang="en-US" altLang="zh-CN" sz="1200" b="0" dirty="0">
                          <a:latin typeface="微软雅黑" panose="020B0503020204020204" pitchFamily="34" charset="-122"/>
                          <a:ea typeface="微软雅黑" panose="020B0503020204020204" pitchFamily="34" charset="-122"/>
                        </a:rPr>
                        <a:t>00-19</a:t>
                      </a:r>
                      <a:r>
                        <a:rPr lang="zh-CN" altLang="en-US" sz="1200" b="0" dirty="0">
                          <a:latin typeface="微软雅黑" panose="020B0503020204020204" pitchFamily="34" charset="-122"/>
                          <a:ea typeface="微软雅黑" panose="020B0503020204020204" pitchFamily="34" charset="-122"/>
                        </a:rPr>
                        <a:t>：</a:t>
                      </a:r>
                      <a:r>
                        <a:rPr lang="en-US" altLang="zh-CN" sz="1200" b="0" dirty="0">
                          <a:latin typeface="微软雅黑" panose="020B0503020204020204" pitchFamily="34" charset="-122"/>
                          <a:ea typeface="微软雅黑" panose="020B0503020204020204" pitchFamily="34" charset="-122"/>
                        </a:rPr>
                        <a:t>05</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zh-CN" altLang="en-US" sz="1200" b="0" dirty="0">
                          <a:latin typeface="微软雅黑" panose="020B0503020204020204" pitchFamily="34" charset="-122"/>
                          <a:ea typeface="微软雅黑" panose="020B0503020204020204" pitchFamily="34" charset="-122"/>
                        </a:rPr>
                        <a:t>荧光水鼓震撼开场</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2973">
                <a:tc vMerge="1">
                  <a:txBody>
                    <a:bodyPr/>
                    <a:lstStyle/>
                    <a:p>
                      <a:endParaRPr lang="zh-CN" altLang="en-US"/>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latin typeface="微软雅黑" panose="020B0503020204020204" pitchFamily="34" charset="-122"/>
                          <a:ea typeface="微软雅黑" panose="020B0503020204020204" pitchFamily="34" charset="-122"/>
                        </a:rPr>
                        <a:t>19</a:t>
                      </a:r>
                      <a:r>
                        <a:rPr lang="zh-CN" altLang="en-US" sz="1200" b="0" dirty="0">
                          <a:latin typeface="微软雅黑" panose="020B0503020204020204" pitchFamily="34" charset="-122"/>
                          <a:ea typeface="微软雅黑" panose="020B0503020204020204" pitchFamily="34" charset="-122"/>
                        </a:rPr>
                        <a:t>：</a:t>
                      </a:r>
                      <a:r>
                        <a:rPr lang="en-US" altLang="zh-CN" sz="1200" b="0" dirty="0">
                          <a:latin typeface="微软雅黑" panose="020B0503020204020204" pitchFamily="34" charset="-122"/>
                          <a:ea typeface="微软雅黑" panose="020B0503020204020204" pitchFamily="34" charset="-122"/>
                        </a:rPr>
                        <a:t>05-19</a:t>
                      </a:r>
                      <a:r>
                        <a:rPr lang="zh-CN" altLang="en-US" sz="1200" b="0" dirty="0">
                          <a:latin typeface="微软雅黑" panose="020B0503020204020204" pitchFamily="34" charset="-122"/>
                          <a:ea typeface="微软雅黑" panose="020B0503020204020204" pitchFamily="34" charset="-122"/>
                        </a:rPr>
                        <a:t>：</a:t>
                      </a:r>
                      <a:r>
                        <a:rPr lang="en-US" altLang="zh-CN" sz="1200" b="0" dirty="0">
                          <a:latin typeface="微软雅黑" panose="020B0503020204020204" pitchFamily="34" charset="-122"/>
                          <a:ea typeface="微软雅黑" panose="020B0503020204020204" pitchFamily="34" charset="-122"/>
                        </a:rPr>
                        <a:t>10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en-US" altLang="zh-CN" sz="1200" b="0" dirty="0">
                          <a:latin typeface="微软雅黑" panose="020B0503020204020204" pitchFamily="34" charset="-122"/>
                          <a:ea typeface="微软雅黑" panose="020B0503020204020204" pitchFamily="34" charset="-122"/>
                        </a:rPr>
                        <a:t> </a:t>
                      </a:r>
                      <a:r>
                        <a:rPr lang="zh-CN" altLang="en-US" sz="1200" b="0" dirty="0">
                          <a:latin typeface="微软雅黑" panose="020B0503020204020204" pitchFamily="34" charset="-122"/>
                          <a:ea typeface="微软雅黑" panose="020B0503020204020204" pitchFamily="34" charset="-122"/>
                        </a:rPr>
                        <a:t>主持人登场，致晚宴开场词</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zh-CN" altLang="en-US" sz="1200" b="0" dirty="0">
                          <a:latin typeface="微软雅黑" panose="020B0503020204020204" pitchFamily="34" charset="-122"/>
                          <a:ea typeface="微软雅黑" panose="020B0503020204020204" pitchFamily="34" charset="-122"/>
                        </a:rPr>
                        <a:t>主持人</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72973">
                <a:tc vMerge="1">
                  <a:txBody>
                    <a:bodyPr/>
                    <a:lstStyle/>
                    <a:p>
                      <a:endParaRPr lang="zh-CN" altLang="en-US"/>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10-19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15</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CN" altLang="en-US" sz="1200" dirty="0">
                          <a:latin typeface="微软雅黑" panose="020B0503020204020204" pitchFamily="34" charset="-122"/>
                          <a:ea typeface="微软雅黑" panose="020B0503020204020204" pitchFamily="34" charset="-122"/>
                        </a:rPr>
                        <a:t>领导致辞</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zh-CN" altLang="en-US" sz="1200" b="0" dirty="0">
                          <a:latin typeface="微软雅黑" panose="020B0503020204020204" pitchFamily="34" charset="-122"/>
                          <a:ea typeface="微软雅黑" panose="020B0503020204020204" pitchFamily="34" charset="-122"/>
                        </a:rPr>
                        <a:t>邀请领导</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2973">
                <a:tc vMerge="1">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15-19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20</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爵士舞蹈表演</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38547">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20-19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30</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外籍歌手演唱</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409126">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30-18</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40</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抽奖</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09126">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40-19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45</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现代动感舞蹈表演</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09126">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45-18</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55</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新民乐四重奏</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214596">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CN" sz="1200" b="0" dirty="0">
                          <a:solidFill>
                            <a:schemeClr val="tx1"/>
                          </a:solidFill>
                          <a:latin typeface="微软雅黑" panose="020B0503020204020204" pitchFamily="34" charset="-122"/>
                          <a:ea typeface="微软雅黑" panose="020B0503020204020204" pitchFamily="34" charset="-122"/>
                        </a:rPr>
                        <a:t>19</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55-20</a:t>
                      </a:r>
                      <a:r>
                        <a:rPr lang="zh-CN" altLang="en-US" sz="1200" b="0" dirty="0">
                          <a:solidFill>
                            <a:schemeClr val="tx1"/>
                          </a:solidFill>
                          <a:latin typeface="微软雅黑" panose="020B0503020204020204" pitchFamily="34" charset="-122"/>
                          <a:ea typeface="微软雅黑" panose="020B0503020204020204" pitchFamily="34" charset="-122"/>
                        </a:rPr>
                        <a:t>：</a:t>
                      </a:r>
                      <a:r>
                        <a:rPr lang="en-US" altLang="zh-CN" sz="1200" b="0" dirty="0">
                          <a:solidFill>
                            <a:schemeClr val="tx1"/>
                          </a:solidFill>
                          <a:latin typeface="微软雅黑" panose="020B0503020204020204" pitchFamily="34" charset="-122"/>
                          <a:ea typeface="微软雅黑" panose="020B0503020204020204" pitchFamily="34" charset="-122"/>
                        </a:rPr>
                        <a:t>05</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zh-CN" altLang="en-US" sz="1200" b="0" dirty="0">
                          <a:latin typeface="微软雅黑" panose="020B0503020204020204" pitchFamily="34" charset="-122"/>
                          <a:ea typeface="微软雅黑" panose="020B0503020204020204" pitchFamily="34" charset="-122"/>
                        </a:rPr>
                        <a:t>抽奖</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262670">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05-20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魔术表演</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409126">
                <a:tc rowSpan="3">
                  <a:txBody>
                    <a:bodyPr/>
                    <a:lstStyle/>
                    <a:p>
                      <a:pPr>
                        <a:lnSpc>
                          <a:spcPct val="150000"/>
                        </a:lnSpc>
                      </a:pPr>
                      <a:r>
                        <a:rPr lang="zh-CN" altLang="en-US" sz="1200" b="1" dirty="0">
                          <a:latin typeface="微软雅黑" panose="020B0503020204020204" pitchFamily="34" charset="-122"/>
                          <a:ea typeface="微软雅黑" panose="020B0503020204020204" pitchFamily="34" charset="-122"/>
                        </a:rPr>
                        <a:t>互动游戏环节</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外籍歌手演唱</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报幕</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策划公司</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248244">
                <a:tc vMerge="1">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zh-CN" altLang="en-US" sz="1200" b="0" dirty="0">
                          <a:latin typeface="微软雅黑" panose="020B0503020204020204" pitchFamily="34" charset="-122"/>
                          <a:ea typeface="微软雅黑" panose="020B0503020204020204" pitchFamily="34" charset="-122"/>
                        </a:rPr>
                        <a:t>抽奖</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 </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219605">
                <a:tc vMerge="1">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40-20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50000"/>
                        </a:lnSpc>
                      </a:pPr>
                      <a:r>
                        <a:rPr lang="zh-CN" altLang="en-US" sz="1200" b="0" dirty="0">
                          <a:latin typeface="微软雅黑" panose="020B0503020204020204" pitchFamily="34" charset="-122"/>
                          <a:ea typeface="微软雅黑" panose="020B0503020204020204" pitchFamily="34" charset="-122"/>
                        </a:rPr>
                        <a:t>互动游戏：结对而行</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bl>
          </a:graphicData>
        </a:graphic>
      </p:graphicFrame>
      <p:sp>
        <p:nvSpPr>
          <p:cNvPr id="2" name="TextBox 1"/>
          <p:cNvSpPr txBox="1"/>
          <p:nvPr/>
        </p:nvSpPr>
        <p:spPr>
          <a:xfrm>
            <a:off x="761206" y="304800"/>
            <a:ext cx="1569660"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四、流程设计</a:t>
            </a:r>
          </a:p>
        </p:txBody>
      </p:sp>
    </p:spTree>
    <p:extLst>
      <p:ext uri="{BB962C8B-B14F-4D97-AF65-F5344CB8AC3E}">
        <p14:creationId xmlns:p14="http://schemas.microsoft.com/office/powerpoint/2010/main" val="921528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extLst>
              <p:ext uri="{D42A27DB-BD31-4B8C-83A1-F6EECF244321}">
                <p14:modId xmlns:p14="http://schemas.microsoft.com/office/powerpoint/2010/main" val="586141823"/>
              </p:ext>
            </p:extLst>
          </p:nvPr>
        </p:nvGraphicFramePr>
        <p:xfrm>
          <a:off x="799306" y="939868"/>
          <a:ext cx="10591800" cy="2641532"/>
        </p:xfrm>
        <a:graphic>
          <a:graphicData uri="http://schemas.openxmlformats.org/drawingml/2006/table">
            <a:tbl>
              <a:tblPr firstRow="1" bandRow="1">
                <a:tableStyleId>{5C22544A-7EE6-4342-B048-85BDC9FD1C3A}</a:tableStyleId>
              </a:tblPr>
              <a:tblGrid>
                <a:gridCol w="1418281">
                  <a:extLst>
                    <a:ext uri="{9D8B030D-6E8A-4147-A177-3AD203B41FA5}">
                      <a16:colId xmlns:a16="http://schemas.microsoft.com/office/drawing/2014/main" val="20000"/>
                    </a:ext>
                  </a:extLst>
                </a:gridCol>
                <a:gridCol w="1701938">
                  <a:extLst>
                    <a:ext uri="{9D8B030D-6E8A-4147-A177-3AD203B41FA5}">
                      <a16:colId xmlns:a16="http://schemas.microsoft.com/office/drawing/2014/main" val="20001"/>
                    </a:ext>
                  </a:extLst>
                </a:gridCol>
                <a:gridCol w="3687532">
                  <a:extLst>
                    <a:ext uri="{9D8B030D-6E8A-4147-A177-3AD203B41FA5}">
                      <a16:colId xmlns:a16="http://schemas.microsoft.com/office/drawing/2014/main" val="20002"/>
                    </a:ext>
                  </a:extLst>
                </a:gridCol>
                <a:gridCol w="1701938">
                  <a:extLst>
                    <a:ext uri="{9D8B030D-6E8A-4147-A177-3AD203B41FA5}">
                      <a16:colId xmlns:a16="http://schemas.microsoft.com/office/drawing/2014/main" val="20003"/>
                    </a:ext>
                  </a:extLst>
                </a:gridCol>
                <a:gridCol w="2082111">
                  <a:extLst>
                    <a:ext uri="{9D8B030D-6E8A-4147-A177-3AD203B41FA5}">
                      <a16:colId xmlns:a16="http://schemas.microsoft.com/office/drawing/2014/main" val="20004"/>
                    </a:ext>
                  </a:extLst>
                </a:gridCol>
              </a:tblGrid>
              <a:tr h="372973">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内容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时间段</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举行项目</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备注</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tc>
                  <a:txBody>
                    <a:bodyPr/>
                    <a:lstStyle/>
                    <a:p>
                      <a:pPr algn="ctr">
                        <a:lnSpc>
                          <a:spcPct val="150000"/>
                        </a:lnSpc>
                      </a:pPr>
                      <a:r>
                        <a:rPr lang="zh-CN" altLang="en-US" sz="1200" b="1" dirty="0">
                          <a:latin typeface="微软雅黑" panose="020B0503020204020204" pitchFamily="34" charset="-122"/>
                          <a:ea typeface="微软雅黑" panose="020B0503020204020204" pitchFamily="34" charset="-122"/>
                        </a:rPr>
                        <a:t>负责人</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20000"/>
                    </a:solidFill>
                  </a:tcPr>
                </a:tc>
                <a:extLst>
                  <a:ext uri="{0D108BD9-81ED-4DB2-BD59-A6C34878D82A}">
                    <a16:rowId xmlns:a16="http://schemas.microsoft.com/office/drawing/2014/main" val="10000"/>
                  </a:ext>
                </a:extLst>
              </a:tr>
              <a:tr h="410907">
                <a:tc rowSpan="6">
                  <a:txBody>
                    <a:bodyPr/>
                    <a:lstStyle/>
                    <a:p>
                      <a:pPr>
                        <a:lnSpc>
                          <a:spcPct val="150000"/>
                        </a:lnSpc>
                      </a:pPr>
                      <a:r>
                        <a:rPr lang="zh-CN" altLang="en-US" sz="1200" b="1" dirty="0">
                          <a:latin typeface="微软雅黑" panose="020B0503020204020204" pitchFamily="34" charset="-122"/>
                          <a:ea typeface="微软雅黑" panose="020B0503020204020204" pitchFamily="34" charset="-122"/>
                        </a:rPr>
                        <a:t>互动</a:t>
                      </a:r>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抽奖环节</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50-20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55</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互动游戏：箩卜蹲</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 </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72973">
                <a:tc vMerge="1">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55-21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00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互动游戏：蹲蹲乐</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72973">
                <a:tc vMerge="1">
                  <a:txBody>
                    <a:bodyPr/>
                    <a:lstStyle/>
                    <a:p>
                      <a:endParaRPr lang="zh-CN" altLang="en-US"/>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00-21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25</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互动游戏：顶气球比赛</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 </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72973">
                <a:tc vMerge="1">
                  <a:txBody>
                    <a:bodyPr/>
                    <a:lstStyle/>
                    <a:p>
                      <a:endParaRPr lang="zh-CN" altLang="en-US"/>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25-21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互动游戏：一只青蛙</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72973">
                <a:tc vMerge="1">
                  <a:txBody>
                    <a:bodyPr/>
                    <a:lstStyle/>
                    <a:p>
                      <a:pPr>
                        <a:lnSpc>
                          <a:spcPct val="150000"/>
                        </a:lnSpc>
                      </a:pPr>
                      <a:endParaRPr lang="zh-CN" altLang="en-US" sz="1200" b="0" dirty="0">
                        <a:latin typeface="微软雅黑" panose="020B0503020204020204" pitchFamily="34" charset="-122"/>
                        <a:ea typeface="微软雅黑" panose="020B0503020204020204" pitchFamily="34" charset="-122"/>
                      </a:endParaRPr>
                    </a:p>
                  </a:txBody>
                  <a:tcPr anchor="ctr" anchorCtr="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35</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互动游戏：抓老虎</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配词</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 </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38547">
                <a:tc vMerge="1">
                  <a:txBody>
                    <a:bodyPr/>
                    <a:lstStyle/>
                    <a:p>
                      <a:endParaRPr lang="zh-CN" altLang="en-US" sz="1400" b="0" dirty="0">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35-21</a:t>
                      </a: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40</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CN" altLang="en-US" sz="1100" dirty="0">
                          <a:latin typeface="微软雅黑" panose="020B0503020204020204" pitchFamily="34" charset="-122"/>
                          <a:ea typeface="微软雅黑" panose="020B0503020204020204" pitchFamily="34" charset="-122"/>
                        </a:rPr>
                        <a:t>全体合唱</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CN" altLang="en-US" sz="1200" b="0" dirty="0">
                          <a:latin typeface="微软雅黑" panose="020B0503020204020204" pitchFamily="34" charset="-122"/>
                          <a:ea typeface="微软雅黑" panose="020B0503020204020204" pitchFamily="34" charset="-122"/>
                        </a:rPr>
                        <a:t>参与</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甲方</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
        <p:nvSpPr>
          <p:cNvPr id="3" name="TextBox 2"/>
          <p:cNvSpPr txBox="1"/>
          <p:nvPr/>
        </p:nvSpPr>
        <p:spPr>
          <a:xfrm>
            <a:off x="685006" y="468868"/>
            <a:ext cx="1569660"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四、流程设计</a:t>
            </a:r>
          </a:p>
        </p:txBody>
      </p:sp>
    </p:spTree>
    <p:extLst>
      <p:ext uri="{BB962C8B-B14F-4D97-AF65-F5344CB8AC3E}">
        <p14:creationId xmlns:p14="http://schemas.microsoft.com/office/powerpoint/2010/main" val="3438640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0348" cy="6858000"/>
          </a:xfrm>
          <a:custGeom>
            <a:avLst/>
            <a:gdLst>
              <a:gd name="connsiteX0" fmla="*/ 0 w 12190348"/>
              <a:gd name="connsiteY0" fmla="*/ 6858000 h 6858000"/>
              <a:gd name="connsiteX1" fmla="*/ 12190348 w 12190348"/>
              <a:gd name="connsiteY1" fmla="*/ 6858000 h 6858000"/>
              <a:gd name="connsiteX2" fmla="*/ 12190348 w 12190348"/>
              <a:gd name="connsiteY2" fmla="*/ 0 h 6858000"/>
              <a:gd name="connsiteX3" fmla="*/ 0 w 12190348"/>
              <a:gd name="connsiteY3" fmla="*/ 0 h 6858000"/>
              <a:gd name="connsiteX4" fmla="*/ 0 w 12190348"/>
              <a:gd name="connsiteY4" fmla="*/ 6858000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2190348" h="6858000">
                <a:moveTo>
                  <a:pt x="0" y="6858000"/>
                </a:moveTo>
                <a:lnTo>
                  <a:pt x="12190348" y="6858000"/>
                </a:lnTo>
                <a:lnTo>
                  <a:pt x="12190348" y="0"/>
                </a:lnTo>
                <a:lnTo>
                  <a:pt x="0" y="0"/>
                </a:lnTo>
                <a:lnTo>
                  <a:pt x="0" y="685800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7C8B0F8C-F281-463F-BF52-7BD8F1C50573}"/>
              </a:ext>
            </a:extLst>
          </p:cNvPr>
          <p:cNvGrpSpPr/>
          <p:nvPr/>
        </p:nvGrpSpPr>
        <p:grpSpPr>
          <a:xfrm>
            <a:off x="2171198" y="1074510"/>
            <a:ext cx="7848017" cy="4708981"/>
            <a:chOff x="1294606" y="1981200"/>
            <a:chExt cx="7848017" cy="4708981"/>
          </a:xfrm>
        </p:grpSpPr>
        <p:sp>
          <p:nvSpPr>
            <p:cNvPr id="3" name="TextBox 1"/>
            <p:cNvSpPr txBox="1"/>
            <p:nvPr/>
          </p:nvSpPr>
          <p:spPr>
            <a:xfrm>
              <a:off x="3644900" y="4508500"/>
              <a:ext cx="5497723" cy="828432"/>
            </a:xfrm>
            <a:prstGeom prst="rect">
              <a:avLst/>
            </a:prstGeom>
            <a:noFill/>
          </p:spPr>
          <p:txBody>
            <a:bodyPr wrap="none" lIns="0" tIns="0" rIns="0" rtlCol="0">
              <a:spAutoFit/>
            </a:bodyPr>
            <a:lstStyle/>
            <a:p>
              <a:pPr>
                <a:lnSpc>
                  <a:spcPts val="6100"/>
                </a:lnSpc>
                <a:tabLst/>
              </a:pPr>
              <a:r>
                <a:rPr lang="en-US" altLang="zh-CN" sz="4800" b="1" dirty="0">
                  <a:solidFill>
                    <a:srgbClr val="262626"/>
                  </a:solidFill>
                  <a:latin typeface="Segoe UI" pitchFamily="18" charset="0"/>
                  <a:cs typeface="Segoe UI" pitchFamily="18" charset="0"/>
                </a:rPr>
                <a:t>PART</a:t>
              </a:r>
              <a:r>
                <a:rPr lang="en-US" altLang="zh-CN" sz="4800" dirty="0">
                  <a:latin typeface="Times New Roman" pitchFamily="18" charset="0"/>
                  <a:cs typeface="Times New Roman" pitchFamily="18" charset="0"/>
                </a:rPr>
                <a:t> </a:t>
              </a:r>
              <a:r>
                <a:rPr lang="en-US" altLang="zh-CN" sz="4800" b="1" dirty="0">
                  <a:solidFill>
                    <a:srgbClr val="262626"/>
                  </a:solidFill>
                  <a:latin typeface="Segoe UI" pitchFamily="18" charset="0"/>
                  <a:cs typeface="Segoe UI" pitchFamily="18" charset="0"/>
                </a:rPr>
                <a:t>FIVE</a:t>
              </a:r>
              <a:r>
                <a:rPr lang="en-US" altLang="zh-CN" sz="3206" dirty="0">
                  <a:latin typeface="Times New Roman" pitchFamily="18" charset="0"/>
                  <a:cs typeface="Times New Roman" pitchFamily="18" charset="0"/>
                </a:rPr>
                <a:t> </a:t>
              </a:r>
              <a:r>
                <a:rPr lang="en-US" altLang="zh-CN" sz="3206" b="1" dirty="0">
                  <a:solidFill>
                    <a:srgbClr val="FF0000"/>
                  </a:solidFill>
                  <a:latin typeface="微软雅黑" pitchFamily="34" charset="-122"/>
                  <a:ea typeface="微软雅黑" pitchFamily="34" charset="-122"/>
                  <a:cs typeface="微软雅黑" pitchFamily="18" charset="0"/>
                </a:rPr>
                <a:t>『</a:t>
              </a:r>
              <a:r>
                <a:rPr lang="zh-CN" altLang="en-US" sz="3206" b="1" dirty="0">
                  <a:solidFill>
                    <a:srgbClr val="FF0000"/>
                  </a:solidFill>
                  <a:latin typeface="微软雅黑" pitchFamily="34" charset="-122"/>
                  <a:ea typeface="微软雅黑" pitchFamily="34" charset="-122"/>
                  <a:cs typeface="微软雅黑" pitchFamily="18" charset="0"/>
                </a:rPr>
                <a:t>演出推荐</a:t>
              </a:r>
              <a:r>
                <a:rPr lang="en-US" altLang="zh-CN" sz="3206" b="1" dirty="0">
                  <a:solidFill>
                    <a:srgbClr val="FF0000"/>
                  </a:solidFill>
                  <a:latin typeface="微软雅黑" pitchFamily="34" charset="-122"/>
                  <a:ea typeface="微软雅黑" pitchFamily="34" charset="-122"/>
                  <a:cs typeface="微软雅黑" pitchFamily="18" charset="0"/>
                </a:rPr>
                <a:t>』</a:t>
              </a:r>
            </a:p>
          </p:txBody>
        </p:sp>
        <p:sp>
          <p:nvSpPr>
            <p:cNvPr id="5" name="TextBox 4"/>
            <p:cNvSpPr txBox="1"/>
            <p:nvPr/>
          </p:nvSpPr>
          <p:spPr>
            <a:xfrm>
              <a:off x="1294606"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5</a:t>
              </a:r>
              <a:endParaRPr lang="zh-CN" altLang="en-US" sz="30000" dirty="0">
                <a:solidFill>
                  <a:srgbClr val="FF0000"/>
                </a:solidFill>
                <a:latin typeface="华文隶书" panose="02010800040101010101" pitchFamily="2" charset="-122"/>
                <a:ea typeface="华文隶书" panose="02010800040101010101" pitchFamily="2" charset="-122"/>
              </a:endParaRPr>
            </a:p>
          </p:txBody>
        </p:sp>
        <p:sp>
          <p:nvSpPr>
            <p:cNvPr id="6" name="TextBox 5"/>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7"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7314406" y="1634814"/>
            <a:ext cx="3610609" cy="3841960"/>
            <a:chOff x="7705156" y="1772816"/>
            <a:chExt cx="3456384" cy="2973951"/>
          </a:xfrm>
        </p:grpSpPr>
        <p:sp>
          <p:nvSpPr>
            <p:cNvPr id="27" name="矩形 26"/>
            <p:cNvSpPr/>
            <p:nvPr/>
          </p:nvSpPr>
          <p:spPr>
            <a:xfrm>
              <a:off x="7705156" y="1772816"/>
              <a:ext cx="3456384" cy="2973951"/>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bwMode="auto">
            <a:xfrm>
              <a:off x="7891344" y="2539775"/>
              <a:ext cx="3096344" cy="64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r>
                <a:rPr lang="zh-CN" altLang="en-US" sz="1600" dirty="0">
                  <a:solidFill>
                    <a:schemeClr val="bg1"/>
                  </a:solidFill>
                  <a:latin typeface="微软雅黑" pitchFamily="34" charset="-122"/>
                  <a:ea typeface="微软雅黑" pitchFamily="34" charset="-122"/>
                  <a:sym typeface="微软雅黑" pitchFamily="34" charset="-122"/>
                </a:rPr>
                <a:t>来宾入场时，小提琴演奏优美动听的音乐</a:t>
              </a:r>
              <a:endParaRPr lang="en-US" altLang="zh-CN" sz="1600" dirty="0">
                <a:solidFill>
                  <a:schemeClr val="bg1"/>
                </a:solidFill>
                <a:latin typeface="微软雅黑" pitchFamily="34" charset="-122"/>
                <a:ea typeface="微软雅黑" pitchFamily="34" charset="-122"/>
                <a:sym typeface="微软雅黑" pitchFamily="34" charset="-122"/>
              </a:endParaRPr>
            </a:p>
          </p:txBody>
        </p:sp>
        <p:sp>
          <p:nvSpPr>
            <p:cNvPr id="29" name="矩形 28"/>
            <p:cNvSpPr/>
            <p:nvPr/>
          </p:nvSpPr>
          <p:spPr>
            <a:xfrm>
              <a:off x="7705156" y="1772816"/>
              <a:ext cx="3456384" cy="6256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92399"/>
              <a:ext cx="2736305" cy="386745"/>
            </a:xfrm>
            <a:prstGeom prst="rect">
              <a:avLst/>
            </a:prstGeom>
          </p:spPr>
          <p:txBody>
            <a:bodyPr wrap="square">
              <a:spAutoFit/>
            </a:bodyPr>
            <a:lstStyle/>
            <a:p>
              <a:pPr algn="ctr">
                <a:lnSpc>
                  <a:spcPct val="150000"/>
                </a:lnSpc>
              </a:pPr>
              <a:r>
                <a:rPr lang="zh-CN" altLang="en-US" sz="2000" b="1" dirty="0">
                  <a:solidFill>
                    <a:srgbClr val="FF3399"/>
                  </a:solidFill>
                  <a:latin typeface="微软雅黑" pitchFamily="34" charset="-122"/>
                  <a:ea typeface="微软雅黑" pitchFamily="34" charset="-122"/>
                  <a:sym typeface="仿宋_GB2312" charset="-122"/>
                </a:rPr>
                <a:t>小提琴暧场</a:t>
              </a:r>
              <a:endParaRPr lang="en-US" altLang="zh-CN" sz="2000" b="1" dirty="0">
                <a:solidFill>
                  <a:srgbClr val="FF3399"/>
                </a:solidFill>
                <a:latin typeface="微软雅黑" pitchFamily="34" charset="-122"/>
                <a:ea typeface="微软雅黑" pitchFamily="34" charset="-122"/>
                <a:sym typeface="仿宋_GB2312" charset="-122"/>
              </a:endParaRPr>
            </a:p>
          </p:txBody>
        </p:sp>
      </p:grpSp>
      <p:sp>
        <p:nvSpPr>
          <p:cNvPr id="5" name="矩形 4"/>
          <p:cNvSpPr/>
          <p:nvPr/>
        </p:nvSpPr>
        <p:spPr>
          <a:xfrm>
            <a:off x="989806" y="919561"/>
            <a:ext cx="1210588" cy="400110"/>
          </a:xfrm>
          <a:prstGeom prst="rect">
            <a:avLst/>
          </a:prstGeom>
        </p:spPr>
        <p:txBody>
          <a:bodyPr wrap="none">
            <a:spAutoFit/>
          </a:bodyPr>
          <a:lstStyle/>
          <a:p>
            <a:r>
              <a:rPr lang="zh-CN" altLang="en-US" sz="2000"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sz="2000" dirty="0">
              <a:solidFill>
                <a:schemeClr val="tx2">
                  <a:lumMod val="20000"/>
                  <a:lumOff val="80000"/>
                </a:schemeClr>
              </a:solidFill>
              <a:latin typeface="微软雅黑" panose="020B0503020204020204" pitchFamily="34" charset="-122"/>
              <a:ea typeface="微软雅黑" panose="020B0503020204020204" pitchFamily="34" charset="-122"/>
            </a:endParaRPr>
          </a:p>
        </p:txBody>
      </p:sp>
      <p:pic>
        <p:nvPicPr>
          <p:cNvPr id="1026" name="Picture 2" descr="F:\演出资料文件夹\小苑资料\小苑相片\IMG_66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006" y="1626931"/>
            <a:ext cx="6172200" cy="3849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712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p:cNvSpPr txBox="1">
            <a:spLocks noChangeArrowheads="1"/>
          </p:cNvSpPr>
          <p:nvPr/>
        </p:nvSpPr>
        <p:spPr bwMode="auto">
          <a:xfrm>
            <a:off x="1294606" y="1752600"/>
            <a:ext cx="9525000" cy="3539430"/>
          </a:xfrm>
          <a:prstGeom prst="rect">
            <a:avLst/>
          </a:prstGeom>
          <a:noFill/>
          <a:ln w="9525">
            <a:noFill/>
            <a:miter lim="800000"/>
            <a:headEnd/>
            <a:tailEnd/>
          </a:ln>
        </p:spPr>
        <p:txBody>
          <a:bodyPr wrap="square">
            <a:spAutoFit/>
          </a:bodyPr>
          <a:lstStyle/>
          <a:p>
            <a:pPr algn="ctr">
              <a:lnSpc>
                <a:spcPct val="200000"/>
              </a:lnSpc>
            </a:pPr>
            <a:r>
              <a:rPr lang="zh-CN" altLang="en-US" sz="1600" b="0" dirty="0">
                <a:solidFill>
                  <a:schemeClr val="bg1">
                    <a:lumMod val="95000"/>
                  </a:schemeClr>
                </a:solidFill>
                <a:latin typeface="微软雅黑" pitchFamily="34" charset="-122"/>
                <a:ea typeface="微软雅黑" pitchFamily="34" charset="-122"/>
              </a:rPr>
              <a:t>依据我司现场勘察了酒店宴会厅的格局，考虑到打造为一个时尚绚丽让人难忘的年会，在酒店宴会厅空间不大的情况下，我司策划团队经分析给予贵司以下创意建议：</a:t>
            </a:r>
            <a:endParaRPr lang="en-US" altLang="zh-CN" sz="1600" b="0" dirty="0">
              <a:solidFill>
                <a:schemeClr val="bg1">
                  <a:lumMod val="95000"/>
                </a:schemeClr>
              </a:solidFill>
              <a:latin typeface="微软雅黑" pitchFamily="34" charset="-122"/>
              <a:ea typeface="微软雅黑" pitchFamily="34" charset="-122"/>
            </a:endParaRPr>
          </a:p>
          <a:p>
            <a:pPr algn="ctr">
              <a:lnSpc>
                <a:spcPct val="200000"/>
              </a:lnSpc>
            </a:pPr>
            <a:r>
              <a:rPr lang="zh-CN" altLang="en-US" sz="1600" b="0" dirty="0">
                <a:solidFill>
                  <a:schemeClr val="bg1">
                    <a:lumMod val="95000"/>
                  </a:schemeClr>
                </a:solidFill>
                <a:latin typeface="微软雅黑" pitchFamily="34" charset="-122"/>
                <a:ea typeface="微软雅黑" pitchFamily="34" charset="-122"/>
              </a:rPr>
              <a:t>为了把整场年会的格调加大，我们利用酒店四楼有一条长长过道的有利地形，来拉升整个活动的空间感，布置区域从</a:t>
            </a:r>
            <a:r>
              <a:rPr lang="zh-CN" altLang="en-US" sz="1600" dirty="0">
                <a:solidFill>
                  <a:schemeClr val="bg1">
                    <a:lumMod val="95000"/>
                  </a:schemeClr>
                </a:solidFill>
                <a:latin typeface="微软雅黑" pitchFamily="34" charset="-122"/>
                <a:ea typeface="微软雅黑" pitchFamily="34" charset="-122"/>
              </a:rPr>
              <a:t>四</a:t>
            </a:r>
            <a:r>
              <a:rPr lang="zh-CN" altLang="en-US" sz="1600" b="0" dirty="0">
                <a:solidFill>
                  <a:schemeClr val="bg1">
                    <a:lumMod val="95000"/>
                  </a:schemeClr>
                </a:solidFill>
                <a:latin typeface="微软雅黑" pitchFamily="34" charset="-122"/>
                <a:ea typeface="微软雅黑" pitchFamily="34" charset="-122"/>
              </a:rPr>
              <a:t>楼电梯口直至牡丹宴会厅，</a:t>
            </a:r>
            <a:endParaRPr lang="en-US" altLang="zh-CN" sz="1600" b="0" dirty="0">
              <a:solidFill>
                <a:schemeClr val="bg1">
                  <a:lumMod val="95000"/>
                </a:schemeClr>
              </a:solidFill>
              <a:latin typeface="微软雅黑" pitchFamily="34" charset="-122"/>
              <a:ea typeface="微软雅黑" pitchFamily="34" charset="-122"/>
            </a:endParaRPr>
          </a:p>
          <a:p>
            <a:pPr algn="ctr">
              <a:lnSpc>
                <a:spcPct val="200000"/>
              </a:lnSpc>
            </a:pPr>
            <a:r>
              <a:rPr lang="zh-CN" altLang="en-US" sz="1600" dirty="0">
                <a:solidFill>
                  <a:schemeClr val="bg1">
                    <a:lumMod val="95000"/>
                  </a:schemeClr>
                </a:solidFill>
                <a:latin typeface="微软雅黑" pitchFamily="34" charset="-122"/>
                <a:ea typeface="微软雅黑" pitchFamily="34" charset="-122"/>
              </a:rPr>
              <a:t>让整个场地的空间感和纵深在感官上都得到极大程度的增大</a:t>
            </a:r>
            <a:endParaRPr lang="en-US" altLang="zh-CN" sz="1600" b="0" dirty="0">
              <a:solidFill>
                <a:schemeClr val="bg1">
                  <a:lumMod val="95000"/>
                </a:schemeClr>
              </a:solidFill>
              <a:latin typeface="微软雅黑" pitchFamily="34" charset="-122"/>
              <a:ea typeface="微软雅黑" pitchFamily="34" charset="-122"/>
            </a:endParaRPr>
          </a:p>
          <a:p>
            <a:pPr algn="ctr">
              <a:lnSpc>
                <a:spcPct val="200000"/>
              </a:lnSpc>
            </a:pPr>
            <a:r>
              <a:rPr lang="zh-CN" altLang="en-US" sz="1600" b="0" dirty="0">
                <a:solidFill>
                  <a:schemeClr val="bg1">
                    <a:lumMod val="95000"/>
                  </a:schemeClr>
                </a:solidFill>
                <a:latin typeface="微软雅黑" pitchFamily="34" charset="-122"/>
                <a:ea typeface="微软雅黑" pitchFamily="34" charset="-122"/>
              </a:rPr>
              <a:t>加上红地毯的布置，灯光的渲染，做出小场地，大气势的感观效果。</a:t>
            </a:r>
            <a:endParaRPr lang="en-US" altLang="zh-CN" sz="1600" b="0" dirty="0">
              <a:solidFill>
                <a:schemeClr val="bg1">
                  <a:lumMod val="95000"/>
                </a:schemeClr>
              </a:solidFill>
              <a:latin typeface="微软雅黑" pitchFamily="34" charset="-122"/>
              <a:ea typeface="微软雅黑" pitchFamily="34" charset="-122"/>
            </a:endParaRPr>
          </a:p>
          <a:p>
            <a:pPr algn="ctr">
              <a:lnSpc>
                <a:spcPct val="200000"/>
              </a:lnSpc>
            </a:pPr>
            <a:r>
              <a:rPr lang="zh-CN" altLang="en-US" sz="1600" b="0" dirty="0">
                <a:solidFill>
                  <a:schemeClr val="bg1">
                    <a:lumMod val="95000"/>
                  </a:schemeClr>
                </a:solidFill>
                <a:latin typeface="微软雅黑" pitchFamily="34" charset="-122"/>
                <a:ea typeface="微软雅黑" pitchFamily="34" charset="-122"/>
              </a:rPr>
              <a:t>让所有前来的嘉宾在踏入红地毯区域的瞬间就对年会的格调而产生喜悦和期待的心理。</a:t>
            </a:r>
            <a:endParaRPr lang="en-US" altLang="zh-CN" sz="1600" b="0" dirty="0">
              <a:solidFill>
                <a:schemeClr val="bg1">
                  <a:lumMod val="95000"/>
                </a:schemeClr>
              </a:solidFill>
              <a:latin typeface="微软雅黑" pitchFamily="34" charset="-122"/>
              <a:ea typeface="微软雅黑" pitchFamily="34" charset="-122"/>
            </a:endParaRPr>
          </a:p>
        </p:txBody>
      </p:sp>
      <p:sp>
        <p:nvSpPr>
          <p:cNvPr id="3" name="TextBox 2"/>
          <p:cNvSpPr txBox="1"/>
          <p:nvPr/>
        </p:nvSpPr>
        <p:spPr>
          <a:xfrm>
            <a:off x="5104606" y="772180"/>
            <a:ext cx="1620957" cy="523220"/>
          </a:xfrm>
          <a:prstGeom prst="rect">
            <a:avLst/>
          </a:prstGeom>
          <a:noFill/>
        </p:spPr>
        <p:txBody>
          <a:bodyPr wrap="none" rtlCol="0">
            <a:spAutoFit/>
          </a:bodyPr>
          <a:lstStyle/>
          <a:p>
            <a:r>
              <a:rPr lang="zh-CN" altLang="en-US" sz="2800" b="1" dirty="0">
                <a:solidFill>
                  <a:schemeClr val="accent5">
                    <a:lumMod val="40000"/>
                    <a:lumOff val="60000"/>
                  </a:schemeClr>
                </a:solidFill>
                <a:latin typeface="微软雅黑" panose="020B0503020204020204" pitchFamily="34" charset="-122"/>
                <a:ea typeface="微软雅黑" panose="020B0503020204020204" pitchFamily="34" charset="-122"/>
              </a:rPr>
              <a:t>活动创想</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7085807" y="1981200"/>
            <a:ext cx="3996558" cy="3546786"/>
            <a:chOff x="7705156" y="1772816"/>
            <a:chExt cx="3825847" cy="2973951"/>
          </a:xfrm>
        </p:grpSpPr>
        <p:sp>
          <p:nvSpPr>
            <p:cNvPr id="27" name="矩形 26"/>
            <p:cNvSpPr/>
            <p:nvPr/>
          </p:nvSpPr>
          <p:spPr>
            <a:xfrm>
              <a:off x="7705156" y="1772816"/>
              <a:ext cx="3456384" cy="2973951"/>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bwMode="auto">
            <a:xfrm>
              <a:off x="8434659" y="2605871"/>
              <a:ext cx="3096344" cy="32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r>
                <a:rPr lang="zh-CN" altLang="en-US" sz="1600" dirty="0">
                  <a:solidFill>
                    <a:schemeClr val="bg1"/>
                  </a:solidFill>
                  <a:latin typeface="微软雅黑" pitchFamily="34" charset="-122"/>
                  <a:ea typeface="微软雅黑" pitchFamily="34" charset="-122"/>
                  <a:sym typeface="微软雅黑" pitchFamily="34" charset="-122"/>
                </a:rPr>
                <a:t>演唱优雅的音乐 </a:t>
              </a:r>
              <a:endParaRPr lang="en-US" altLang="zh-CN" sz="1600" dirty="0">
                <a:solidFill>
                  <a:schemeClr val="bg1"/>
                </a:solidFill>
                <a:latin typeface="微软雅黑" pitchFamily="34" charset="-122"/>
                <a:ea typeface="微软雅黑" pitchFamily="34" charset="-122"/>
                <a:sym typeface="微软雅黑" pitchFamily="34" charset="-122"/>
              </a:endParaRPr>
            </a:p>
          </p:txBody>
        </p:sp>
        <p:sp>
          <p:nvSpPr>
            <p:cNvPr id="29" name="矩形 28"/>
            <p:cNvSpPr/>
            <p:nvPr/>
          </p:nvSpPr>
          <p:spPr>
            <a:xfrm>
              <a:off x="7705156" y="1772816"/>
              <a:ext cx="3456384" cy="6256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92399"/>
              <a:ext cx="2736305" cy="386745"/>
            </a:xfrm>
            <a:prstGeom prst="rect">
              <a:avLst/>
            </a:prstGeom>
          </p:spPr>
          <p:txBody>
            <a:bodyPr wrap="square">
              <a:spAutoFit/>
            </a:bodyPr>
            <a:lstStyle/>
            <a:p>
              <a:pPr algn="ctr">
                <a:lnSpc>
                  <a:spcPct val="150000"/>
                </a:lnSpc>
              </a:pPr>
              <a:r>
                <a:rPr lang="zh-CN" altLang="en-US" sz="2000" b="1" dirty="0">
                  <a:solidFill>
                    <a:srgbClr val="FF3399"/>
                  </a:solidFill>
                  <a:latin typeface="微软雅黑" pitchFamily="34" charset="-122"/>
                  <a:ea typeface="微软雅黑" pitchFamily="34" charset="-122"/>
                  <a:sym typeface="仿宋_GB2312" charset="-122"/>
                </a:rPr>
                <a:t>外籍歌手</a:t>
              </a:r>
              <a:endParaRPr lang="en-US" altLang="zh-CN" sz="2000" b="1" dirty="0">
                <a:solidFill>
                  <a:srgbClr val="FF3399"/>
                </a:solidFill>
                <a:latin typeface="微软雅黑" pitchFamily="34" charset="-122"/>
                <a:ea typeface="微软雅黑" pitchFamily="34" charset="-122"/>
                <a:sym typeface="仿宋_GB2312" charset="-122"/>
              </a:endParaRPr>
            </a:p>
          </p:txBody>
        </p:sp>
      </p:gr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206" y="1981200"/>
            <a:ext cx="5334000" cy="3553265"/>
          </a:xfrm>
          <a:prstGeom prst="rect">
            <a:avLst/>
          </a:prstGeom>
          <a:ln>
            <a:solidFill>
              <a:schemeClr val="tx1">
                <a:lumMod val="85000"/>
                <a:lumOff val="15000"/>
              </a:schemeClr>
            </a:solidFill>
          </a:ln>
        </p:spPr>
      </p:pic>
      <p:sp>
        <p:nvSpPr>
          <p:cNvPr id="3" name="矩形 2">
            <a:extLst>
              <a:ext uri="{FF2B5EF4-FFF2-40B4-BE49-F238E27FC236}">
                <a16:creationId xmlns:a16="http://schemas.microsoft.com/office/drawing/2014/main" id="{3A8D95F1-43BD-4CDB-A67A-00115C8D0C39}"/>
              </a:ext>
            </a:extLst>
          </p:cNvPr>
          <p:cNvSpPr/>
          <p:nvPr/>
        </p:nvSpPr>
        <p:spPr>
          <a:xfrm>
            <a:off x="1523206" y="1138869"/>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91742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7666196" y="1634814"/>
            <a:ext cx="3610609" cy="3927786"/>
            <a:chOff x="7705156" y="1772816"/>
            <a:chExt cx="3456384" cy="2973951"/>
          </a:xfrm>
        </p:grpSpPr>
        <p:sp>
          <p:nvSpPr>
            <p:cNvPr id="27" name="矩形 26"/>
            <p:cNvSpPr/>
            <p:nvPr/>
          </p:nvSpPr>
          <p:spPr>
            <a:xfrm>
              <a:off x="7705156" y="1772816"/>
              <a:ext cx="3456384" cy="2973951"/>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bwMode="auto">
            <a:xfrm>
              <a:off x="8065196" y="2539775"/>
              <a:ext cx="3096344" cy="31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r>
                <a:rPr lang="zh-CN" altLang="en-US" sz="1600" dirty="0">
                  <a:solidFill>
                    <a:schemeClr val="bg1"/>
                  </a:solidFill>
                  <a:latin typeface="微软雅黑" pitchFamily="34" charset="-122"/>
                  <a:ea typeface="微软雅黑" pitchFamily="34" charset="-122"/>
                  <a:sym typeface="微软雅黑" pitchFamily="34" charset="-122"/>
                </a:rPr>
                <a:t>荧光水鼓，节奏强劲，震撼开场</a:t>
              </a:r>
              <a:endParaRPr lang="en-US" altLang="zh-CN" sz="1600" dirty="0">
                <a:solidFill>
                  <a:schemeClr val="bg1"/>
                </a:solidFill>
                <a:latin typeface="微软雅黑" pitchFamily="34" charset="-122"/>
                <a:ea typeface="微软雅黑" pitchFamily="34" charset="-122"/>
                <a:sym typeface="微软雅黑" pitchFamily="34" charset="-122"/>
              </a:endParaRPr>
            </a:p>
          </p:txBody>
        </p:sp>
        <p:sp>
          <p:nvSpPr>
            <p:cNvPr id="29" name="矩形 28"/>
            <p:cNvSpPr/>
            <p:nvPr/>
          </p:nvSpPr>
          <p:spPr>
            <a:xfrm>
              <a:off x="7705156" y="1772816"/>
              <a:ext cx="3456384" cy="6256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92399"/>
              <a:ext cx="2736305" cy="378294"/>
            </a:xfrm>
            <a:prstGeom prst="rect">
              <a:avLst/>
            </a:prstGeom>
          </p:spPr>
          <p:txBody>
            <a:bodyPr wrap="square">
              <a:spAutoFit/>
            </a:bodyPr>
            <a:lstStyle/>
            <a:p>
              <a:pPr algn="ctr">
                <a:lnSpc>
                  <a:spcPct val="150000"/>
                </a:lnSpc>
              </a:pPr>
              <a:r>
                <a:rPr lang="zh-CN" altLang="en-US" sz="2000" b="1" dirty="0">
                  <a:solidFill>
                    <a:srgbClr val="FF3399"/>
                  </a:solidFill>
                  <a:latin typeface="微软雅黑" pitchFamily="34" charset="-122"/>
                  <a:ea typeface="微软雅黑" pitchFamily="34" charset="-122"/>
                  <a:sym typeface="仿宋_GB2312" charset="-122"/>
                </a:rPr>
                <a:t>震撼开场鼓</a:t>
              </a:r>
              <a:endParaRPr lang="en-US" altLang="zh-CN" sz="2000" b="1" dirty="0">
                <a:solidFill>
                  <a:srgbClr val="FF3399"/>
                </a:solidFill>
                <a:latin typeface="微软雅黑" pitchFamily="34" charset="-122"/>
                <a:ea typeface="微软雅黑" pitchFamily="34" charset="-122"/>
                <a:sym typeface="仿宋_GB2312" charset="-122"/>
              </a:endParaRPr>
            </a:p>
          </p:txBody>
        </p:sp>
      </p:gr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85" y="1634814"/>
            <a:ext cx="6703421" cy="3927786"/>
          </a:xfrm>
          <a:prstGeom prst="rect">
            <a:avLst/>
          </a:prstGeom>
        </p:spPr>
      </p:pic>
      <p:sp>
        <p:nvSpPr>
          <p:cNvPr id="9" name="矩形 8">
            <a:extLst>
              <a:ext uri="{FF2B5EF4-FFF2-40B4-BE49-F238E27FC236}">
                <a16:creationId xmlns:a16="http://schemas.microsoft.com/office/drawing/2014/main" id="{8679A302-036C-41BC-9810-CAF379C4E48D}"/>
              </a:ext>
            </a:extLst>
          </p:cNvPr>
          <p:cNvSpPr/>
          <p:nvPr/>
        </p:nvSpPr>
        <p:spPr>
          <a:xfrm>
            <a:off x="839585" y="926068"/>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29972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13606" y="1600200"/>
            <a:ext cx="10363201" cy="4199746"/>
            <a:chOff x="4030940" y="1972454"/>
            <a:chExt cx="7880923" cy="3134933"/>
          </a:xfrm>
        </p:grpSpPr>
        <p:pic>
          <p:nvPicPr>
            <p:cNvPr id="2" name="图片 1"/>
            <p:cNvPicPr>
              <a:picLocks noChangeAspect="1"/>
            </p:cNvPicPr>
            <p:nvPr/>
          </p:nvPicPr>
          <p:blipFill rotWithShape="1">
            <a:blip r:embed="rId2">
              <a:extLst>
                <a:ext uri="{28A0092B-C50C-407E-A947-70E740481C1C}">
                  <a14:useLocalDpi xmlns:a14="http://schemas.microsoft.com/office/drawing/2010/main" val="0"/>
                </a:ext>
              </a:extLst>
            </a:blip>
            <a:srcRect l="3131" t="11034"/>
            <a:stretch/>
          </p:blipFill>
          <p:spPr>
            <a:xfrm>
              <a:off x="4030940" y="1988840"/>
              <a:ext cx="5036066" cy="3118546"/>
            </a:xfrm>
            <a:prstGeom prst="rect">
              <a:avLst/>
            </a:prstGeom>
            <a:ln>
              <a:solidFill>
                <a:schemeClr val="tx1">
                  <a:lumMod val="85000"/>
                  <a:lumOff val="15000"/>
                </a:schemeClr>
              </a:solidFill>
            </a:ln>
          </p:spPr>
        </p:pic>
        <p:grpSp>
          <p:nvGrpSpPr>
            <p:cNvPr id="20" name="组合 19"/>
            <p:cNvGrpSpPr/>
            <p:nvPr/>
          </p:nvGrpSpPr>
          <p:grpSpPr>
            <a:xfrm>
              <a:off x="9166096" y="1972454"/>
              <a:ext cx="2745767" cy="3134933"/>
              <a:chOff x="7705156" y="1772816"/>
              <a:chExt cx="3456384" cy="2973951"/>
            </a:xfrm>
          </p:grpSpPr>
          <p:sp>
            <p:nvSpPr>
              <p:cNvPr id="27" name="矩形 26"/>
              <p:cNvSpPr/>
              <p:nvPr/>
            </p:nvSpPr>
            <p:spPr>
              <a:xfrm>
                <a:off x="7705156" y="1772816"/>
                <a:ext cx="3456384" cy="2973951"/>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bwMode="auto">
              <a:xfrm>
                <a:off x="7921180" y="2539775"/>
                <a:ext cx="3096344" cy="1489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r>
                  <a:rPr lang="zh-CN" altLang="en-US" sz="1600" dirty="0">
                    <a:solidFill>
                      <a:schemeClr val="bg1"/>
                    </a:solidFill>
                    <a:latin typeface="微软雅黑" pitchFamily="34" charset="-122"/>
                    <a:ea typeface="微软雅黑" pitchFamily="34" charset="-122"/>
                    <a:sym typeface="微软雅黑" pitchFamily="34" charset="-122"/>
                  </a:rPr>
                  <a:t>欢快音乐，动听的曲目，悦人心灵</a:t>
                </a:r>
                <a:endParaRPr lang="en-US" altLang="zh-CN" sz="1600" dirty="0">
                  <a:solidFill>
                    <a:schemeClr val="bg1"/>
                  </a:solidFill>
                  <a:latin typeface="微软雅黑" pitchFamily="34" charset="-122"/>
                  <a:ea typeface="微软雅黑" pitchFamily="34" charset="-122"/>
                  <a:sym typeface="微软雅黑" pitchFamily="34" charset="-122"/>
                </a:endParaRPr>
              </a:p>
              <a:p>
                <a:pPr>
                  <a:lnSpc>
                    <a:spcPct val="150000"/>
                  </a:lnSpc>
                  <a:spcBef>
                    <a:spcPct val="0"/>
                  </a:spcBef>
                </a:pPr>
                <a:r>
                  <a:rPr lang="zh-CN" altLang="en-US" sz="1600" dirty="0">
                    <a:solidFill>
                      <a:schemeClr val="bg1"/>
                    </a:solidFill>
                    <a:latin typeface="微软雅黑" pitchFamily="34" charset="-122"/>
                    <a:ea typeface="微软雅黑" pitchFamily="34" charset="-122"/>
                    <a:sym typeface="微软雅黑" pitchFamily="34" charset="-122"/>
                  </a:rPr>
                  <a:t>四重奏：古筝，琵琶、二胡、笛子</a:t>
                </a:r>
                <a:endParaRPr lang="en-US" altLang="zh-CN" sz="1600" dirty="0">
                  <a:solidFill>
                    <a:schemeClr val="bg1"/>
                  </a:solidFill>
                  <a:latin typeface="微软雅黑" pitchFamily="34" charset="-122"/>
                  <a:ea typeface="微软雅黑" pitchFamily="34" charset="-122"/>
                  <a:sym typeface="微软雅黑" pitchFamily="34" charset="-122"/>
                </a:endParaRPr>
              </a:p>
            </p:txBody>
          </p:sp>
          <p:sp>
            <p:nvSpPr>
              <p:cNvPr id="29" name="矩形 28"/>
              <p:cNvSpPr/>
              <p:nvPr/>
            </p:nvSpPr>
            <p:spPr>
              <a:xfrm>
                <a:off x="7705156" y="1772816"/>
                <a:ext cx="3456384" cy="6256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92399"/>
                <a:ext cx="2736305" cy="353797"/>
              </a:xfrm>
              <a:prstGeom prst="rect">
                <a:avLst/>
              </a:prstGeom>
            </p:spPr>
            <p:txBody>
              <a:bodyPr wrap="square">
                <a:spAutoFit/>
              </a:bodyPr>
              <a:lstStyle/>
              <a:p>
                <a:pPr algn="ctr">
                  <a:lnSpc>
                    <a:spcPct val="150000"/>
                  </a:lnSpc>
                </a:pPr>
                <a:r>
                  <a:rPr lang="zh-CN" altLang="en-US" sz="2000" b="1" dirty="0">
                    <a:solidFill>
                      <a:srgbClr val="FF3399"/>
                    </a:solidFill>
                    <a:latin typeface="微软雅黑" pitchFamily="34" charset="-122"/>
                    <a:ea typeface="微软雅黑" pitchFamily="34" charset="-122"/>
                    <a:sym typeface="仿宋_GB2312" charset="-122"/>
                  </a:rPr>
                  <a:t>新民乐四重奏</a:t>
                </a:r>
                <a:endParaRPr lang="en-US" altLang="zh-CN" sz="2000" b="1" dirty="0">
                  <a:solidFill>
                    <a:srgbClr val="FF3399"/>
                  </a:solidFill>
                  <a:latin typeface="微软雅黑" pitchFamily="34" charset="-122"/>
                  <a:ea typeface="微软雅黑" pitchFamily="34" charset="-122"/>
                  <a:sym typeface="仿宋_GB2312" charset="-122"/>
                </a:endParaRPr>
              </a:p>
            </p:txBody>
          </p:sp>
        </p:grpSp>
      </p:grpSp>
      <p:sp>
        <p:nvSpPr>
          <p:cNvPr id="11" name="矩形 10">
            <a:extLst>
              <a:ext uri="{FF2B5EF4-FFF2-40B4-BE49-F238E27FC236}">
                <a16:creationId xmlns:a16="http://schemas.microsoft.com/office/drawing/2014/main" id="{4275E4FF-0834-4A8E-AFC0-75F622FA6C1F}"/>
              </a:ext>
            </a:extLst>
          </p:cNvPr>
          <p:cNvSpPr/>
          <p:nvPr/>
        </p:nvSpPr>
        <p:spPr>
          <a:xfrm>
            <a:off x="876369" y="873389"/>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18920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989806" y="1371600"/>
            <a:ext cx="10134600" cy="4343400"/>
            <a:chOff x="4266406" y="1895475"/>
            <a:chExt cx="7404577" cy="3362325"/>
          </a:xfrm>
        </p:grpSpPr>
        <p:sp>
          <p:nvSpPr>
            <p:cNvPr id="6" name="矩形 5"/>
            <p:cNvSpPr/>
            <p:nvPr/>
          </p:nvSpPr>
          <p:spPr>
            <a:xfrm>
              <a:off x="8976258" y="1895475"/>
              <a:ext cx="2694725" cy="3362325"/>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963" name="TextBox 21"/>
            <p:cNvSpPr txBox="1">
              <a:spLocks noChangeArrowheads="1"/>
            </p:cNvSpPr>
            <p:nvPr/>
          </p:nvSpPr>
          <p:spPr bwMode="auto">
            <a:xfrm>
              <a:off x="9190393" y="2886075"/>
              <a:ext cx="2266452"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itchFamily="34" charset="0"/>
                <a:buChar char="•"/>
                <a:defRPr sz="2800">
                  <a:solidFill>
                    <a:schemeClr val="tx1"/>
                  </a:solidFill>
                  <a:latin typeface="Arial" pitchFamily="34" charset="0"/>
                  <a:ea typeface="微软雅黑" pitchFamily="34" charset="-122"/>
                  <a:sym typeface="Arial" pitchFamily="34" charset="0"/>
                </a:defRPr>
              </a:lvl1pPr>
              <a:lvl2pPr marL="742950" indent="-285750">
                <a:lnSpc>
                  <a:spcPct val="90000"/>
                </a:lnSpc>
                <a:spcBef>
                  <a:spcPts val="500"/>
                </a:spcBef>
                <a:buFont typeface="Arial" pitchFamily="34" charset="0"/>
                <a:buChar char="•"/>
                <a:defRPr sz="2400">
                  <a:solidFill>
                    <a:schemeClr val="tx1"/>
                  </a:solidFill>
                  <a:latin typeface="Arial" pitchFamily="34" charset="0"/>
                  <a:ea typeface="微软雅黑" pitchFamily="34" charset="-122"/>
                  <a:sym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微软雅黑" pitchFamily="34" charset="-122"/>
                  <a:sym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ea typeface="微软雅黑" pitchFamily="34" charset="-122"/>
                  <a:sym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ea typeface="微软雅黑" pitchFamily="34" charset="-122"/>
                  <a:sym typeface="Arial"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Arial" pitchFamily="34" charset="0"/>
                  <a:ea typeface="微软雅黑" pitchFamily="34" charset="-122"/>
                  <a:sym typeface="Arial" pitchFamily="34" charset="0"/>
                </a:defRPr>
              </a:lvl9pPr>
            </a:lstStyle>
            <a:p>
              <a:pPr>
                <a:lnSpc>
                  <a:spcPct val="150000"/>
                </a:lnSpc>
                <a:spcBef>
                  <a:spcPct val="0"/>
                </a:spcBef>
                <a:buFontTx/>
                <a:buNone/>
              </a:pPr>
              <a:r>
                <a:rPr lang="zh-CN" altLang="en-US" sz="1800" dirty="0">
                  <a:solidFill>
                    <a:schemeClr val="bg1"/>
                  </a:solidFill>
                  <a:latin typeface="微软雅黑" pitchFamily="34" charset="-122"/>
                  <a:sym typeface="仿宋_GB2312"/>
                </a:rPr>
                <a:t>国内创意大奖魔术师杰西，与观众互动</a:t>
              </a:r>
              <a:r>
                <a:rPr lang="en-US" altLang="zh-CN" sz="1800" b="1" dirty="0">
                  <a:solidFill>
                    <a:schemeClr val="bg1"/>
                  </a:solidFill>
                  <a:latin typeface="微软雅黑" pitchFamily="34" charset="-122"/>
                  <a:sym typeface="仿宋_GB2312"/>
                </a:rPr>
                <a:t>+</a:t>
              </a:r>
              <a:r>
                <a:rPr lang="zh-CN" altLang="en-US" sz="1800" dirty="0">
                  <a:solidFill>
                    <a:schemeClr val="bg1"/>
                  </a:solidFill>
                  <a:latin typeface="微软雅黑" pitchFamily="34" charset="-122"/>
                  <a:sym typeface="仿宋_GB2312"/>
                </a:rPr>
                <a:t>舞台魔术表演</a:t>
              </a:r>
            </a:p>
          </p:txBody>
        </p:sp>
        <p:sp>
          <p:nvSpPr>
            <p:cNvPr id="7" name="矩形 6"/>
            <p:cNvSpPr/>
            <p:nvPr/>
          </p:nvSpPr>
          <p:spPr>
            <a:xfrm>
              <a:off x="8976258" y="1895475"/>
              <a:ext cx="2694725" cy="7392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3399"/>
                  </a:solidFill>
                  <a:latin typeface="微软雅黑" panose="020B0503020204020204" pitchFamily="34" charset="-122"/>
                  <a:ea typeface="微软雅黑" panose="020B0503020204020204" pitchFamily="34" charset="-122"/>
                  <a:sym typeface="仿宋_GB2312"/>
                </a:rPr>
                <a:t>近魔术表演：</a:t>
              </a:r>
              <a:endParaRPr lang="zh-CN" altLang="en-US" dirty="0">
                <a:solidFill>
                  <a:srgbClr val="FF3399"/>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2">
              <a:extLst>
                <a:ext uri="{28A0092B-C50C-407E-A947-70E740481C1C}">
                  <a14:useLocalDpi xmlns:a14="http://schemas.microsoft.com/office/drawing/2010/main" val="0"/>
                </a:ext>
              </a:extLst>
            </a:blip>
            <a:srcRect l="8333"/>
            <a:stretch/>
          </p:blipFill>
          <p:spPr>
            <a:xfrm>
              <a:off x="4266406" y="1895475"/>
              <a:ext cx="4635796" cy="3362325"/>
            </a:xfrm>
            <a:prstGeom prst="rect">
              <a:avLst/>
            </a:prstGeom>
            <a:ln>
              <a:solidFill>
                <a:schemeClr val="tx1">
                  <a:lumMod val="75000"/>
                  <a:lumOff val="25000"/>
                </a:schemeClr>
              </a:solidFill>
            </a:ln>
          </p:spPr>
        </p:pic>
      </p:grpSp>
      <p:sp>
        <p:nvSpPr>
          <p:cNvPr id="8" name="矩形 7">
            <a:extLst>
              <a:ext uri="{FF2B5EF4-FFF2-40B4-BE49-F238E27FC236}">
                <a16:creationId xmlns:a16="http://schemas.microsoft.com/office/drawing/2014/main" id="{62C71307-F31D-4FB9-B19E-9721B8E04136}"/>
              </a:ext>
            </a:extLst>
          </p:cNvPr>
          <p:cNvSpPr/>
          <p:nvPr/>
        </p:nvSpPr>
        <p:spPr>
          <a:xfrm>
            <a:off x="989012" y="609600"/>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12570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89806" y="1676400"/>
            <a:ext cx="10287000" cy="4114800"/>
            <a:chOff x="685006" y="1902006"/>
            <a:chExt cx="9637846" cy="3731466"/>
          </a:xfrm>
        </p:grpSpPr>
        <p:sp>
          <p:nvSpPr>
            <p:cNvPr id="13" name="矩形 12"/>
            <p:cNvSpPr/>
            <p:nvPr/>
          </p:nvSpPr>
          <p:spPr>
            <a:xfrm>
              <a:off x="7368514" y="2479489"/>
              <a:ext cx="2954338" cy="3153983"/>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7378436" y="1902006"/>
              <a:ext cx="2934494" cy="1600971"/>
              <a:chOff x="7711201" y="1772816"/>
              <a:chExt cx="3456384" cy="1275962"/>
            </a:xfrm>
          </p:grpSpPr>
          <p:sp>
            <p:nvSpPr>
              <p:cNvPr id="28" name="TextBox 27"/>
              <p:cNvSpPr txBox="1"/>
              <p:nvPr/>
            </p:nvSpPr>
            <p:spPr bwMode="auto">
              <a:xfrm>
                <a:off x="7755359" y="2625865"/>
                <a:ext cx="3096345" cy="42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endParaRPr lang="en-US" altLang="zh-CN" dirty="0">
                  <a:solidFill>
                    <a:srgbClr val="000000"/>
                  </a:solidFill>
                  <a:latin typeface="微软雅黑" pitchFamily="34" charset="-122"/>
                  <a:ea typeface="微软雅黑" pitchFamily="34" charset="-122"/>
                  <a:sym typeface="微软雅黑" pitchFamily="34" charset="-122"/>
                </a:endParaRPr>
              </a:p>
            </p:txBody>
          </p:sp>
          <p:sp>
            <p:nvSpPr>
              <p:cNvPr id="29" name="矩形 28"/>
              <p:cNvSpPr/>
              <p:nvPr/>
            </p:nvSpPr>
            <p:spPr>
              <a:xfrm>
                <a:off x="7711201" y="1772816"/>
                <a:ext cx="3456384" cy="6256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8071241" y="1889358"/>
                <a:ext cx="2736305" cy="382171"/>
              </a:xfrm>
              <a:prstGeom prst="rect">
                <a:avLst/>
              </a:prstGeom>
            </p:spPr>
            <p:txBody>
              <a:bodyPr wrap="square">
                <a:spAutoFit/>
              </a:bodyPr>
              <a:lstStyle/>
              <a:p>
                <a:pPr algn="ctr">
                  <a:lnSpc>
                    <a:spcPct val="150000"/>
                  </a:lnSpc>
                </a:pPr>
                <a:r>
                  <a:rPr lang="zh-CN" altLang="en-US" b="1" dirty="0">
                    <a:solidFill>
                      <a:srgbClr val="D73B7E"/>
                    </a:solidFill>
                    <a:latin typeface="微软雅黑" pitchFamily="34" charset="-122"/>
                    <a:ea typeface="微软雅黑" pitchFamily="34" charset="-122"/>
                    <a:sym typeface="仿宋_GB2312" charset="-122"/>
                  </a:rPr>
                  <a:t>爵士舞蹈</a:t>
                </a:r>
                <a:endParaRPr lang="en-US" altLang="zh-CN" b="1" dirty="0">
                  <a:solidFill>
                    <a:srgbClr val="D73B7E"/>
                  </a:solidFill>
                  <a:latin typeface="微软雅黑" pitchFamily="34" charset="-122"/>
                  <a:ea typeface="微软雅黑" pitchFamily="34" charset="-122"/>
                  <a:sym typeface="仿宋_GB2312" charset="-122"/>
                </a:endParaRPr>
              </a:p>
            </p:txBody>
          </p:sp>
        </p:gr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006" y="1902006"/>
              <a:ext cx="6629400" cy="3731466"/>
            </a:xfrm>
            <a:prstGeom prst="rect">
              <a:avLst/>
            </a:prstGeom>
          </p:spPr>
        </p:pic>
        <p:sp>
          <p:nvSpPr>
            <p:cNvPr id="2" name="矩形 1"/>
            <p:cNvSpPr/>
            <p:nvPr/>
          </p:nvSpPr>
          <p:spPr>
            <a:xfrm>
              <a:off x="7514401" y="2954268"/>
              <a:ext cx="2662563" cy="827228"/>
            </a:xfrm>
            <a:prstGeom prst="rect">
              <a:avLst/>
            </a:prstGeom>
          </p:spPr>
          <p:txBody>
            <a:bodyPr wrap="square">
              <a:spAutoFit/>
            </a:bodyPr>
            <a:lstStyle/>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sym typeface="仿宋_GB2312" charset="-122"/>
                </a:rPr>
                <a:t>特点：</a:t>
              </a:r>
              <a:r>
                <a:rPr lang="zh-CN" altLang="en-US" dirty="0">
                  <a:solidFill>
                    <a:schemeClr val="bg1"/>
                  </a:solidFill>
                  <a:latin typeface="微软雅黑" panose="020B0503020204020204" pitchFamily="34" charset="-122"/>
                  <a:ea typeface="微软雅黑" panose="020B0503020204020204" pitchFamily="34" charset="-122"/>
                  <a:sym typeface="仿宋_GB2312" charset="-122"/>
                </a:rPr>
                <a:t>青春动感，节奏强劲有力，激情四射</a:t>
              </a:r>
              <a:endParaRPr lang="zh-CN" altLang="en-US" dirty="0">
                <a:solidFill>
                  <a:schemeClr val="bg1"/>
                </a:solidFill>
              </a:endParaRPr>
            </a:p>
          </p:txBody>
        </p:sp>
      </p:grpSp>
      <p:sp>
        <p:nvSpPr>
          <p:cNvPr id="11" name="矩形 10">
            <a:extLst>
              <a:ext uri="{FF2B5EF4-FFF2-40B4-BE49-F238E27FC236}">
                <a16:creationId xmlns:a16="http://schemas.microsoft.com/office/drawing/2014/main" id="{840426CB-8036-4CDD-9768-75858078E2BA}"/>
              </a:ext>
            </a:extLst>
          </p:cNvPr>
          <p:cNvSpPr/>
          <p:nvPr/>
        </p:nvSpPr>
        <p:spPr>
          <a:xfrm>
            <a:off x="989012" y="697468"/>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22420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13606" y="1302351"/>
            <a:ext cx="10398867" cy="4488848"/>
            <a:chOff x="1489693" y="2052148"/>
            <a:chExt cx="8369638" cy="3581464"/>
          </a:xfrm>
        </p:grpSpPr>
        <p:sp>
          <p:nvSpPr>
            <p:cNvPr id="13" name="矩形 12"/>
            <p:cNvSpPr/>
            <p:nvPr/>
          </p:nvSpPr>
          <p:spPr>
            <a:xfrm>
              <a:off x="7113562" y="2551640"/>
              <a:ext cx="2745769" cy="3081972"/>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7113562" y="2052148"/>
              <a:ext cx="2745768" cy="1573027"/>
              <a:chOff x="7512275" y="1772816"/>
              <a:chExt cx="3456384" cy="1259739"/>
            </a:xfrm>
          </p:grpSpPr>
          <p:sp>
            <p:nvSpPr>
              <p:cNvPr id="28" name="TextBox 27"/>
              <p:cNvSpPr txBox="1"/>
              <p:nvPr/>
            </p:nvSpPr>
            <p:spPr bwMode="auto">
              <a:xfrm>
                <a:off x="7755359" y="2625865"/>
                <a:ext cx="3096345" cy="40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endParaRPr lang="en-US" altLang="zh-CN" dirty="0">
                  <a:solidFill>
                    <a:srgbClr val="000000"/>
                  </a:solidFill>
                  <a:latin typeface="微软雅黑" pitchFamily="34" charset="-122"/>
                  <a:ea typeface="微软雅黑" pitchFamily="34" charset="-122"/>
                  <a:sym typeface="微软雅黑" pitchFamily="34" charset="-122"/>
                </a:endParaRPr>
              </a:p>
            </p:txBody>
          </p:sp>
          <p:sp>
            <p:nvSpPr>
              <p:cNvPr id="29" name="矩形 28"/>
              <p:cNvSpPr/>
              <p:nvPr/>
            </p:nvSpPr>
            <p:spPr>
              <a:xfrm>
                <a:off x="7512275" y="1772816"/>
                <a:ext cx="3456384" cy="4957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48301"/>
                <a:ext cx="2736305" cy="420217"/>
              </a:xfrm>
              <a:prstGeom prst="rect">
                <a:avLst/>
              </a:prstGeom>
            </p:spPr>
            <p:txBody>
              <a:bodyPr wrap="square">
                <a:spAutoFit/>
              </a:bodyPr>
              <a:lstStyle/>
              <a:p>
                <a:pPr algn="ctr">
                  <a:lnSpc>
                    <a:spcPct val="150000"/>
                  </a:lnSpc>
                </a:pPr>
                <a:r>
                  <a:rPr lang="zh-CN" altLang="en-US" b="1" dirty="0">
                    <a:solidFill>
                      <a:srgbClr val="D73B7E"/>
                    </a:solidFill>
                    <a:latin typeface="微软雅黑" pitchFamily="34" charset="-122"/>
                    <a:ea typeface="微软雅黑" pitchFamily="34" charset="-122"/>
                    <a:sym typeface="仿宋_GB2312" charset="-122"/>
                  </a:rPr>
                  <a:t>健美韩舞</a:t>
                </a:r>
                <a:endParaRPr lang="en-US" altLang="zh-CN" b="1" dirty="0">
                  <a:solidFill>
                    <a:srgbClr val="D73B7E"/>
                  </a:solidFill>
                  <a:latin typeface="微软雅黑" pitchFamily="34" charset="-122"/>
                  <a:ea typeface="微软雅黑" pitchFamily="34" charset="-122"/>
                  <a:sym typeface="仿宋_GB2312" charset="-122"/>
                </a:endParaRPr>
              </a:p>
            </p:txBody>
          </p:sp>
        </p:grpSp>
        <p:sp>
          <p:nvSpPr>
            <p:cNvPr id="2" name="矩形 1"/>
            <p:cNvSpPr/>
            <p:nvPr/>
          </p:nvSpPr>
          <p:spPr>
            <a:xfrm>
              <a:off x="7316654" y="2825168"/>
              <a:ext cx="2316742" cy="1754326"/>
            </a:xfrm>
            <a:prstGeom prst="rect">
              <a:avLst/>
            </a:prstGeom>
          </p:spPr>
          <p:txBody>
            <a:bodyPr wrap="square">
              <a:spAutoFit/>
            </a:bodyPr>
            <a:lstStyle/>
            <a:p>
              <a:pPr>
                <a:lnSpc>
                  <a:spcPct val="150000"/>
                </a:lnSpc>
              </a:pPr>
              <a:r>
                <a:rPr lang="zh-CN" altLang="en-US" b="1" dirty="0">
                  <a:solidFill>
                    <a:schemeClr val="bg1"/>
                  </a:solidFill>
                  <a:latin typeface="微软雅黑" pitchFamily="34" charset="-122"/>
                  <a:ea typeface="微软雅黑" pitchFamily="34" charset="-122"/>
                  <a:sym typeface="仿宋_GB2312" charset="-122"/>
                </a:rPr>
                <a:t>舞蹈：</a:t>
              </a:r>
              <a:r>
                <a:rPr lang="zh-CN" altLang="en-US" dirty="0">
                  <a:solidFill>
                    <a:schemeClr val="bg1"/>
                  </a:solidFill>
                  <a:latin typeface="微软雅黑" pitchFamily="34" charset="-122"/>
                  <a:ea typeface="微软雅黑" pitchFamily="34" charset="-122"/>
                  <a:sym typeface="仿宋_GB2312" charset="-122"/>
                </a:rPr>
                <a:t>韩国现代风格舞蹈</a:t>
              </a:r>
              <a:endParaRPr lang="en-US" altLang="zh-CN" dirty="0">
                <a:solidFill>
                  <a:schemeClr val="bg1"/>
                </a:solidFill>
                <a:latin typeface="微软雅黑" pitchFamily="34" charset="-122"/>
                <a:ea typeface="微软雅黑" pitchFamily="34" charset="-122"/>
                <a:sym typeface="仿宋_GB2312" charset="-122"/>
              </a:endParaRPr>
            </a:p>
            <a:p>
              <a:pPr>
                <a:lnSpc>
                  <a:spcPct val="150000"/>
                </a:lnSpc>
              </a:pPr>
              <a:r>
                <a:rPr lang="zh-CN" altLang="en-US" b="1" dirty="0">
                  <a:solidFill>
                    <a:schemeClr val="bg1"/>
                  </a:solidFill>
                  <a:latin typeface="微软雅黑" pitchFamily="34" charset="-122"/>
                  <a:ea typeface="微软雅黑" pitchFamily="34" charset="-122"/>
                  <a:sym typeface="仿宋_GB2312" charset="-122"/>
                </a:rPr>
                <a:t>特点：</a:t>
              </a:r>
              <a:r>
                <a:rPr lang="zh-CN" altLang="en-US" dirty="0">
                  <a:solidFill>
                    <a:schemeClr val="bg1"/>
                  </a:solidFill>
                  <a:latin typeface="微软雅黑" pitchFamily="34" charset="-122"/>
                  <a:ea typeface="微软雅黑" pitchFamily="34" charset="-122"/>
                  <a:sym typeface="仿宋_GB2312" charset="-122"/>
                </a:rPr>
                <a:t>节奏劲快，热力四射。</a:t>
              </a:r>
            </a:p>
          </p:txBody>
        </p:sp>
        <p:pic>
          <p:nvPicPr>
            <p:cNvPr id="14" name="图片 13"/>
            <p:cNvPicPr>
              <a:picLocks noChangeAspect="1"/>
            </p:cNvPicPr>
            <p:nvPr/>
          </p:nvPicPr>
          <p:blipFill rotWithShape="1">
            <a:blip r:embed="rId2">
              <a:extLst>
                <a:ext uri="{28A0092B-C50C-407E-A947-70E740481C1C}">
                  <a14:useLocalDpi xmlns:a14="http://schemas.microsoft.com/office/drawing/2010/main" val="0"/>
                </a:ext>
              </a:extLst>
            </a:blip>
            <a:srcRect l="11595" r="15901" b="17503"/>
            <a:stretch/>
          </p:blipFill>
          <p:spPr>
            <a:xfrm>
              <a:off x="1489693" y="2084866"/>
              <a:ext cx="5541008" cy="3548746"/>
            </a:xfrm>
            <a:prstGeom prst="rect">
              <a:avLst/>
            </a:prstGeom>
          </p:spPr>
        </p:pic>
      </p:grpSp>
      <p:sp>
        <p:nvSpPr>
          <p:cNvPr id="11" name="矩形 10">
            <a:extLst>
              <a:ext uri="{FF2B5EF4-FFF2-40B4-BE49-F238E27FC236}">
                <a16:creationId xmlns:a16="http://schemas.microsoft.com/office/drawing/2014/main" id="{93CBA1FE-0FFF-461D-A042-630ED6F5E63C}"/>
              </a:ext>
            </a:extLst>
          </p:cNvPr>
          <p:cNvSpPr/>
          <p:nvPr/>
        </p:nvSpPr>
        <p:spPr>
          <a:xfrm>
            <a:off x="837406" y="690844"/>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8847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70238" y="1725148"/>
            <a:ext cx="11049936" cy="3304052"/>
            <a:chOff x="395139" y="2027308"/>
            <a:chExt cx="11049936" cy="3304052"/>
          </a:xfrm>
        </p:grpSpPr>
        <p:grpSp>
          <p:nvGrpSpPr>
            <p:cNvPr id="3" name="组合 2"/>
            <p:cNvGrpSpPr/>
            <p:nvPr/>
          </p:nvGrpSpPr>
          <p:grpSpPr>
            <a:xfrm>
              <a:off x="8522596" y="2027308"/>
              <a:ext cx="2922479" cy="3304052"/>
              <a:chOff x="7113562" y="2052148"/>
              <a:chExt cx="2745769" cy="3581464"/>
            </a:xfrm>
          </p:grpSpPr>
          <p:sp>
            <p:nvSpPr>
              <p:cNvPr id="13" name="矩形 12"/>
              <p:cNvSpPr/>
              <p:nvPr/>
            </p:nvSpPr>
            <p:spPr>
              <a:xfrm>
                <a:off x="7113562" y="2551640"/>
                <a:ext cx="2745769" cy="3081972"/>
              </a:xfrm>
              <a:prstGeom prst="rect">
                <a:avLst/>
              </a:prstGeom>
              <a:solidFill>
                <a:schemeClr val="bg1">
                  <a:lumMod val="9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7113562" y="2052148"/>
                <a:ext cx="2745768" cy="1573027"/>
                <a:chOff x="7512275" y="1772816"/>
                <a:chExt cx="3456384" cy="1259739"/>
              </a:xfrm>
            </p:grpSpPr>
            <p:sp>
              <p:nvSpPr>
                <p:cNvPr id="28" name="TextBox 27"/>
                <p:cNvSpPr txBox="1"/>
                <p:nvPr/>
              </p:nvSpPr>
              <p:spPr bwMode="auto">
                <a:xfrm>
                  <a:off x="7755359" y="2625865"/>
                  <a:ext cx="3096345" cy="40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lnSpc>
                      <a:spcPct val="150000"/>
                    </a:lnSpc>
                    <a:spcBef>
                      <a:spcPct val="0"/>
                    </a:spcBef>
                  </a:pPr>
                  <a:endParaRPr lang="en-US" altLang="zh-CN" dirty="0">
                    <a:solidFill>
                      <a:srgbClr val="000000"/>
                    </a:solidFill>
                    <a:latin typeface="微软雅黑" pitchFamily="34" charset="-122"/>
                    <a:ea typeface="微软雅黑" pitchFamily="34" charset="-122"/>
                    <a:sym typeface="微软雅黑" pitchFamily="34" charset="-122"/>
                  </a:endParaRPr>
                </a:p>
              </p:txBody>
            </p:sp>
            <p:sp>
              <p:nvSpPr>
                <p:cNvPr id="29" name="矩形 28"/>
                <p:cNvSpPr/>
                <p:nvPr/>
              </p:nvSpPr>
              <p:spPr>
                <a:xfrm>
                  <a:off x="7512275" y="1772816"/>
                  <a:ext cx="3456384" cy="4957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7935379" y="1848301"/>
                  <a:ext cx="2736305" cy="398367"/>
                </a:xfrm>
                <a:prstGeom prst="rect">
                  <a:avLst/>
                </a:prstGeom>
              </p:spPr>
              <p:txBody>
                <a:bodyPr wrap="square">
                  <a:spAutoFit/>
                </a:bodyPr>
                <a:lstStyle/>
                <a:p>
                  <a:pPr algn="ctr">
                    <a:lnSpc>
                      <a:spcPct val="150000"/>
                    </a:lnSpc>
                  </a:pPr>
                  <a:r>
                    <a:rPr lang="zh-CN" altLang="en-US" b="1" dirty="0">
                      <a:solidFill>
                        <a:srgbClr val="D73B7E"/>
                      </a:solidFill>
                      <a:latin typeface="微软雅黑" pitchFamily="34" charset="-122"/>
                      <a:ea typeface="微软雅黑" pitchFamily="34" charset="-122"/>
                      <a:sym typeface="仿宋_GB2312" charset="-122"/>
                    </a:rPr>
                    <a:t>深圳电视台主持</a:t>
                  </a:r>
                  <a:endParaRPr lang="en-US" altLang="zh-CN" b="1" dirty="0">
                    <a:solidFill>
                      <a:srgbClr val="D73B7E"/>
                    </a:solidFill>
                    <a:latin typeface="微软雅黑" pitchFamily="34" charset="-122"/>
                    <a:ea typeface="微软雅黑" pitchFamily="34" charset="-122"/>
                    <a:sym typeface="仿宋_GB2312" charset="-122"/>
                  </a:endParaRPr>
                </a:p>
              </p:txBody>
            </p:sp>
          </p:grpSp>
          <p:sp>
            <p:nvSpPr>
              <p:cNvPr id="2" name="矩形 1"/>
              <p:cNvSpPr/>
              <p:nvPr/>
            </p:nvSpPr>
            <p:spPr>
              <a:xfrm>
                <a:off x="7316654" y="2825168"/>
                <a:ext cx="2316742" cy="497438"/>
              </a:xfrm>
              <a:prstGeom prst="rect">
                <a:avLst/>
              </a:prstGeom>
            </p:spPr>
            <p:txBody>
              <a:bodyPr wrap="square">
                <a:spAutoFit/>
              </a:bodyPr>
              <a:lstStyle/>
              <a:p>
                <a:pPr>
                  <a:lnSpc>
                    <a:spcPct val="150000"/>
                  </a:lnSpc>
                </a:pPr>
                <a:r>
                  <a:rPr lang="zh-CN" altLang="en-US" dirty="0">
                    <a:solidFill>
                      <a:schemeClr val="bg1"/>
                    </a:solidFill>
                    <a:latin typeface="微软雅黑" pitchFamily="34" charset="-122"/>
                    <a:ea typeface="微软雅黑" pitchFamily="34" charset="-122"/>
                    <a:sym typeface="仿宋_GB2312" charset="-122"/>
                  </a:rPr>
                  <a:t>深圳电视主持人小诺</a:t>
                </a:r>
              </a:p>
            </p:txBody>
          </p:sp>
        </p:grpSp>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b="4183"/>
            <a:stretch/>
          </p:blipFill>
          <p:spPr>
            <a:xfrm>
              <a:off x="3428206" y="2075524"/>
              <a:ext cx="5094390" cy="3255836"/>
            </a:xfrm>
            <a:prstGeom prst="rect">
              <a:avLst/>
            </a:prstGeom>
          </p:spPr>
        </p:pic>
        <p:pic>
          <p:nvPicPr>
            <p:cNvPr id="12" name="图片 11"/>
            <p:cNvPicPr>
              <a:picLocks noChangeAspect="1"/>
            </p:cNvPicPr>
            <p:nvPr/>
          </p:nvPicPr>
          <p:blipFill rotWithShape="1">
            <a:blip r:embed="rId3" cstate="print">
              <a:extLst>
                <a:ext uri="{28A0092B-C50C-407E-A947-70E740481C1C}">
                  <a14:useLocalDpi xmlns:a14="http://schemas.microsoft.com/office/drawing/2010/main" val="0"/>
                </a:ext>
              </a:extLst>
            </a:blip>
            <a:srcRect r="7221"/>
            <a:stretch/>
          </p:blipFill>
          <p:spPr>
            <a:xfrm>
              <a:off x="395139" y="2075524"/>
              <a:ext cx="3020722" cy="3255836"/>
            </a:xfrm>
            <a:prstGeom prst="rect">
              <a:avLst/>
            </a:prstGeom>
          </p:spPr>
        </p:pic>
      </p:grpSp>
      <p:sp>
        <p:nvSpPr>
          <p:cNvPr id="14" name="矩形 13">
            <a:extLst>
              <a:ext uri="{FF2B5EF4-FFF2-40B4-BE49-F238E27FC236}">
                <a16:creationId xmlns:a16="http://schemas.microsoft.com/office/drawing/2014/main" id="{AA899B63-6FE3-493A-BDA8-1927AF333A17}"/>
              </a:ext>
            </a:extLst>
          </p:cNvPr>
          <p:cNvSpPr/>
          <p:nvPr/>
        </p:nvSpPr>
        <p:spPr>
          <a:xfrm>
            <a:off x="456406" y="838200"/>
            <a:ext cx="1107996" cy="369332"/>
          </a:xfrm>
          <a:prstGeom prst="rect">
            <a:avLst/>
          </a:prstGeom>
        </p:spPr>
        <p:txBody>
          <a:bodyPr wrap="none">
            <a:spAutoFit/>
          </a:bodyPr>
          <a:lstStyle/>
          <a:p>
            <a:r>
              <a:rPr lang="zh-CN" altLang="en-US" b="1" dirty="0">
                <a:solidFill>
                  <a:schemeClr val="tx2">
                    <a:lumMod val="20000"/>
                    <a:lumOff val="80000"/>
                  </a:schemeClr>
                </a:solidFill>
                <a:latin typeface="微软雅黑" panose="020B0503020204020204" pitchFamily="34" charset="-122"/>
                <a:ea typeface="微软雅黑" panose="020B0503020204020204" pitchFamily="34" charset="-122"/>
                <a:cs typeface="微软雅黑" pitchFamily="18" charset="0"/>
              </a:rPr>
              <a:t>演艺推荐</a:t>
            </a:r>
            <a:endParaRPr lang="zh-CN" altLang="en-US" dirty="0">
              <a:solidFill>
                <a:schemeClr val="tx2">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36283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6994" y="-76200"/>
            <a:ext cx="12267342" cy="6934200"/>
          </a:xfrm>
          <a:custGeom>
            <a:avLst/>
            <a:gdLst>
              <a:gd name="connsiteX0" fmla="*/ 0 w 12190348"/>
              <a:gd name="connsiteY0" fmla="*/ 6858000 h 6858000"/>
              <a:gd name="connsiteX1" fmla="*/ 12190348 w 12190348"/>
              <a:gd name="connsiteY1" fmla="*/ 6858000 h 6858000"/>
              <a:gd name="connsiteX2" fmla="*/ 12190348 w 12190348"/>
              <a:gd name="connsiteY2" fmla="*/ 0 h 6858000"/>
              <a:gd name="connsiteX3" fmla="*/ 0 w 12190348"/>
              <a:gd name="connsiteY3" fmla="*/ 0 h 6858000"/>
              <a:gd name="connsiteX4" fmla="*/ 0 w 12190348"/>
              <a:gd name="connsiteY4" fmla="*/ 6858000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2190348" h="6858000">
                <a:moveTo>
                  <a:pt x="0" y="6858000"/>
                </a:moveTo>
                <a:lnTo>
                  <a:pt x="12190348" y="6858000"/>
                </a:lnTo>
                <a:lnTo>
                  <a:pt x="12190348" y="0"/>
                </a:lnTo>
                <a:lnTo>
                  <a:pt x="0" y="0"/>
                </a:lnTo>
                <a:lnTo>
                  <a:pt x="0" y="685800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accent1">
                  <a:lumMod val="60000"/>
                  <a:lumOff val="40000"/>
                </a:schemeClr>
              </a:solidFill>
            </a:endParaRPr>
          </a:p>
        </p:txBody>
      </p:sp>
      <p:grpSp>
        <p:nvGrpSpPr>
          <p:cNvPr id="8" name="组合 7">
            <a:extLst>
              <a:ext uri="{FF2B5EF4-FFF2-40B4-BE49-F238E27FC236}">
                <a16:creationId xmlns:a16="http://schemas.microsoft.com/office/drawing/2014/main" id="{17BAA153-4120-4C17-A440-B0F194F9D785}"/>
              </a:ext>
            </a:extLst>
          </p:cNvPr>
          <p:cNvGrpSpPr/>
          <p:nvPr/>
        </p:nvGrpSpPr>
        <p:grpSpPr>
          <a:xfrm>
            <a:off x="2171198" y="1074510"/>
            <a:ext cx="7848017" cy="4708981"/>
            <a:chOff x="1294606" y="1981200"/>
            <a:chExt cx="7848017" cy="4708981"/>
          </a:xfrm>
        </p:grpSpPr>
        <p:sp>
          <p:nvSpPr>
            <p:cNvPr id="3" name="TextBox 1"/>
            <p:cNvSpPr txBox="1"/>
            <p:nvPr/>
          </p:nvSpPr>
          <p:spPr>
            <a:xfrm>
              <a:off x="3644900" y="4508500"/>
              <a:ext cx="5497723" cy="828432"/>
            </a:xfrm>
            <a:prstGeom prst="rect">
              <a:avLst/>
            </a:prstGeom>
            <a:noFill/>
          </p:spPr>
          <p:txBody>
            <a:bodyPr wrap="none" lIns="0" tIns="0" rIns="0" rtlCol="0">
              <a:spAutoFit/>
            </a:bodyPr>
            <a:lstStyle/>
            <a:p>
              <a:pPr>
                <a:lnSpc>
                  <a:spcPts val="6100"/>
                </a:lnSpc>
                <a:tabLst/>
              </a:pPr>
              <a:r>
                <a:rPr lang="en-US" altLang="zh-CN" sz="4800" b="1" dirty="0">
                  <a:solidFill>
                    <a:srgbClr val="262626"/>
                  </a:solidFill>
                  <a:latin typeface="Segoe UI" pitchFamily="18" charset="0"/>
                  <a:cs typeface="Segoe UI" pitchFamily="18" charset="0"/>
                </a:rPr>
                <a:t>PART</a:t>
              </a:r>
              <a:r>
                <a:rPr lang="en-US" altLang="zh-CN" sz="4800" dirty="0">
                  <a:latin typeface="Times New Roman" pitchFamily="18" charset="0"/>
                  <a:cs typeface="Times New Roman" pitchFamily="18" charset="0"/>
                </a:rPr>
                <a:t> </a:t>
              </a:r>
              <a:r>
                <a:rPr lang="en-US" altLang="zh-CN" sz="4800" b="1" dirty="0">
                  <a:solidFill>
                    <a:srgbClr val="262626"/>
                  </a:solidFill>
                  <a:latin typeface="Segoe UI" pitchFamily="18" charset="0"/>
                  <a:cs typeface="Segoe UI" pitchFamily="18" charset="0"/>
                </a:rPr>
                <a:t>FIVE</a:t>
              </a:r>
              <a:r>
                <a:rPr lang="en-US" altLang="zh-CN" sz="3206" dirty="0">
                  <a:latin typeface="Times New Roman" pitchFamily="18" charset="0"/>
                  <a:cs typeface="Times New Roman" pitchFamily="18" charset="0"/>
                </a:rPr>
                <a:t> </a:t>
              </a:r>
              <a:r>
                <a:rPr lang="en-US" altLang="zh-CN" sz="3206" b="1" dirty="0">
                  <a:solidFill>
                    <a:srgbClr val="FF0000"/>
                  </a:solidFill>
                  <a:latin typeface="微软雅黑" pitchFamily="34" charset="-122"/>
                  <a:ea typeface="微软雅黑" pitchFamily="34" charset="-122"/>
                  <a:cs typeface="微软雅黑" pitchFamily="18" charset="0"/>
                </a:rPr>
                <a:t>『</a:t>
              </a:r>
              <a:r>
                <a:rPr lang="zh-CN" altLang="en-US" sz="3206" b="1" dirty="0">
                  <a:solidFill>
                    <a:srgbClr val="FF0000"/>
                  </a:solidFill>
                  <a:latin typeface="微软雅黑" pitchFamily="34" charset="-122"/>
                  <a:ea typeface="微软雅黑" pitchFamily="34" charset="-122"/>
                  <a:cs typeface="微软雅黑" pitchFamily="18" charset="0"/>
                </a:rPr>
                <a:t>活动报价</a:t>
              </a:r>
              <a:r>
                <a:rPr lang="en-US" altLang="zh-CN" sz="3206" b="1" dirty="0">
                  <a:solidFill>
                    <a:srgbClr val="FF0000"/>
                  </a:solidFill>
                  <a:latin typeface="微软雅黑" pitchFamily="34" charset="-122"/>
                  <a:ea typeface="微软雅黑" pitchFamily="34" charset="-122"/>
                  <a:cs typeface="微软雅黑" pitchFamily="18" charset="0"/>
                </a:rPr>
                <a:t>』</a:t>
              </a:r>
            </a:p>
          </p:txBody>
        </p:sp>
        <p:sp>
          <p:nvSpPr>
            <p:cNvPr id="5" name="TextBox 4"/>
            <p:cNvSpPr txBox="1"/>
            <p:nvPr/>
          </p:nvSpPr>
          <p:spPr>
            <a:xfrm>
              <a:off x="1294606"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6</a:t>
              </a:r>
              <a:endParaRPr lang="zh-CN" altLang="en-US" sz="30000" dirty="0">
                <a:solidFill>
                  <a:srgbClr val="FF0000"/>
                </a:solidFill>
                <a:latin typeface="华文隶书" panose="02010800040101010101" pitchFamily="2" charset="-122"/>
                <a:ea typeface="华文隶书" panose="02010800040101010101" pitchFamily="2" charset="-122"/>
              </a:endParaRPr>
            </a:p>
          </p:txBody>
        </p:sp>
        <p:sp>
          <p:nvSpPr>
            <p:cNvPr id="6" name="TextBox 5"/>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7"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sp>
          <p:nvSpPr>
            <p:cNvPr id="2" name="TextBox 1"/>
            <p:cNvSpPr txBox="1"/>
            <p:nvPr/>
          </p:nvSpPr>
          <p:spPr>
            <a:xfrm>
              <a:off x="5028406" y="5939135"/>
              <a:ext cx="3426877" cy="461665"/>
            </a:xfrm>
            <a:prstGeom prst="rect">
              <a:avLst/>
            </a:prstGeom>
            <a:noFill/>
          </p:spPr>
          <p:txBody>
            <a:bodyPr wrap="square" rtlCol="0">
              <a:spAutoFit/>
            </a:bodyPr>
            <a:lstStyle/>
            <a:p>
              <a:r>
                <a:rPr lang="zh-CN" altLang="en-US" sz="2400" b="1" dirty="0">
                  <a:solidFill>
                    <a:srgbClr val="FF0000"/>
                  </a:solidFill>
                  <a:latin typeface="微软雅黑" panose="020B0503020204020204" pitchFamily="34" charset="-122"/>
                  <a:ea typeface="微软雅黑" panose="020B0503020204020204" pitchFamily="34" charset="-122"/>
                </a:rPr>
                <a:t>请查阅报价附件</a:t>
              </a:r>
            </a:p>
          </p:txBody>
        </p:sp>
      </p:grpSp>
    </p:spTree>
    <p:extLst>
      <p:ext uri="{BB962C8B-B14F-4D97-AF65-F5344CB8AC3E}">
        <p14:creationId xmlns:p14="http://schemas.microsoft.com/office/powerpoint/2010/main" val="1803531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 Box 3"/>
          <p:cNvSpPr>
            <a:spLocks noChangeArrowheads="1"/>
          </p:cNvSpPr>
          <p:nvPr/>
        </p:nvSpPr>
        <p:spPr bwMode="auto">
          <a:xfrm>
            <a:off x="2175669" y="2244725"/>
            <a:ext cx="7839075" cy="809410"/>
          </a:xfrm>
          <a:prstGeom prst="rect">
            <a:avLst/>
          </a:prstGeom>
          <a:noFill/>
          <a:ln w="9525">
            <a:noFill/>
            <a:miter lim="800000"/>
            <a:headEnd/>
            <a:tailEnd/>
          </a:ln>
        </p:spPr>
        <p:txBody>
          <a:bodyPr lIns="70061" tIns="35031" rIns="70061" bIns="35031">
            <a:spAutoFit/>
          </a:bodyPr>
          <a:lstStyle/>
          <a:p>
            <a:pPr algn="ctr"/>
            <a:r>
              <a:rPr lang="zh-CN" altLang="en-US" sz="1600" dirty="0">
                <a:latin typeface="微软雅黑" pitchFamily="34" charset="-122"/>
                <a:ea typeface="微软雅黑" pitchFamily="34" charset="-122"/>
                <a:sym typeface="微软雅黑" pitchFamily="34" charset="-122"/>
              </a:rPr>
              <a:t>此方案为活动初案，具体执行细案须双方详细讨论沟通后分项制定。</a:t>
            </a:r>
          </a:p>
          <a:p>
            <a:pPr algn="ctr"/>
            <a:endParaRPr lang="zh-CN" altLang="en-US" sz="1600" dirty="0">
              <a:latin typeface="微软雅黑" pitchFamily="34" charset="-122"/>
              <a:ea typeface="微软雅黑" pitchFamily="34" charset="-122"/>
              <a:sym typeface="微软雅黑" pitchFamily="34" charset="-122"/>
            </a:endParaRPr>
          </a:p>
          <a:p>
            <a:pPr algn="ctr"/>
            <a:r>
              <a:rPr lang="zh-CN" altLang="en-US" sz="1600" dirty="0">
                <a:latin typeface="微软雅黑" pitchFamily="34" charset="-122"/>
                <a:ea typeface="微软雅黑" pitchFamily="34" charset="-122"/>
                <a:sym typeface="微软雅黑" pitchFamily="34" charset="-122"/>
              </a:rPr>
              <a:t>细案文档目录如下：</a:t>
            </a:r>
            <a:endParaRPr lang="zh-CN" altLang="en-US" sz="2800" dirty="0"/>
          </a:p>
        </p:txBody>
      </p:sp>
      <p:grpSp>
        <p:nvGrpSpPr>
          <p:cNvPr id="2" name="组合 1">
            <a:extLst>
              <a:ext uri="{FF2B5EF4-FFF2-40B4-BE49-F238E27FC236}">
                <a16:creationId xmlns:a16="http://schemas.microsoft.com/office/drawing/2014/main" id="{15630859-5A05-421F-A956-B74B9A05C2FD}"/>
              </a:ext>
            </a:extLst>
          </p:cNvPr>
          <p:cNvGrpSpPr/>
          <p:nvPr/>
        </p:nvGrpSpPr>
        <p:grpSpPr>
          <a:xfrm>
            <a:off x="3009987" y="3495921"/>
            <a:ext cx="6170438" cy="498738"/>
            <a:chOff x="2675818" y="3495921"/>
            <a:chExt cx="6170438" cy="498738"/>
          </a:xfrm>
        </p:grpSpPr>
        <p:sp>
          <p:nvSpPr>
            <p:cNvPr id="16" name="Rectangle 11"/>
            <p:cNvSpPr>
              <a:spLocks noChangeArrowheads="1"/>
            </p:cNvSpPr>
            <p:nvPr/>
          </p:nvSpPr>
          <p:spPr bwMode="auto">
            <a:xfrm>
              <a:off x="4228221" y="3495921"/>
              <a:ext cx="1447116" cy="498738"/>
            </a:xfrm>
            <a:prstGeom prst="rect">
              <a:avLst/>
            </a:prstGeom>
            <a:solidFill>
              <a:srgbClr val="CC9900">
                <a:alpha val="67000"/>
              </a:srgbClr>
            </a:solidFill>
            <a:ln w="25400">
              <a:solidFill>
                <a:srgbClr val="A6A6A6"/>
              </a:solidFill>
              <a:miter lim="800000"/>
              <a:headEnd/>
              <a:tailEnd/>
            </a:ln>
          </p:spPr>
          <p:txBody>
            <a:bodyPr lIns="55166" tIns="55166" rIns="55166" bIns="55166" anchor="ctr"/>
            <a:lstStyle/>
            <a:p>
              <a:pPr algn="ctr">
                <a:spcAft>
                  <a:spcPct val="40000"/>
                </a:spcAft>
              </a:pPr>
              <a:r>
                <a:rPr lang="zh-CN" altLang="en-US" sz="1400" dirty="0"/>
                <a:t>签定合作协议</a:t>
              </a:r>
            </a:p>
          </p:txBody>
        </p:sp>
        <p:sp>
          <p:nvSpPr>
            <p:cNvPr id="17" name="Rectangle 12"/>
            <p:cNvSpPr>
              <a:spLocks noChangeArrowheads="1"/>
            </p:cNvSpPr>
            <p:nvPr/>
          </p:nvSpPr>
          <p:spPr bwMode="auto">
            <a:xfrm>
              <a:off x="2675818" y="3495921"/>
              <a:ext cx="1445996" cy="498738"/>
            </a:xfrm>
            <a:prstGeom prst="rect">
              <a:avLst/>
            </a:prstGeom>
            <a:solidFill>
              <a:srgbClr val="CC9900">
                <a:alpha val="67000"/>
              </a:srgbClr>
            </a:solidFill>
            <a:ln w="25400">
              <a:solidFill>
                <a:srgbClr val="A6A6A6"/>
              </a:solidFill>
              <a:miter lim="800000"/>
              <a:headEnd/>
              <a:tailEnd/>
            </a:ln>
          </p:spPr>
          <p:txBody>
            <a:bodyPr lIns="55166" tIns="55166" rIns="55166" bIns="55166" anchor="ctr" anchorCtr="1"/>
            <a:lstStyle/>
            <a:p>
              <a:pPr algn="ctr">
                <a:spcAft>
                  <a:spcPct val="40000"/>
                </a:spcAft>
              </a:pPr>
              <a:r>
                <a:rPr lang="zh-CN" altLang="en-US" sz="1400" dirty="0"/>
                <a:t>最终细节</a:t>
              </a:r>
              <a:r>
                <a:rPr lang="en-US" altLang="zh-CN" sz="1400" dirty="0"/>
                <a:t>/</a:t>
              </a:r>
              <a:r>
                <a:rPr lang="zh-CN" altLang="en-US" sz="1400" dirty="0"/>
                <a:t>价格</a:t>
              </a:r>
            </a:p>
          </p:txBody>
        </p:sp>
        <p:sp>
          <p:nvSpPr>
            <p:cNvPr id="19" name="Rectangle 11"/>
            <p:cNvSpPr>
              <a:spLocks noChangeArrowheads="1"/>
            </p:cNvSpPr>
            <p:nvPr/>
          </p:nvSpPr>
          <p:spPr bwMode="auto">
            <a:xfrm>
              <a:off x="5801904" y="3496608"/>
              <a:ext cx="1445997" cy="497365"/>
            </a:xfrm>
            <a:prstGeom prst="rect">
              <a:avLst/>
            </a:prstGeom>
            <a:solidFill>
              <a:srgbClr val="CC9900">
                <a:alpha val="67000"/>
              </a:srgbClr>
            </a:solidFill>
            <a:ln w="25400">
              <a:solidFill>
                <a:srgbClr val="A6A6A6"/>
              </a:solidFill>
              <a:miter lim="800000"/>
              <a:headEnd/>
              <a:tailEnd/>
            </a:ln>
          </p:spPr>
          <p:txBody>
            <a:bodyPr lIns="55166" tIns="55166" rIns="55166" bIns="55166" anchor="ctr"/>
            <a:lstStyle/>
            <a:p>
              <a:pPr algn="ctr">
                <a:spcAft>
                  <a:spcPct val="40000"/>
                </a:spcAft>
              </a:pPr>
              <a:r>
                <a:rPr lang="zh-CN" altLang="en-US" sz="1400" dirty="0"/>
                <a:t>详细设计方案</a:t>
              </a:r>
            </a:p>
          </p:txBody>
        </p:sp>
        <p:sp>
          <p:nvSpPr>
            <p:cNvPr id="21" name="Rectangle 11"/>
            <p:cNvSpPr>
              <a:spLocks noChangeArrowheads="1"/>
            </p:cNvSpPr>
            <p:nvPr/>
          </p:nvSpPr>
          <p:spPr bwMode="auto">
            <a:xfrm>
              <a:off x="7400259" y="3496608"/>
              <a:ext cx="1445997" cy="497365"/>
            </a:xfrm>
            <a:prstGeom prst="rect">
              <a:avLst/>
            </a:prstGeom>
            <a:solidFill>
              <a:srgbClr val="CC9900">
                <a:alpha val="67000"/>
              </a:srgbClr>
            </a:solidFill>
            <a:ln w="25400">
              <a:solidFill>
                <a:srgbClr val="A6A6A6"/>
              </a:solidFill>
              <a:miter lim="800000"/>
              <a:headEnd/>
              <a:tailEnd/>
            </a:ln>
          </p:spPr>
          <p:txBody>
            <a:bodyPr lIns="55166" tIns="55166" rIns="55166" bIns="55166" anchor="ctr"/>
            <a:lstStyle/>
            <a:p>
              <a:pPr algn="ctr">
                <a:spcAft>
                  <a:spcPct val="40000"/>
                </a:spcAft>
              </a:pPr>
              <a:r>
                <a:rPr lang="zh-CN" altLang="en-US" sz="1400" dirty="0"/>
                <a:t>演艺</a:t>
              </a:r>
              <a:r>
                <a:rPr lang="en-US" altLang="zh-CN" sz="1400" dirty="0"/>
                <a:t>/</a:t>
              </a:r>
              <a:r>
                <a:rPr lang="zh-CN" altLang="en-US" sz="1400" dirty="0"/>
                <a:t>主持资料</a:t>
              </a:r>
            </a:p>
          </p:txBody>
        </p:sp>
      </p:grpSp>
    </p:spTree>
    <p:extLst>
      <p:ext uri="{BB962C8B-B14F-4D97-AF65-F5344CB8AC3E}">
        <p14:creationId xmlns:p14="http://schemas.microsoft.com/office/powerpoint/2010/main" val="876356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946FC3C4-2933-4311-A777-9383DBBAF9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37" b="15618"/>
          <a:stretch/>
        </p:blipFill>
        <p:spPr>
          <a:xfrm>
            <a:off x="0" y="62878"/>
            <a:ext cx="12190413" cy="6732246"/>
          </a:xfrm>
          <a:prstGeom prst="rect">
            <a:avLst/>
          </a:prstGeom>
        </p:spPr>
      </p:pic>
      <p:sp>
        <p:nvSpPr>
          <p:cNvPr id="5" name="矩形 4"/>
          <p:cNvSpPr/>
          <p:nvPr/>
        </p:nvSpPr>
        <p:spPr>
          <a:xfrm>
            <a:off x="685748" y="703903"/>
            <a:ext cx="10852717" cy="5620157"/>
          </a:xfrm>
          <a:prstGeom prst="rect">
            <a:avLst/>
          </a:prstGeom>
          <a:solidFill>
            <a:srgbClr val="F15A51">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10"/>
          </a:p>
        </p:txBody>
      </p:sp>
      <p:sp>
        <p:nvSpPr>
          <p:cNvPr id="6" name="矩形 5"/>
          <p:cNvSpPr/>
          <p:nvPr/>
        </p:nvSpPr>
        <p:spPr>
          <a:xfrm>
            <a:off x="2550942" y="1959980"/>
            <a:ext cx="7122329" cy="761648"/>
          </a:xfrm>
          <a:prstGeom prst="rect">
            <a:avLst/>
          </a:prstGeom>
        </p:spPr>
        <p:txBody>
          <a:bodyPr wrap="square">
            <a:spAutoFit/>
          </a:bodyPr>
          <a:lstStyle/>
          <a:p>
            <a:pPr>
              <a:lnSpc>
                <a:spcPct val="130000"/>
              </a:lnSpc>
            </a:pPr>
            <a:r>
              <a:rPr lang="en-US" altLang="zh-CN" sz="3640" b="1" dirty="0">
                <a:solidFill>
                  <a:schemeClr val="bg1"/>
                </a:solidFill>
                <a:latin typeface="Gotham" panose="02000604040000020004" pitchFamily="50" charset="0"/>
                <a:ea typeface="造字工房悦黑体验版常规体" pitchFamily="50" charset="-122"/>
              </a:rPr>
              <a:t>PART.4 Executive guarantee</a:t>
            </a:r>
          </a:p>
        </p:txBody>
      </p:sp>
      <p:sp>
        <p:nvSpPr>
          <p:cNvPr id="7" name="矩形 6"/>
          <p:cNvSpPr/>
          <p:nvPr/>
        </p:nvSpPr>
        <p:spPr>
          <a:xfrm>
            <a:off x="4558366" y="3096991"/>
            <a:ext cx="3073680" cy="545784"/>
          </a:xfrm>
          <a:prstGeom prst="rect">
            <a:avLst/>
          </a:prstGeom>
        </p:spPr>
        <p:txBody>
          <a:bodyPr wrap="square">
            <a:spAutoFit/>
          </a:bodyPr>
          <a:lstStyle/>
          <a:p>
            <a:pPr algn="ctr">
              <a:lnSpc>
                <a:spcPct val="130000"/>
              </a:lnSpc>
            </a:pPr>
            <a:r>
              <a:rPr lang="en-US" altLang="zh-CN" sz="2426" b="1" dirty="0">
                <a:solidFill>
                  <a:schemeClr val="bg1"/>
                </a:solidFill>
                <a:latin typeface="Gotham" panose="02000604040000020004" pitchFamily="50" charset="0"/>
                <a:ea typeface="造字工房悦黑体验版常规体" pitchFamily="50" charset="-122"/>
              </a:rPr>
              <a:t>-</a:t>
            </a:r>
            <a:r>
              <a:rPr lang="zh-CN" altLang="en-US" sz="2426" b="1" dirty="0">
                <a:solidFill>
                  <a:schemeClr val="bg1"/>
                </a:solidFill>
                <a:latin typeface="Gotham" panose="02000604040000020004" pitchFamily="50" charset="0"/>
                <a:ea typeface="造字工房悦黑体验版常规体" pitchFamily="50" charset="-122"/>
              </a:rPr>
              <a:t>执行保障</a:t>
            </a:r>
            <a:r>
              <a:rPr lang="en-US" altLang="zh-CN" sz="2426" b="1" dirty="0">
                <a:solidFill>
                  <a:schemeClr val="bg1"/>
                </a:solidFill>
                <a:latin typeface="Gotham" panose="02000604040000020004" pitchFamily="50" charset="0"/>
                <a:ea typeface="造字工房悦黑体验版常规体" pitchFamily="50" charset="-122"/>
              </a:rPr>
              <a:t>-</a:t>
            </a:r>
            <a:endParaRPr lang="zh-CN" altLang="en-US" sz="2426" b="1" dirty="0">
              <a:solidFill>
                <a:schemeClr val="bg1"/>
              </a:solidFill>
              <a:latin typeface="Gotham" panose="02000604040000020004" pitchFamily="50" charset="0"/>
              <a:ea typeface="造字工房悦黑体验版常规体" pitchFamily="50" charset="-122"/>
            </a:endParaRPr>
          </a:p>
        </p:txBody>
      </p:sp>
      <p:grpSp>
        <p:nvGrpSpPr>
          <p:cNvPr id="8" name="组合 7"/>
          <p:cNvGrpSpPr/>
          <p:nvPr/>
        </p:nvGrpSpPr>
        <p:grpSpPr>
          <a:xfrm>
            <a:off x="3595832" y="4051328"/>
            <a:ext cx="6219565" cy="704909"/>
            <a:chOff x="7191068" y="7891721"/>
            <a:chExt cx="12306300" cy="1394764"/>
          </a:xfrm>
        </p:grpSpPr>
        <p:sp>
          <p:nvSpPr>
            <p:cNvPr id="9" name="矩形 8"/>
            <p:cNvSpPr/>
            <p:nvPr/>
          </p:nvSpPr>
          <p:spPr>
            <a:xfrm>
              <a:off x="7191068" y="7891721"/>
              <a:ext cx="9477990" cy="1359879"/>
            </a:xfrm>
            <a:prstGeom prst="rect">
              <a:avLst/>
            </a:prstGeom>
          </p:spPr>
          <p:txBody>
            <a:bodyPr wrap="square">
              <a:spAutoFit/>
            </a:bodyPr>
            <a:lstStyle/>
            <a:p>
              <a:pPr>
                <a:lnSpc>
                  <a:spcPct val="130000"/>
                </a:lnSpc>
              </a:pPr>
              <a:r>
                <a:rPr lang="zh-CN" altLang="en-US" sz="1011" dirty="0">
                  <a:solidFill>
                    <a:schemeClr val="bg1"/>
                  </a:solidFill>
                  <a:latin typeface="造字工房悦黑体验版常规体" pitchFamily="50" charset="-122"/>
                  <a:ea typeface="造字工房悦黑体验版常规体" pitchFamily="50" charset="-122"/>
                </a:rPr>
                <a:t>活动的节奏安排</a:t>
              </a:r>
            </a:p>
            <a:p>
              <a:pPr>
                <a:lnSpc>
                  <a:spcPct val="130000"/>
                </a:lnSpc>
              </a:pPr>
              <a:r>
                <a:rPr lang="zh-CN" altLang="en-US" sz="1011" dirty="0">
                  <a:solidFill>
                    <a:schemeClr val="bg1"/>
                  </a:solidFill>
                  <a:latin typeface="造字工房悦黑体验版常规体" pitchFamily="50" charset="-122"/>
                  <a:ea typeface="造字工房悦黑体验版常规体" pitchFamily="50" charset="-122"/>
                </a:rPr>
                <a:t>井然有序地呈现活动的核心</a:t>
              </a:r>
            </a:p>
            <a:p>
              <a:pPr>
                <a:lnSpc>
                  <a:spcPct val="130000"/>
                </a:lnSpc>
              </a:pPr>
              <a:r>
                <a:rPr lang="zh-CN" altLang="en-US" sz="1011" dirty="0">
                  <a:solidFill>
                    <a:schemeClr val="bg1"/>
                  </a:solidFill>
                  <a:latin typeface="造字工房悦黑体验版常规体" pitchFamily="50" charset="-122"/>
                  <a:ea typeface="造字工房悦黑体验版常规体" pitchFamily="50" charset="-122"/>
                </a:rPr>
                <a:t>在一波波节奏中将活动推向高潮</a:t>
              </a:r>
            </a:p>
          </p:txBody>
        </p:sp>
        <p:sp>
          <p:nvSpPr>
            <p:cNvPr id="10" name="矩形 9"/>
            <p:cNvSpPr/>
            <p:nvPr/>
          </p:nvSpPr>
          <p:spPr>
            <a:xfrm>
              <a:off x="12224569" y="7891721"/>
              <a:ext cx="7272799" cy="1394764"/>
            </a:xfrm>
            <a:prstGeom prst="rect">
              <a:avLst/>
            </a:prstGeom>
          </p:spPr>
          <p:txBody>
            <a:bodyPr wrap="square">
              <a:spAutoFit/>
            </a:bodyPr>
            <a:lstStyle/>
            <a:p>
              <a:pPr defTabSz="316688">
                <a:lnSpc>
                  <a:spcPct val="150000"/>
                </a:lnSpc>
              </a:pPr>
              <a:r>
                <a:rPr lang="en-US" altLang="zh-CN" sz="910" dirty="0">
                  <a:solidFill>
                    <a:schemeClr val="bg1"/>
                  </a:solidFill>
                  <a:latin typeface="造字工房悦黑体验版常规体" pitchFamily="50" charset="-122"/>
                  <a:ea typeface="造字工房悦黑体验版常规体" pitchFamily="50" charset="-122"/>
                </a:rPr>
                <a:t>The rhythm of the activity arrangement</a:t>
              </a:r>
            </a:p>
            <a:p>
              <a:pPr defTabSz="316688">
                <a:lnSpc>
                  <a:spcPct val="150000"/>
                </a:lnSpc>
              </a:pPr>
              <a:r>
                <a:rPr lang="en-US" altLang="zh-CN" sz="910" dirty="0">
                  <a:solidFill>
                    <a:schemeClr val="bg1"/>
                  </a:solidFill>
                  <a:latin typeface="造字工房悦黑体验版常规体" pitchFamily="50" charset="-122"/>
                  <a:ea typeface="造字工房悦黑体验版常规体" pitchFamily="50" charset="-122"/>
                </a:rPr>
                <a:t>The core of the land and orderly activity</a:t>
              </a:r>
            </a:p>
            <a:p>
              <a:pPr defTabSz="316688">
                <a:lnSpc>
                  <a:spcPct val="150000"/>
                </a:lnSpc>
              </a:pPr>
              <a:r>
                <a:rPr lang="en-US" altLang="zh-CN" sz="910" dirty="0">
                  <a:solidFill>
                    <a:schemeClr val="bg1"/>
                  </a:solidFill>
                  <a:latin typeface="造字工房悦黑体验版常规体" pitchFamily="50" charset="-122"/>
                  <a:ea typeface="造字工房悦黑体验版常规体" pitchFamily="50" charset="-122"/>
                </a:rPr>
                <a:t>In the heart of the wave rhythm activities to a climax</a:t>
              </a:r>
            </a:p>
          </p:txBody>
        </p:sp>
        <p:sp>
          <p:nvSpPr>
            <p:cNvPr id="11" name="矩形 10"/>
            <p:cNvSpPr/>
            <p:nvPr/>
          </p:nvSpPr>
          <p:spPr>
            <a:xfrm>
              <a:off x="12176227" y="8050571"/>
              <a:ext cx="36000" cy="103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10"/>
            </a:p>
          </p:txBody>
        </p:sp>
      </p:grpSp>
    </p:spTree>
    <p:extLst>
      <p:ext uri="{BB962C8B-B14F-4D97-AF65-F5344CB8AC3E}">
        <p14:creationId xmlns:p14="http://schemas.microsoft.com/office/powerpoint/2010/main" val="19793887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3"/>
          <p:cNvSpPr txBox="1">
            <a:spLocks noChangeArrowheads="1"/>
          </p:cNvSpPr>
          <p:nvPr/>
        </p:nvSpPr>
        <p:spPr bwMode="auto">
          <a:xfrm>
            <a:off x="2102638" y="674906"/>
            <a:ext cx="7879080" cy="4278094"/>
          </a:xfrm>
          <a:prstGeom prst="rect">
            <a:avLst/>
          </a:prstGeom>
          <a:noFill/>
          <a:ln w="9525">
            <a:noFill/>
            <a:miter lim="800000"/>
            <a:headEnd/>
            <a:tailEnd/>
          </a:ln>
        </p:spPr>
        <p:txBody>
          <a:bodyPr wrap="none">
            <a:spAutoFit/>
          </a:bodyPr>
          <a:lstStyle/>
          <a:p>
            <a:pPr algn="ctr"/>
            <a:r>
              <a:rPr lang="zh-CN" altLang="en-US" sz="3600" b="1" i="1" dirty="0">
                <a:solidFill>
                  <a:schemeClr val="bg1"/>
                </a:solidFill>
                <a:latin typeface="微软雅黑" panose="020B0503020204020204" pitchFamily="34" charset="-122"/>
                <a:ea typeface="微软雅黑" panose="020B0503020204020204" pitchFamily="34" charset="-122"/>
              </a:rPr>
              <a:t>关键词：每位来宾都是</a:t>
            </a:r>
            <a:r>
              <a:rPr lang="zh-CN" altLang="en-US" sz="3600" b="1" i="1" dirty="0">
                <a:solidFill>
                  <a:srgbClr val="FF0000"/>
                </a:solidFill>
                <a:latin typeface="微软雅黑" pitchFamily="34" charset="-122"/>
                <a:ea typeface="微软雅黑" pitchFamily="34" charset="-122"/>
              </a:rPr>
              <a:t>明星</a:t>
            </a:r>
            <a:endParaRPr lang="en-US" altLang="zh-CN" sz="3600" b="1" i="1" dirty="0">
              <a:solidFill>
                <a:srgbClr val="FF0000"/>
              </a:solidFill>
              <a:latin typeface="微软雅黑" pitchFamily="34" charset="-122"/>
              <a:ea typeface="微软雅黑" pitchFamily="34" charset="-122"/>
            </a:endParaRPr>
          </a:p>
          <a:p>
            <a:pPr algn="ctr"/>
            <a:endParaRPr lang="en-US" altLang="zh-CN" sz="3600" b="1" i="1" dirty="0">
              <a:solidFill>
                <a:srgbClr val="FF0000"/>
              </a:solidFill>
              <a:latin typeface="微软雅黑" pitchFamily="34" charset="-122"/>
              <a:ea typeface="微软雅黑" pitchFamily="34" charset="-122"/>
            </a:endParaRPr>
          </a:p>
          <a:p>
            <a:pPr algn="ctr"/>
            <a:r>
              <a:rPr lang="zh-CN" altLang="en-US" sz="2000" b="1" dirty="0">
                <a:solidFill>
                  <a:srgbClr val="FFC000"/>
                </a:solidFill>
                <a:latin typeface="微软雅黑" pitchFamily="34" charset="-122"/>
                <a:ea typeface="微软雅黑" pitchFamily="34" charset="-122"/>
              </a:rPr>
              <a:t>倍受尊崇的感受是最愉悦体验，也有最忍不住想分享出喜悦去的冲动</a:t>
            </a:r>
            <a:endParaRPr lang="en-US" altLang="zh-CN" sz="2000" b="1" dirty="0">
              <a:solidFill>
                <a:srgbClr val="FFC000"/>
              </a:solidFill>
              <a:latin typeface="微软雅黑" pitchFamily="34" charset="-122"/>
              <a:ea typeface="微软雅黑" pitchFamily="34" charset="-122"/>
            </a:endParaRPr>
          </a:p>
          <a:p>
            <a:pPr algn="ctr"/>
            <a:endParaRPr lang="en-US" altLang="zh-CN" sz="2000" b="1" dirty="0">
              <a:solidFill>
                <a:srgbClr val="FFC000"/>
              </a:solidFill>
              <a:latin typeface="微软雅黑" pitchFamily="34" charset="-122"/>
              <a:ea typeface="微软雅黑" pitchFamily="34" charset="-122"/>
            </a:endParaRPr>
          </a:p>
          <a:p>
            <a:pPr algn="ctr"/>
            <a:endParaRPr lang="en-US" altLang="zh-CN" sz="2000" b="1" dirty="0">
              <a:solidFill>
                <a:srgbClr val="FFC000"/>
              </a:solidFill>
              <a:latin typeface="微软雅黑" pitchFamily="34" charset="-122"/>
              <a:ea typeface="微软雅黑" pitchFamily="34" charset="-122"/>
            </a:endParaRPr>
          </a:p>
          <a:p>
            <a:pPr algn="ctr"/>
            <a:r>
              <a:rPr lang="zh-CN" altLang="en-US" sz="2000" b="1" dirty="0">
                <a:solidFill>
                  <a:schemeClr val="bg1"/>
                </a:solidFill>
                <a:latin typeface="微软雅黑" pitchFamily="34" charset="-122"/>
                <a:ea typeface="微软雅黑" pitchFamily="34" charset="-122"/>
              </a:rPr>
              <a:t>绚丽的年会场景，来宾会情不自禁的拍照、上传到朋友圈、微博等</a:t>
            </a:r>
            <a:endParaRPr lang="en-US" altLang="zh-CN" sz="2000" b="1" dirty="0">
              <a:solidFill>
                <a:schemeClr val="bg1"/>
              </a:solidFill>
              <a:latin typeface="微软雅黑" pitchFamily="34" charset="-122"/>
              <a:ea typeface="微软雅黑" pitchFamily="34" charset="-122"/>
            </a:endParaRPr>
          </a:p>
          <a:p>
            <a:pPr algn="ctr">
              <a:lnSpc>
                <a:spcPct val="200000"/>
              </a:lnSpc>
            </a:pPr>
            <a:r>
              <a:rPr lang="zh-CN" altLang="en-US" sz="2000" b="1" dirty="0">
                <a:solidFill>
                  <a:schemeClr val="bg1"/>
                </a:solidFill>
                <a:latin typeface="微软雅黑" pitchFamily="34" charset="-122"/>
                <a:ea typeface="微软雅黑" pitchFamily="34" charset="-122"/>
              </a:rPr>
              <a:t>在这自媒体当道的时代</a:t>
            </a:r>
            <a:endParaRPr lang="en-US" altLang="zh-CN" sz="2000" b="1" dirty="0">
              <a:solidFill>
                <a:schemeClr val="bg1"/>
              </a:solidFill>
              <a:latin typeface="微软雅黑" pitchFamily="34" charset="-122"/>
              <a:ea typeface="微软雅黑" pitchFamily="34" charset="-122"/>
            </a:endParaRPr>
          </a:p>
          <a:p>
            <a:pPr algn="ctr">
              <a:lnSpc>
                <a:spcPct val="200000"/>
              </a:lnSpc>
            </a:pPr>
            <a:r>
              <a:rPr lang="zh-CN" altLang="en-US" sz="2000" b="1" dirty="0">
                <a:solidFill>
                  <a:schemeClr val="bg1"/>
                </a:solidFill>
                <a:latin typeface="微软雅黑" pitchFamily="34" charset="-122"/>
                <a:ea typeface="微软雅黑" pitchFamily="34" charset="-122"/>
              </a:rPr>
              <a:t>抓住每一次机会</a:t>
            </a:r>
            <a:endParaRPr lang="en-US" altLang="zh-CN" sz="2000" b="1" dirty="0">
              <a:solidFill>
                <a:schemeClr val="bg1"/>
              </a:solidFill>
              <a:latin typeface="微软雅黑" pitchFamily="34" charset="-122"/>
              <a:ea typeface="微软雅黑" pitchFamily="34" charset="-122"/>
            </a:endParaRPr>
          </a:p>
          <a:p>
            <a:pPr algn="ctr">
              <a:lnSpc>
                <a:spcPct val="200000"/>
              </a:lnSpc>
            </a:pPr>
            <a:r>
              <a:rPr lang="zh-CN" altLang="en-US" sz="2000" b="1" dirty="0">
                <a:solidFill>
                  <a:schemeClr val="accent1">
                    <a:lumMod val="60000"/>
                    <a:lumOff val="40000"/>
                  </a:schemeClr>
                </a:solidFill>
                <a:latin typeface="微软雅黑" pitchFamily="34" charset="-122"/>
                <a:ea typeface="微软雅黑" pitchFamily="34" charset="-122"/>
              </a:rPr>
              <a:t>创造企业品牌“自传播效应”</a:t>
            </a:r>
          </a:p>
        </p:txBody>
      </p:sp>
      <p:grpSp>
        <p:nvGrpSpPr>
          <p:cNvPr id="12" name="组合 6"/>
          <p:cNvGrpSpPr>
            <a:grpSpLocks/>
          </p:cNvGrpSpPr>
          <p:nvPr/>
        </p:nvGrpSpPr>
        <p:grpSpPr bwMode="auto">
          <a:xfrm>
            <a:off x="1072871" y="5240336"/>
            <a:ext cx="10044670" cy="1008064"/>
            <a:chOff x="1222946" y="5093820"/>
            <a:chExt cx="10295954" cy="1008114"/>
          </a:xfrm>
          <a:solidFill>
            <a:schemeClr val="accent5">
              <a:lumMod val="40000"/>
              <a:lumOff val="60000"/>
            </a:schemeClr>
          </a:solidFill>
        </p:grpSpPr>
        <p:sp>
          <p:nvSpPr>
            <p:cNvPr id="13" name="圆角矩形 7"/>
            <p:cNvSpPr>
              <a:spLocks noChangeArrowheads="1"/>
            </p:cNvSpPr>
            <p:nvPr/>
          </p:nvSpPr>
          <p:spPr bwMode="auto">
            <a:xfrm>
              <a:off x="1222946" y="5093822"/>
              <a:ext cx="2448272" cy="1008112"/>
            </a:xfrm>
            <a:prstGeom prst="roundRect">
              <a:avLst>
                <a:gd name="adj" fmla="val 16667"/>
              </a:avLst>
            </a:prstGeom>
            <a:grpFill/>
            <a:ln w="9525">
              <a:solidFill>
                <a:srgbClr val="F2F2F2"/>
              </a:solidFill>
              <a:round/>
              <a:headEnd/>
              <a:tailEnd/>
            </a:ln>
          </p:spPr>
          <p:txBody>
            <a:bodyPr wrap="none"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璀璨</a:t>
              </a:r>
              <a:endParaRPr lang="zh-CN" b="1" dirty="0">
                <a:solidFill>
                  <a:srgbClr val="FF0000"/>
                </a:solidFill>
                <a:latin typeface="微软雅黑" panose="020B0503020204020204" pitchFamily="34" charset="-122"/>
                <a:ea typeface="微软雅黑" panose="020B0503020204020204" pitchFamily="34" charset="-122"/>
              </a:endParaRPr>
            </a:p>
          </p:txBody>
        </p:sp>
        <p:sp>
          <p:nvSpPr>
            <p:cNvPr id="14" name="圆角矩形 8"/>
            <p:cNvSpPr>
              <a:spLocks noChangeArrowheads="1"/>
            </p:cNvSpPr>
            <p:nvPr/>
          </p:nvSpPr>
          <p:spPr bwMode="auto">
            <a:xfrm>
              <a:off x="3838840" y="5093820"/>
              <a:ext cx="2448272" cy="1008112"/>
            </a:xfrm>
            <a:prstGeom prst="roundRect">
              <a:avLst>
                <a:gd name="adj" fmla="val 16667"/>
              </a:avLst>
            </a:prstGeom>
            <a:grpFill/>
            <a:ln w="9525">
              <a:solidFill>
                <a:srgbClr val="F2F2F2"/>
              </a:solidFill>
              <a:round/>
              <a:headEnd/>
              <a:tailEnd/>
            </a:ln>
          </p:spPr>
          <p:txBody>
            <a:bodyPr wrap="none"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时尚</a:t>
              </a:r>
              <a:endParaRPr lang="zh-CN" altLang="zh-CN" b="1" dirty="0">
                <a:solidFill>
                  <a:srgbClr val="FF0000"/>
                </a:solidFill>
                <a:latin typeface="微软雅黑" panose="020B0503020204020204" pitchFamily="34" charset="-122"/>
                <a:ea typeface="微软雅黑" panose="020B0503020204020204" pitchFamily="34" charset="-122"/>
              </a:endParaRPr>
            </a:p>
          </p:txBody>
        </p:sp>
        <p:sp>
          <p:nvSpPr>
            <p:cNvPr id="15" name="圆角矩形 9"/>
            <p:cNvSpPr>
              <a:spLocks noChangeArrowheads="1"/>
            </p:cNvSpPr>
            <p:nvPr/>
          </p:nvSpPr>
          <p:spPr bwMode="auto">
            <a:xfrm>
              <a:off x="6454734" y="5093822"/>
              <a:ext cx="2448272" cy="1008112"/>
            </a:xfrm>
            <a:prstGeom prst="roundRect">
              <a:avLst>
                <a:gd name="adj" fmla="val 16667"/>
              </a:avLst>
            </a:prstGeom>
            <a:grpFill/>
            <a:ln w="9525">
              <a:solidFill>
                <a:srgbClr val="F2F2F2"/>
              </a:solidFill>
              <a:round/>
              <a:headEnd/>
              <a:tailEnd/>
            </a:ln>
          </p:spPr>
          <p:txBody>
            <a:bodyPr wrap="none"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尊崇</a:t>
              </a:r>
            </a:p>
          </p:txBody>
        </p:sp>
        <p:sp>
          <p:nvSpPr>
            <p:cNvPr id="16" name="圆角矩形 10"/>
            <p:cNvSpPr>
              <a:spLocks noChangeArrowheads="1"/>
            </p:cNvSpPr>
            <p:nvPr/>
          </p:nvSpPr>
          <p:spPr bwMode="auto">
            <a:xfrm>
              <a:off x="9070628" y="5093822"/>
              <a:ext cx="2448272" cy="1008112"/>
            </a:xfrm>
            <a:prstGeom prst="roundRect">
              <a:avLst>
                <a:gd name="adj" fmla="val 16667"/>
              </a:avLst>
            </a:prstGeom>
            <a:grpFill/>
            <a:ln w="9525">
              <a:solidFill>
                <a:srgbClr val="F2F2F2"/>
              </a:solidFill>
              <a:round/>
              <a:headEnd/>
              <a:tailEnd/>
            </a:ln>
          </p:spPr>
          <p:txBody>
            <a:bodyPr wrap="none"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精致</a:t>
              </a:r>
            </a:p>
          </p:txBody>
        </p:sp>
      </p:grpSp>
    </p:spTree>
    <p:extLst>
      <p:ext uri="{BB962C8B-B14F-4D97-AF65-F5344CB8AC3E}">
        <p14:creationId xmlns:p14="http://schemas.microsoft.com/office/powerpoint/2010/main" val="3557733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图片 17">
            <a:extLst>
              <a:ext uri="{FF2B5EF4-FFF2-40B4-BE49-F238E27FC236}">
                <a16:creationId xmlns:a16="http://schemas.microsoft.com/office/drawing/2014/main" id="{C2163AD1-7046-4532-B26B-4E2117345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84"/>
          <a:stretch>
            <a:fillRect/>
          </a:stretch>
        </p:blipFill>
        <p:spPr bwMode="auto">
          <a:xfrm>
            <a:off x="146031" y="512614"/>
            <a:ext cx="11898351" cy="580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18">
            <a:extLst>
              <a:ext uri="{FF2B5EF4-FFF2-40B4-BE49-F238E27FC236}">
                <a16:creationId xmlns:a16="http://schemas.microsoft.com/office/drawing/2014/main" id="{6DEBC0B6-5095-424C-8837-143B22E4E3A9}"/>
              </a:ext>
            </a:extLst>
          </p:cNvPr>
          <p:cNvSpPr/>
          <p:nvPr/>
        </p:nvSpPr>
        <p:spPr>
          <a:xfrm>
            <a:off x="-1" y="2150700"/>
            <a:ext cx="12190413" cy="2217978"/>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800">
              <a:solidFill>
                <a:srgbClr val="FFFFFF"/>
              </a:solidFill>
              <a:ea typeface="宋体" panose="02010600030101010101" pitchFamily="2" charset="-122"/>
            </a:endParaRPr>
          </a:p>
        </p:txBody>
      </p:sp>
      <p:pic>
        <p:nvPicPr>
          <p:cNvPr id="57349" name="图片 22">
            <a:extLst>
              <a:ext uri="{FF2B5EF4-FFF2-40B4-BE49-F238E27FC236}">
                <a16:creationId xmlns:a16="http://schemas.microsoft.com/office/drawing/2014/main" id="{7AE0AA52-F61D-4314-9479-52D79EF57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3321" y="3723179"/>
            <a:ext cx="9195718" cy="15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图片 23">
            <a:extLst>
              <a:ext uri="{FF2B5EF4-FFF2-40B4-BE49-F238E27FC236}">
                <a16:creationId xmlns:a16="http://schemas.microsoft.com/office/drawing/2014/main" id="{38B6599B-EB75-46B1-A984-15070A9384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3479" y="3312600"/>
            <a:ext cx="9371380" cy="42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图片 27">
            <a:extLst>
              <a:ext uri="{FF2B5EF4-FFF2-40B4-BE49-F238E27FC236}">
                <a16:creationId xmlns:a16="http://schemas.microsoft.com/office/drawing/2014/main" id="{C9F4A9F0-855C-4865-9E5A-9C69C228E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4010" y="2478742"/>
            <a:ext cx="1724858" cy="113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图片 10">
            <a:extLst>
              <a:ext uri="{FF2B5EF4-FFF2-40B4-BE49-F238E27FC236}">
                <a16:creationId xmlns:a16="http://schemas.microsoft.com/office/drawing/2014/main" id="{1614A18E-16D5-49C9-AA51-289248273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00970"/>
            <a:ext cx="12190413" cy="465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88A38B2F-501D-43B8-976A-1D787E4AE782}"/>
              </a:ext>
            </a:extLst>
          </p:cNvPr>
          <p:cNvSpPr/>
          <p:nvPr/>
        </p:nvSpPr>
        <p:spPr>
          <a:xfrm>
            <a:off x="-1" y="2150700"/>
            <a:ext cx="12190413" cy="2217978"/>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800">
              <a:solidFill>
                <a:srgbClr val="FFFFFF"/>
              </a:solidFill>
              <a:ea typeface="宋体" panose="02010600030101010101" pitchFamily="2" charset="-122"/>
            </a:endParaRPr>
          </a:p>
        </p:txBody>
      </p:sp>
      <p:pic>
        <p:nvPicPr>
          <p:cNvPr id="58373" name="图片 14">
            <a:extLst>
              <a:ext uri="{FF2B5EF4-FFF2-40B4-BE49-F238E27FC236}">
                <a16:creationId xmlns:a16="http://schemas.microsoft.com/office/drawing/2014/main" id="{8CFEDC60-2DCC-4451-AB63-A794936A3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177" y="3357044"/>
            <a:ext cx="9320586" cy="38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图片 15">
            <a:extLst>
              <a:ext uri="{FF2B5EF4-FFF2-40B4-BE49-F238E27FC236}">
                <a16:creationId xmlns:a16="http://schemas.microsoft.com/office/drawing/2014/main" id="{4328AD23-90B1-44C3-98EA-B7EE37CADC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505" y="3735877"/>
            <a:ext cx="9303655" cy="20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图片 16">
            <a:extLst>
              <a:ext uri="{FF2B5EF4-FFF2-40B4-BE49-F238E27FC236}">
                <a16:creationId xmlns:a16="http://schemas.microsoft.com/office/drawing/2014/main" id="{54D609E0-39EA-455A-BA9A-4AB64CFABB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3057" y="2497790"/>
            <a:ext cx="1724859" cy="1132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4784F8A-DEDE-4DBF-A887-9EB52B51C680}"/>
              </a:ext>
            </a:extLst>
          </p:cNvPr>
          <p:cNvSpPr/>
          <p:nvPr/>
        </p:nvSpPr>
        <p:spPr>
          <a:xfrm>
            <a:off x="-1" y="2150700"/>
            <a:ext cx="12190413" cy="2217978"/>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800">
              <a:solidFill>
                <a:srgbClr val="FFFFFF"/>
              </a:solidFill>
              <a:ea typeface="宋体" panose="02010600030101010101" pitchFamily="2" charset="-122"/>
            </a:endParaRPr>
          </a:p>
        </p:txBody>
      </p:sp>
      <p:pic>
        <p:nvPicPr>
          <p:cNvPr id="59397" name="图片 12">
            <a:extLst>
              <a:ext uri="{FF2B5EF4-FFF2-40B4-BE49-F238E27FC236}">
                <a16:creationId xmlns:a16="http://schemas.microsoft.com/office/drawing/2014/main" id="{12BA801C-3770-4B6D-93E6-02434040B5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3481" y="3354927"/>
            <a:ext cx="9367147" cy="37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图片 13">
            <a:extLst>
              <a:ext uri="{FF2B5EF4-FFF2-40B4-BE49-F238E27FC236}">
                <a16:creationId xmlns:a16="http://schemas.microsoft.com/office/drawing/2014/main" id="{5FE7240A-CC7E-4D33-A383-9BB969D0F8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6390" y="3708364"/>
            <a:ext cx="9155508" cy="14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图片 14">
            <a:extLst>
              <a:ext uri="{FF2B5EF4-FFF2-40B4-BE49-F238E27FC236}">
                <a16:creationId xmlns:a16="http://schemas.microsoft.com/office/drawing/2014/main" id="{3EC12E8C-A1CD-49DC-9FC0-E189536946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6709" y="2474508"/>
            <a:ext cx="1722743" cy="113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a:extLst>
              <a:ext uri="{FF2B5EF4-FFF2-40B4-BE49-F238E27FC236}">
                <a16:creationId xmlns:a16="http://schemas.microsoft.com/office/drawing/2014/main" id="{A55474C5-E731-4F89-9582-7347D1B5B6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538" y="3143196"/>
            <a:ext cx="1844436" cy="338806"/>
          </a:xfrm>
          <a:prstGeom prst="rect">
            <a:avLst/>
          </a:prstGeom>
        </p:spPr>
      </p:pic>
      <p:pic>
        <p:nvPicPr>
          <p:cNvPr id="3" name="图片 2">
            <a:extLst>
              <a:ext uri="{FF2B5EF4-FFF2-40B4-BE49-F238E27FC236}">
                <a16:creationId xmlns:a16="http://schemas.microsoft.com/office/drawing/2014/main" id="{C93514C1-0046-4E4D-8F1B-65A97F0A27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59043"/>
            <a:ext cx="12190413" cy="5939914"/>
          </a:xfrm>
          <a:prstGeom prst="rect">
            <a:avLst/>
          </a:prstGeom>
        </p:spPr>
      </p:pic>
      <p:sp>
        <p:nvSpPr>
          <p:cNvPr id="11" name="矩形 10">
            <a:extLst>
              <a:ext uri="{FF2B5EF4-FFF2-40B4-BE49-F238E27FC236}">
                <a16:creationId xmlns:a16="http://schemas.microsoft.com/office/drawing/2014/main" id="{7EB8BDB8-ACFB-4C8F-B6C1-E686F821F1D5}"/>
              </a:ext>
            </a:extLst>
          </p:cNvPr>
          <p:cNvSpPr/>
          <p:nvPr/>
        </p:nvSpPr>
        <p:spPr>
          <a:xfrm>
            <a:off x="-1" y="2373013"/>
            <a:ext cx="12190413" cy="2217978"/>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800">
              <a:solidFill>
                <a:srgbClr val="FFFFFF"/>
              </a:solidFill>
              <a:ea typeface="宋体" panose="02010600030101010101" pitchFamily="2" charset="-122"/>
            </a:endParaRPr>
          </a:p>
        </p:txBody>
      </p:sp>
      <p:pic>
        <p:nvPicPr>
          <p:cNvPr id="12" name="图片 12">
            <a:extLst>
              <a:ext uri="{FF2B5EF4-FFF2-40B4-BE49-F238E27FC236}">
                <a16:creationId xmlns:a16="http://schemas.microsoft.com/office/drawing/2014/main" id="{7EFD84F9-22A8-4E6F-A823-3CDFE7570F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861" y="3507307"/>
            <a:ext cx="9367147" cy="37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3">
            <a:extLst>
              <a:ext uri="{FF2B5EF4-FFF2-40B4-BE49-F238E27FC236}">
                <a16:creationId xmlns:a16="http://schemas.microsoft.com/office/drawing/2014/main" id="{E8C3C398-7586-4F2B-BAF0-A7046DBF7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8770" y="3860744"/>
            <a:ext cx="9155508" cy="14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4">
            <a:extLst>
              <a:ext uri="{FF2B5EF4-FFF2-40B4-BE49-F238E27FC236}">
                <a16:creationId xmlns:a16="http://schemas.microsoft.com/office/drawing/2014/main" id="{2D85E864-3D39-4075-9C76-AADEAC880D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9089" y="2626888"/>
            <a:ext cx="1722743" cy="113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8193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AutoShape 25"/>
          <p:cNvSpPr>
            <a:spLocks noChangeArrowheads="1"/>
          </p:cNvSpPr>
          <p:nvPr/>
        </p:nvSpPr>
        <p:spPr bwMode="auto">
          <a:xfrm>
            <a:off x="5058569" y="3048000"/>
            <a:ext cx="2073275" cy="1806575"/>
          </a:xfrm>
          <a:prstGeom prst="roundRect">
            <a:avLst>
              <a:gd name="adj" fmla="val 4741"/>
            </a:avLst>
          </a:prstGeom>
          <a:noFill/>
          <a:ln w="152400">
            <a:solidFill>
              <a:srgbClr val="FF0000"/>
            </a:solidFill>
            <a:round/>
            <a:headEnd/>
            <a:tailEnd/>
          </a:ln>
        </p:spPr>
        <p:txBody>
          <a:bodyPr wrap="none" anchor="ctr"/>
          <a:lstStyle/>
          <a:p>
            <a:pPr algn="ctr" defTabSz="976313">
              <a:spcBef>
                <a:spcPct val="50000"/>
              </a:spcBef>
            </a:pPr>
            <a:r>
              <a:rPr lang="zh-CN" altLang="en-US" sz="1400" dirty="0">
                <a:solidFill>
                  <a:srgbClr val="FF0000"/>
                </a:solidFill>
                <a:latin typeface="Microsoft JhengHei" pitchFamily="34" charset="-120"/>
                <a:ea typeface="Microsoft JhengHei" pitchFamily="34" charset="-120"/>
              </a:rPr>
              <a:t>祝：商祺！</a:t>
            </a:r>
          </a:p>
          <a:p>
            <a:pPr algn="ctr" defTabSz="976313">
              <a:spcBef>
                <a:spcPct val="50000"/>
              </a:spcBef>
            </a:pPr>
            <a:r>
              <a:rPr lang="en-US" altLang="zh-CN" sz="4000" dirty="0">
                <a:solidFill>
                  <a:srgbClr val="FF0000"/>
                </a:solidFill>
                <a:latin typeface="Microsoft JhengHei" pitchFamily="34" charset="-120"/>
                <a:ea typeface="Microsoft JhengHei" pitchFamily="34" charset="-120"/>
              </a:rPr>
              <a:t>Thanks.</a:t>
            </a:r>
            <a:endParaRPr lang="zh-CN" altLang="zh-CN" sz="4000" dirty="0">
              <a:solidFill>
                <a:srgbClr val="FF0000"/>
              </a:solidFill>
              <a:latin typeface="Microsoft JhengHei" pitchFamily="34" charset="-120"/>
              <a:ea typeface="Microsoft JhengHei" pitchFamily="34" charset="-120"/>
            </a:endParaRPr>
          </a:p>
        </p:txBody>
      </p:sp>
      <p:sp>
        <p:nvSpPr>
          <p:cNvPr id="3" name="矩形 2"/>
          <p:cNvSpPr/>
          <p:nvPr/>
        </p:nvSpPr>
        <p:spPr>
          <a:xfrm>
            <a:off x="3215481" y="5257800"/>
            <a:ext cx="5759450" cy="246221"/>
          </a:xfrm>
          <a:prstGeom prst="rect">
            <a:avLst/>
          </a:prstGeom>
        </p:spPr>
        <p:txBody>
          <a:bodyPr>
            <a:spAutoFit/>
          </a:bodyPr>
          <a:lstStyle/>
          <a:p>
            <a:pPr algn="ctr"/>
            <a:r>
              <a:rPr lang="zh-CN" altLang="en-US" sz="1000" dirty="0">
                <a:solidFill>
                  <a:schemeClr val="tx1">
                    <a:lumMod val="50000"/>
                    <a:lumOff val="50000"/>
                  </a:schemeClr>
                </a:solidFill>
              </a:rPr>
              <a:t>本</a:t>
            </a:r>
            <a:r>
              <a:rPr lang="zh-CN" altLang="en-US" sz="1000">
                <a:solidFill>
                  <a:schemeClr val="tx1">
                    <a:lumMod val="50000"/>
                    <a:lumOff val="50000"/>
                  </a:schemeClr>
                </a:solidFill>
              </a:rPr>
              <a:t>方案为</a:t>
            </a:r>
            <a:r>
              <a:rPr lang="en-US" altLang="zh-CN" sz="1000" dirty="0">
                <a:solidFill>
                  <a:schemeClr val="tx1">
                    <a:lumMod val="50000"/>
                    <a:lumOff val="50000"/>
                  </a:schemeClr>
                </a:solidFill>
              </a:rPr>
              <a:t>XX</a:t>
            </a:r>
            <a:r>
              <a:rPr lang="zh-CN" altLang="en-US" sz="1000" dirty="0">
                <a:solidFill>
                  <a:schemeClr val="tx1">
                    <a:lumMod val="50000"/>
                    <a:lumOff val="50000"/>
                  </a:schemeClr>
                </a:solidFill>
              </a:rPr>
              <a:t>原创方案，未经允许，请勿外传，谢谢合作！</a:t>
            </a:r>
            <a:endParaRPr lang="zh-CN" alt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912D1E84-9518-44BA-9A2B-09CE42B0CF0D}"/>
              </a:ext>
            </a:extLst>
          </p:cNvPr>
          <p:cNvGrpSpPr/>
          <p:nvPr/>
        </p:nvGrpSpPr>
        <p:grpSpPr>
          <a:xfrm>
            <a:off x="2183709" y="1074510"/>
            <a:ext cx="7950097" cy="4708981"/>
            <a:chOff x="1294606" y="1981200"/>
            <a:chExt cx="7950097" cy="4708981"/>
          </a:xfrm>
        </p:grpSpPr>
        <p:sp>
          <p:nvSpPr>
            <p:cNvPr id="2" name="TextBox 1"/>
            <p:cNvSpPr txBox="1"/>
            <p:nvPr/>
          </p:nvSpPr>
          <p:spPr>
            <a:xfrm>
              <a:off x="3644900" y="4508500"/>
              <a:ext cx="5599803" cy="776175"/>
            </a:xfrm>
            <a:prstGeom prst="rect">
              <a:avLst/>
            </a:prstGeom>
            <a:noFill/>
          </p:spPr>
          <p:txBody>
            <a:bodyPr wrap="none" lIns="0" tIns="0" rIns="0" rtlCol="0">
              <a:spAutoFit/>
            </a:bodyPr>
            <a:lstStyle/>
            <a:p>
              <a:pPr>
                <a:lnSpc>
                  <a:spcPts val="6100"/>
                </a:lnSpc>
                <a:tabLst/>
              </a:pPr>
              <a:r>
                <a:rPr lang="en-US" altLang="zh-CN" sz="4800" b="1" dirty="0">
                  <a:solidFill>
                    <a:srgbClr val="262626"/>
                  </a:solidFill>
                  <a:latin typeface="Segoe UI" pitchFamily="18" charset="0"/>
                  <a:cs typeface="Segoe UI" pitchFamily="18" charset="0"/>
                </a:rPr>
                <a:t>PART</a:t>
              </a:r>
              <a:r>
                <a:rPr lang="en-US" altLang="zh-CN" sz="4800" dirty="0">
                  <a:latin typeface="Times New Roman" pitchFamily="18" charset="0"/>
                  <a:cs typeface="Times New Roman" pitchFamily="18" charset="0"/>
                </a:rPr>
                <a:t> </a:t>
              </a:r>
              <a:r>
                <a:rPr lang="en-US" altLang="zh-CN" sz="4800" b="1" dirty="0">
                  <a:solidFill>
                    <a:srgbClr val="262626"/>
                  </a:solidFill>
                  <a:latin typeface="Segoe UI" pitchFamily="18" charset="0"/>
                  <a:cs typeface="Segoe UI" pitchFamily="18" charset="0"/>
                </a:rPr>
                <a:t>TWO</a:t>
              </a:r>
              <a:r>
                <a:rPr lang="en-US" altLang="zh-CN" sz="3204" b="1" dirty="0">
                  <a:solidFill>
                    <a:srgbClr val="FF0000"/>
                  </a:solidFill>
                  <a:latin typeface="微软雅黑" pitchFamily="34" charset="-122"/>
                  <a:ea typeface="微软雅黑" pitchFamily="34" charset="-122"/>
                  <a:cs typeface="微软雅黑" pitchFamily="18" charset="0"/>
                </a:rPr>
                <a:t>『活动内容』</a:t>
              </a:r>
            </a:p>
          </p:txBody>
        </p:sp>
        <p:sp>
          <p:nvSpPr>
            <p:cNvPr id="7" name="TextBox 6"/>
            <p:cNvSpPr txBox="1"/>
            <p:nvPr/>
          </p:nvSpPr>
          <p:spPr>
            <a:xfrm>
              <a:off x="1294606"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2</a:t>
              </a:r>
              <a:endParaRPr lang="zh-CN" altLang="en-US" sz="30000" dirty="0">
                <a:solidFill>
                  <a:srgbClr val="FF0000"/>
                </a:solidFill>
                <a:latin typeface="华文隶书" panose="02010800040101010101" pitchFamily="2" charset="-122"/>
                <a:ea typeface="华文隶书" panose="02010800040101010101" pitchFamily="2" charset="-122"/>
              </a:endParaRPr>
            </a:p>
          </p:txBody>
        </p:sp>
        <p:sp>
          <p:nvSpPr>
            <p:cNvPr id="8" name="TextBox 7"/>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9"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5134945" y="2104516"/>
            <a:ext cx="5197122" cy="792000"/>
          </a:xfrm>
          <a:prstGeom prst="rect">
            <a:avLst/>
          </a:prstGeom>
          <a:solidFill>
            <a:schemeClr val="bg1"/>
          </a:solidFill>
          <a:ln w="9525">
            <a:solidFill>
              <a:srgbClr val="C0C0C0"/>
            </a:solidFill>
            <a:miter lim="800000"/>
            <a:headEnd/>
            <a:tailEnd/>
          </a:ln>
        </p:spPr>
        <p:txBody>
          <a:bodyPr lIns="83652" tIns="83652" rIns="83652" bIns="83652" anchor="ctr" anchorCtr="1"/>
          <a:lstStyle/>
          <a:p>
            <a:pPr algn="ctr"/>
            <a:r>
              <a:rPr lang="zh-CN" altLang="en-US" sz="1200" b="0" dirty="0">
                <a:solidFill>
                  <a:srgbClr val="FF0000"/>
                </a:solidFill>
                <a:latin typeface="微软雅黑" pitchFamily="34" charset="-122"/>
                <a:ea typeface="微软雅黑" pitchFamily="34" charset="-122"/>
              </a:rPr>
              <a:t>201</a:t>
            </a:r>
            <a:r>
              <a:rPr lang="en-US" altLang="en-US" sz="1200" b="0" dirty="0">
                <a:solidFill>
                  <a:srgbClr val="FF0000"/>
                </a:solidFill>
                <a:latin typeface="微软雅黑" pitchFamily="34" charset="-122"/>
                <a:ea typeface="微软雅黑" pitchFamily="34" charset="-122"/>
              </a:rPr>
              <a:t>8</a:t>
            </a:r>
            <a:r>
              <a:rPr lang="zh-CN" altLang="en-US" sz="1200" b="0" dirty="0">
                <a:solidFill>
                  <a:srgbClr val="FF0000"/>
                </a:solidFill>
                <a:latin typeface="微软雅黑" pitchFamily="34" charset="-122"/>
                <a:ea typeface="微软雅黑" pitchFamily="34" charset="-122"/>
              </a:rPr>
              <a:t>年</a:t>
            </a:r>
            <a:r>
              <a:rPr lang="en-US" altLang="zh-CN" sz="1200" b="0" dirty="0">
                <a:solidFill>
                  <a:srgbClr val="FF0000"/>
                </a:solidFill>
                <a:latin typeface="微软雅黑" pitchFamily="34" charset="-122"/>
                <a:ea typeface="微软雅黑" pitchFamily="34" charset="-122"/>
              </a:rPr>
              <a:t>1</a:t>
            </a:r>
            <a:r>
              <a:rPr lang="zh-CN" altLang="en-US" sz="1200" b="0" dirty="0">
                <a:solidFill>
                  <a:srgbClr val="FF0000"/>
                </a:solidFill>
                <a:latin typeface="微软雅黑" pitchFamily="34" charset="-122"/>
                <a:ea typeface="微软雅黑" pitchFamily="34" charset="-122"/>
              </a:rPr>
              <a:t>月</a:t>
            </a:r>
            <a:r>
              <a:rPr lang="en-US" altLang="zh-CN" sz="1200" b="0" dirty="0">
                <a:solidFill>
                  <a:srgbClr val="FF0000"/>
                </a:solidFill>
                <a:latin typeface="微软雅黑" pitchFamily="34" charset="-122"/>
                <a:ea typeface="微软雅黑" pitchFamily="34" charset="-122"/>
              </a:rPr>
              <a:t>30</a:t>
            </a:r>
            <a:r>
              <a:rPr lang="zh-CN" altLang="en-US" sz="1200" b="0" dirty="0">
                <a:solidFill>
                  <a:srgbClr val="FF0000"/>
                </a:solidFill>
                <a:latin typeface="微软雅黑" pitchFamily="34" charset="-122"/>
                <a:ea typeface="微软雅黑" pitchFamily="34" charset="-122"/>
              </a:rPr>
              <a:t>日 星期二</a:t>
            </a:r>
          </a:p>
        </p:txBody>
      </p:sp>
      <p:sp>
        <p:nvSpPr>
          <p:cNvPr id="13" name="Rectangle 3"/>
          <p:cNvSpPr>
            <a:spLocks noChangeArrowheads="1"/>
          </p:cNvSpPr>
          <p:nvPr/>
        </p:nvSpPr>
        <p:spPr bwMode="auto">
          <a:xfrm>
            <a:off x="5134945" y="3043983"/>
            <a:ext cx="5197122" cy="792000"/>
          </a:xfrm>
          <a:prstGeom prst="rect">
            <a:avLst/>
          </a:prstGeom>
          <a:solidFill>
            <a:schemeClr val="bg1"/>
          </a:solidFill>
          <a:ln w="9525">
            <a:solidFill>
              <a:srgbClr val="C0C0C0"/>
            </a:solidFill>
            <a:miter lim="800000"/>
            <a:headEnd/>
            <a:tailEnd/>
          </a:ln>
        </p:spPr>
        <p:txBody>
          <a:bodyPr lIns="83652" tIns="83652" rIns="83652" bIns="83652" anchor="ctr"/>
          <a:lstStyle/>
          <a:p>
            <a:pPr algn="ctr"/>
            <a:r>
              <a:rPr lang="zh-CN" altLang="en-US" sz="1200" dirty="0">
                <a:solidFill>
                  <a:srgbClr val="FF0000"/>
                </a:solidFill>
                <a:latin typeface="微软雅黑" pitchFamily="34" charset="-122"/>
                <a:ea typeface="微软雅黑" pitchFamily="34" charset="-122"/>
              </a:rPr>
              <a:t>深圳市宝安区宝立中心</a:t>
            </a:r>
            <a:r>
              <a:rPr lang="en-US" altLang="zh-CN" sz="1200" dirty="0">
                <a:solidFill>
                  <a:srgbClr val="FF0000"/>
                </a:solidFill>
                <a:latin typeface="微软雅黑" pitchFamily="34" charset="-122"/>
                <a:ea typeface="微软雅黑" pitchFamily="34" charset="-122"/>
              </a:rPr>
              <a:t>4</a:t>
            </a:r>
            <a:r>
              <a:rPr lang="zh-CN" altLang="en-US" sz="1200" dirty="0">
                <a:solidFill>
                  <a:srgbClr val="FF0000"/>
                </a:solidFill>
                <a:latin typeface="微软雅黑" pitchFamily="34" charset="-122"/>
                <a:ea typeface="微软雅黑" pitchFamily="34" charset="-122"/>
              </a:rPr>
              <a:t>楼</a:t>
            </a:r>
            <a:endParaRPr lang="zh-CN" altLang="en-US" sz="1200" b="0" dirty="0">
              <a:solidFill>
                <a:srgbClr val="FF0000"/>
              </a:solidFill>
              <a:latin typeface="微软雅黑" pitchFamily="34" charset="-122"/>
              <a:ea typeface="微软雅黑" pitchFamily="34" charset="-122"/>
            </a:endParaRPr>
          </a:p>
        </p:txBody>
      </p:sp>
      <p:sp>
        <p:nvSpPr>
          <p:cNvPr id="14" name="Rectangle 4"/>
          <p:cNvSpPr>
            <a:spLocks noChangeArrowheads="1"/>
          </p:cNvSpPr>
          <p:nvPr/>
        </p:nvSpPr>
        <p:spPr bwMode="auto">
          <a:xfrm>
            <a:off x="5134945" y="3962400"/>
            <a:ext cx="5197122" cy="792000"/>
          </a:xfrm>
          <a:prstGeom prst="rect">
            <a:avLst/>
          </a:prstGeom>
          <a:solidFill>
            <a:schemeClr val="bg1"/>
          </a:solidFill>
          <a:ln w="9525">
            <a:solidFill>
              <a:srgbClr val="C0C0C0"/>
            </a:solidFill>
            <a:miter lim="800000"/>
            <a:headEnd/>
            <a:tailEnd/>
          </a:ln>
        </p:spPr>
        <p:txBody>
          <a:bodyPr lIns="83652" tIns="83652" rIns="83652" bIns="83652" anchor="ctr"/>
          <a:lstStyle/>
          <a:p>
            <a:pPr algn="ctr" latinLnBrk="0"/>
            <a:r>
              <a:rPr lang="zh-CN" altLang="en-US" sz="1200" b="0" dirty="0">
                <a:solidFill>
                  <a:srgbClr val="FF0000"/>
                </a:solidFill>
                <a:latin typeface="微软雅黑" pitchFamily="34" charset="-122"/>
                <a:ea typeface="微软雅黑" pitchFamily="34" charset="-122"/>
              </a:rPr>
              <a:t>企业高层、合作伙伴、客户、业内人士</a:t>
            </a:r>
          </a:p>
        </p:txBody>
      </p:sp>
      <p:sp>
        <p:nvSpPr>
          <p:cNvPr id="15" name="Rectangle 8"/>
          <p:cNvSpPr>
            <a:spLocks noChangeArrowheads="1"/>
          </p:cNvSpPr>
          <p:nvPr/>
        </p:nvSpPr>
        <p:spPr bwMode="auto">
          <a:xfrm>
            <a:off x="1858345" y="3033001"/>
            <a:ext cx="2888941" cy="792000"/>
          </a:xfrm>
          <a:prstGeom prst="rect">
            <a:avLst/>
          </a:prstGeom>
          <a:solidFill>
            <a:schemeClr val="tx1">
              <a:lumMod val="75000"/>
              <a:lumOff val="25000"/>
              <a:alpha val="70000"/>
            </a:schemeClr>
          </a:solidFill>
          <a:ln w="9525">
            <a:noFill/>
            <a:miter lim="800000"/>
            <a:headEnd/>
            <a:tailEnd/>
          </a:ln>
        </p:spPr>
        <p:txBody>
          <a:bodyPr lIns="106238" tIns="53118" rIns="106238" bIns="53118" anchor="ctr"/>
          <a:lstStyle/>
          <a:p>
            <a:pPr algn="ctr"/>
            <a:r>
              <a:rPr lang="zh-CN" altLang="en-US" sz="1400" b="1">
                <a:solidFill>
                  <a:schemeClr val="bg1"/>
                </a:solidFill>
                <a:latin typeface="微软雅黑" pitchFamily="34" charset="-122"/>
                <a:ea typeface="微软雅黑" pitchFamily="34" charset="-122"/>
              </a:rPr>
              <a:t>地点</a:t>
            </a:r>
            <a:endParaRPr lang="zh-CN" sz="1400" b="1">
              <a:solidFill>
                <a:schemeClr val="bg1"/>
              </a:solidFill>
              <a:latin typeface="微软雅黑" pitchFamily="34" charset="-122"/>
              <a:ea typeface="微软雅黑" pitchFamily="34" charset="-122"/>
            </a:endParaRPr>
          </a:p>
        </p:txBody>
      </p:sp>
      <p:sp>
        <p:nvSpPr>
          <p:cNvPr id="16" name="Rectangle 10"/>
          <p:cNvSpPr>
            <a:spLocks noChangeArrowheads="1"/>
          </p:cNvSpPr>
          <p:nvPr/>
        </p:nvSpPr>
        <p:spPr bwMode="auto">
          <a:xfrm>
            <a:off x="1858345" y="2104516"/>
            <a:ext cx="2888941" cy="792000"/>
          </a:xfrm>
          <a:prstGeom prst="rect">
            <a:avLst/>
          </a:prstGeom>
          <a:solidFill>
            <a:schemeClr val="tx1">
              <a:lumMod val="75000"/>
              <a:lumOff val="25000"/>
              <a:alpha val="70000"/>
            </a:schemeClr>
          </a:solidFill>
          <a:ln w="9525">
            <a:noFill/>
            <a:miter lim="800000"/>
            <a:headEnd/>
            <a:tailEnd/>
          </a:ln>
        </p:spPr>
        <p:txBody>
          <a:bodyPr lIns="106238" tIns="53118" rIns="106238" bIns="53118" anchor="ctr"/>
          <a:lstStyle/>
          <a:p>
            <a:pPr algn="ctr"/>
            <a:r>
              <a:rPr lang="zh-CN" altLang="en-US" sz="1400" b="1" dirty="0">
                <a:solidFill>
                  <a:schemeClr val="bg1"/>
                </a:solidFill>
                <a:latin typeface="微软雅黑" pitchFamily="34" charset="-122"/>
                <a:ea typeface="微软雅黑" pitchFamily="34" charset="-122"/>
              </a:rPr>
              <a:t>时间</a:t>
            </a:r>
            <a:endParaRPr lang="zh-CN" sz="1400" b="1" dirty="0">
              <a:solidFill>
                <a:schemeClr val="bg1"/>
              </a:solidFill>
              <a:latin typeface="微软雅黑" pitchFamily="34" charset="-122"/>
              <a:ea typeface="微软雅黑" pitchFamily="34" charset="-122"/>
            </a:endParaRPr>
          </a:p>
        </p:txBody>
      </p:sp>
      <p:sp>
        <p:nvSpPr>
          <p:cNvPr id="18" name="Rectangle 12"/>
          <p:cNvSpPr>
            <a:spLocks noChangeArrowheads="1"/>
          </p:cNvSpPr>
          <p:nvPr/>
        </p:nvSpPr>
        <p:spPr bwMode="auto">
          <a:xfrm>
            <a:off x="1858345" y="3961486"/>
            <a:ext cx="2891911" cy="792000"/>
          </a:xfrm>
          <a:prstGeom prst="rect">
            <a:avLst/>
          </a:prstGeom>
          <a:solidFill>
            <a:schemeClr val="tx1">
              <a:lumMod val="75000"/>
              <a:lumOff val="25000"/>
              <a:alpha val="70000"/>
            </a:schemeClr>
          </a:solidFill>
          <a:ln w="9525">
            <a:noFill/>
            <a:miter lim="800000"/>
            <a:headEnd/>
            <a:tailEnd/>
          </a:ln>
        </p:spPr>
        <p:txBody>
          <a:bodyPr lIns="106238" tIns="53118" rIns="106238" bIns="53118" anchor="ctr"/>
          <a:lstStyle/>
          <a:p>
            <a:pPr algn="ctr"/>
            <a:r>
              <a:rPr lang="zh-CN" altLang="en-US" sz="1400" b="1" dirty="0">
                <a:solidFill>
                  <a:schemeClr val="bg1"/>
                </a:solidFill>
                <a:latin typeface="微软雅黑" pitchFamily="34" charset="-122"/>
                <a:ea typeface="微软雅黑" pitchFamily="34" charset="-122"/>
              </a:rPr>
              <a:t>人员</a:t>
            </a:r>
            <a:endParaRPr lang="zh-CN" sz="1400" b="1" dirty="0">
              <a:solidFill>
                <a:schemeClr val="bg1"/>
              </a:solidFill>
              <a:latin typeface="微软雅黑" pitchFamily="34" charset="-122"/>
              <a:ea typeface="微软雅黑" pitchFamily="34" charset="-122"/>
            </a:endParaRPr>
          </a:p>
        </p:txBody>
      </p:sp>
      <p:sp>
        <p:nvSpPr>
          <p:cNvPr id="19" name="Rectangle 4"/>
          <p:cNvSpPr>
            <a:spLocks noChangeArrowheads="1"/>
          </p:cNvSpPr>
          <p:nvPr/>
        </p:nvSpPr>
        <p:spPr bwMode="auto">
          <a:xfrm>
            <a:off x="5134945" y="4889970"/>
            <a:ext cx="5197122" cy="792000"/>
          </a:xfrm>
          <a:prstGeom prst="rect">
            <a:avLst/>
          </a:prstGeom>
          <a:solidFill>
            <a:schemeClr val="bg1"/>
          </a:solidFill>
          <a:ln w="9525">
            <a:solidFill>
              <a:srgbClr val="C0C0C0"/>
            </a:solidFill>
            <a:miter lim="800000"/>
            <a:headEnd/>
            <a:tailEnd/>
          </a:ln>
        </p:spPr>
        <p:txBody>
          <a:bodyPr lIns="83652" tIns="83652" rIns="83652" bIns="83652" anchor="ctr"/>
          <a:lstStyle/>
          <a:p>
            <a:pPr algn="ctr">
              <a:lnSpc>
                <a:spcPct val="130000"/>
              </a:lnSpc>
              <a:buSzPct val="80000"/>
            </a:pPr>
            <a:endParaRPr lang="zh-CN" altLang="en-US" sz="1200" b="0" dirty="0">
              <a:solidFill>
                <a:srgbClr val="FF0000"/>
              </a:solidFill>
              <a:latin typeface="微软雅黑" pitchFamily="34" charset="-122"/>
              <a:ea typeface="微软雅黑" pitchFamily="34" charset="-122"/>
            </a:endParaRPr>
          </a:p>
        </p:txBody>
      </p:sp>
      <p:sp>
        <p:nvSpPr>
          <p:cNvPr id="20" name="Rectangle 12"/>
          <p:cNvSpPr>
            <a:spLocks noChangeArrowheads="1"/>
          </p:cNvSpPr>
          <p:nvPr/>
        </p:nvSpPr>
        <p:spPr bwMode="auto">
          <a:xfrm>
            <a:off x="1858345" y="4889970"/>
            <a:ext cx="2891911" cy="792000"/>
          </a:xfrm>
          <a:prstGeom prst="rect">
            <a:avLst/>
          </a:prstGeom>
          <a:solidFill>
            <a:schemeClr val="tx1">
              <a:lumMod val="75000"/>
              <a:lumOff val="25000"/>
              <a:alpha val="70000"/>
            </a:schemeClr>
          </a:solidFill>
          <a:ln w="9525">
            <a:noFill/>
            <a:miter lim="800000"/>
            <a:headEnd/>
            <a:tailEnd/>
          </a:ln>
        </p:spPr>
        <p:txBody>
          <a:bodyPr lIns="106238" tIns="53118" rIns="106238" bIns="53118" anchor="ctr"/>
          <a:lstStyle/>
          <a:p>
            <a:pPr algn="ctr"/>
            <a:r>
              <a:rPr lang="zh-CN" altLang="en-US" sz="1400" b="1">
                <a:solidFill>
                  <a:schemeClr val="bg1"/>
                </a:solidFill>
                <a:latin typeface="微软雅黑" pitchFamily="34" charset="-122"/>
                <a:ea typeface="微软雅黑" pitchFamily="34" charset="-122"/>
              </a:rPr>
              <a:t>主办单位</a:t>
            </a:r>
          </a:p>
        </p:txBody>
      </p:sp>
      <p:sp>
        <p:nvSpPr>
          <p:cNvPr id="29" name="Rectangle 10"/>
          <p:cNvSpPr>
            <a:spLocks noChangeArrowheads="1"/>
          </p:cNvSpPr>
          <p:nvPr/>
        </p:nvSpPr>
        <p:spPr bwMode="auto">
          <a:xfrm>
            <a:off x="1858345" y="1176031"/>
            <a:ext cx="2888941" cy="792000"/>
          </a:xfrm>
          <a:prstGeom prst="rect">
            <a:avLst/>
          </a:prstGeom>
          <a:solidFill>
            <a:schemeClr val="tx1">
              <a:lumMod val="75000"/>
              <a:lumOff val="25000"/>
              <a:alpha val="70000"/>
            </a:schemeClr>
          </a:solidFill>
          <a:ln w="9525">
            <a:noFill/>
            <a:miter lim="800000"/>
            <a:headEnd/>
            <a:tailEnd/>
          </a:ln>
        </p:spPr>
        <p:txBody>
          <a:bodyPr lIns="106238" tIns="53118" rIns="106238" bIns="53118" anchor="ctr"/>
          <a:lstStyle/>
          <a:p>
            <a:pPr algn="ctr"/>
            <a:r>
              <a:rPr lang="zh-CN" altLang="en-US" sz="1400" b="1" dirty="0">
                <a:solidFill>
                  <a:schemeClr val="bg1"/>
                </a:solidFill>
                <a:latin typeface="微软雅黑" pitchFamily="34" charset="-122"/>
                <a:ea typeface="微软雅黑" pitchFamily="34" charset="-122"/>
              </a:rPr>
              <a:t>主题</a:t>
            </a:r>
            <a:endParaRPr lang="zh-CN" sz="1400" b="1" dirty="0">
              <a:solidFill>
                <a:schemeClr val="bg1"/>
              </a:solidFill>
              <a:latin typeface="微软雅黑" pitchFamily="34" charset="-122"/>
              <a:ea typeface="微软雅黑" pitchFamily="34" charset="-122"/>
            </a:endParaRPr>
          </a:p>
        </p:txBody>
      </p:sp>
      <p:sp>
        <p:nvSpPr>
          <p:cNvPr id="30" name="Rectangle 2"/>
          <p:cNvSpPr>
            <a:spLocks noChangeArrowheads="1"/>
          </p:cNvSpPr>
          <p:nvPr/>
        </p:nvSpPr>
        <p:spPr bwMode="auto">
          <a:xfrm>
            <a:off x="5134945" y="1189200"/>
            <a:ext cx="5197122" cy="792000"/>
          </a:xfrm>
          <a:prstGeom prst="rect">
            <a:avLst/>
          </a:prstGeom>
          <a:solidFill>
            <a:schemeClr val="bg1"/>
          </a:solidFill>
          <a:ln w="9525">
            <a:solidFill>
              <a:srgbClr val="C0C0C0"/>
            </a:solidFill>
            <a:miter lim="800000"/>
            <a:headEnd/>
            <a:tailEnd/>
          </a:ln>
        </p:spPr>
        <p:txBody>
          <a:bodyPr lIns="83652" tIns="83652" rIns="83652" bIns="83652" anchor="ctr" anchorCtr="1"/>
          <a:lstStyle/>
          <a:p>
            <a:pPr algn="ctr">
              <a:lnSpc>
                <a:spcPct val="150000"/>
              </a:lnSpc>
            </a:pPr>
            <a:r>
              <a:rPr lang="zh-CN" altLang="en-US" sz="1200" b="0" dirty="0">
                <a:solidFill>
                  <a:srgbClr val="FF0000"/>
                </a:solidFill>
                <a:latin typeface="微软雅黑" pitchFamily="34" charset="-122"/>
                <a:ea typeface="微软雅黑" pitchFamily="34" charset="-122"/>
              </a:rPr>
              <a:t>企业</a:t>
            </a:r>
            <a:r>
              <a:rPr lang="zh-CN" altLang="en-US" sz="1200" dirty="0">
                <a:solidFill>
                  <a:srgbClr val="FF0000"/>
                </a:solidFill>
                <a:latin typeface="微软雅黑" pitchFamily="34" charset="-122"/>
                <a:ea typeface="微软雅黑" pitchFamily="34" charset="-122"/>
              </a:rPr>
              <a:t>晚会</a:t>
            </a:r>
            <a:endParaRPr lang="zh-CN" altLang="en-US" sz="1200" b="0" dirty="0">
              <a:solidFill>
                <a:srgbClr val="FF0000"/>
              </a:solidFill>
              <a:latin typeface="微软雅黑" pitchFamily="34" charset="-122"/>
              <a:ea typeface="微软雅黑" pitchFamily="34" charset="-122"/>
            </a:endParaRPr>
          </a:p>
        </p:txBody>
      </p:sp>
      <p:sp>
        <p:nvSpPr>
          <p:cNvPr id="21" name="Rectangle 4"/>
          <p:cNvSpPr>
            <a:spLocks noChangeArrowheads="1"/>
          </p:cNvSpPr>
          <p:nvPr/>
        </p:nvSpPr>
        <p:spPr bwMode="auto">
          <a:xfrm>
            <a:off x="5134945" y="4876800"/>
            <a:ext cx="5197122" cy="792000"/>
          </a:xfrm>
          <a:prstGeom prst="rect">
            <a:avLst/>
          </a:prstGeom>
          <a:solidFill>
            <a:schemeClr val="bg1"/>
          </a:solidFill>
          <a:ln w="9525">
            <a:solidFill>
              <a:srgbClr val="C0C0C0"/>
            </a:solidFill>
            <a:miter lim="800000"/>
            <a:headEnd/>
            <a:tailEnd/>
          </a:ln>
        </p:spPr>
        <p:txBody>
          <a:bodyPr lIns="83652" tIns="83652" rIns="83652" bIns="83652" anchor="ctr"/>
          <a:lstStyle/>
          <a:p>
            <a:pPr algn="ctr"/>
            <a:r>
              <a:rPr lang="zh-CN" altLang="en-US" sz="1200" dirty="0">
                <a:solidFill>
                  <a:srgbClr val="FF0000"/>
                </a:solidFill>
                <a:latin typeface="微软雅黑" pitchFamily="34" charset="-122"/>
                <a:ea typeface="微软雅黑" pitchFamily="34" charset="-122"/>
              </a:rPr>
              <a:t>吉康年会</a:t>
            </a:r>
            <a:endParaRPr lang="zh-CN" altLang="en-US" sz="1200" b="0" dirty="0">
              <a:solidFill>
                <a:srgbClr val="FF0000"/>
              </a:solidFill>
              <a:latin typeface="微软雅黑" pitchFamily="34" charset="-122"/>
              <a:ea typeface="微软雅黑"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a:spLocks noChangeArrowheads="1"/>
          </p:cNvSpPr>
          <p:nvPr/>
        </p:nvSpPr>
        <p:spPr bwMode="auto">
          <a:xfrm>
            <a:off x="733659" y="951341"/>
            <a:ext cx="10801350" cy="5410200"/>
          </a:xfrm>
          <a:prstGeom prst="rect">
            <a:avLst/>
          </a:prstGeom>
          <a:solidFill>
            <a:schemeClr val="bg1">
              <a:lumMod val="75000"/>
              <a:alpha val="15000"/>
            </a:schemeClr>
          </a:solidFill>
          <a:ln w="9525">
            <a:noFill/>
            <a:round/>
            <a:headEnd/>
            <a:tailEnd/>
          </a:ln>
        </p:spPr>
        <p:txBody>
          <a:bodyPr wrap="none" anchor="ctr"/>
          <a:lstStyle/>
          <a:p>
            <a:pPr algn="r"/>
            <a:endParaRPr lang="zh-CN" altLang="en-US">
              <a:solidFill>
                <a:schemeClr val="bg1"/>
              </a:solidFill>
            </a:endParaRPr>
          </a:p>
        </p:txBody>
      </p:sp>
      <p:grpSp>
        <p:nvGrpSpPr>
          <p:cNvPr id="5" name="组合 4"/>
          <p:cNvGrpSpPr/>
          <p:nvPr/>
        </p:nvGrpSpPr>
        <p:grpSpPr>
          <a:xfrm>
            <a:off x="1218406" y="1595735"/>
            <a:ext cx="9829800" cy="3966865"/>
            <a:chOff x="2023326" y="1647009"/>
            <a:chExt cx="8142061" cy="3202390"/>
          </a:xfrm>
        </p:grpSpPr>
        <p:sp>
          <p:nvSpPr>
            <p:cNvPr id="9" name="Line 22"/>
            <p:cNvSpPr>
              <a:spLocks noChangeShapeType="1"/>
            </p:cNvSpPr>
            <p:nvPr/>
          </p:nvSpPr>
          <p:spPr bwMode="auto">
            <a:xfrm flipV="1">
              <a:off x="3199606" y="2133600"/>
              <a:ext cx="5867400" cy="0"/>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txBody>
            <a:bodyPr lIns="72000" tIns="72000" rIns="72000" bIns="72000"/>
            <a:lstStyle/>
            <a:p>
              <a:pPr>
                <a:defRPr/>
              </a:pPr>
              <a:endParaRPr lang="zh-CN" altLang="en-US" sz="1200" noProof="1">
                <a:latin typeface="Microsoft JhengHei" pitchFamily="34" charset="-120"/>
                <a:ea typeface="Microsoft JhengHei" pitchFamily="34" charset="-120"/>
              </a:endParaRPr>
            </a:p>
          </p:txBody>
        </p:sp>
        <p:sp>
          <p:nvSpPr>
            <p:cNvPr id="10" name="Line 25"/>
            <p:cNvSpPr>
              <a:spLocks noChangeShapeType="1"/>
            </p:cNvSpPr>
            <p:nvPr/>
          </p:nvSpPr>
          <p:spPr bwMode="auto">
            <a:xfrm>
              <a:off x="7132982" y="1928813"/>
              <a:ext cx="0" cy="219075"/>
            </a:xfrm>
            <a:prstGeom prst="line">
              <a:avLst/>
            </a:prstGeom>
            <a:noFill/>
            <a:ln w="9525">
              <a:noFill/>
              <a:round/>
              <a:headEnd/>
              <a:tailEnd/>
            </a:ln>
            <a:effectLst>
              <a:outerShdw dist="53882" dir="2700000" algn="ctr" rotWithShape="0">
                <a:schemeClr val="bg2">
                  <a:alpha val="50000"/>
                </a:schemeClr>
              </a:outerShdw>
            </a:effectLst>
          </p:spPr>
          <p:txBody>
            <a:bodyPr lIns="72000" tIns="72000" rIns="72000" bIns="72000"/>
            <a:lstStyle/>
            <a:p>
              <a:pPr algn="r">
                <a:defRPr/>
              </a:pPr>
              <a:endParaRPr lang="zh-CN" altLang="en-US" sz="1200">
                <a:latin typeface="Microsoft JhengHei" pitchFamily="34" charset="-120"/>
                <a:ea typeface="Microsoft JhengHei" pitchFamily="34" charset="-120"/>
              </a:endParaRPr>
            </a:p>
          </p:txBody>
        </p:sp>
        <p:sp>
          <p:nvSpPr>
            <p:cNvPr id="11" name="Line 24"/>
            <p:cNvSpPr>
              <a:spLocks noChangeShapeType="1"/>
            </p:cNvSpPr>
            <p:nvPr/>
          </p:nvSpPr>
          <p:spPr bwMode="auto">
            <a:xfrm>
              <a:off x="3199606" y="2133600"/>
              <a:ext cx="0" cy="365125"/>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txBody>
            <a:bodyPr lIns="72000" tIns="72000" rIns="72000" bIns="72000"/>
            <a:lstStyle/>
            <a:p>
              <a:pPr>
                <a:defRPr/>
              </a:pPr>
              <a:endParaRPr lang="zh-CN" altLang="en-US" sz="1200" noProof="1">
                <a:latin typeface="Microsoft JhengHei" pitchFamily="34" charset="-120"/>
                <a:ea typeface="Microsoft JhengHei" pitchFamily="34" charset="-120"/>
              </a:endParaRPr>
            </a:p>
          </p:txBody>
        </p:sp>
        <p:sp>
          <p:nvSpPr>
            <p:cNvPr id="12" name="Line 24"/>
            <p:cNvSpPr>
              <a:spLocks noChangeShapeType="1"/>
            </p:cNvSpPr>
            <p:nvPr/>
          </p:nvSpPr>
          <p:spPr bwMode="auto">
            <a:xfrm>
              <a:off x="9067006" y="2133600"/>
              <a:ext cx="0" cy="365125"/>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txBody>
            <a:bodyPr lIns="72000" tIns="72000" rIns="72000" bIns="72000"/>
            <a:lstStyle/>
            <a:p>
              <a:pPr>
                <a:defRPr/>
              </a:pPr>
              <a:endParaRPr lang="zh-CN" altLang="en-US" sz="1200" noProof="1">
                <a:latin typeface="Microsoft JhengHei" pitchFamily="34" charset="-120"/>
                <a:ea typeface="Microsoft JhengHei" pitchFamily="34" charset="-120"/>
              </a:endParaRPr>
            </a:p>
          </p:txBody>
        </p:sp>
        <p:sp>
          <p:nvSpPr>
            <p:cNvPr id="14" name="Rectangle 20"/>
            <p:cNvSpPr>
              <a:spLocks noChangeArrowheads="1"/>
            </p:cNvSpPr>
            <p:nvPr/>
          </p:nvSpPr>
          <p:spPr bwMode="auto">
            <a:xfrm>
              <a:off x="2023326" y="2514600"/>
              <a:ext cx="2160000" cy="950912"/>
            </a:xfrm>
            <a:prstGeom prst="rect">
              <a:avLst/>
            </a:prstGeom>
            <a:solidFill>
              <a:schemeClr val="accent5">
                <a:lumMod val="40000"/>
                <a:lumOff val="60000"/>
                <a:alpha val="70000"/>
              </a:schemeClr>
            </a:solidFill>
            <a:ln>
              <a:noFill/>
            </a:ln>
          </p:spPr>
          <p:style>
            <a:lnRef idx="2">
              <a:schemeClr val="dk1"/>
            </a:lnRef>
            <a:fillRef idx="1">
              <a:schemeClr val="lt1"/>
            </a:fillRef>
            <a:effectRef idx="0">
              <a:schemeClr val="dk1"/>
            </a:effectRef>
            <a:fontRef idx="minor">
              <a:schemeClr val="dk1"/>
            </a:fontRef>
          </p:style>
          <p:txBody>
            <a:bodyPr wrap="none" lIns="72000" tIns="72000" rIns="72000" bIns="72000" anchor="ctr"/>
            <a:lstStyle/>
            <a:p>
              <a:pPr algn="ctr">
                <a:lnSpc>
                  <a:spcPct val="150000"/>
                </a:lnSpc>
              </a:pPr>
              <a:r>
                <a:rPr lang="zh-CN" altLang="en-US" sz="1400" b="1" dirty="0">
                  <a:solidFill>
                    <a:schemeClr val="bg1"/>
                  </a:solidFill>
                  <a:latin typeface="微软雅黑" pitchFamily="34" charset="-122"/>
                  <a:ea typeface="微软雅黑" pitchFamily="34" charset="-122"/>
                </a:rPr>
                <a:t>签到（红地毯）</a:t>
              </a:r>
              <a:endParaRPr lang="en-US" altLang="zh-CN" sz="1400" b="1" dirty="0">
                <a:solidFill>
                  <a:schemeClr val="bg1"/>
                </a:solidFill>
                <a:latin typeface="微软雅黑" pitchFamily="34" charset="-122"/>
                <a:ea typeface="微软雅黑" pitchFamily="34" charset="-122"/>
              </a:endParaRPr>
            </a:p>
          </p:txBody>
        </p:sp>
        <p:sp>
          <p:nvSpPr>
            <p:cNvPr id="15" name="Rectangle 20"/>
            <p:cNvSpPr>
              <a:spLocks noChangeArrowheads="1"/>
            </p:cNvSpPr>
            <p:nvPr/>
          </p:nvSpPr>
          <p:spPr bwMode="auto">
            <a:xfrm>
              <a:off x="4952206" y="2514600"/>
              <a:ext cx="2158313" cy="950912"/>
            </a:xfrm>
            <a:prstGeom prst="rect">
              <a:avLst/>
            </a:prstGeom>
            <a:solidFill>
              <a:schemeClr val="accent5">
                <a:lumMod val="40000"/>
                <a:lumOff val="60000"/>
                <a:alpha val="70000"/>
              </a:schemeClr>
            </a:solidFill>
            <a:ln>
              <a:noFill/>
            </a:ln>
          </p:spPr>
          <p:style>
            <a:lnRef idx="2">
              <a:schemeClr val="dk1"/>
            </a:lnRef>
            <a:fillRef idx="1">
              <a:schemeClr val="lt1"/>
            </a:fillRef>
            <a:effectRef idx="0">
              <a:schemeClr val="dk1"/>
            </a:effectRef>
            <a:fontRef idx="minor">
              <a:schemeClr val="dk1"/>
            </a:fontRef>
          </p:style>
          <p:txBody>
            <a:bodyPr wrap="none" lIns="72000" tIns="72000" rIns="72000" bIns="72000" anchor="ctr"/>
            <a:lstStyle/>
            <a:p>
              <a:pPr algn="ctr">
                <a:spcAft>
                  <a:spcPct val="40000"/>
                </a:spcAft>
                <a:defRPr/>
              </a:pPr>
              <a:r>
                <a:rPr lang="zh-CN" altLang="en-US" sz="1400" b="1" noProof="1">
                  <a:solidFill>
                    <a:schemeClr val="bg1"/>
                  </a:solidFill>
                  <a:latin typeface="微软雅黑" pitchFamily="34" charset="-122"/>
                  <a:ea typeface="微软雅黑" pitchFamily="34" charset="-122"/>
                </a:rPr>
                <a:t>演出</a:t>
              </a:r>
            </a:p>
          </p:txBody>
        </p:sp>
        <p:sp>
          <p:nvSpPr>
            <p:cNvPr id="18" name="矩形 17"/>
            <p:cNvSpPr/>
            <p:nvPr/>
          </p:nvSpPr>
          <p:spPr>
            <a:xfrm>
              <a:off x="5381397" y="1647009"/>
              <a:ext cx="1427622" cy="372695"/>
            </a:xfrm>
            <a:prstGeom prst="rect">
              <a:avLst/>
            </a:prstGeom>
          </p:spPr>
          <p:txBody>
            <a:bodyPr wrap="none">
              <a:spAutoFit/>
            </a:bodyPr>
            <a:lstStyle/>
            <a:p>
              <a:pPr algn="ctr"/>
              <a:r>
                <a:rPr lang="zh-CN" altLang="en-US" sz="2400" b="1" dirty="0">
                  <a:solidFill>
                    <a:schemeClr val="accent1">
                      <a:lumMod val="60000"/>
                      <a:lumOff val="40000"/>
                    </a:schemeClr>
                  </a:solidFill>
                  <a:latin typeface="微软雅黑" pitchFamily="34" charset="-122"/>
                  <a:ea typeface="微软雅黑" pitchFamily="34" charset="-122"/>
                </a:rPr>
                <a:t>活动大框架</a:t>
              </a:r>
            </a:p>
          </p:txBody>
        </p:sp>
        <p:sp>
          <p:nvSpPr>
            <p:cNvPr id="19" name="Rectangle 20"/>
            <p:cNvSpPr>
              <a:spLocks noChangeArrowheads="1"/>
            </p:cNvSpPr>
            <p:nvPr/>
          </p:nvSpPr>
          <p:spPr bwMode="auto">
            <a:xfrm>
              <a:off x="8007074" y="2514600"/>
              <a:ext cx="2158313" cy="950912"/>
            </a:xfrm>
            <a:prstGeom prst="rect">
              <a:avLst/>
            </a:prstGeom>
            <a:solidFill>
              <a:schemeClr val="accent5">
                <a:lumMod val="40000"/>
                <a:lumOff val="60000"/>
                <a:alpha val="70000"/>
              </a:schemeClr>
            </a:solidFill>
            <a:ln>
              <a:noFill/>
            </a:ln>
          </p:spPr>
          <p:style>
            <a:lnRef idx="2">
              <a:schemeClr val="dk1"/>
            </a:lnRef>
            <a:fillRef idx="1">
              <a:schemeClr val="lt1"/>
            </a:fillRef>
            <a:effectRef idx="0">
              <a:schemeClr val="dk1"/>
            </a:effectRef>
            <a:fontRef idx="minor">
              <a:schemeClr val="dk1"/>
            </a:fontRef>
          </p:style>
          <p:txBody>
            <a:bodyPr wrap="none" lIns="72000" tIns="72000" rIns="72000" bIns="72000" anchor="ctr"/>
            <a:lstStyle/>
            <a:p>
              <a:pPr algn="ctr">
                <a:spcAft>
                  <a:spcPct val="40000"/>
                </a:spcAft>
                <a:defRPr/>
              </a:pPr>
              <a:r>
                <a:rPr lang="zh-CN" altLang="en-US" sz="1400" b="1" noProof="1">
                  <a:solidFill>
                    <a:schemeClr val="bg1"/>
                  </a:solidFill>
                  <a:latin typeface="微软雅黑" pitchFamily="34" charset="-122"/>
                  <a:ea typeface="微软雅黑" pitchFamily="34" charset="-122"/>
                </a:rPr>
                <a:t>抽奖</a:t>
              </a:r>
            </a:p>
          </p:txBody>
        </p:sp>
        <p:sp>
          <p:nvSpPr>
            <p:cNvPr id="20" name="Line 24"/>
            <p:cNvSpPr>
              <a:spLocks noChangeShapeType="1"/>
            </p:cNvSpPr>
            <p:nvPr/>
          </p:nvSpPr>
          <p:spPr bwMode="auto">
            <a:xfrm>
              <a:off x="6019006" y="2133600"/>
              <a:ext cx="0" cy="365125"/>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txBody>
            <a:bodyPr lIns="72000" tIns="72000" rIns="72000" bIns="72000"/>
            <a:lstStyle/>
            <a:p>
              <a:pPr>
                <a:defRPr/>
              </a:pPr>
              <a:endParaRPr lang="zh-CN" altLang="en-US" sz="1200" noProof="1">
                <a:latin typeface="Microsoft JhengHei" pitchFamily="34" charset="-120"/>
                <a:ea typeface="Microsoft JhengHei" pitchFamily="34" charset="-120"/>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206" y="3581400"/>
              <a:ext cx="2160000" cy="1267999"/>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2206" y="3581400"/>
              <a:ext cx="2158313" cy="1267999"/>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b="3528"/>
            <a:stretch/>
          </p:blipFill>
          <p:spPr>
            <a:xfrm>
              <a:off x="8000206" y="3581400"/>
              <a:ext cx="2165181" cy="1267999"/>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92FAC4E-E559-4AF9-B95A-565C3C42B974}"/>
              </a:ext>
            </a:extLst>
          </p:cNvPr>
          <p:cNvGrpSpPr/>
          <p:nvPr/>
        </p:nvGrpSpPr>
        <p:grpSpPr>
          <a:xfrm>
            <a:off x="2159781" y="1074510"/>
            <a:ext cx="7745425" cy="4708981"/>
            <a:chOff x="1294606" y="1981200"/>
            <a:chExt cx="7745425" cy="4708981"/>
          </a:xfrm>
        </p:grpSpPr>
        <p:sp>
          <p:nvSpPr>
            <p:cNvPr id="3" name="TextBox 1"/>
            <p:cNvSpPr txBox="1"/>
            <p:nvPr/>
          </p:nvSpPr>
          <p:spPr>
            <a:xfrm>
              <a:off x="3644900" y="4508500"/>
              <a:ext cx="5395131" cy="776175"/>
            </a:xfrm>
            <a:prstGeom prst="rect">
              <a:avLst/>
            </a:prstGeom>
            <a:noFill/>
          </p:spPr>
          <p:txBody>
            <a:bodyPr wrap="none" lIns="0" tIns="0" rIns="0" rtlCol="0">
              <a:spAutoFit/>
            </a:bodyPr>
            <a:lstStyle/>
            <a:p>
              <a:pPr>
                <a:lnSpc>
                  <a:spcPts val="6100"/>
                </a:lnSpc>
                <a:tabLst/>
              </a:pPr>
              <a:r>
                <a:rPr lang="en-US" altLang="zh-CN" sz="4800" b="1" dirty="0">
                  <a:solidFill>
                    <a:srgbClr val="262626"/>
                  </a:solidFill>
                  <a:latin typeface="Segoe UI" pitchFamily="18" charset="0"/>
                  <a:cs typeface="Segoe UI" pitchFamily="18" charset="0"/>
                </a:rPr>
                <a:t>PART</a:t>
              </a:r>
              <a:r>
                <a:rPr lang="en-US" altLang="zh-CN" sz="4800" dirty="0">
                  <a:latin typeface="Times New Roman" pitchFamily="18" charset="0"/>
                  <a:cs typeface="Times New Roman" pitchFamily="18" charset="0"/>
                </a:rPr>
                <a:t> </a:t>
              </a:r>
              <a:r>
                <a:rPr lang="en-US" altLang="zh-CN" sz="4800" b="1" dirty="0">
                  <a:solidFill>
                    <a:srgbClr val="262626"/>
                  </a:solidFill>
                  <a:latin typeface="Segoe UI" pitchFamily="18" charset="0"/>
                  <a:cs typeface="Segoe UI" pitchFamily="18" charset="0"/>
                </a:rPr>
                <a:t>FIVE</a:t>
              </a:r>
              <a:r>
                <a:rPr lang="en-US" altLang="zh-CN" sz="3206" b="1" dirty="0">
                  <a:solidFill>
                    <a:srgbClr val="FF0000"/>
                  </a:solidFill>
                  <a:latin typeface="微软雅黑" pitchFamily="34" charset="-122"/>
                  <a:ea typeface="微软雅黑" pitchFamily="34" charset="-122"/>
                  <a:cs typeface="微软雅黑" pitchFamily="18" charset="0"/>
                </a:rPr>
                <a:t>『</a:t>
              </a:r>
              <a:r>
                <a:rPr lang="zh-CN" altLang="en-US" sz="3206" b="1" dirty="0">
                  <a:solidFill>
                    <a:srgbClr val="FF0000"/>
                  </a:solidFill>
                  <a:latin typeface="微软雅黑" pitchFamily="34" charset="-122"/>
                  <a:ea typeface="微软雅黑" pitchFamily="34" charset="-122"/>
                  <a:cs typeface="微软雅黑" pitchFamily="18" charset="0"/>
                </a:rPr>
                <a:t>氛围包装</a:t>
              </a:r>
              <a:r>
                <a:rPr lang="en-US" altLang="zh-CN" sz="3206" b="1" dirty="0">
                  <a:solidFill>
                    <a:srgbClr val="FF0000"/>
                  </a:solidFill>
                  <a:latin typeface="微软雅黑" pitchFamily="34" charset="-122"/>
                  <a:ea typeface="微软雅黑" pitchFamily="34" charset="-122"/>
                  <a:cs typeface="微软雅黑" pitchFamily="18" charset="0"/>
                </a:rPr>
                <a:t>』</a:t>
              </a:r>
            </a:p>
          </p:txBody>
        </p:sp>
        <p:sp>
          <p:nvSpPr>
            <p:cNvPr id="6" name="TextBox 5"/>
            <p:cNvSpPr txBox="1"/>
            <p:nvPr/>
          </p:nvSpPr>
          <p:spPr>
            <a:xfrm>
              <a:off x="1294606" y="1981200"/>
              <a:ext cx="1600200" cy="4708981"/>
            </a:xfrm>
            <a:prstGeom prst="rect">
              <a:avLst/>
            </a:prstGeom>
            <a:noFill/>
          </p:spPr>
          <p:txBody>
            <a:bodyPr wrap="square" rtlCol="0">
              <a:spAutoFit/>
            </a:bodyPr>
            <a:lstStyle/>
            <a:p>
              <a:r>
                <a:rPr lang="en-US" altLang="zh-CN" sz="30000" dirty="0">
                  <a:solidFill>
                    <a:srgbClr val="FF0000"/>
                  </a:solidFill>
                  <a:latin typeface="华文隶书" panose="02010800040101010101" pitchFamily="2" charset="-122"/>
                  <a:ea typeface="华文隶书" panose="02010800040101010101" pitchFamily="2" charset="-122"/>
                </a:rPr>
                <a:t>3</a:t>
              </a:r>
              <a:endParaRPr lang="zh-CN" altLang="en-US" sz="30000" dirty="0">
                <a:solidFill>
                  <a:srgbClr val="FF0000"/>
                </a:solidFill>
                <a:latin typeface="华文隶书" panose="02010800040101010101" pitchFamily="2" charset="-122"/>
                <a:ea typeface="华文隶书" panose="02010800040101010101" pitchFamily="2" charset="-122"/>
              </a:endParaRPr>
            </a:p>
          </p:txBody>
        </p:sp>
        <p:sp>
          <p:nvSpPr>
            <p:cNvPr id="7" name="TextBox 6"/>
            <p:cNvSpPr txBox="1"/>
            <p:nvPr/>
          </p:nvSpPr>
          <p:spPr>
            <a:xfrm>
              <a:off x="3644900" y="5359400"/>
              <a:ext cx="5115183" cy="244426"/>
            </a:xfrm>
            <a:prstGeom prst="rect">
              <a:avLst/>
            </a:prstGeom>
            <a:noFill/>
          </p:spPr>
          <p:txBody>
            <a:bodyPr wrap="none" lIns="0" tIns="0" rIns="0" rtlCol="0">
              <a:spAutoFit/>
            </a:bodyPr>
            <a:lstStyle/>
            <a:p>
              <a:pPr>
                <a:lnSpc>
                  <a:spcPts val="1500"/>
                </a:lnSpc>
                <a:tabLst/>
              </a:pPr>
              <a:r>
                <a:rPr lang="en-US" altLang="zh-CN" sz="1103" dirty="0">
                  <a:solidFill>
                    <a:srgbClr val="262626"/>
                  </a:solidFill>
                  <a:latin typeface="Calibri" pitchFamily="18" charset="0"/>
                  <a:cs typeface="Calibri" pitchFamily="18" charset="0"/>
                </a:rPr>
                <a:t>Ensure that we provide the most accurate services and provide you with the best value.</a:t>
              </a:r>
            </a:p>
          </p:txBody>
        </p:sp>
        <p:sp>
          <p:nvSpPr>
            <p:cNvPr id="8" name="TextBox 1"/>
            <p:cNvSpPr txBox="1"/>
            <p:nvPr/>
          </p:nvSpPr>
          <p:spPr>
            <a:xfrm>
              <a:off x="3644900" y="5588000"/>
              <a:ext cx="4009111" cy="189283"/>
            </a:xfrm>
            <a:prstGeom prst="rect">
              <a:avLst/>
            </a:prstGeom>
            <a:noFill/>
          </p:spPr>
          <p:txBody>
            <a:bodyPr wrap="none" lIns="0" tIns="0" rIns="0" rtlCol="0">
              <a:spAutoFit/>
            </a:bodyPr>
            <a:lstStyle/>
            <a:p>
              <a:pPr>
                <a:lnSpc>
                  <a:spcPts val="1100"/>
                </a:lnSpc>
                <a:tabLst/>
              </a:pPr>
              <a:r>
                <a:rPr lang="en-US" altLang="zh-CN" sz="1103" dirty="0">
                  <a:solidFill>
                    <a:srgbClr val="262626"/>
                  </a:solidFill>
                  <a:latin typeface="Calibri" pitchFamily="18" charset="0"/>
                  <a:cs typeface="Calibri" pitchFamily="18" charset="0"/>
                </a:rPr>
                <a:t>Creativity and thinking are the most critical parts of the whole activity</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09180" y="1276290"/>
            <a:ext cx="11572053" cy="3955995"/>
            <a:chOff x="304006" y="1276290"/>
            <a:chExt cx="11572053" cy="3955995"/>
          </a:xfrm>
        </p:grpSpPr>
        <p:sp>
          <p:nvSpPr>
            <p:cNvPr id="10" name="TextBox 9"/>
            <p:cNvSpPr txBox="1"/>
            <p:nvPr/>
          </p:nvSpPr>
          <p:spPr>
            <a:xfrm>
              <a:off x="304006" y="1276290"/>
              <a:ext cx="2236510" cy="400110"/>
            </a:xfrm>
            <a:prstGeom prst="rect">
              <a:avLst/>
            </a:prstGeom>
            <a:noFill/>
          </p:spPr>
          <p:txBody>
            <a:bodyPr wrap="none" rtlCol="0">
              <a:spAutoFit/>
            </a:bodyPr>
            <a:lstStyle/>
            <a:p>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rPr>
                <a:t>一、光束灯光设计</a:t>
              </a:r>
            </a:p>
          </p:txBody>
        </p:sp>
        <p:grpSp>
          <p:nvGrpSpPr>
            <p:cNvPr id="5" name="组合 4"/>
            <p:cNvGrpSpPr/>
            <p:nvPr/>
          </p:nvGrpSpPr>
          <p:grpSpPr>
            <a:xfrm>
              <a:off x="314354" y="2162622"/>
              <a:ext cx="11561705" cy="3069663"/>
              <a:chOff x="151606" y="2133600"/>
              <a:chExt cx="11561705" cy="3069663"/>
            </a:xfrm>
          </p:grpSpPr>
          <p:pic>
            <p:nvPicPr>
              <p:cNvPr id="15" name="Picture 4" descr="http://www.ri-id.com/uploadfile/2013/0308/20130308045810504.jpg"/>
              <p:cNvPicPr>
                <a:picLocks noChangeAspect="1" noChangeArrowheads="1"/>
              </p:cNvPicPr>
              <p:nvPr/>
            </p:nvPicPr>
            <p:blipFill rotWithShape="1">
              <a:blip r:embed="rId2" cstate="print"/>
              <a:srcRect l="3001" t="14035" r="2065" b="974"/>
              <a:stretch/>
            </p:blipFill>
            <p:spPr bwMode="auto">
              <a:xfrm>
                <a:off x="151606" y="2180271"/>
                <a:ext cx="4355567" cy="3022992"/>
              </a:xfrm>
              <a:prstGeom prst="rect">
                <a:avLst/>
              </a:prstGeom>
              <a:noFill/>
            </p:spPr>
          </p:pic>
          <p:sp>
            <p:nvSpPr>
              <p:cNvPr id="17" name="矩形 16"/>
              <p:cNvSpPr>
                <a:spLocks noChangeArrowheads="1"/>
              </p:cNvSpPr>
              <p:nvPr/>
            </p:nvSpPr>
            <p:spPr bwMode="auto">
              <a:xfrm>
                <a:off x="9067006" y="2133600"/>
                <a:ext cx="2646305" cy="3069663"/>
              </a:xfrm>
              <a:prstGeom prst="rect">
                <a:avLst/>
              </a:prstGeom>
              <a:solidFill>
                <a:schemeClr val="bg1">
                  <a:lumMod val="75000"/>
                  <a:alpha val="15000"/>
                </a:schemeClr>
              </a:solidFill>
              <a:ln w="9525">
                <a:noFill/>
                <a:round/>
                <a:headEnd/>
                <a:tailEnd/>
              </a:ln>
            </p:spPr>
            <p:txBody>
              <a:bodyPr wrap="none" anchor="ctr"/>
              <a:lstStyle/>
              <a:p>
                <a:pPr algn="r"/>
                <a:endParaRPr lang="zh-CN" altLang="en-US" dirty="0"/>
              </a:p>
            </p:txBody>
          </p:sp>
          <p:sp>
            <p:nvSpPr>
              <p:cNvPr id="18" name="矩形 17"/>
              <p:cNvSpPr/>
              <p:nvPr/>
            </p:nvSpPr>
            <p:spPr>
              <a:xfrm>
                <a:off x="9067006" y="2153889"/>
                <a:ext cx="2646305" cy="596641"/>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配置说明</a:t>
                </a:r>
              </a:p>
            </p:txBody>
          </p:sp>
          <p:sp>
            <p:nvSpPr>
              <p:cNvPr id="21" name="TextBox 20"/>
              <p:cNvSpPr txBox="1"/>
              <p:nvPr/>
            </p:nvSpPr>
            <p:spPr>
              <a:xfrm>
                <a:off x="9295607" y="2866578"/>
                <a:ext cx="2265304" cy="2308324"/>
              </a:xfrm>
              <a:prstGeom prst="rect">
                <a:avLst/>
              </a:prstGeom>
              <a:noFill/>
            </p:spPr>
            <p:txBody>
              <a:bodyPr wrap="square" rtlCol="0">
                <a:spAutoFit/>
              </a:bodyPr>
              <a:lstStyle/>
              <a:p>
                <a:pPr>
                  <a:lnSpc>
                    <a:spcPct val="150000"/>
                  </a:lnSpc>
                </a:pPr>
                <a:r>
                  <a:rPr lang="zh-CN" altLang="en-US" sz="1600" dirty="0">
                    <a:solidFill>
                      <a:schemeClr val="bg1"/>
                    </a:solidFill>
                    <a:latin typeface="微软雅黑" pitchFamily="34" charset="-122"/>
                    <a:ea typeface="微软雅黑" pitchFamily="34" charset="-122"/>
                  </a:rPr>
                  <a:t>绚丽的光束，营造出光彩夺目的视觉盛宴。在宴会厅外走廊过道、签到区域，拍照区域布置，以光束和</a:t>
                </a:r>
                <a:r>
                  <a:rPr lang="en-US" altLang="zh-CN" sz="1600" dirty="0">
                    <a:solidFill>
                      <a:schemeClr val="bg1"/>
                    </a:solidFill>
                    <a:latin typeface="微软雅黑" pitchFamily="34" charset="-122"/>
                    <a:ea typeface="微软雅黑" pitchFamily="34" charset="-122"/>
                  </a:rPr>
                  <a:t>LED</a:t>
                </a:r>
                <a:r>
                  <a:rPr lang="zh-CN" altLang="en-US" sz="1600" dirty="0">
                    <a:solidFill>
                      <a:schemeClr val="bg1"/>
                    </a:solidFill>
                    <a:latin typeface="微软雅黑" pitchFamily="34" charset="-122"/>
                    <a:ea typeface="微软雅黑" pitchFamily="34" charset="-122"/>
                  </a:rPr>
                  <a:t>染色灯来渲染出绚丽的晚宴氛围，</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6615" y="2153889"/>
                <a:ext cx="4536000" cy="3024000"/>
              </a:xfrm>
              <a:prstGeom prst="rect">
                <a:avLst/>
              </a:prstGeom>
            </p:spPr>
          </p:pic>
        </p:grpSp>
      </p:grpSp>
    </p:spTree>
    <p:extLst>
      <p:ext uri="{BB962C8B-B14F-4D97-AF65-F5344CB8AC3E}">
        <p14:creationId xmlns:p14="http://schemas.microsoft.com/office/powerpoint/2010/main" val="1189018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2502</TotalTime>
  <Words>1594</Words>
  <Application>Microsoft Office PowerPoint</Application>
  <PresentationFormat>自定义</PresentationFormat>
  <Paragraphs>262</Paragraphs>
  <Slides>43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43</vt:i4>
      </vt:variant>
    </vt:vector>
  </HeadingPairs>
  <TitlesOfParts>
    <vt:vector size="53" baseType="lpstr">
      <vt:lpstr>Gotham</vt:lpstr>
      <vt:lpstr>Microsoft JhengHei</vt:lpstr>
      <vt:lpstr>华文隶书</vt:lpstr>
      <vt:lpstr>微软雅黑</vt:lpstr>
      <vt:lpstr>造字工房悦黑体验版常规体</vt:lpstr>
      <vt:lpstr>Arial</vt:lpstr>
      <vt:lpstr>Calibri</vt:lpstr>
      <vt:lpstr>Segoe UI</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Administrator</cp:lastModifiedBy>
  <cp:revision>231</cp:revision>
  <dcterms:created xsi:type="dcterms:W3CDTF">2006-08-16T00:00:00Z</dcterms:created>
  <dcterms:modified xsi:type="dcterms:W3CDTF">2022-03-02T08:45:57Z</dcterms:modified>
</cp:coreProperties>
</file>