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27"/>
  </p:handoutMasterIdLst>
  <p:sldIdLst>
    <p:sldId id="311" r:id="rId3"/>
    <p:sldId id="316" r:id="rId4"/>
    <p:sldId id="315" r:id="rId6"/>
    <p:sldId id="312" r:id="rId7"/>
    <p:sldId id="313" r:id="rId8"/>
    <p:sldId id="314" r:id="rId9"/>
    <p:sldId id="322" r:id="rId10"/>
    <p:sldId id="324" r:id="rId11"/>
    <p:sldId id="325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334" r:id="rId21"/>
    <p:sldId id="335" r:id="rId22"/>
    <p:sldId id="336" r:id="rId23"/>
    <p:sldId id="337" r:id="rId24"/>
    <p:sldId id="338" r:id="rId25"/>
    <p:sldId id="259" r:id="rId26"/>
  </p:sldIdLst>
  <p:sldSz cx="11522075" cy="6480175"/>
  <p:notesSz cx="6858000" cy="9144000"/>
  <p:defaultTextStyle>
    <a:defPPr>
      <a:defRPr lang="zh-CN"/>
    </a:defPPr>
    <a:lvl1pPr marL="0" algn="l" defTabSz="102806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4350" algn="l" defTabSz="102806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28700" algn="l" defTabSz="102806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43050" algn="l" defTabSz="102806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57400" algn="l" defTabSz="102806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71750" algn="l" defTabSz="102806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86100" algn="l" defTabSz="102806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00450" algn="l" defTabSz="102806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14165" algn="l" defTabSz="102806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elpdesk" initials="H" lastIdx="3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231A"/>
    <a:srgbClr val="E31D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14"/>
    <p:restoredTop sz="94624"/>
  </p:normalViewPr>
  <p:slideViewPr>
    <p:cSldViewPr>
      <p:cViewPr varScale="1">
        <p:scale>
          <a:sx n="68" d="100"/>
          <a:sy n="68" d="100"/>
        </p:scale>
        <p:origin x="60" y="88"/>
      </p:cViewPr>
      <p:guideLst>
        <p:guide orient="horz" pos="2132"/>
        <p:guide pos="370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1708" y="44"/>
      </p:cViewPr>
      <p:guideLst>
        <p:guide orient="horz" pos="3008"/>
        <p:guide pos="220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1" Type="http://schemas.openxmlformats.org/officeDocument/2006/relationships/commentAuthors" Target="commentAuthors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zh-CN" altLang="en-US" smtClean="0"/>
              <a:t>讲师</a:t>
            </a:r>
            <a:r>
              <a:rPr lang="en-US" altLang="zh-CN" smtClean="0"/>
              <a:t>XXX《</a:t>
            </a:r>
            <a:r>
              <a:rPr lang="zh-CN" altLang="en-US" smtClean="0"/>
              <a:t>课程名称</a:t>
            </a:r>
            <a:r>
              <a:rPr lang="en-US" altLang="zh-CN" smtClean="0"/>
              <a:t>》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2B8E2C-225B-43D0-9255-FD76346D59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zh-CN" altLang="en-US" smtClean="0"/>
              <a:t>讲师</a:t>
            </a:r>
            <a:r>
              <a:rPr lang="en-US" altLang="zh-CN" smtClean="0"/>
              <a:t>XXX《</a:t>
            </a:r>
            <a:r>
              <a:rPr lang="zh-CN" altLang="en-US" smtClean="0"/>
              <a:t>课程名称</a:t>
            </a:r>
            <a:r>
              <a:rPr lang="en-US" altLang="zh-CN" smtClean="0"/>
              <a:t>》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FF6287-3952-446F-9742-1E53908F8F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zh-CN" altLang="en-US" smtClean="0"/>
              <a:t>讲师</a:t>
            </a:r>
            <a:r>
              <a:rPr lang="en-US" altLang="zh-CN" smtClean="0"/>
              <a:t>XXX《</a:t>
            </a:r>
            <a:r>
              <a:rPr lang="zh-CN" altLang="en-US" smtClean="0"/>
              <a:t>课程名称</a:t>
            </a:r>
            <a:r>
              <a:rPr lang="en-US" altLang="zh-CN" smtClean="0"/>
              <a:t>》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B751A1-F057-4CD7-B3D0-663A5894C4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zh-CN" altLang="en-US" smtClean="0"/>
              <a:t>讲师</a:t>
            </a:r>
            <a:r>
              <a:rPr lang="en-US" altLang="zh-CN" smtClean="0"/>
              <a:t>XXX《</a:t>
            </a:r>
            <a:r>
              <a:rPr lang="zh-CN" altLang="en-US" smtClean="0"/>
              <a:t>课程名称</a:t>
            </a:r>
            <a:r>
              <a:rPr lang="en-US" altLang="zh-CN" smtClean="0"/>
              <a:t>》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C3829-85C2-4C78-A748-3A4999477BD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1522075" cy="6493169"/>
          </a:xfrm>
          <a:prstGeom prst="rect">
            <a:avLst/>
          </a:prstGeom>
        </p:spPr>
      </p:pic>
      <p:sp>
        <p:nvSpPr>
          <p:cNvPr id="4" name="文本占位符 3"/>
          <p:cNvSpPr>
            <a:spLocks noGrp="1"/>
          </p:cNvSpPr>
          <p:nvPr>
            <p:ph type="body" sz="quarter" idx="10" hasCustomPrompt="1"/>
          </p:nvPr>
        </p:nvSpPr>
        <p:spPr>
          <a:xfrm>
            <a:off x="864493" y="1360728"/>
            <a:ext cx="7993062" cy="72008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4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385445" marR="0" lvl="0" indent="-385445" algn="l" defTabSz="10280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dirty="0" smtClean="0"/>
              <a:t>单击此处添加标题</a:t>
            </a:r>
            <a:endParaRPr kumimoji="1"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1" hasCustomPrompt="1"/>
          </p:nvPr>
        </p:nvSpPr>
        <p:spPr>
          <a:xfrm>
            <a:off x="864493" y="2099527"/>
            <a:ext cx="7343775" cy="50375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8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385445" marR="0" lvl="0" indent="-385445" algn="l" defTabSz="10280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dirty="0" smtClean="0"/>
              <a:t>单击此处编辑文字</a:t>
            </a:r>
            <a:endParaRPr kumimoji="1" lang="zh-CN" altLang="en-US" dirty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2" hasCustomPrompt="1"/>
          </p:nvPr>
        </p:nvSpPr>
        <p:spPr>
          <a:xfrm>
            <a:off x="864493" y="2827356"/>
            <a:ext cx="3167062" cy="28835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385445" marR="0" lvl="0" indent="-385445" algn="l" defTabSz="10280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dirty="0" smtClean="0"/>
              <a:t>年／月／日</a:t>
            </a:r>
            <a:endParaRPr kumimoji="1" lang="zh-CN" altLang="en-US" dirty="0"/>
          </a:p>
        </p:txBody>
      </p:sp>
      <p:grpSp>
        <p:nvGrpSpPr>
          <p:cNvPr id="16" name="组合 15"/>
          <p:cNvGrpSpPr/>
          <p:nvPr userDrawn="1"/>
        </p:nvGrpSpPr>
        <p:grpSpPr>
          <a:xfrm>
            <a:off x="9165241" y="5443881"/>
            <a:ext cx="2016056" cy="898338"/>
            <a:chOff x="9858675" y="5602215"/>
            <a:chExt cx="2016056" cy="898338"/>
          </a:xfrm>
        </p:grpSpPr>
        <p:sp>
          <p:nvSpPr>
            <p:cNvPr id="17" name="矩形 16"/>
            <p:cNvSpPr/>
            <p:nvPr userDrawn="1"/>
          </p:nvSpPr>
          <p:spPr>
            <a:xfrm>
              <a:off x="9858675" y="5602215"/>
              <a:ext cx="2016056" cy="898338"/>
            </a:xfrm>
            <a:prstGeom prst="rect">
              <a:avLst/>
            </a:prstGeom>
            <a:solidFill>
              <a:srgbClr val="EC00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pic>
          <p:nvPicPr>
            <p:cNvPr id="18" name="图片 17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0015384" y="5803659"/>
              <a:ext cx="1656184" cy="511356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917"/>
            <a:ext cx="11522075" cy="6493169"/>
          </a:xfrm>
          <a:prstGeom prst="rect">
            <a:avLst/>
          </a:prstGeom>
        </p:spPr>
      </p:pic>
      <p:sp>
        <p:nvSpPr>
          <p:cNvPr id="7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648469" y="503783"/>
            <a:ext cx="1152128" cy="64772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1">
                <a:solidFill>
                  <a:srgbClr val="E223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385445" marR="0" lvl="0" indent="-385445" algn="l" defTabSz="10280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dirty="0" smtClean="0"/>
              <a:t>目录</a:t>
            </a:r>
            <a:endParaRPr kumimoji="1" lang="zh-CN" altLang="en-US" dirty="0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1" hasCustomPrompt="1"/>
          </p:nvPr>
        </p:nvSpPr>
        <p:spPr>
          <a:xfrm>
            <a:off x="2838044" y="1439887"/>
            <a:ext cx="550702" cy="43150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E223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385445" marR="0" lvl="0" indent="-385445" algn="l" defTabSz="10280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en-US" altLang="zh-CN" dirty="0" smtClean="0"/>
              <a:t>1</a:t>
            </a:r>
            <a:endParaRPr kumimoji="1" lang="zh-CN" altLang="en-US" dirty="0"/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2" hasCustomPrompt="1"/>
          </p:nvPr>
        </p:nvSpPr>
        <p:spPr>
          <a:xfrm>
            <a:off x="3389415" y="1439887"/>
            <a:ext cx="3883789" cy="43150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385445" marR="0" lvl="0" indent="-385445" algn="l" defTabSz="10280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dirty="0" smtClean="0"/>
              <a:t>单击此处添加标题</a:t>
            </a:r>
            <a:endParaRPr kumimoji="1" lang="zh-CN" altLang="en-US" dirty="0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3" hasCustomPrompt="1"/>
          </p:nvPr>
        </p:nvSpPr>
        <p:spPr>
          <a:xfrm>
            <a:off x="2838044" y="1975555"/>
            <a:ext cx="550702" cy="40043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E223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385445" marR="0" lvl="0" indent="-385445" algn="l" defTabSz="10280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en-US" altLang="zh-CN" dirty="0" smtClean="0"/>
              <a:t>2</a:t>
            </a:r>
            <a:endParaRPr kumimoji="1" lang="zh-CN" altLang="en-US" dirty="0"/>
          </a:p>
        </p:txBody>
      </p:sp>
      <p:sp>
        <p:nvSpPr>
          <p:cNvPr id="23" name="文本占位符 22"/>
          <p:cNvSpPr>
            <a:spLocks noGrp="1"/>
          </p:cNvSpPr>
          <p:nvPr>
            <p:ph type="body" sz="quarter" idx="14" hasCustomPrompt="1"/>
          </p:nvPr>
        </p:nvSpPr>
        <p:spPr>
          <a:xfrm>
            <a:off x="3388746" y="1975555"/>
            <a:ext cx="3884458" cy="400436"/>
          </a:xfrm>
          <a:prstGeom prst="rect">
            <a:avLst/>
          </a:prstGeom>
        </p:spPr>
        <p:txBody>
          <a:bodyPr/>
          <a:lstStyle>
            <a:lvl1pPr marL="385445" marR="0" indent="-385445" algn="l" defTabSz="10280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385445" marR="0" lvl="0" indent="-385445" algn="l" defTabSz="10280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dirty="0" smtClean="0"/>
              <a:t>单击此处添加标题</a:t>
            </a:r>
            <a:endParaRPr kumimoji="1" lang="zh-CN" altLang="en-US" dirty="0"/>
          </a:p>
        </p:txBody>
      </p:sp>
      <p:sp>
        <p:nvSpPr>
          <p:cNvPr id="27" name="文本占位符 26"/>
          <p:cNvSpPr>
            <a:spLocks noGrp="1"/>
          </p:cNvSpPr>
          <p:nvPr>
            <p:ph type="body" sz="quarter" idx="15" hasCustomPrompt="1"/>
          </p:nvPr>
        </p:nvSpPr>
        <p:spPr>
          <a:xfrm>
            <a:off x="2838044" y="2511225"/>
            <a:ext cx="550702" cy="40921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E223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385445" marR="0" lvl="0" indent="-385445" algn="l" defTabSz="10280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en-US" altLang="zh-CN" dirty="0" smtClean="0"/>
              <a:t>3</a:t>
            </a:r>
            <a:endParaRPr kumimoji="1" lang="zh-CN" altLang="en-US" dirty="0"/>
          </a:p>
        </p:txBody>
      </p:sp>
      <p:sp>
        <p:nvSpPr>
          <p:cNvPr id="31" name="文本占位符 30"/>
          <p:cNvSpPr>
            <a:spLocks noGrp="1"/>
          </p:cNvSpPr>
          <p:nvPr>
            <p:ph type="body" sz="quarter" idx="16" hasCustomPrompt="1"/>
          </p:nvPr>
        </p:nvSpPr>
        <p:spPr>
          <a:xfrm>
            <a:off x="2838044" y="3046894"/>
            <a:ext cx="550702" cy="4092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E223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385445" marR="0" lvl="0" indent="-385445" algn="l" defTabSz="10280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en-US" altLang="zh-CN" dirty="0" smtClean="0"/>
              <a:t>4</a:t>
            </a:r>
            <a:endParaRPr kumimoji="1" lang="zh-CN" altLang="en-US" dirty="0"/>
          </a:p>
        </p:txBody>
      </p:sp>
      <p:sp>
        <p:nvSpPr>
          <p:cNvPr id="34" name="文本占位符 33"/>
          <p:cNvSpPr>
            <a:spLocks noGrp="1"/>
          </p:cNvSpPr>
          <p:nvPr>
            <p:ph type="body" sz="quarter" idx="17" hasCustomPrompt="1"/>
          </p:nvPr>
        </p:nvSpPr>
        <p:spPr>
          <a:xfrm>
            <a:off x="2841891" y="3582565"/>
            <a:ext cx="546855" cy="36036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E223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385445" marR="0" lvl="0" indent="-385445" algn="l" defTabSz="10280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en-US" altLang="zh-CN" dirty="0" smtClean="0"/>
              <a:t>5</a:t>
            </a:r>
            <a:endParaRPr kumimoji="1" lang="zh-CN" altLang="en-US" dirty="0"/>
          </a:p>
        </p:txBody>
      </p:sp>
      <p:sp>
        <p:nvSpPr>
          <p:cNvPr id="38" name="文本占位符 26"/>
          <p:cNvSpPr>
            <a:spLocks noGrp="1"/>
          </p:cNvSpPr>
          <p:nvPr>
            <p:ph type="body" sz="quarter" idx="18" hasCustomPrompt="1"/>
          </p:nvPr>
        </p:nvSpPr>
        <p:spPr>
          <a:xfrm>
            <a:off x="3391093" y="2511225"/>
            <a:ext cx="3882111" cy="409215"/>
          </a:xfrm>
          <a:prstGeom prst="rect">
            <a:avLst/>
          </a:prstGeom>
        </p:spPr>
        <p:txBody>
          <a:bodyPr/>
          <a:lstStyle>
            <a:lvl1pPr marL="385445" marR="0" indent="-385445" algn="l" defTabSz="10280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385445" marR="0" lvl="0" indent="-385445" algn="l" defTabSz="10280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dirty="0" smtClean="0"/>
              <a:t>单击此处添加标题</a:t>
            </a:r>
            <a:endParaRPr kumimoji="1" lang="zh-CN" altLang="en-US" dirty="0"/>
          </a:p>
        </p:txBody>
      </p:sp>
      <p:sp>
        <p:nvSpPr>
          <p:cNvPr id="40" name="文本占位符 30"/>
          <p:cNvSpPr>
            <a:spLocks noGrp="1"/>
          </p:cNvSpPr>
          <p:nvPr>
            <p:ph type="body" sz="quarter" idx="19" hasCustomPrompt="1"/>
          </p:nvPr>
        </p:nvSpPr>
        <p:spPr>
          <a:xfrm>
            <a:off x="3391094" y="3046894"/>
            <a:ext cx="3882110" cy="409217"/>
          </a:xfrm>
          <a:prstGeom prst="rect">
            <a:avLst/>
          </a:prstGeom>
        </p:spPr>
        <p:txBody>
          <a:bodyPr/>
          <a:lstStyle>
            <a:lvl1pPr marL="385445" marR="0" indent="-385445" algn="l" defTabSz="10280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385445" marR="0" lvl="0" indent="-385445" algn="l" defTabSz="10280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dirty="0" smtClean="0"/>
              <a:t>单击此处添加标题</a:t>
            </a:r>
            <a:endParaRPr kumimoji="1" lang="zh-CN" altLang="en-US" dirty="0"/>
          </a:p>
        </p:txBody>
      </p:sp>
      <p:sp>
        <p:nvSpPr>
          <p:cNvPr id="41" name="文本占位符 33"/>
          <p:cNvSpPr>
            <a:spLocks noGrp="1"/>
          </p:cNvSpPr>
          <p:nvPr>
            <p:ph type="body" sz="quarter" idx="20" hasCustomPrompt="1"/>
          </p:nvPr>
        </p:nvSpPr>
        <p:spPr>
          <a:xfrm>
            <a:off x="3388746" y="3582565"/>
            <a:ext cx="3884458" cy="360362"/>
          </a:xfrm>
          <a:prstGeom prst="rect">
            <a:avLst/>
          </a:prstGeom>
        </p:spPr>
        <p:txBody>
          <a:bodyPr/>
          <a:lstStyle>
            <a:lvl1pPr marL="385445" marR="0" indent="-385445" algn="l" defTabSz="10280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385445" marR="0" lvl="0" indent="-385445" algn="l" defTabSz="10280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dirty="0" smtClean="0"/>
              <a:t>单击此处添加标题</a:t>
            </a:r>
            <a:endParaRPr kumimoji="1" lang="zh-CN" altLang="en-US" dirty="0"/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9539850" y="5544343"/>
            <a:ext cx="1632417" cy="712800"/>
            <a:chOff x="10214910" y="5790323"/>
            <a:chExt cx="1632417" cy="712800"/>
          </a:xfrm>
        </p:grpSpPr>
        <p:sp>
          <p:nvSpPr>
            <p:cNvPr id="19" name="矩形 18"/>
            <p:cNvSpPr/>
            <p:nvPr userDrawn="1"/>
          </p:nvSpPr>
          <p:spPr>
            <a:xfrm>
              <a:off x="10214910" y="5790323"/>
              <a:ext cx="1632417" cy="712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pic>
          <p:nvPicPr>
            <p:cNvPr id="21" name="图片 20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0338920" y="5969771"/>
              <a:ext cx="1303711" cy="400352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 hasCustomPrompt="1"/>
          </p:nvPr>
        </p:nvSpPr>
        <p:spPr>
          <a:xfrm>
            <a:off x="504453" y="503783"/>
            <a:ext cx="6120680" cy="6477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200" b="1">
                <a:solidFill>
                  <a:srgbClr val="E223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385445" marR="0" lvl="0" indent="-385445" algn="l" defTabSz="10280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dirty="0" smtClean="0"/>
              <a:t>单击此处添加标题</a:t>
            </a:r>
            <a:endParaRPr kumimoji="1"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1" hasCustomPrompt="1"/>
          </p:nvPr>
        </p:nvSpPr>
        <p:spPr>
          <a:xfrm>
            <a:off x="504453" y="5874186"/>
            <a:ext cx="1728192" cy="318229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0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385445" marR="0" lvl="0" indent="-385445" algn="l" defTabSz="10280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dirty="0" smtClean="0"/>
              <a:t>讲师</a:t>
            </a:r>
            <a:r>
              <a:rPr kumimoji="1" lang="en-US" altLang="zh-CN" dirty="0" smtClean="0"/>
              <a:t>XXX 《</a:t>
            </a:r>
            <a:r>
              <a:rPr kumimoji="1" lang="zh-CN" altLang="en-US" dirty="0" smtClean="0"/>
              <a:t>课程名称</a:t>
            </a:r>
            <a:r>
              <a:rPr kumimoji="1" lang="en-US" altLang="zh-CN" dirty="0" smtClean="0"/>
              <a:t>》</a:t>
            </a:r>
            <a:endParaRPr kumimoji="1"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9539850" y="5544343"/>
            <a:ext cx="1632417" cy="712800"/>
            <a:chOff x="10214910" y="5790323"/>
            <a:chExt cx="1632417" cy="712800"/>
          </a:xfrm>
        </p:grpSpPr>
        <p:sp>
          <p:nvSpPr>
            <p:cNvPr id="13" name="矩形 12"/>
            <p:cNvSpPr/>
            <p:nvPr userDrawn="1"/>
          </p:nvSpPr>
          <p:spPr>
            <a:xfrm>
              <a:off x="10214910" y="5790323"/>
              <a:ext cx="1632417" cy="712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pic>
          <p:nvPicPr>
            <p:cNvPr id="14" name="图片 13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0338920" y="5969771"/>
              <a:ext cx="1303711" cy="400352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14040"/>
            <a:ext cx="11522075" cy="6466136"/>
          </a:xfrm>
          <a:prstGeom prst="rect">
            <a:avLst/>
          </a:prstGeom>
        </p:spPr>
      </p:pic>
      <p:grpSp>
        <p:nvGrpSpPr>
          <p:cNvPr id="9" name="组合 8"/>
          <p:cNvGrpSpPr/>
          <p:nvPr userDrawn="1"/>
        </p:nvGrpSpPr>
        <p:grpSpPr>
          <a:xfrm>
            <a:off x="9165241" y="5472335"/>
            <a:ext cx="2016056" cy="898338"/>
            <a:chOff x="9858675" y="5602215"/>
            <a:chExt cx="2016056" cy="898338"/>
          </a:xfrm>
        </p:grpSpPr>
        <p:sp>
          <p:nvSpPr>
            <p:cNvPr id="10" name="矩形 9"/>
            <p:cNvSpPr/>
            <p:nvPr userDrawn="1"/>
          </p:nvSpPr>
          <p:spPr>
            <a:xfrm>
              <a:off x="9858675" y="5602215"/>
              <a:ext cx="2016056" cy="898338"/>
            </a:xfrm>
            <a:prstGeom prst="rect">
              <a:avLst/>
            </a:prstGeom>
            <a:solidFill>
              <a:srgbClr val="EC00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0015384" y="5803659"/>
              <a:ext cx="1656184" cy="511356"/>
            </a:xfrm>
            <a:prstGeom prst="rect">
              <a:avLst/>
            </a:prstGeom>
          </p:spPr>
        </p:pic>
      </p:grpSp>
      <p:sp>
        <p:nvSpPr>
          <p:cNvPr id="3" name="文本占位符 2"/>
          <p:cNvSpPr>
            <a:spLocks noGrp="1"/>
          </p:cNvSpPr>
          <p:nvPr>
            <p:ph type="body" sz="quarter" idx="13" hasCustomPrompt="1"/>
          </p:nvPr>
        </p:nvSpPr>
        <p:spPr>
          <a:xfrm>
            <a:off x="864493" y="1079847"/>
            <a:ext cx="5329238" cy="80664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4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385445" marR="0" lvl="0" indent="-385445" algn="l" defTabSz="10280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dirty="0" smtClean="0"/>
              <a:t>感谢您的时间。</a:t>
            </a:r>
            <a:endParaRPr kumimoji="1" lang="zh-CN" altLang="en-US" dirty="0"/>
          </a:p>
        </p:txBody>
      </p:sp>
      <p:sp>
        <p:nvSpPr>
          <p:cNvPr id="12" name="文本占位符 2"/>
          <p:cNvSpPr>
            <a:spLocks noGrp="1"/>
          </p:cNvSpPr>
          <p:nvPr>
            <p:ph type="body" sz="quarter" idx="14" hasCustomPrompt="1"/>
          </p:nvPr>
        </p:nvSpPr>
        <p:spPr>
          <a:xfrm>
            <a:off x="864493" y="1877580"/>
            <a:ext cx="5329238" cy="570420"/>
          </a:xfrm>
          <a:prstGeom prst="rect">
            <a:avLst/>
          </a:prstGeom>
        </p:spPr>
        <p:txBody>
          <a:bodyPr anchor="ctr"/>
          <a:lstStyle>
            <a:lvl1pPr marL="0" marR="0" indent="0" algn="l" defTabSz="10280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385445" marR="0" lvl="0" indent="-385445" algn="l" defTabSz="10280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THANKS</a:t>
            </a:r>
            <a:r>
              <a:rPr kumimoji="1" lang="en-US" altLang="zh-CN" dirty="0" smtClean="0"/>
              <a:t>.</a:t>
            </a:r>
            <a:endParaRPr kumimoji="1"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976" y="376648"/>
            <a:ext cx="2996598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DB48-66CF-4125-AC31-F2A5FFDC8D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" y="0"/>
            <a:ext cx="11521307" cy="64801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" y="0"/>
            <a:ext cx="11521307" cy="6480175"/>
          </a:xfrm>
          <a:prstGeom prst="rect">
            <a:avLst/>
          </a:prstGeom>
        </p:spPr>
      </p:pic>
      <p:sp>
        <p:nvSpPr>
          <p:cNvPr id="4" name="标题 1"/>
          <p:cNvSpPr>
            <a:spLocks noGrp="1"/>
          </p:cNvSpPr>
          <p:nvPr>
            <p:ph type="title" hasCustomPrompt="1"/>
          </p:nvPr>
        </p:nvSpPr>
        <p:spPr>
          <a:xfrm>
            <a:off x="308189" y="169745"/>
            <a:ext cx="4810931" cy="362332"/>
          </a:xfrm>
        </p:spPr>
        <p:txBody>
          <a:bodyPr>
            <a:noAutofit/>
          </a:bodyPr>
          <a:lstStyle>
            <a:lvl1pPr>
              <a:defRPr sz="2645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请输入章节标题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262499" y="6131583"/>
            <a:ext cx="2592467" cy="345009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  <a:latin typeface="+mj-ea"/>
                <a:ea typeface="+mj-ea"/>
              </a:defRPr>
            </a:lvl1pPr>
          </a:lstStyle>
          <a:p>
            <a:endParaRPr lang="zh-CN" altLang="en-US" dirty="0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816687" y="6131583"/>
            <a:ext cx="3888700" cy="345009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  <a:latin typeface="+mj-ea"/>
                <a:ea typeface="+mj-ea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67110" y="6131583"/>
            <a:ext cx="2592467" cy="345009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  <a:latin typeface="+mj-ea"/>
                <a:ea typeface="+mj-ea"/>
              </a:defRPr>
            </a:lvl1pPr>
          </a:lstStyle>
          <a:p>
            <a:fld id="{1D693A11-C11A-4175-82FF-0BC79959A745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7847993" y="6119124"/>
            <a:ext cx="3648075" cy="346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0" y="6134100"/>
            <a:ext cx="2687638" cy="346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6DB48-66CF-4125-AC31-F2A5FFDC8D1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 dt="0"/>
  <p:txStyles>
    <p:titleStyle>
      <a:lvl1pPr algn="ctr" defTabSz="1028065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445" indent="-385445" algn="l" defTabSz="10280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5660" indent="-321310" algn="l" defTabSz="10280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0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0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065" rtl="0" eaLnBrk="1" latinLnBrk="0" hangingPunct="1">
        <a:spcBef>
          <a:spcPct val="20000"/>
        </a:spcBef>
        <a:buFont typeface="Arial" panose="020B0604020202020204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0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0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56990" indent="-257175" algn="l" defTabSz="10280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71340" indent="-257175" algn="l" defTabSz="10280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2806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06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06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06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06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06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06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06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4165" algn="l" defTabSz="102806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.jpe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8" Type="http://schemas.openxmlformats.org/officeDocument/2006/relationships/slideLayout" Target="../slideLayouts/slideLayout3.xml"/><Relationship Id="rId27" Type="http://schemas.openxmlformats.org/officeDocument/2006/relationships/tags" Target="../tags/tag29.xml"/><Relationship Id="rId26" Type="http://schemas.openxmlformats.org/officeDocument/2006/relationships/tags" Target="../tags/tag28.xml"/><Relationship Id="rId25" Type="http://schemas.openxmlformats.org/officeDocument/2006/relationships/tags" Target="../tags/tag27.xml"/><Relationship Id="rId24" Type="http://schemas.openxmlformats.org/officeDocument/2006/relationships/tags" Target="../tags/tag26.xml"/><Relationship Id="rId23" Type="http://schemas.openxmlformats.org/officeDocument/2006/relationships/tags" Target="../tags/tag25.xml"/><Relationship Id="rId22" Type="http://schemas.openxmlformats.org/officeDocument/2006/relationships/tags" Target="../tags/tag24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tags" Target="../tags/tag4.xml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38.xml"/><Relationship Id="rId8" Type="http://schemas.openxmlformats.org/officeDocument/2006/relationships/tags" Target="../tags/tag37.xml"/><Relationship Id="rId7" Type="http://schemas.openxmlformats.org/officeDocument/2006/relationships/tags" Target="../tags/tag36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2" Type="http://schemas.openxmlformats.org/officeDocument/2006/relationships/slideLayout" Target="../slideLayouts/slideLayout3.xml"/><Relationship Id="rId31" Type="http://schemas.openxmlformats.org/officeDocument/2006/relationships/tags" Target="../tags/tag60.xml"/><Relationship Id="rId30" Type="http://schemas.openxmlformats.org/officeDocument/2006/relationships/tags" Target="../tags/tag59.xml"/><Relationship Id="rId3" Type="http://schemas.openxmlformats.org/officeDocument/2006/relationships/tags" Target="../tags/tag32.xml"/><Relationship Id="rId29" Type="http://schemas.openxmlformats.org/officeDocument/2006/relationships/tags" Target="../tags/tag58.xml"/><Relationship Id="rId28" Type="http://schemas.openxmlformats.org/officeDocument/2006/relationships/tags" Target="../tags/tag57.xml"/><Relationship Id="rId27" Type="http://schemas.openxmlformats.org/officeDocument/2006/relationships/tags" Target="../tags/tag56.xml"/><Relationship Id="rId26" Type="http://schemas.openxmlformats.org/officeDocument/2006/relationships/tags" Target="../tags/tag55.xml"/><Relationship Id="rId25" Type="http://schemas.openxmlformats.org/officeDocument/2006/relationships/tags" Target="../tags/tag54.xml"/><Relationship Id="rId24" Type="http://schemas.openxmlformats.org/officeDocument/2006/relationships/tags" Target="../tags/tag53.xml"/><Relationship Id="rId23" Type="http://schemas.openxmlformats.org/officeDocument/2006/relationships/tags" Target="../tags/tag52.xml"/><Relationship Id="rId22" Type="http://schemas.openxmlformats.org/officeDocument/2006/relationships/tags" Target="../tags/tag51.xml"/><Relationship Id="rId21" Type="http://schemas.openxmlformats.org/officeDocument/2006/relationships/tags" Target="../tags/tag50.xml"/><Relationship Id="rId20" Type="http://schemas.openxmlformats.org/officeDocument/2006/relationships/tags" Target="../tags/tag49.xml"/><Relationship Id="rId2" Type="http://schemas.openxmlformats.org/officeDocument/2006/relationships/tags" Target="../tags/tag31.xml"/><Relationship Id="rId19" Type="http://schemas.openxmlformats.org/officeDocument/2006/relationships/tags" Target="../tags/tag48.xml"/><Relationship Id="rId18" Type="http://schemas.openxmlformats.org/officeDocument/2006/relationships/tags" Target="../tags/tag47.xml"/><Relationship Id="rId17" Type="http://schemas.openxmlformats.org/officeDocument/2006/relationships/tags" Target="../tags/tag46.xml"/><Relationship Id="rId16" Type="http://schemas.openxmlformats.org/officeDocument/2006/relationships/tags" Target="../tags/tag45.xml"/><Relationship Id="rId15" Type="http://schemas.openxmlformats.org/officeDocument/2006/relationships/tags" Target="../tags/tag44.xml"/><Relationship Id="rId14" Type="http://schemas.openxmlformats.org/officeDocument/2006/relationships/tags" Target="../tags/tag43.xml"/><Relationship Id="rId13" Type="http://schemas.openxmlformats.org/officeDocument/2006/relationships/tags" Target="../tags/tag42.xml"/><Relationship Id="rId12" Type="http://schemas.openxmlformats.org/officeDocument/2006/relationships/tags" Target="../tags/tag41.xml"/><Relationship Id="rId11" Type="http://schemas.openxmlformats.org/officeDocument/2006/relationships/tags" Target="../tags/tag40.xml"/><Relationship Id="rId10" Type="http://schemas.openxmlformats.org/officeDocument/2006/relationships/tags" Target="../tags/tag39.xml"/><Relationship Id="rId1" Type="http://schemas.openxmlformats.org/officeDocument/2006/relationships/tags" Target="../tags/tag3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image" Target="../media/image9.png"/><Relationship Id="rId12" Type="http://schemas.openxmlformats.org/officeDocument/2006/relationships/slideLayout" Target="../slideLayouts/slideLayout3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tags" Target="../tags/tag61.xml"/></Relationships>
</file>

<file path=ppt/slides/_rels/slide7.xml.rels><?xml version="1.0" encoding="UTF-8" standalone="yes"?>
<Relationships xmlns="http://schemas.openxmlformats.org/package/2006/relationships"><Relationship Id="rId99" Type="http://schemas.openxmlformats.org/officeDocument/2006/relationships/tags" Target="../tags/tag169.xml"/><Relationship Id="rId98" Type="http://schemas.openxmlformats.org/officeDocument/2006/relationships/tags" Target="../tags/tag168.xml"/><Relationship Id="rId97" Type="http://schemas.openxmlformats.org/officeDocument/2006/relationships/tags" Target="../tags/tag167.xml"/><Relationship Id="rId96" Type="http://schemas.openxmlformats.org/officeDocument/2006/relationships/tags" Target="../tags/tag166.xml"/><Relationship Id="rId95" Type="http://schemas.openxmlformats.org/officeDocument/2006/relationships/tags" Target="../tags/tag165.xml"/><Relationship Id="rId94" Type="http://schemas.openxmlformats.org/officeDocument/2006/relationships/tags" Target="../tags/tag164.xml"/><Relationship Id="rId93" Type="http://schemas.openxmlformats.org/officeDocument/2006/relationships/tags" Target="../tags/tag163.xml"/><Relationship Id="rId92" Type="http://schemas.openxmlformats.org/officeDocument/2006/relationships/tags" Target="../tags/tag162.xml"/><Relationship Id="rId91" Type="http://schemas.openxmlformats.org/officeDocument/2006/relationships/tags" Target="../tags/tag161.xml"/><Relationship Id="rId90" Type="http://schemas.openxmlformats.org/officeDocument/2006/relationships/tags" Target="../tags/tag160.xml"/><Relationship Id="rId9" Type="http://schemas.openxmlformats.org/officeDocument/2006/relationships/tags" Target="../tags/tag79.xml"/><Relationship Id="rId89" Type="http://schemas.openxmlformats.org/officeDocument/2006/relationships/tags" Target="../tags/tag159.xml"/><Relationship Id="rId88" Type="http://schemas.openxmlformats.org/officeDocument/2006/relationships/tags" Target="../tags/tag158.xml"/><Relationship Id="rId87" Type="http://schemas.openxmlformats.org/officeDocument/2006/relationships/tags" Target="../tags/tag157.xml"/><Relationship Id="rId86" Type="http://schemas.openxmlformats.org/officeDocument/2006/relationships/tags" Target="../tags/tag156.xml"/><Relationship Id="rId85" Type="http://schemas.openxmlformats.org/officeDocument/2006/relationships/tags" Target="../tags/tag155.xml"/><Relationship Id="rId84" Type="http://schemas.openxmlformats.org/officeDocument/2006/relationships/tags" Target="../tags/tag154.xml"/><Relationship Id="rId83" Type="http://schemas.openxmlformats.org/officeDocument/2006/relationships/tags" Target="../tags/tag153.xml"/><Relationship Id="rId82" Type="http://schemas.openxmlformats.org/officeDocument/2006/relationships/tags" Target="../tags/tag152.xml"/><Relationship Id="rId81" Type="http://schemas.openxmlformats.org/officeDocument/2006/relationships/tags" Target="../tags/tag151.xml"/><Relationship Id="rId80" Type="http://schemas.openxmlformats.org/officeDocument/2006/relationships/tags" Target="../tags/tag150.xml"/><Relationship Id="rId8" Type="http://schemas.openxmlformats.org/officeDocument/2006/relationships/tags" Target="../tags/tag78.xml"/><Relationship Id="rId79" Type="http://schemas.openxmlformats.org/officeDocument/2006/relationships/tags" Target="../tags/tag149.xml"/><Relationship Id="rId78" Type="http://schemas.openxmlformats.org/officeDocument/2006/relationships/tags" Target="../tags/tag148.xml"/><Relationship Id="rId77" Type="http://schemas.openxmlformats.org/officeDocument/2006/relationships/tags" Target="../tags/tag147.xml"/><Relationship Id="rId76" Type="http://schemas.openxmlformats.org/officeDocument/2006/relationships/tags" Target="../tags/tag146.xml"/><Relationship Id="rId75" Type="http://schemas.openxmlformats.org/officeDocument/2006/relationships/tags" Target="../tags/tag145.xml"/><Relationship Id="rId74" Type="http://schemas.openxmlformats.org/officeDocument/2006/relationships/tags" Target="../tags/tag144.xml"/><Relationship Id="rId73" Type="http://schemas.openxmlformats.org/officeDocument/2006/relationships/tags" Target="../tags/tag143.xml"/><Relationship Id="rId72" Type="http://schemas.openxmlformats.org/officeDocument/2006/relationships/tags" Target="../tags/tag142.xml"/><Relationship Id="rId71" Type="http://schemas.openxmlformats.org/officeDocument/2006/relationships/tags" Target="../tags/tag141.xml"/><Relationship Id="rId70" Type="http://schemas.openxmlformats.org/officeDocument/2006/relationships/tags" Target="../tags/tag140.xml"/><Relationship Id="rId7" Type="http://schemas.openxmlformats.org/officeDocument/2006/relationships/tags" Target="../tags/tag77.xml"/><Relationship Id="rId69" Type="http://schemas.openxmlformats.org/officeDocument/2006/relationships/tags" Target="../tags/tag139.xml"/><Relationship Id="rId68" Type="http://schemas.openxmlformats.org/officeDocument/2006/relationships/tags" Target="../tags/tag138.xml"/><Relationship Id="rId67" Type="http://schemas.openxmlformats.org/officeDocument/2006/relationships/tags" Target="../tags/tag137.xml"/><Relationship Id="rId66" Type="http://schemas.openxmlformats.org/officeDocument/2006/relationships/tags" Target="../tags/tag136.xml"/><Relationship Id="rId65" Type="http://schemas.openxmlformats.org/officeDocument/2006/relationships/tags" Target="../tags/tag135.xml"/><Relationship Id="rId64" Type="http://schemas.openxmlformats.org/officeDocument/2006/relationships/tags" Target="../tags/tag134.xml"/><Relationship Id="rId63" Type="http://schemas.openxmlformats.org/officeDocument/2006/relationships/tags" Target="../tags/tag133.xml"/><Relationship Id="rId62" Type="http://schemas.openxmlformats.org/officeDocument/2006/relationships/tags" Target="../tags/tag132.xml"/><Relationship Id="rId61" Type="http://schemas.openxmlformats.org/officeDocument/2006/relationships/tags" Target="../tags/tag131.xml"/><Relationship Id="rId60" Type="http://schemas.openxmlformats.org/officeDocument/2006/relationships/tags" Target="../tags/tag130.xml"/><Relationship Id="rId6" Type="http://schemas.openxmlformats.org/officeDocument/2006/relationships/tags" Target="../tags/tag76.xml"/><Relationship Id="rId59" Type="http://schemas.openxmlformats.org/officeDocument/2006/relationships/tags" Target="../tags/tag129.xml"/><Relationship Id="rId58" Type="http://schemas.openxmlformats.org/officeDocument/2006/relationships/tags" Target="../tags/tag128.xml"/><Relationship Id="rId57" Type="http://schemas.openxmlformats.org/officeDocument/2006/relationships/tags" Target="../tags/tag127.xml"/><Relationship Id="rId56" Type="http://schemas.openxmlformats.org/officeDocument/2006/relationships/tags" Target="../tags/tag126.xml"/><Relationship Id="rId55" Type="http://schemas.openxmlformats.org/officeDocument/2006/relationships/tags" Target="../tags/tag125.xml"/><Relationship Id="rId54" Type="http://schemas.openxmlformats.org/officeDocument/2006/relationships/tags" Target="../tags/tag124.xml"/><Relationship Id="rId53" Type="http://schemas.openxmlformats.org/officeDocument/2006/relationships/tags" Target="../tags/tag123.xml"/><Relationship Id="rId52" Type="http://schemas.openxmlformats.org/officeDocument/2006/relationships/tags" Target="../tags/tag122.xml"/><Relationship Id="rId51" Type="http://schemas.openxmlformats.org/officeDocument/2006/relationships/tags" Target="../tags/tag121.xml"/><Relationship Id="rId50" Type="http://schemas.openxmlformats.org/officeDocument/2006/relationships/tags" Target="../tags/tag120.xml"/><Relationship Id="rId5" Type="http://schemas.openxmlformats.org/officeDocument/2006/relationships/tags" Target="../tags/tag75.xml"/><Relationship Id="rId49" Type="http://schemas.openxmlformats.org/officeDocument/2006/relationships/tags" Target="../tags/tag119.xml"/><Relationship Id="rId48" Type="http://schemas.openxmlformats.org/officeDocument/2006/relationships/tags" Target="../tags/tag118.xml"/><Relationship Id="rId47" Type="http://schemas.openxmlformats.org/officeDocument/2006/relationships/tags" Target="../tags/tag117.xml"/><Relationship Id="rId46" Type="http://schemas.openxmlformats.org/officeDocument/2006/relationships/tags" Target="../tags/tag116.xml"/><Relationship Id="rId45" Type="http://schemas.openxmlformats.org/officeDocument/2006/relationships/tags" Target="../tags/tag115.xml"/><Relationship Id="rId44" Type="http://schemas.openxmlformats.org/officeDocument/2006/relationships/tags" Target="../tags/tag114.xml"/><Relationship Id="rId43" Type="http://schemas.openxmlformats.org/officeDocument/2006/relationships/tags" Target="../tags/tag113.xml"/><Relationship Id="rId42" Type="http://schemas.openxmlformats.org/officeDocument/2006/relationships/tags" Target="../tags/tag112.xml"/><Relationship Id="rId41" Type="http://schemas.openxmlformats.org/officeDocument/2006/relationships/tags" Target="../tags/tag111.xml"/><Relationship Id="rId40" Type="http://schemas.openxmlformats.org/officeDocument/2006/relationships/tags" Target="../tags/tag110.xml"/><Relationship Id="rId4" Type="http://schemas.openxmlformats.org/officeDocument/2006/relationships/tags" Target="../tags/tag74.xml"/><Relationship Id="rId39" Type="http://schemas.openxmlformats.org/officeDocument/2006/relationships/tags" Target="../tags/tag109.xml"/><Relationship Id="rId38" Type="http://schemas.openxmlformats.org/officeDocument/2006/relationships/tags" Target="../tags/tag108.xml"/><Relationship Id="rId37" Type="http://schemas.openxmlformats.org/officeDocument/2006/relationships/tags" Target="../tags/tag107.xml"/><Relationship Id="rId36" Type="http://schemas.openxmlformats.org/officeDocument/2006/relationships/tags" Target="../tags/tag106.xml"/><Relationship Id="rId35" Type="http://schemas.openxmlformats.org/officeDocument/2006/relationships/tags" Target="../tags/tag105.xml"/><Relationship Id="rId34" Type="http://schemas.openxmlformats.org/officeDocument/2006/relationships/tags" Target="../tags/tag104.xml"/><Relationship Id="rId33" Type="http://schemas.openxmlformats.org/officeDocument/2006/relationships/tags" Target="../tags/tag103.xml"/><Relationship Id="rId32" Type="http://schemas.openxmlformats.org/officeDocument/2006/relationships/tags" Target="../tags/tag102.xml"/><Relationship Id="rId31" Type="http://schemas.openxmlformats.org/officeDocument/2006/relationships/tags" Target="../tags/tag101.xml"/><Relationship Id="rId30" Type="http://schemas.openxmlformats.org/officeDocument/2006/relationships/tags" Target="../tags/tag100.xml"/><Relationship Id="rId3" Type="http://schemas.openxmlformats.org/officeDocument/2006/relationships/tags" Target="../tags/tag73.xml"/><Relationship Id="rId29" Type="http://schemas.openxmlformats.org/officeDocument/2006/relationships/tags" Target="../tags/tag99.xml"/><Relationship Id="rId28" Type="http://schemas.openxmlformats.org/officeDocument/2006/relationships/tags" Target="../tags/tag98.xml"/><Relationship Id="rId27" Type="http://schemas.openxmlformats.org/officeDocument/2006/relationships/tags" Target="../tags/tag97.xml"/><Relationship Id="rId262" Type="http://schemas.openxmlformats.org/officeDocument/2006/relationships/slideLayout" Target="../slideLayouts/slideLayout3.xml"/><Relationship Id="rId261" Type="http://schemas.openxmlformats.org/officeDocument/2006/relationships/tags" Target="../tags/tag331.xml"/><Relationship Id="rId260" Type="http://schemas.openxmlformats.org/officeDocument/2006/relationships/tags" Target="../tags/tag330.xml"/><Relationship Id="rId26" Type="http://schemas.openxmlformats.org/officeDocument/2006/relationships/tags" Target="../tags/tag96.xml"/><Relationship Id="rId259" Type="http://schemas.openxmlformats.org/officeDocument/2006/relationships/tags" Target="../tags/tag329.xml"/><Relationship Id="rId258" Type="http://schemas.openxmlformats.org/officeDocument/2006/relationships/tags" Target="../tags/tag328.xml"/><Relationship Id="rId257" Type="http://schemas.openxmlformats.org/officeDocument/2006/relationships/tags" Target="../tags/tag327.xml"/><Relationship Id="rId256" Type="http://schemas.openxmlformats.org/officeDocument/2006/relationships/tags" Target="../tags/tag326.xml"/><Relationship Id="rId255" Type="http://schemas.openxmlformats.org/officeDocument/2006/relationships/tags" Target="../tags/tag325.xml"/><Relationship Id="rId254" Type="http://schemas.openxmlformats.org/officeDocument/2006/relationships/tags" Target="../tags/tag324.xml"/><Relationship Id="rId253" Type="http://schemas.openxmlformats.org/officeDocument/2006/relationships/tags" Target="../tags/tag323.xml"/><Relationship Id="rId252" Type="http://schemas.openxmlformats.org/officeDocument/2006/relationships/tags" Target="../tags/tag322.xml"/><Relationship Id="rId251" Type="http://schemas.openxmlformats.org/officeDocument/2006/relationships/tags" Target="../tags/tag321.xml"/><Relationship Id="rId250" Type="http://schemas.openxmlformats.org/officeDocument/2006/relationships/tags" Target="../tags/tag320.xml"/><Relationship Id="rId25" Type="http://schemas.openxmlformats.org/officeDocument/2006/relationships/tags" Target="../tags/tag95.xml"/><Relationship Id="rId249" Type="http://schemas.openxmlformats.org/officeDocument/2006/relationships/tags" Target="../tags/tag319.xml"/><Relationship Id="rId248" Type="http://schemas.openxmlformats.org/officeDocument/2006/relationships/tags" Target="../tags/tag318.xml"/><Relationship Id="rId247" Type="http://schemas.openxmlformats.org/officeDocument/2006/relationships/tags" Target="../tags/tag317.xml"/><Relationship Id="rId246" Type="http://schemas.openxmlformats.org/officeDocument/2006/relationships/tags" Target="../tags/tag316.xml"/><Relationship Id="rId245" Type="http://schemas.openxmlformats.org/officeDocument/2006/relationships/tags" Target="../tags/tag315.xml"/><Relationship Id="rId244" Type="http://schemas.openxmlformats.org/officeDocument/2006/relationships/tags" Target="../tags/tag314.xml"/><Relationship Id="rId243" Type="http://schemas.openxmlformats.org/officeDocument/2006/relationships/tags" Target="../tags/tag313.xml"/><Relationship Id="rId242" Type="http://schemas.openxmlformats.org/officeDocument/2006/relationships/tags" Target="../tags/tag312.xml"/><Relationship Id="rId241" Type="http://schemas.openxmlformats.org/officeDocument/2006/relationships/tags" Target="../tags/tag311.xml"/><Relationship Id="rId240" Type="http://schemas.openxmlformats.org/officeDocument/2006/relationships/tags" Target="../tags/tag310.xml"/><Relationship Id="rId24" Type="http://schemas.openxmlformats.org/officeDocument/2006/relationships/tags" Target="../tags/tag94.xml"/><Relationship Id="rId239" Type="http://schemas.openxmlformats.org/officeDocument/2006/relationships/tags" Target="../tags/tag309.xml"/><Relationship Id="rId238" Type="http://schemas.openxmlformats.org/officeDocument/2006/relationships/tags" Target="../tags/tag308.xml"/><Relationship Id="rId237" Type="http://schemas.openxmlformats.org/officeDocument/2006/relationships/tags" Target="../tags/tag307.xml"/><Relationship Id="rId236" Type="http://schemas.openxmlformats.org/officeDocument/2006/relationships/tags" Target="../tags/tag306.xml"/><Relationship Id="rId235" Type="http://schemas.openxmlformats.org/officeDocument/2006/relationships/tags" Target="../tags/tag305.xml"/><Relationship Id="rId234" Type="http://schemas.openxmlformats.org/officeDocument/2006/relationships/tags" Target="../tags/tag304.xml"/><Relationship Id="rId233" Type="http://schemas.openxmlformats.org/officeDocument/2006/relationships/tags" Target="../tags/tag303.xml"/><Relationship Id="rId232" Type="http://schemas.openxmlformats.org/officeDocument/2006/relationships/tags" Target="../tags/tag302.xml"/><Relationship Id="rId231" Type="http://schemas.openxmlformats.org/officeDocument/2006/relationships/tags" Target="../tags/tag301.xml"/><Relationship Id="rId230" Type="http://schemas.openxmlformats.org/officeDocument/2006/relationships/tags" Target="../tags/tag300.xml"/><Relationship Id="rId23" Type="http://schemas.openxmlformats.org/officeDocument/2006/relationships/tags" Target="../tags/tag93.xml"/><Relationship Id="rId229" Type="http://schemas.openxmlformats.org/officeDocument/2006/relationships/tags" Target="../tags/tag299.xml"/><Relationship Id="rId228" Type="http://schemas.openxmlformats.org/officeDocument/2006/relationships/tags" Target="../tags/tag298.xml"/><Relationship Id="rId227" Type="http://schemas.openxmlformats.org/officeDocument/2006/relationships/tags" Target="../tags/tag297.xml"/><Relationship Id="rId226" Type="http://schemas.openxmlformats.org/officeDocument/2006/relationships/tags" Target="../tags/tag296.xml"/><Relationship Id="rId225" Type="http://schemas.openxmlformats.org/officeDocument/2006/relationships/tags" Target="../tags/tag295.xml"/><Relationship Id="rId224" Type="http://schemas.openxmlformats.org/officeDocument/2006/relationships/tags" Target="../tags/tag294.xml"/><Relationship Id="rId223" Type="http://schemas.openxmlformats.org/officeDocument/2006/relationships/tags" Target="../tags/tag293.xml"/><Relationship Id="rId222" Type="http://schemas.openxmlformats.org/officeDocument/2006/relationships/tags" Target="../tags/tag292.xml"/><Relationship Id="rId221" Type="http://schemas.openxmlformats.org/officeDocument/2006/relationships/tags" Target="../tags/tag291.xml"/><Relationship Id="rId220" Type="http://schemas.openxmlformats.org/officeDocument/2006/relationships/tags" Target="../tags/tag290.xml"/><Relationship Id="rId22" Type="http://schemas.openxmlformats.org/officeDocument/2006/relationships/tags" Target="../tags/tag92.xml"/><Relationship Id="rId219" Type="http://schemas.openxmlformats.org/officeDocument/2006/relationships/tags" Target="../tags/tag289.xml"/><Relationship Id="rId218" Type="http://schemas.openxmlformats.org/officeDocument/2006/relationships/tags" Target="../tags/tag288.xml"/><Relationship Id="rId217" Type="http://schemas.openxmlformats.org/officeDocument/2006/relationships/tags" Target="../tags/tag287.xml"/><Relationship Id="rId216" Type="http://schemas.openxmlformats.org/officeDocument/2006/relationships/tags" Target="../tags/tag286.xml"/><Relationship Id="rId215" Type="http://schemas.openxmlformats.org/officeDocument/2006/relationships/tags" Target="../tags/tag285.xml"/><Relationship Id="rId214" Type="http://schemas.openxmlformats.org/officeDocument/2006/relationships/tags" Target="../tags/tag284.xml"/><Relationship Id="rId213" Type="http://schemas.openxmlformats.org/officeDocument/2006/relationships/tags" Target="../tags/tag283.xml"/><Relationship Id="rId212" Type="http://schemas.openxmlformats.org/officeDocument/2006/relationships/tags" Target="../tags/tag282.xml"/><Relationship Id="rId211" Type="http://schemas.openxmlformats.org/officeDocument/2006/relationships/tags" Target="../tags/tag281.xml"/><Relationship Id="rId210" Type="http://schemas.openxmlformats.org/officeDocument/2006/relationships/tags" Target="../tags/tag280.xml"/><Relationship Id="rId21" Type="http://schemas.openxmlformats.org/officeDocument/2006/relationships/tags" Target="../tags/tag91.xml"/><Relationship Id="rId209" Type="http://schemas.openxmlformats.org/officeDocument/2006/relationships/tags" Target="../tags/tag279.xml"/><Relationship Id="rId208" Type="http://schemas.openxmlformats.org/officeDocument/2006/relationships/tags" Target="../tags/tag278.xml"/><Relationship Id="rId207" Type="http://schemas.openxmlformats.org/officeDocument/2006/relationships/tags" Target="../tags/tag277.xml"/><Relationship Id="rId206" Type="http://schemas.openxmlformats.org/officeDocument/2006/relationships/tags" Target="../tags/tag276.xml"/><Relationship Id="rId205" Type="http://schemas.openxmlformats.org/officeDocument/2006/relationships/tags" Target="../tags/tag275.xml"/><Relationship Id="rId204" Type="http://schemas.openxmlformats.org/officeDocument/2006/relationships/tags" Target="../tags/tag274.xml"/><Relationship Id="rId203" Type="http://schemas.openxmlformats.org/officeDocument/2006/relationships/tags" Target="../tags/tag273.xml"/><Relationship Id="rId202" Type="http://schemas.openxmlformats.org/officeDocument/2006/relationships/tags" Target="../tags/tag272.xml"/><Relationship Id="rId201" Type="http://schemas.openxmlformats.org/officeDocument/2006/relationships/tags" Target="../tags/tag271.xml"/><Relationship Id="rId200" Type="http://schemas.openxmlformats.org/officeDocument/2006/relationships/tags" Target="../tags/tag270.xml"/><Relationship Id="rId20" Type="http://schemas.openxmlformats.org/officeDocument/2006/relationships/tags" Target="../tags/tag90.xml"/><Relationship Id="rId2" Type="http://schemas.openxmlformats.org/officeDocument/2006/relationships/tags" Target="../tags/tag72.xml"/><Relationship Id="rId199" Type="http://schemas.openxmlformats.org/officeDocument/2006/relationships/tags" Target="../tags/tag269.xml"/><Relationship Id="rId198" Type="http://schemas.openxmlformats.org/officeDocument/2006/relationships/tags" Target="../tags/tag268.xml"/><Relationship Id="rId197" Type="http://schemas.openxmlformats.org/officeDocument/2006/relationships/tags" Target="../tags/tag267.xml"/><Relationship Id="rId196" Type="http://schemas.openxmlformats.org/officeDocument/2006/relationships/tags" Target="../tags/tag266.xml"/><Relationship Id="rId195" Type="http://schemas.openxmlformats.org/officeDocument/2006/relationships/tags" Target="../tags/tag265.xml"/><Relationship Id="rId194" Type="http://schemas.openxmlformats.org/officeDocument/2006/relationships/tags" Target="../tags/tag264.xml"/><Relationship Id="rId193" Type="http://schemas.openxmlformats.org/officeDocument/2006/relationships/tags" Target="../tags/tag263.xml"/><Relationship Id="rId192" Type="http://schemas.openxmlformats.org/officeDocument/2006/relationships/tags" Target="../tags/tag262.xml"/><Relationship Id="rId191" Type="http://schemas.openxmlformats.org/officeDocument/2006/relationships/tags" Target="../tags/tag261.xml"/><Relationship Id="rId190" Type="http://schemas.openxmlformats.org/officeDocument/2006/relationships/tags" Target="../tags/tag260.xml"/><Relationship Id="rId19" Type="http://schemas.openxmlformats.org/officeDocument/2006/relationships/tags" Target="../tags/tag89.xml"/><Relationship Id="rId189" Type="http://schemas.openxmlformats.org/officeDocument/2006/relationships/tags" Target="../tags/tag259.xml"/><Relationship Id="rId188" Type="http://schemas.openxmlformats.org/officeDocument/2006/relationships/tags" Target="../tags/tag258.xml"/><Relationship Id="rId187" Type="http://schemas.openxmlformats.org/officeDocument/2006/relationships/tags" Target="../tags/tag257.xml"/><Relationship Id="rId186" Type="http://schemas.openxmlformats.org/officeDocument/2006/relationships/tags" Target="../tags/tag256.xml"/><Relationship Id="rId185" Type="http://schemas.openxmlformats.org/officeDocument/2006/relationships/tags" Target="../tags/tag255.xml"/><Relationship Id="rId184" Type="http://schemas.openxmlformats.org/officeDocument/2006/relationships/tags" Target="../tags/tag254.xml"/><Relationship Id="rId183" Type="http://schemas.openxmlformats.org/officeDocument/2006/relationships/tags" Target="../tags/tag253.xml"/><Relationship Id="rId182" Type="http://schemas.openxmlformats.org/officeDocument/2006/relationships/tags" Target="../tags/tag252.xml"/><Relationship Id="rId181" Type="http://schemas.openxmlformats.org/officeDocument/2006/relationships/tags" Target="../tags/tag251.xml"/><Relationship Id="rId180" Type="http://schemas.openxmlformats.org/officeDocument/2006/relationships/tags" Target="../tags/tag250.xml"/><Relationship Id="rId18" Type="http://schemas.openxmlformats.org/officeDocument/2006/relationships/tags" Target="../tags/tag88.xml"/><Relationship Id="rId179" Type="http://schemas.openxmlformats.org/officeDocument/2006/relationships/tags" Target="../tags/tag249.xml"/><Relationship Id="rId178" Type="http://schemas.openxmlformats.org/officeDocument/2006/relationships/tags" Target="../tags/tag248.xml"/><Relationship Id="rId177" Type="http://schemas.openxmlformats.org/officeDocument/2006/relationships/tags" Target="../tags/tag247.xml"/><Relationship Id="rId176" Type="http://schemas.openxmlformats.org/officeDocument/2006/relationships/tags" Target="../tags/tag246.xml"/><Relationship Id="rId175" Type="http://schemas.openxmlformats.org/officeDocument/2006/relationships/tags" Target="../tags/tag245.xml"/><Relationship Id="rId174" Type="http://schemas.openxmlformats.org/officeDocument/2006/relationships/tags" Target="../tags/tag244.xml"/><Relationship Id="rId173" Type="http://schemas.openxmlformats.org/officeDocument/2006/relationships/tags" Target="../tags/tag243.xml"/><Relationship Id="rId172" Type="http://schemas.openxmlformats.org/officeDocument/2006/relationships/tags" Target="../tags/tag242.xml"/><Relationship Id="rId171" Type="http://schemas.openxmlformats.org/officeDocument/2006/relationships/tags" Target="../tags/tag241.xml"/><Relationship Id="rId170" Type="http://schemas.openxmlformats.org/officeDocument/2006/relationships/tags" Target="../tags/tag240.xml"/><Relationship Id="rId17" Type="http://schemas.openxmlformats.org/officeDocument/2006/relationships/tags" Target="../tags/tag87.xml"/><Relationship Id="rId169" Type="http://schemas.openxmlformats.org/officeDocument/2006/relationships/tags" Target="../tags/tag239.xml"/><Relationship Id="rId168" Type="http://schemas.openxmlformats.org/officeDocument/2006/relationships/tags" Target="../tags/tag238.xml"/><Relationship Id="rId167" Type="http://schemas.openxmlformats.org/officeDocument/2006/relationships/tags" Target="../tags/tag237.xml"/><Relationship Id="rId166" Type="http://schemas.openxmlformats.org/officeDocument/2006/relationships/tags" Target="../tags/tag236.xml"/><Relationship Id="rId165" Type="http://schemas.openxmlformats.org/officeDocument/2006/relationships/tags" Target="../tags/tag235.xml"/><Relationship Id="rId164" Type="http://schemas.openxmlformats.org/officeDocument/2006/relationships/tags" Target="../tags/tag234.xml"/><Relationship Id="rId163" Type="http://schemas.openxmlformats.org/officeDocument/2006/relationships/tags" Target="../tags/tag233.xml"/><Relationship Id="rId162" Type="http://schemas.openxmlformats.org/officeDocument/2006/relationships/tags" Target="../tags/tag232.xml"/><Relationship Id="rId161" Type="http://schemas.openxmlformats.org/officeDocument/2006/relationships/tags" Target="../tags/tag231.xml"/><Relationship Id="rId160" Type="http://schemas.openxmlformats.org/officeDocument/2006/relationships/tags" Target="../tags/tag230.xml"/><Relationship Id="rId16" Type="http://schemas.openxmlformats.org/officeDocument/2006/relationships/tags" Target="../tags/tag86.xml"/><Relationship Id="rId159" Type="http://schemas.openxmlformats.org/officeDocument/2006/relationships/tags" Target="../tags/tag229.xml"/><Relationship Id="rId158" Type="http://schemas.openxmlformats.org/officeDocument/2006/relationships/tags" Target="../tags/tag228.xml"/><Relationship Id="rId157" Type="http://schemas.openxmlformats.org/officeDocument/2006/relationships/tags" Target="../tags/tag227.xml"/><Relationship Id="rId156" Type="http://schemas.openxmlformats.org/officeDocument/2006/relationships/tags" Target="../tags/tag226.xml"/><Relationship Id="rId155" Type="http://schemas.openxmlformats.org/officeDocument/2006/relationships/tags" Target="../tags/tag225.xml"/><Relationship Id="rId154" Type="http://schemas.openxmlformats.org/officeDocument/2006/relationships/tags" Target="../tags/tag224.xml"/><Relationship Id="rId153" Type="http://schemas.openxmlformats.org/officeDocument/2006/relationships/tags" Target="../tags/tag223.xml"/><Relationship Id="rId152" Type="http://schemas.openxmlformats.org/officeDocument/2006/relationships/tags" Target="../tags/tag222.xml"/><Relationship Id="rId151" Type="http://schemas.openxmlformats.org/officeDocument/2006/relationships/tags" Target="../tags/tag221.xml"/><Relationship Id="rId150" Type="http://schemas.openxmlformats.org/officeDocument/2006/relationships/tags" Target="../tags/tag220.xml"/><Relationship Id="rId15" Type="http://schemas.openxmlformats.org/officeDocument/2006/relationships/tags" Target="../tags/tag85.xml"/><Relationship Id="rId149" Type="http://schemas.openxmlformats.org/officeDocument/2006/relationships/tags" Target="../tags/tag219.xml"/><Relationship Id="rId148" Type="http://schemas.openxmlformats.org/officeDocument/2006/relationships/tags" Target="../tags/tag218.xml"/><Relationship Id="rId147" Type="http://schemas.openxmlformats.org/officeDocument/2006/relationships/tags" Target="../tags/tag217.xml"/><Relationship Id="rId146" Type="http://schemas.openxmlformats.org/officeDocument/2006/relationships/tags" Target="../tags/tag216.xml"/><Relationship Id="rId145" Type="http://schemas.openxmlformats.org/officeDocument/2006/relationships/tags" Target="../tags/tag215.xml"/><Relationship Id="rId144" Type="http://schemas.openxmlformats.org/officeDocument/2006/relationships/tags" Target="../tags/tag214.xml"/><Relationship Id="rId143" Type="http://schemas.openxmlformats.org/officeDocument/2006/relationships/tags" Target="../tags/tag213.xml"/><Relationship Id="rId142" Type="http://schemas.openxmlformats.org/officeDocument/2006/relationships/tags" Target="../tags/tag212.xml"/><Relationship Id="rId141" Type="http://schemas.openxmlformats.org/officeDocument/2006/relationships/tags" Target="../tags/tag211.xml"/><Relationship Id="rId140" Type="http://schemas.openxmlformats.org/officeDocument/2006/relationships/tags" Target="../tags/tag210.xml"/><Relationship Id="rId14" Type="http://schemas.openxmlformats.org/officeDocument/2006/relationships/tags" Target="../tags/tag84.xml"/><Relationship Id="rId139" Type="http://schemas.openxmlformats.org/officeDocument/2006/relationships/tags" Target="../tags/tag209.xml"/><Relationship Id="rId138" Type="http://schemas.openxmlformats.org/officeDocument/2006/relationships/tags" Target="../tags/tag208.xml"/><Relationship Id="rId137" Type="http://schemas.openxmlformats.org/officeDocument/2006/relationships/tags" Target="../tags/tag207.xml"/><Relationship Id="rId136" Type="http://schemas.openxmlformats.org/officeDocument/2006/relationships/tags" Target="../tags/tag206.xml"/><Relationship Id="rId135" Type="http://schemas.openxmlformats.org/officeDocument/2006/relationships/tags" Target="../tags/tag205.xml"/><Relationship Id="rId134" Type="http://schemas.openxmlformats.org/officeDocument/2006/relationships/tags" Target="../tags/tag204.xml"/><Relationship Id="rId133" Type="http://schemas.openxmlformats.org/officeDocument/2006/relationships/tags" Target="../tags/tag203.xml"/><Relationship Id="rId132" Type="http://schemas.openxmlformats.org/officeDocument/2006/relationships/tags" Target="../tags/tag202.xml"/><Relationship Id="rId131" Type="http://schemas.openxmlformats.org/officeDocument/2006/relationships/tags" Target="../tags/tag201.xml"/><Relationship Id="rId130" Type="http://schemas.openxmlformats.org/officeDocument/2006/relationships/tags" Target="../tags/tag200.xml"/><Relationship Id="rId13" Type="http://schemas.openxmlformats.org/officeDocument/2006/relationships/tags" Target="../tags/tag83.xml"/><Relationship Id="rId129" Type="http://schemas.openxmlformats.org/officeDocument/2006/relationships/tags" Target="../tags/tag199.xml"/><Relationship Id="rId128" Type="http://schemas.openxmlformats.org/officeDocument/2006/relationships/tags" Target="../tags/tag198.xml"/><Relationship Id="rId127" Type="http://schemas.openxmlformats.org/officeDocument/2006/relationships/tags" Target="../tags/tag197.xml"/><Relationship Id="rId126" Type="http://schemas.openxmlformats.org/officeDocument/2006/relationships/tags" Target="../tags/tag196.xml"/><Relationship Id="rId125" Type="http://schemas.openxmlformats.org/officeDocument/2006/relationships/tags" Target="../tags/tag195.xml"/><Relationship Id="rId124" Type="http://schemas.openxmlformats.org/officeDocument/2006/relationships/tags" Target="../tags/tag194.xml"/><Relationship Id="rId123" Type="http://schemas.openxmlformats.org/officeDocument/2006/relationships/tags" Target="../tags/tag193.xml"/><Relationship Id="rId122" Type="http://schemas.openxmlformats.org/officeDocument/2006/relationships/tags" Target="../tags/tag192.xml"/><Relationship Id="rId121" Type="http://schemas.openxmlformats.org/officeDocument/2006/relationships/tags" Target="../tags/tag191.xml"/><Relationship Id="rId120" Type="http://schemas.openxmlformats.org/officeDocument/2006/relationships/tags" Target="../tags/tag190.xml"/><Relationship Id="rId12" Type="http://schemas.openxmlformats.org/officeDocument/2006/relationships/tags" Target="../tags/tag82.xml"/><Relationship Id="rId119" Type="http://schemas.openxmlformats.org/officeDocument/2006/relationships/tags" Target="../tags/tag189.xml"/><Relationship Id="rId118" Type="http://schemas.openxmlformats.org/officeDocument/2006/relationships/tags" Target="../tags/tag188.xml"/><Relationship Id="rId117" Type="http://schemas.openxmlformats.org/officeDocument/2006/relationships/tags" Target="../tags/tag187.xml"/><Relationship Id="rId116" Type="http://schemas.openxmlformats.org/officeDocument/2006/relationships/tags" Target="../tags/tag186.xml"/><Relationship Id="rId115" Type="http://schemas.openxmlformats.org/officeDocument/2006/relationships/tags" Target="../tags/tag185.xml"/><Relationship Id="rId114" Type="http://schemas.openxmlformats.org/officeDocument/2006/relationships/tags" Target="../tags/tag184.xml"/><Relationship Id="rId113" Type="http://schemas.openxmlformats.org/officeDocument/2006/relationships/tags" Target="../tags/tag183.xml"/><Relationship Id="rId112" Type="http://schemas.openxmlformats.org/officeDocument/2006/relationships/tags" Target="../tags/tag182.xml"/><Relationship Id="rId111" Type="http://schemas.openxmlformats.org/officeDocument/2006/relationships/tags" Target="../tags/tag181.xml"/><Relationship Id="rId110" Type="http://schemas.openxmlformats.org/officeDocument/2006/relationships/tags" Target="../tags/tag180.xml"/><Relationship Id="rId11" Type="http://schemas.openxmlformats.org/officeDocument/2006/relationships/tags" Target="../tags/tag81.xml"/><Relationship Id="rId109" Type="http://schemas.openxmlformats.org/officeDocument/2006/relationships/tags" Target="../tags/tag179.xml"/><Relationship Id="rId108" Type="http://schemas.openxmlformats.org/officeDocument/2006/relationships/tags" Target="../tags/tag178.xml"/><Relationship Id="rId107" Type="http://schemas.openxmlformats.org/officeDocument/2006/relationships/tags" Target="../tags/tag177.xml"/><Relationship Id="rId106" Type="http://schemas.openxmlformats.org/officeDocument/2006/relationships/tags" Target="../tags/tag176.xml"/><Relationship Id="rId105" Type="http://schemas.openxmlformats.org/officeDocument/2006/relationships/tags" Target="../tags/tag175.xml"/><Relationship Id="rId104" Type="http://schemas.openxmlformats.org/officeDocument/2006/relationships/tags" Target="../tags/tag174.xml"/><Relationship Id="rId103" Type="http://schemas.openxmlformats.org/officeDocument/2006/relationships/tags" Target="../tags/tag173.xml"/><Relationship Id="rId102" Type="http://schemas.openxmlformats.org/officeDocument/2006/relationships/tags" Target="../tags/tag172.xml"/><Relationship Id="rId101" Type="http://schemas.openxmlformats.org/officeDocument/2006/relationships/tags" Target="../tags/tag171.xml"/><Relationship Id="rId100" Type="http://schemas.openxmlformats.org/officeDocument/2006/relationships/tags" Target="../tags/tag170.xml"/><Relationship Id="rId10" Type="http://schemas.openxmlformats.org/officeDocument/2006/relationships/tags" Target="../tags/tag80.xml"/><Relationship Id="rId1" Type="http://schemas.openxmlformats.org/officeDocument/2006/relationships/tags" Target="../tags/tag7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40.xml"/><Relationship Id="rId8" Type="http://schemas.openxmlformats.org/officeDocument/2006/relationships/tags" Target="../tags/tag339.xml"/><Relationship Id="rId7" Type="http://schemas.openxmlformats.org/officeDocument/2006/relationships/tags" Target="../tags/tag338.xml"/><Relationship Id="rId6" Type="http://schemas.openxmlformats.org/officeDocument/2006/relationships/tags" Target="../tags/tag337.xml"/><Relationship Id="rId5" Type="http://schemas.openxmlformats.org/officeDocument/2006/relationships/tags" Target="../tags/tag336.xml"/><Relationship Id="rId4" Type="http://schemas.openxmlformats.org/officeDocument/2006/relationships/tags" Target="../tags/tag335.xml"/><Relationship Id="rId3" Type="http://schemas.openxmlformats.org/officeDocument/2006/relationships/tags" Target="../tags/tag334.xml"/><Relationship Id="rId27" Type="http://schemas.openxmlformats.org/officeDocument/2006/relationships/slideLayout" Target="../slideLayouts/slideLayout3.xml"/><Relationship Id="rId26" Type="http://schemas.openxmlformats.org/officeDocument/2006/relationships/tags" Target="../tags/tag357.xml"/><Relationship Id="rId25" Type="http://schemas.openxmlformats.org/officeDocument/2006/relationships/tags" Target="../tags/tag356.xml"/><Relationship Id="rId24" Type="http://schemas.openxmlformats.org/officeDocument/2006/relationships/tags" Target="../tags/tag355.xml"/><Relationship Id="rId23" Type="http://schemas.openxmlformats.org/officeDocument/2006/relationships/tags" Target="../tags/tag354.xml"/><Relationship Id="rId22" Type="http://schemas.openxmlformats.org/officeDocument/2006/relationships/tags" Target="../tags/tag353.xml"/><Relationship Id="rId21" Type="http://schemas.openxmlformats.org/officeDocument/2006/relationships/tags" Target="../tags/tag352.xml"/><Relationship Id="rId20" Type="http://schemas.openxmlformats.org/officeDocument/2006/relationships/tags" Target="../tags/tag351.xml"/><Relationship Id="rId2" Type="http://schemas.openxmlformats.org/officeDocument/2006/relationships/tags" Target="../tags/tag333.xml"/><Relationship Id="rId19" Type="http://schemas.openxmlformats.org/officeDocument/2006/relationships/tags" Target="../tags/tag350.xml"/><Relationship Id="rId18" Type="http://schemas.openxmlformats.org/officeDocument/2006/relationships/tags" Target="../tags/tag349.xml"/><Relationship Id="rId17" Type="http://schemas.openxmlformats.org/officeDocument/2006/relationships/tags" Target="../tags/tag348.xml"/><Relationship Id="rId16" Type="http://schemas.openxmlformats.org/officeDocument/2006/relationships/tags" Target="../tags/tag347.xml"/><Relationship Id="rId15" Type="http://schemas.openxmlformats.org/officeDocument/2006/relationships/tags" Target="../tags/tag346.xml"/><Relationship Id="rId14" Type="http://schemas.openxmlformats.org/officeDocument/2006/relationships/tags" Target="../tags/tag345.xml"/><Relationship Id="rId13" Type="http://schemas.openxmlformats.org/officeDocument/2006/relationships/tags" Target="../tags/tag344.xml"/><Relationship Id="rId12" Type="http://schemas.openxmlformats.org/officeDocument/2006/relationships/tags" Target="../tags/tag343.xml"/><Relationship Id="rId11" Type="http://schemas.openxmlformats.org/officeDocument/2006/relationships/tags" Target="../tags/tag342.xml"/><Relationship Id="rId10" Type="http://schemas.openxmlformats.org/officeDocument/2006/relationships/tags" Target="../tags/tag341.xml"/><Relationship Id="rId1" Type="http://schemas.openxmlformats.org/officeDocument/2006/relationships/tags" Target="../tags/tag33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66.xml"/><Relationship Id="rId8" Type="http://schemas.openxmlformats.org/officeDocument/2006/relationships/tags" Target="../tags/tag365.xml"/><Relationship Id="rId7" Type="http://schemas.openxmlformats.org/officeDocument/2006/relationships/tags" Target="../tags/tag364.xml"/><Relationship Id="rId61" Type="http://schemas.openxmlformats.org/officeDocument/2006/relationships/slideLayout" Target="../slideLayouts/slideLayout3.xml"/><Relationship Id="rId60" Type="http://schemas.openxmlformats.org/officeDocument/2006/relationships/tags" Target="../tags/tag417.xml"/><Relationship Id="rId6" Type="http://schemas.openxmlformats.org/officeDocument/2006/relationships/tags" Target="../tags/tag363.xml"/><Relationship Id="rId59" Type="http://schemas.openxmlformats.org/officeDocument/2006/relationships/tags" Target="../tags/tag416.xml"/><Relationship Id="rId58" Type="http://schemas.openxmlformats.org/officeDocument/2006/relationships/tags" Target="../tags/tag415.xml"/><Relationship Id="rId57" Type="http://schemas.openxmlformats.org/officeDocument/2006/relationships/tags" Target="../tags/tag414.xml"/><Relationship Id="rId56" Type="http://schemas.openxmlformats.org/officeDocument/2006/relationships/tags" Target="../tags/tag413.xml"/><Relationship Id="rId55" Type="http://schemas.openxmlformats.org/officeDocument/2006/relationships/tags" Target="../tags/tag412.xml"/><Relationship Id="rId54" Type="http://schemas.openxmlformats.org/officeDocument/2006/relationships/tags" Target="../tags/tag411.xml"/><Relationship Id="rId53" Type="http://schemas.openxmlformats.org/officeDocument/2006/relationships/tags" Target="../tags/tag410.xml"/><Relationship Id="rId52" Type="http://schemas.openxmlformats.org/officeDocument/2006/relationships/tags" Target="../tags/tag409.xml"/><Relationship Id="rId51" Type="http://schemas.openxmlformats.org/officeDocument/2006/relationships/tags" Target="../tags/tag408.xml"/><Relationship Id="rId50" Type="http://schemas.openxmlformats.org/officeDocument/2006/relationships/tags" Target="../tags/tag407.xml"/><Relationship Id="rId5" Type="http://schemas.openxmlformats.org/officeDocument/2006/relationships/tags" Target="../tags/tag362.xml"/><Relationship Id="rId49" Type="http://schemas.openxmlformats.org/officeDocument/2006/relationships/tags" Target="../tags/tag406.xml"/><Relationship Id="rId48" Type="http://schemas.openxmlformats.org/officeDocument/2006/relationships/tags" Target="../tags/tag405.xml"/><Relationship Id="rId47" Type="http://schemas.openxmlformats.org/officeDocument/2006/relationships/tags" Target="../tags/tag404.xml"/><Relationship Id="rId46" Type="http://schemas.openxmlformats.org/officeDocument/2006/relationships/tags" Target="../tags/tag403.xml"/><Relationship Id="rId45" Type="http://schemas.openxmlformats.org/officeDocument/2006/relationships/tags" Target="../tags/tag402.xml"/><Relationship Id="rId44" Type="http://schemas.openxmlformats.org/officeDocument/2006/relationships/tags" Target="../tags/tag401.xml"/><Relationship Id="rId43" Type="http://schemas.openxmlformats.org/officeDocument/2006/relationships/tags" Target="../tags/tag400.xml"/><Relationship Id="rId42" Type="http://schemas.openxmlformats.org/officeDocument/2006/relationships/tags" Target="../tags/tag399.xml"/><Relationship Id="rId41" Type="http://schemas.openxmlformats.org/officeDocument/2006/relationships/tags" Target="../tags/tag398.xml"/><Relationship Id="rId40" Type="http://schemas.openxmlformats.org/officeDocument/2006/relationships/tags" Target="../tags/tag397.xml"/><Relationship Id="rId4" Type="http://schemas.openxmlformats.org/officeDocument/2006/relationships/tags" Target="../tags/tag361.xml"/><Relationship Id="rId39" Type="http://schemas.openxmlformats.org/officeDocument/2006/relationships/tags" Target="../tags/tag396.xml"/><Relationship Id="rId38" Type="http://schemas.openxmlformats.org/officeDocument/2006/relationships/tags" Target="../tags/tag395.xml"/><Relationship Id="rId37" Type="http://schemas.openxmlformats.org/officeDocument/2006/relationships/tags" Target="../tags/tag394.xml"/><Relationship Id="rId36" Type="http://schemas.openxmlformats.org/officeDocument/2006/relationships/tags" Target="../tags/tag393.xml"/><Relationship Id="rId35" Type="http://schemas.openxmlformats.org/officeDocument/2006/relationships/tags" Target="../tags/tag392.xml"/><Relationship Id="rId34" Type="http://schemas.openxmlformats.org/officeDocument/2006/relationships/tags" Target="../tags/tag391.xml"/><Relationship Id="rId33" Type="http://schemas.openxmlformats.org/officeDocument/2006/relationships/tags" Target="../tags/tag390.xml"/><Relationship Id="rId32" Type="http://schemas.openxmlformats.org/officeDocument/2006/relationships/tags" Target="../tags/tag389.xml"/><Relationship Id="rId31" Type="http://schemas.openxmlformats.org/officeDocument/2006/relationships/tags" Target="../tags/tag388.xml"/><Relationship Id="rId30" Type="http://schemas.openxmlformats.org/officeDocument/2006/relationships/tags" Target="../tags/tag387.xml"/><Relationship Id="rId3" Type="http://schemas.openxmlformats.org/officeDocument/2006/relationships/tags" Target="../tags/tag360.xml"/><Relationship Id="rId29" Type="http://schemas.openxmlformats.org/officeDocument/2006/relationships/tags" Target="../tags/tag386.xml"/><Relationship Id="rId28" Type="http://schemas.openxmlformats.org/officeDocument/2006/relationships/tags" Target="../tags/tag385.xml"/><Relationship Id="rId27" Type="http://schemas.openxmlformats.org/officeDocument/2006/relationships/tags" Target="../tags/tag384.xml"/><Relationship Id="rId26" Type="http://schemas.openxmlformats.org/officeDocument/2006/relationships/tags" Target="../tags/tag383.xml"/><Relationship Id="rId25" Type="http://schemas.openxmlformats.org/officeDocument/2006/relationships/tags" Target="../tags/tag382.xml"/><Relationship Id="rId24" Type="http://schemas.openxmlformats.org/officeDocument/2006/relationships/tags" Target="../tags/tag381.xml"/><Relationship Id="rId23" Type="http://schemas.openxmlformats.org/officeDocument/2006/relationships/tags" Target="../tags/tag380.xml"/><Relationship Id="rId22" Type="http://schemas.openxmlformats.org/officeDocument/2006/relationships/tags" Target="../tags/tag379.xml"/><Relationship Id="rId21" Type="http://schemas.openxmlformats.org/officeDocument/2006/relationships/tags" Target="../tags/tag378.xml"/><Relationship Id="rId20" Type="http://schemas.openxmlformats.org/officeDocument/2006/relationships/tags" Target="../tags/tag377.xml"/><Relationship Id="rId2" Type="http://schemas.openxmlformats.org/officeDocument/2006/relationships/tags" Target="../tags/tag359.xml"/><Relationship Id="rId19" Type="http://schemas.openxmlformats.org/officeDocument/2006/relationships/tags" Target="../tags/tag376.xml"/><Relationship Id="rId18" Type="http://schemas.openxmlformats.org/officeDocument/2006/relationships/tags" Target="../tags/tag375.xml"/><Relationship Id="rId17" Type="http://schemas.openxmlformats.org/officeDocument/2006/relationships/tags" Target="../tags/tag374.xml"/><Relationship Id="rId16" Type="http://schemas.openxmlformats.org/officeDocument/2006/relationships/tags" Target="../tags/tag373.xml"/><Relationship Id="rId15" Type="http://schemas.openxmlformats.org/officeDocument/2006/relationships/tags" Target="../tags/tag372.xml"/><Relationship Id="rId14" Type="http://schemas.openxmlformats.org/officeDocument/2006/relationships/tags" Target="../tags/tag371.xml"/><Relationship Id="rId13" Type="http://schemas.openxmlformats.org/officeDocument/2006/relationships/tags" Target="../tags/tag370.xml"/><Relationship Id="rId12" Type="http://schemas.openxmlformats.org/officeDocument/2006/relationships/tags" Target="../tags/tag369.xml"/><Relationship Id="rId11" Type="http://schemas.openxmlformats.org/officeDocument/2006/relationships/tags" Target="../tags/tag368.xml"/><Relationship Id="rId10" Type="http://schemas.openxmlformats.org/officeDocument/2006/relationships/tags" Target="../tags/tag367.xml"/><Relationship Id="rId1" Type="http://schemas.openxmlformats.org/officeDocument/2006/relationships/tags" Target="../tags/tag358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426.xml"/><Relationship Id="rId8" Type="http://schemas.openxmlformats.org/officeDocument/2006/relationships/tags" Target="../tags/tag425.xml"/><Relationship Id="rId7" Type="http://schemas.openxmlformats.org/officeDocument/2006/relationships/tags" Target="../tags/tag424.xml"/><Relationship Id="rId6" Type="http://schemas.openxmlformats.org/officeDocument/2006/relationships/tags" Target="../tags/tag423.xml"/><Relationship Id="rId5" Type="http://schemas.openxmlformats.org/officeDocument/2006/relationships/tags" Target="../tags/tag422.xml"/><Relationship Id="rId4" Type="http://schemas.openxmlformats.org/officeDocument/2006/relationships/tags" Target="../tags/tag421.xml"/><Relationship Id="rId39" Type="http://schemas.openxmlformats.org/officeDocument/2006/relationships/slideLayout" Target="../slideLayouts/slideLayout3.xml"/><Relationship Id="rId38" Type="http://schemas.openxmlformats.org/officeDocument/2006/relationships/tags" Target="../tags/tag455.xml"/><Relationship Id="rId37" Type="http://schemas.openxmlformats.org/officeDocument/2006/relationships/tags" Target="../tags/tag454.xml"/><Relationship Id="rId36" Type="http://schemas.openxmlformats.org/officeDocument/2006/relationships/tags" Target="../tags/tag453.xml"/><Relationship Id="rId35" Type="http://schemas.openxmlformats.org/officeDocument/2006/relationships/tags" Target="../tags/tag452.xml"/><Relationship Id="rId34" Type="http://schemas.openxmlformats.org/officeDocument/2006/relationships/tags" Target="../tags/tag451.xml"/><Relationship Id="rId33" Type="http://schemas.openxmlformats.org/officeDocument/2006/relationships/tags" Target="../tags/tag450.xml"/><Relationship Id="rId32" Type="http://schemas.openxmlformats.org/officeDocument/2006/relationships/tags" Target="../tags/tag449.xml"/><Relationship Id="rId31" Type="http://schemas.openxmlformats.org/officeDocument/2006/relationships/tags" Target="../tags/tag448.xml"/><Relationship Id="rId30" Type="http://schemas.openxmlformats.org/officeDocument/2006/relationships/tags" Target="../tags/tag447.xml"/><Relationship Id="rId3" Type="http://schemas.openxmlformats.org/officeDocument/2006/relationships/tags" Target="../tags/tag420.xml"/><Relationship Id="rId29" Type="http://schemas.openxmlformats.org/officeDocument/2006/relationships/tags" Target="../tags/tag446.xml"/><Relationship Id="rId28" Type="http://schemas.openxmlformats.org/officeDocument/2006/relationships/tags" Target="../tags/tag445.xml"/><Relationship Id="rId27" Type="http://schemas.openxmlformats.org/officeDocument/2006/relationships/tags" Target="../tags/tag444.xml"/><Relationship Id="rId26" Type="http://schemas.openxmlformats.org/officeDocument/2006/relationships/tags" Target="../tags/tag443.xml"/><Relationship Id="rId25" Type="http://schemas.openxmlformats.org/officeDocument/2006/relationships/tags" Target="../tags/tag442.xml"/><Relationship Id="rId24" Type="http://schemas.openxmlformats.org/officeDocument/2006/relationships/tags" Target="../tags/tag441.xml"/><Relationship Id="rId23" Type="http://schemas.openxmlformats.org/officeDocument/2006/relationships/tags" Target="../tags/tag440.xml"/><Relationship Id="rId22" Type="http://schemas.openxmlformats.org/officeDocument/2006/relationships/tags" Target="../tags/tag439.xml"/><Relationship Id="rId21" Type="http://schemas.openxmlformats.org/officeDocument/2006/relationships/tags" Target="../tags/tag438.xml"/><Relationship Id="rId20" Type="http://schemas.openxmlformats.org/officeDocument/2006/relationships/tags" Target="../tags/tag437.xml"/><Relationship Id="rId2" Type="http://schemas.openxmlformats.org/officeDocument/2006/relationships/tags" Target="../tags/tag419.xml"/><Relationship Id="rId19" Type="http://schemas.openxmlformats.org/officeDocument/2006/relationships/tags" Target="../tags/tag436.xml"/><Relationship Id="rId18" Type="http://schemas.openxmlformats.org/officeDocument/2006/relationships/tags" Target="../tags/tag435.xml"/><Relationship Id="rId17" Type="http://schemas.openxmlformats.org/officeDocument/2006/relationships/tags" Target="../tags/tag434.xml"/><Relationship Id="rId16" Type="http://schemas.openxmlformats.org/officeDocument/2006/relationships/tags" Target="../tags/tag433.xml"/><Relationship Id="rId15" Type="http://schemas.openxmlformats.org/officeDocument/2006/relationships/tags" Target="../tags/tag432.xml"/><Relationship Id="rId14" Type="http://schemas.openxmlformats.org/officeDocument/2006/relationships/tags" Target="../tags/tag431.xml"/><Relationship Id="rId13" Type="http://schemas.openxmlformats.org/officeDocument/2006/relationships/tags" Target="../tags/tag430.xml"/><Relationship Id="rId12" Type="http://schemas.openxmlformats.org/officeDocument/2006/relationships/tags" Target="../tags/tag429.xml"/><Relationship Id="rId11" Type="http://schemas.openxmlformats.org/officeDocument/2006/relationships/tags" Target="../tags/tag428.xml"/><Relationship Id="rId10" Type="http://schemas.openxmlformats.org/officeDocument/2006/relationships/tags" Target="../tags/tag427.xml"/><Relationship Id="rId1" Type="http://schemas.openxmlformats.org/officeDocument/2006/relationships/tags" Target="../tags/tag418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464.xml"/><Relationship Id="rId8" Type="http://schemas.openxmlformats.org/officeDocument/2006/relationships/tags" Target="../tags/tag463.xml"/><Relationship Id="rId7" Type="http://schemas.openxmlformats.org/officeDocument/2006/relationships/tags" Target="../tags/tag462.xml"/><Relationship Id="rId6" Type="http://schemas.openxmlformats.org/officeDocument/2006/relationships/tags" Target="../tags/tag461.xml"/><Relationship Id="rId5" Type="http://schemas.openxmlformats.org/officeDocument/2006/relationships/tags" Target="../tags/tag460.xml"/><Relationship Id="rId4" Type="http://schemas.openxmlformats.org/officeDocument/2006/relationships/tags" Target="../tags/tag459.xml"/><Relationship Id="rId3" Type="http://schemas.openxmlformats.org/officeDocument/2006/relationships/tags" Target="../tags/tag458.xml"/><Relationship Id="rId28" Type="http://schemas.openxmlformats.org/officeDocument/2006/relationships/slideLayout" Target="../slideLayouts/slideLayout3.xml"/><Relationship Id="rId27" Type="http://schemas.openxmlformats.org/officeDocument/2006/relationships/tags" Target="../tags/tag482.xml"/><Relationship Id="rId26" Type="http://schemas.openxmlformats.org/officeDocument/2006/relationships/tags" Target="../tags/tag481.xml"/><Relationship Id="rId25" Type="http://schemas.openxmlformats.org/officeDocument/2006/relationships/tags" Target="../tags/tag480.xml"/><Relationship Id="rId24" Type="http://schemas.openxmlformats.org/officeDocument/2006/relationships/tags" Target="../tags/tag479.xml"/><Relationship Id="rId23" Type="http://schemas.openxmlformats.org/officeDocument/2006/relationships/tags" Target="../tags/tag478.xml"/><Relationship Id="rId22" Type="http://schemas.openxmlformats.org/officeDocument/2006/relationships/tags" Target="../tags/tag477.xml"/><Relationship Id="rId21" Type="http://schemas.openxmlformats.org/officeDocument/2006/relationships/tags" Target="../tags/tag476.xml"/><Relationship Id="rId20" Type="http://schemas.openxmlformats.org/officeDocument/2006/relationships/tags" Target="../tags/tag475.xml"/><Relationship Id="rId2" Type="http://schemas.openxmlformats.org/officeDocument/2006/relationships/tags" Target="../tags/tag457.xml"/><Relationship Id="rId19" Type="http://schemas.openxmlformats.org/officeDocument/2006/relationships/tags" Target="../tags/tag474.xml"/><Relationship Id="rId18" Type="http://schemas.openxmlformats.org/officeDocument/2006/relationships/tags" Target="../tags/tag473.xml"/><Relationship Id="rId17" Type="http://schemas.openxmlformats.org/officeDocument/2006/relationships/tags" Target="../tags/tag472.xml"/><Relationship Id="rId16" Type="http://schemas.openxmlformats.org/officeDocument/2006/relationships/tags" Target="../tags/tag471.xml"/><Relationship Id="rId15" Type="http://schemas.openxmlformats.org/officeDocument/2006/relationships/tags" Target="../tags/tag470.xml"/><Relationship Id="rId14" Type="http://schemas.openxmlformats.org/officeDocument/2006/relationships/tags" Target="../tags/tag469.xml"/><Relationship Id="rId13" Type="http://schemas.openxmlformats.org/officeDocument/2006/relationships/tags" Target="../tags/tag468.xml"/><Relationship Id="rId12" Type="http://schemas.openxmlformats.org/officeDocument/2006/relationships/tags" Target="../tags/tag467.xml"/><Relationship Id="rId11" Type="http://schemas.openxmlformats.org/officeDocument/2006/relationships/tags" Target="../tags/tag466.xml"/><Relationship Id="rId10" Type="http://schemas.openxmlformats.org/officeDocument/2006/relationships/tags" Target="../tags/tag465.xml"/><Relationship Id="rId1" Type="http://schemas.openxmlformats.org/officeDocument/2006/relationships/tags" Target="../tags/tag456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491.xml"/><Relationship Id="rId8" Type="http://schemas.openxmlformats.org/officeDocument/2006/relationships/tags" Target="../tags/tag490.xml"/><Relationship Id="rId7" Type="http://schemas.openxmlformats.org/officeDocument/2006/relationships/tags" Target="../tags/tag489.xml"/><Relationship Id="rId6" Type="http://schemas.openxmlformats.org/officeDocument/2006/relationships/tags" Target="../tags/tag488.xml"/><Relationship Id="rId5" Type="http://schemas.openxmlformats.org/officeDocument/2006/relationships/tags" Target="../tags/tag487.xml"/><Relationship Id="rId42" Type="http://schemas.openxmlformats.org/officeDocument/2006/relationships/slideLayout" Target="../slideLayouts/slideLayout3.xml"/><Relationship Id="rId41" Type="http://schemas.openxmlformats.org/officeDocument/2006/relationships/tags" Target="../tags/tag523.xml"/><Relationship Id="rId40" Type="http://schemas.openxmlformats.org/officeDocument/2006/relationships/tags" Target="../tags/tag522.xml"/><Relationship Id="rId4" Type="http://schemas.openxmlformats.org/officeDocument/2006/relationships/tags" Target="../tags/tag486.xml"/><Relationship Id="rId39" Type="http://schemas.openxmlformats.org/officeDocument/2006/relationships/tags" Target="../tags/tag521.xml"/><Relationship Id="rId38" Type="http://schemas.openxmlformats.org/officeDocument/2006/relationships/tags" Target="../tags/tag520.xml"/><Relationship Id="rId37" Type="http://schemas.openxmlformats.org/officeDocument/2006/relationships/tags" Target="../tags/tag519.xml"/><Relationship Id="rId36" Type="http://schemas.openxmlformats.org/officeDocument/2006/relationships/tags" Target="../tags/tag518.xml"/><Relationship Id="rId35" Type="http://schemas.openxmlformats.org/officeDocument/2006/relationships/tags" Target="../tags/tag517.xml"/><Relationship Id="rId34" Type="http://schemas.openxmlformats.org/officeDocument/2006/relationships/tags" Target="../tags/tag516.xml"/><Relationship Id="rId33" Type="http://schemas.openxmlformats.org/officeDocument/2006/relationships/tags" Target="../tags/tag515.xml"/><Relationship Id="rId32" Type="http://schemas.openxmlformats.org/officeDocument/2006/relationships/tags" Target="../tags/tag514.xml"/><Relationship Id="rId31" Type="http://schemas.openxmlformats.org/officeDocument/2006/relationships/tags" Target="../tags/tag513.xml"/><Relationship Id="rId30" Type="http://schemas.openxmlformats.org/officeDocument/2006/relationships/tags" Target="../tags/tag512.xml"/><Relationship Id="rId3" Type="http://schemas.openxmlformats.org/officeDocument/2006/relationships/tags" Target="../tags/tag485.xml"/><Relationship Id="rId29" Type="http://schemas.openxmlformats.org/officeDocument/2006/relationships/tags" Target="../tags/tag511.xml"/><Relationship Id="rId28" Type="http://schemas.openxmlformats.org/officeDocument/2006/relationships/tags" Target="../tags/tag510.xml"/><Relationship Id="rId27" Type="http://schemas.openxmlformats.org/officeDocument/2006/relationships/tags" Target="../tags/tag509.xml"/><Relationship Id="rId26" Type="http://schemas.openxmlformats.org/officeDocument/2006/relationships/tags" Target="../tags/tag508.xml"/><Relationship Id="rId25" Type="http://schemas.openxmlformats.org/officeDocument/2006/relationships/tags" Target="../tags/tag507.xml"/><Relationship Id="rId24" Type="http://schemas.openxmlformats.org/officeDocument/2006/relationships/tags" Target="../tags/tag506.xml"/><Relationship Id="rId23" Type="http://schemas.openxmlformats.org/officeDocument/2006/relationships/tags" Target="../tags/tag505.xml"/><Relationship Id="rId22" Type="http://schemas.openxmlformats.org/officeDocument/2006/relationships/tags" Target="../tags/tag504.xml"/><Relationship Id="rId21" Type="http://schemas.openxmlformats.org/officeDocument/2006/relationships/tags" Target="../tags/tag503.xml"/><Relationship Id="rId20" Type="http://schemas.openxmlformats.org/officeDocument/2006/relationships/tags" Target="../tags/tag502.xml"/><Relationship Id="rId2" Type="http://schemas.openxmlformats.org/officeDocument/2006/relationships/tags" Target="../tags/tag484.xml"/><Relationship Id="rId19" Type="http://schemas.openxmlformats.org/officeDocument/2006/relationships/tags" Target="../tags/tag501.xml"/><Relationship Id="rId18" Type="http://schemas.openxmlformats.org/officeDocument/2006/relationships/tags" Target="../tags/tag500.xml"/><Relationship Id="rId17" Type="http://schemas.openxmlformats.org/officeDocument/2006/relationships/tags" Target="../tags/tag499.xml"/><Relationship Id="rId16" Type="http://schemas.openxmlformats.org/officeDocument/2006/relationships/tags" Target="../tags/tag498.xml"/><Relationship Id="rId15" Type="http://schemas.openxmlformats.org/officeDocument/2006/relationships/tags" Target="../tags/tag497.xml"/><Relationship Id="rId14" Type="http://schemas.openxmlformats.org/officeDocument/2006/relationships/tags" Target="../tags/tag496.xml"/><Relationship Id="rId13" Type="http://schemas.openxmlformats.org/officeDocument/2006/relationships/tags" Target="../tags/tag495.xml"/><Relationship Id="rId12" Type="http://schemas.openxmlformats.org/officeDocument/2006/relationships/tags" Target="../tags/tag494.xml"/><Relationship Id="rId11" Type="http://schemas.openxmlformats.org/officeDocument/2006/relationships/tags" Target="../tags/tag493.xml"/><Relationship Id="rId10" Type="http://schemas.openxmlformats.org/officeDocument/2006/relationships/tags" Target="../tags/tag492.xml"/><Relationship Id="rId1" Type="http://schemas.openxmlformats.org/officeDocument/2006/relationships/tags" Target="../tags/tag483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531.xml"/><Relationship Id="rId8" Type="http://schemas.openxmlformats.org/officeDocument/2006/relationships/tags" Target="../tags/tag530.xml"/><Relationship Id="rId7" Type="http://schemas.openxmlformats.org/officeDocument/2006/relationships/tags" Target="../tags/tag529.xml"/><Relationship Id="rId6" Type="http://schemas.openxmlformats.org/officeDocument/2006/relationships/tags" Target="../tags/tag528.xml"/><Relationship Id="rId5" Type="http://schemas.openxmlformats.org/officeDocument/2006/relationships/tags" Target="../tags/tag527.xml"/><Relationship Id="rId4" Type="http://schemas.openxmlformats.org/officeDocument/2006/relationships/tags" Target="../tags/tag526.xml"/><Relationship Id="rId33" Type="http://schemas.openxmlformats.org/officeDocument/2006/relationships/slideLayout" Target="../slideLayouts/slideLayout3.xml"/><Relationship Id="rId32" Type="http://schemas.openxmlformats.org/officeDocument/2006/relationships/tags" Target="../tags/tag554.xml"/><Relationship Id="rId31" Type="http://schemas.openxmlformats.org/officeDocument/2006/relationships/tags" Target="../tags/tag553.xml"/><Relationship Id="rId30" Type="http://schemas.openxmlformats.org/officeDocument/2006/relationships/tags" Target="../tags/tag552.xml"/><Relationship Id="rId3" Type="http://schemas.openxmlformats.org/officeDocument/2006/relationships/tags" Target="../tags/tag525.xml"/><Relationship Id="rId29" Type="http://schemas.openxmlformats.org/officeDocument/2006/relationships/tags" Target="../tags/tag551.xml"/><Relationship Id="rId28" Type="http://schemas.openxmlformats.org/officeDocument/2006/relationships/tags" Target="../tags/tag550.xml"/><Relationship Id="rId27" Type="http://schemas.openxmlformats.org/officeDocument/2006/relationships/tags" Target="../tags/tag549.xml"/><Relationship Id="rId26" Type="http://schemas.openxmlformats.org/officeDocument/2006/relationships/tags" Target="../tags/tag548.xml"/><Relationship Id="rId25" Type="http://schemas.openxmlformats.org/officeDocument/2006/relationships/tags" Target="../tags/tag547.xml"/><Relationship Id="rId24" Type="http://schemas.openxmlformats.org/officeDocument/2006/relationships/tags" Target="../tags/tag546.xml"/><Relationship Id="rId23" Type="http://schemas.openxmlformats.org/officeDocument/2006/relationships/tags" Target="../tags/tag545.xml"/><Relationship Id="rId22" Type="http://schemas.openxmlformats.org/officeDocument/2006/relationships/tags" Target="../tags/tag544.xml"/><Relationship Id="rId21" Type="http://schemas.openxmlformats.org/officeDocument/2006/relationships/tags" Target="../tags/tag543.xml"/><Relationship Id="rId20" Type="http://schemas.openxmlformats.org/officeDocument/2006/relationships/tags" Target="../tags/tag542.xml"/><Relationship Id="rId2" Type="http://schemas.openxmlformats.org/officeDocument/2006/relationships/image" Target="../media/image10.png"/><Relationship Id="rId19" Type="http://schemas.openxmlformats.org/officeDocument/2006/relationships/tags" Target="../tags/tag541.xml"/><Relationship Id="rId18" Type="http://schemas.openxmlformats.org/officeDocument/2006/relationships/tags" Target="../tags/tag540.xml"/><Relationship Id="rId17" Type="http://schemas.openxmlformats.org/officeDocument/2006/relationships/tags" Target="../tags/tag539.xml"/><Relationship Id="rId16" Type="http://schemas.openxmlformats.org/officeDocument/2006/relationships/tags" Target="../tags/tag538.xml"/><Relationship Id="rId15" Type="http://schemas.openxmlformats.org/officeDocument/2006/relationships/tags" Target="../tags/tag537.xml"/><Relationship Id="rId14" Type="http://schemas.openxmlformats.org/officeDocument/2006/relationships/tags" Target="../tags/tag536.xml"/><Relationship Id="rId13" Type="http://schemas.openxmlformats.org/officeDocument/2006/relationships/tags" Target="../tags/tag535.xml"/><Relationship Id="rId12" Type="http://schemas.openxmlformats.org/officeDocument/2006/relationships/tags" Target="../tags/tag534.xml"/><Relationship Id="rId11" Type="http://schemas.openxmlformats.org/officeDocument/2006/relationships/tags" Target="../tags/tag533.xml"/><Relationship Id="rId10" Type="http://schemas.openxmlformats.org/officeDocument/2006/relationships/tags" Target="../tags/tag532.xml"/><Relationship Id="rId1" Type="http://schemas.openxmlformats.org/officeDocument/2006/relationships/tags" Target="../tags/tag524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563.xml"/><Relationship Id="rId8" Type="http://schemas.openxmlformats.org/officeDocument/2006/relationships/tags" Target="../tags/tag562.xml"/><Relationship Id="rId7" Type="http://schemas.openxmlformats.org/officeDocument/2006/relationships/tags" Target="../tags/tag561.xml"/><Relationship Id="rId6" Type="http://schemas.openxmlformats.org/officeDocument/2006/relationships/tags" Target="../tags/tag560.xml"/><Relationship Id="rId5" Type="http://schemas.openxmlformats.org/officeDocument/2006/relationships/tags" Target="../tags/tag559.xml"/><Relationship Id="rId42" Type="http://schemas.openxmlformats.org/officeDocument/2006/relationships/slideLayout" Target="../slideLayouts/slideLayout3.xml"/><Relationship Id="rId41" Type="http://schemas.openxmlformats.org/officeDocument/2006/relationships/tags" Target="../tags/tag595.xml"/><Relationship Id="rId40" Type="http://schemas.openxmlformats.org/officeDocument/2006/relationships/tags" Target="../tags/tag594.xml"/><Relationship Id="rId4" Type="http://schemas.openxmlformats.org/officeDocument/2006/relationships/tags" Target="../tags/tag558.xml"/><Relationship Id="rId39" Type="http://schemas.openxmlformats.org/officeDocument/2006/relationships/tags" Target="../tags/tag593.xml"/><Relationship Id="rId38" Type="http://schemas.openxmlformats.org/officeDocument/2006/relationships/tags" Target="../tags/tag592.xml"/><Relationship Id="rId37" Type="http://schemas.openxmlformats.org/officeDocument/2006/relationships/tags" Target="../tags/tag591.xml"/><Relationship Id="rId36" Type="http://schemas.openxmlformats.org/officeDocument/2006/relationships/tags" Target="../tags/tag590.xml"/><Relationship Id="rId35" Type="http://schemas.openxmlformats.org/officeDocument/2006/relationships/tags" Target="../tags/tag589.xml"/><Relationship Id="rId34" Type="http://schemas.openxmlformats.org/officeDocument/2006/relationships/tags" Target="../tags/tag588.xml"/><Relationship Id="rId33" Type="http://schemas.openxmlformats.org/officeDocument/2006/relationships/tags" Target="../tags/tag587.xml"/><Relationship Id="rId32" Type="http://schemas.openxmlformats.org/officeDocument/2006/relationships/tags" Target="../tags/tag586.xml"/><Relationship Id="rId31" Type="http://schemas.openxmlformats.org/officeDocument/2006/relationships/tags" Target="../tags/tag585.xml"/><Relationship Id="rId30" Type="http://schemas.openxmlformats.org/officeDocument/2006/relationships/tags" Target="../tags/tag584.xml"/><Relationship Id="rId3" Type="http://schemas.openxmlformats.org/officeDocument/2006/relationships/tags" Target="../tags/tag557.xml"/><Relationship Id="rId29" Type="http://schemas.openxmlformats.org/officeDocument/2006/relationships/tags" Target="../tags/tag583.xml"/><Relationship Id="rId28" Type="http://schemas.openxmlformats.org/officeDocument/2006/relationships/tags" Target="../tags/tag582.xml"/><Relationship Id="rId27" Type="http://schemas.openxmlformats.org/officeDocument/2006/relationships/tags" Target="../tags/tag581.xml"/><Relationship Id="rId26" Type="http://schemas.openxmlformats.org/officeDocument/2006/relationships/tags" Target="../tags/tag580.xml"/><Relationship Id="rId25" Type="http://schemas.openxmlformats.org/officeDocument/2006/relationships/tags" Target="../tags/tag579.xml"/><Relationship Id="rId24" Type="http://schemas.openxmlformats.org/officeDocument/2006/relationships/tags" Target="../tags/tag578.xml"/><Relationship Id="rId23" Type="http://schemas.openxmlformats.org/officeDocument/2006/relationships/tags" Target="../tags/tag577.xml"/><Relationship Id="rId22" Type="http://schemas.openxmlformats.org/officeDocument/2006/relationships/tags" Target="../tags/tag576.xml"/><Relationship Id="rId21" Type="http://schemas.openxmlformats.org/officeDocument/2006/relationships/tags" Target="../tags/tag575.xml"/><Relationship Id="rId20" Type="http://schemas.openxmlformats.org/officeDocument/2006/relationships/tags" Target="../tags/tag574.xml"/><Relationship Id="rId2" Type="http://schemas.openxmlformats.org/officeDocument/2006/relationships/tags" Target="../tags/tag556.xml"/><Relationship Id="rId19" Type="http://schemas.openxmlformats.org/officeDocument/2006/relationships/tags" Target="../tags/tag573.xml"/><Relationship Id="rId18" Type="http://schemas.openxmlformats.org/officeDocument/2006/relationships/tags" Target="../tags/tag572.xml"/><Relationship Id="rId17" Type="http://schemas.openxmlformats.org/officeDocument/2006/relationships/tags" Target="../tags/tag571.xml"/><Relationship Id="rId16" Type="http://schemas.openxmlformats.org/officeDocument/2006/relationships/tags" Target="../tags/tag570.xml"/><Relationship Id="rId15" Type="http://schemas.openxmlformats.org/officeDocument/2006/relationships/tags" Target="../tags/tag569.xml"/><Relationship Id="rId14" Type="http://schemas.openxmlformats.org/officeDocument/2006/relationships/tags" Target="../tags/tag568.xml"/><Relationship Id="rId13" Type="http://schemas.openxmlformats.org/officeDocument/2006/relationships/tags" Target="../tags/tag567.xml"/><Relationship Id="rId12" Type="http://schemas.openxmlformats.org/officeDocument/2006/relationships/tags" Target="../tags/tag566.xml"/><Relationship Id="rId11" Type="http://schemas.openxmlformats.org/officeDocument/2006/relationships/tags" Target="../tags/tag565.xml"/><Relationship Id="rId10" Type="http://schemas.openxmlformats.org/officeDocument/2006/relationships/tags" Target="../tags/tag564.xml"/><Relationship Id="rId1" Type="http://schemas.openxmlformats.org/officeDocument/2006/relationships/tags" Target="../tags/tag555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604.xml"/><Relationship Id="rId8" Type="http://schemas.openxmlformats.org/officeDocument/2006/relationships/tags" Target="../tags/tag603.xml"/><Relationship Id="rId7" Type="http://schemas.openxmlformats.org/officeDocument/2006/relationships/tags" Target="../tags/tag602.xml"/><Relationship Id="rId6" Type="http://schemas.openxmlformats.org/officeDocument/2006/relationships/tags" Target="../tags/tag601.xml"/><Relationship Id="rId5" Type="http://schemas.openxmlformats.org/officeDocument/2006/relationships/tags" Target="../tags/tag600.xml"/><Relationship Id="rId4" Type="http://schemas.openxmlformats.org/officeDocument/2006/relationships/tags" Target="../tags/tag599.xml"/><Relationship Id="rId3" Type="http://schemas.openxmlformats.org/officeDocument/2006/relationships/tags" Target="../tags/tag598.xml"/><Relationship Id="rId28" Type="http://schemas.openxmlformats.org/officeDocument/2006/relationships/slideLayout" Target="../slideLayouts/slideLayout3.xml"/><Relationship Id="rId27" Type="http://schemas.openxmlformats.org/officeDocument/2006/relationships/tags" Target="../tags/tag622.xml"/><Relationship Id="rId26" Type="http://schemas.openxmlformats.org/officeDocument/2006/relationships/tags" Target="../tags/tag621.xml"/><Relationship Id="rId25" Type="http://schemas.openxmlformats.org/officeDocument/2006/relationships/tags" Target="../tags/tag620.xml"/><Relationship Id="rId24" Type="http://schemas.openxmlformats.org/officeDocument/2006/relationships/tags" Target="../tags/tag619.xml"/><Relationship Id="rId23" Type="http://schemas.openxmlformats.org/officeDocument/2006/relationships/tags" Target="../tags/tag618.xml"/><Relationship Id="rId22" Type="http://schemas.openxmlformats.org/officeDocument/2006/relationships/tags" Target="../tags/tag617.xml"/><Relationship Id="rId21" Type="http://schemas.openxmlformats.org/officeDocument/2006/relationships/tags" Target="../tags/tag616.xml"/><Relationship Id="rId20" Type="http://schemas.openxmlformats.org/officeDocument/2006/relationships/tags" Target="../tags/tag615.xml"/><Relationship Id="rId2" Type="http://schemas.openxmlformats.org/officeDocument/2006/relationships/tags" Target="../tags/tag597.xml"/><Relationship Id="rId19" Type="http://schemas.openxmlformats.org/officeDocument/2006/relationships/tags" Target="../tags/tag614.xml"/><Relationship Id="rId18" Type="http://schemas.openxmlformats.org/officeDocument/2006/relationships/tags" Target="../tags/tag613.xml"/><Relationship Id="rId17" Type="http://schemas.openxmlformats.org/officeDocument/2006/relationships/tags" Target="../tags/tag612.xml"/><Relationship Id="rId16" Type="http://schemas.openxmlformats.org/officeDocument/2006/relationships/tags" Target="../tags/tag611.xml"/><Relationship Id="rId15" Type="http://schemas.openxmlformats.org/officeDocument/2006/relationships/tags" Target="../tags/tag610.xml"/><Relationship Id="rId14" Type="http://schemas.openxmlformats.org/officeDocument/2006/relationships/tags" Target="../tags/tag609.xml"/><Relationship Id="rId13" Type="http://schemas.openxmlformats.org/officeDocument/2006/relationships/tags" Target="../tags/tag608.xml"/><Relationship Id="rId12" Type="http://schemas.openxmlformats.org/officeDocument/2006/relationships/tags" Target="../tags/tag607.xml"/><Relationship Id="rId11" Type="http://schemas.openxmlformats.org/officeDocument/2006/relationships/tags" Target="../tags/tag606.xml"/><Relationship Id="rId10" Type="http://schemas.openxmlformats.org/officeDocument/2006/relationships/tags" Target="../tags/tag605.xml"/><Relationship Id="rId1" Type="http://schemas.openxmlformats.org/officeDocument/2006/relationships/tags" Target="../tags/tag596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631.xml"/><Relationship Id="rId8" Type="http://schemas.openxmlformats.org/officeDocument/2006/relationships/tags" Target="../tags/tag630.xml"/><Relationship Id="rId7" Type="http://schemas.openxmlformats.org/officeDocument/2006/relationships/tags" Target="../tags/tag629.xml"/><Relationship Id="rId6" Type="http://schemas.openxmlformats.org/officeDocument/2006/relationships/tags" Target="../tags/tag628.xml"/><Relationship Id="rId59" Type="http://schemas.openxmlformats.org/officeDocument/2006/relationships/slideLayout" Target="../slideLayouts/slideLayout3.xml"/><Relationship Id="rId58" Type="http://schemas.openxmlformats.org/officeDocument/2006/relationships/tags" Target="../tags/tag680.xml"/><Relationship Id="rId57" Type="http://schemas.openxmlformats.org/officeDocument/2006/relationships/tags" Target="../tags/tag679.xml"/><Relationship Id="rId56" Type="http://schemas.openxmlformats.org/officeDocument/2006/relationships/tags" Target="../tags/tag678.xml"/><Relationship Id="rId55" Type="http://schemas.openxmlformats.org/officeDocument/2006/relationships/tags" Target="../tags/tag677.xml"/><Relationship Id="rId54" Type="http://schemas.openxmlformats.org/officeDocument/2006/relationships/tags" Target="../tags/tag676.xml"/><Relationship Id="rId53" Type="http://schemas.openxmlformats.org/officeDocument/2006/relationships/tags" Target="../tags/tag675.xml"/><Relationship Id="rId52" Type="http://schemas.openxmlformats.org/officeDocument/2006/relationships/tags" Target="../tags/tag674.xml"/><Relationship Id="rId51" Type="http://schemas.openxmlformats.org/officeDocument/2006/relationships/tags" Target="../tags/tag673.xml"/><Relationship Id="rId50" Type="http://schemas.openxmlformats.org/officeDocument/2006/relationships/tags" Target="../tags/tag672.xml"/><Relationship Id="rId5" Type="http://schemas.openxmlformats.org/officeDocument/2006/relationships/tags" Target="../tags/tag627.xml"/><Relationship Id="rId49" Type="http://schemas.openxmlformats.org/officeDocument/2006/relationships/tags" Target="../tags/tag671.xml"/><Relationship Id="rId48" Type="http://schemas.openxmlformats.org/officeDocument/2006/relationships/tags" Target="../tags/tag670.xml"/><Relationship Id="rId47" Type="http://schemas.openxmlformats.org/officeDocument/2006/relationships/tags" Target="../tags/tag669.xml"/><Relationship Id="rId46" Type="http://schemas.openxmlformats.org/officeDocument/2006/relationships/tags" Target="../tags/tag668.xml"/><Relationship Id="rId45" Type="http://schemas.openxmlformats.org/officeDocument/2006/relationships/tags" Target="../tags/tag667.xml"/><Relationship Id="rId44" Type="http://schemas.openxmlformats.org/officeDocument/2006/relationships/tags" Target="../tags/tag666.xml"/><Relationship Id="rId43" Type="http://schemas.openxmlformats.org/officeDocument/2006/relationships/tags" Target="../tags/tag665.xml"/><Relationship Id="rId42" Type="http://schemas.openxmlformats.org/officeDocument/2006/relationships/tags" Target="../tags/tag664.xml"/><Relationship Id="rId41" Type="http://schemas.openxmlformats.org/officeDocument/2006/relationships/tags" Target="../tags/tag663.xml"/><Relationship Id="rId40" Type="http://schemas.openxmlformats.org/officeDocument/2006/relationships/tags" Target="../tags/tag662.xml"/><Relationship Id="rId4" Type="http://schemas.openxmlformats.org/officeDocument/2006/relationships/tags" Target="../tags/tag626.xml"/><Relationship Id="rId39" Type="http://schemas.openxmlformats.org/officeDocument/2006/relationships/tags" Target="../tags/tag661.xml"/><Relationship Id="rId38" Type="http://schemas.openxmlformats.org/officeDocument/2006/relationships/tags" Target="../tags/tag660.xml"/><Relationship Id="rId37" Type="http://schemas.openxmlformats.org/officeDocument/2006/relationships/tags" Target="../tags/tag659.xml"/><Relationship Id="rId36" Type="http://schemas.openxmlformats.org/officeDocument/2006/relationships/tags" Target="../tags/tag658.xml"/><Relationship Id="rId35" Type="http://schemas.openxmlformats.org/officeDocument/2006/relationships/tags" Target="../tags/tag657.xml"/><Relationship Id="rId34" Type="http://schemas.openxmlformats.org/officeDocument/2006/relationships/tags" Target="../tags/tag656.xml"/><Relationship Id="rId33" Type="http://schemas.openxmlformats.org/officeDocument/2006/relationships/tags" Target="../tags/tag655.xml"/><Relationship Id="rId32" Type="http://schemas.openxmlformats.org/officeDocument/2006/relationships/tags" Target="../tags/tag654.xml"/><Relationship Id="rId31" Type="http://schemas.openxmlformats.org/officeDocument/2006/relationships/tags" Target="../tags/tag653.xml"/><Relationship Id="rId30" Type="http://schemas.openxmlformats.org/officeDocument/2006/relationships/tags" Target="../tags/tag652.xml"/><Relationship Id="rId3" Type="http://schemas.openxmlformats.org/officeDocument/2006/relationships/tags" Target="../tags/tag625.xml"/><Relationship Id="rId29" Type="http://schemas.openxmlformats.org/officeDocument/2006/relationships/tags" Target="../tags/tag651.xml"/><Relationship Id="rId28" Type="http://schemas.openxmlformats.org/officeDocument/2006/relationships/tags" Target="../tags/tag650.xml"/><Relationship Id="rId27" Type="http://schemas.openxmlformats.org/officeDocument/2006/relationships/tags" Target="../tags/tag649.xml"/><Relationship Id="rId26" Type="http://schemas.openxmlformats.org/officeDocument/2006/relationships/tags" Target="../tags/tag648.xml"/><Relationship Id="rId25" Type="http://schemas.openxmlformats.org/officeDocument/2006/relationships/tags" Target="../tags/tag647.xml"/><Relationship Id="rId24" Type="http://schemas.openxmlformats.org/officeDocument/2006/relationships/tags" Target="../tags/tag646.xml"/><Relationship Id="rId23" Type="http://schemas.openxmlformats.org/officeDocument/2006/relationships/tags" Target="../tags/tag645.xml"/><Relationship Id="rId22" Type="http://schemas.openxmlformats.org/officeDocument/2006/relationships/tags" Target="../tags/tag644.xml"/><Relationship Id="rId21" Type="http://schemas.openxmlformats.org/officeDocument/2006/relationships/tags" Target="../tags/tag643.xml"/><Relationship Id="rId20" Type="http://schemas.openxmlformats.org/officeDocument/2006/relationships/tags" Target="../tags/tag642.xml"/><Relationship Id="rId2" Type="http://schemas.openxmlformats.org/officeDocument/2006/relationships/tags" Target="../tags/tag624.xml"/><Relationship Id="rId19" Type="http://schemas.openxmlformats.org/officeDocument/2006/relationships/tags" Target="../tags/tag641.xml"/><Relationship Id="rId18" Type="http://schemas.openxmlformats.org/officeDocument/2006/relationships/tags" Target="../tags/tag640.xml"/><Relationship Id="rId17" Type="http://schemas.openxmlformats.org/officeDocument/2006/relationships/tags" Target="../tags/tag639.xml"/><Relationship Id="rId16" Type="http://schemas.openxmlformats.org/officeDocument/2006/relationships/tags" Target="../tags/tag638.xml"/><Relationship Id="rId15" Type="http://schemas.openxmlformats.org/officeDocument/2006/relationships/tags" Target="../tags/tag637.xml"/><Relationship Id="rId14" Type="http://schemas.openxmlformats.org/officeDocument/2006/relationships/tags" Target="../tags/tag636.xml"/><Relationship Id="rId13" Type="http://schemas.openxmlformats.org/officeDocument/2006/relationships/tags" Target="../tags/tag635.xml"/><Relationship Id="rId12" Type="http://schemas.openxmlformats.org/officeDocument/2006/relationships/tags" Target="../tags/tag634.xml"/><Relationship Id="rId11" Type="http://schemas.openxmlformats.org/officeDocument/2006/relationships/tags" Target="../tags/tag633.xml"/><Relationship Id="rId10" Type="http://schemas.openxmlformats.org/officeDocument/2006/relationships/tags" Target="../tags/tag632.xml"/><Relationship Id="rId1" Type="http://schemas.openxmlformats.org/officeDocument/2006/relationships/tags" Target="../tags/tag623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689.xml"/><Relationship Id="rId8" Type="http://schemas.openxmlformats.org/officeDocument/2006/relationships/tags" Target="../tags/tag688.xml"/><Relationship Id="rId7" Type="http://schemas.openxmlformats.org/officeDocument/2006/relationships/tags" Target="../tags/tag687.xml"/><Relationship Id="rId61" Type="http://schemas.openxmlformats.org/officeDocument/2006/relationships/slideLayout" Target="../slideLayouts/slideLayout3.xml"/><Relationship Id="rId60" Type="http://schemas.openxmlformats.org/officeDocument/2006/relationships/tags" Target="../tags/tag740.xml"/><Relationship Id="rId6" Type="http://schemas.openxmlformats.org/officeDocument/2006/relationships/tags" Target="../tags/tag686.xml"/><Relationship Id="rId59" Type="http://schemas.openxmlformats.org/officeDocument/2006/relationships/tags" Target="../tags/tag739.xml"/><Relationship Id="rId58" Type="http://schemas.openxmlformats.org/officeDocument/2006/relationships/tags" Target="../tags/tag738.xml"/><Relationship Id="rId57" Type="http://schemas.openxmlformats.org/officeDocument/2006/relationships/tags" Target="../tags/tag737.xml"/><Relationship Id="rId56" Type="http://schemas.openxmlformats.org/officeDocument/2006/relationships/tags" Target="../tags/tag736.xml"/><Relationship Id="rId55" Type="http://schemas.openxmlformats.org/officeDocument/2006/relationships/tags" Target="../tags/tag735.xml"/><Relationship Id="rId54" Type="http://schemas.openxmlformats.org/officeDocument/2006/relationships/tags" Target="../tags/tag734.xml"/><Relationship Id="rId53" Type="http://schemas.openxmlformats.org/officeDocument/2006/relationships/tags" Target="../tags/tag733.xml"/><Relationship Id="rId52" Type="http://schemas.openxmlformats.org/officeDocument/2006/relationships/tags" Target="../tags/tag732.xml"/><Relationship Id="rId51" Type="http://schemas.openxmlformats.org/officeDocument/2006/relationships/tags" Target="../tags/tag731.xml"/><Relationship Id="rId50" Type="http://schemas.openxmlformats.org/officeDocument/2006/relationships/tags" Target="../tags/tag730.xml"/><Relationship Id="rId5" Type="http://schemas.openxmlformats.org/officeDocument/2006/relationships/tags" Target="../tags/tag685.xml"/><Relationship Id="rId49" Type="http://schemas.openxmlformats.org/officeDocument/2006/relationships/tags" Target="../tags/tag729.xml"/><Relationship Id="rId48" Type="http://schemas.openxmlformats.org/officeDocument/2006/relationships/tags" Target="../tags/tag728.xml"/><Relationship Id="rId47" Type="http://schemas.openxmlformats.org/officeDocument/2006/relationships/tags" Target="../tags/tag727.xml"/><Relationship Id="rId46" Type="http://schemas.openxmlformats.org/officeDocument/2006/relationships/tags" Target="../tags/tag726.xml"/><Relationship Id="rId45" Type="http://schemas.openxmlformats.org/officeDocument/2006/relationships/tags" Target="../tags/tag725.xml"/><Relationship Id="rId44" Type="http://schemas.openxmlformats.org/officeDocument/2006/relationships/tags" Target="../tags/tag724.xml"/><Relationship Id="rId43" Type="http://schemas.openxmlformats.org/officeDocument/2006/relationships/tags" Target="../tags/tag723.xml"/><Relationship Id="rId42" Type="http://schemas.openxmlformats.org/officeDocument/2006/relationships/tags" Target="../tags/tag722.xml"/><Relationship Id="rId41" Type="http://schemas.openxmlformats.org/officeDocument/2006/relationships/tags" Target="../tags/tag721.xml"/><Relationship Id="rId40" Type="http://schemas.openxmlformats.org/officeDocument/2006/relationships/tags" Target="../tags/tag720.xml"/><Relationship Id="rId4" Type="http://schemas.openxmlformats.org/officeDocument/2006/relationships/tags" Target="../tags/tag684.xml"/><Relationship Id="rId39" Type="http://schemas.openxmlformats.org/officeDocument/2006/relationships/tags" Target="../tags/tag719.xml"/><Relationship Id="rId38" Type="http://schemas.openxmlformats.org/officeDocument/2006/relationships/tags" Target="../tags/tag718.xml"/><Relationship Id="rId37" Type="http://schemas.openxmlformats.org/officeDocument/2006/relationships/tags" Target="../tags/tag717.xml"/><Relationship Id="rId36" Type="http://schemas.openxmlformats.org/officeDocument/2006/relationships/tags" Target="../tags/tag716.xml"/><Relationship Id="rId35" Type="http://schemas.openxmlformats.org/officeDocument/2006/relationships/tags" Target="../tags/tag715.xml"/><Relationship Id="rId34" Type="http://schemas.openxmlformats.org/officeDocument/2006/relationships/tags" Target="../tags/tag714.xml"/><Relationship Id="rId33" Type="http://schemas.openxmlformats.org/officeDocument/2006/relationships/tags" Target="../tags/tag713.xml"/><Relationship Id="rId32" Type="http://schemas.openxmlformats.org/officeDocument/2006/relationships/tags" Target="../tags/tag712.xml"/><Relationship Id="rId31" Type="http://schemas.openxmlformats.org/officeDocument/2006/relationships/tags" Target="../tags/tag711.xml"/><Relationship Id="rId30" Type="http://schemas.openxmlformats.org/officeDocument/2006/relationships/tags" Target="../tags/tag710.xml"/><Relationship Id="rId3" Type="http://schemas.openxmlformats.org/officeDocument/2006/relationships/tags" Target="../tags/tag683.xml"/><Relationship Id="rId29" Type="http://schemas.openxmlformats.org/officeDocument/2006/relationships/tags" Target="../tags/tag709.xml"/><Relationship Id="rId28" Type="http://schemas.openxmlformats.org/officeDocument/2006/relationships/tags" Target="../tags/tag708.xml"/><Relationship Id="rId27" Type="http://schemas.openxmlformats.org/officeDocument/2006/relationships/tags" Target="../tags/tag707.xml"/><Relationship Id="rId26" Type="http://schemas.openxmlformats.org/officeDocument/2006/relationships/tags" Target="../tags/tag706.xml"/><Relationship Id="rId25" Type="http://schemas.openxmlformats.org/officeDocument/2006/relationships/tags" Target="../tags/tag705.xml"/><Relationship Id="rId24" Type="http://schemas.openxmlformats.org/officeDocument/2006/relationships/tags" Target="../tags/tag704.xml"/><Relationship Id="rId23" Type="http://schemas.openxmlformats.org/officeDocument/2006/relationships/tags" Target="../tags/tag703.xml"/><Relationship Id="rId22" Type="http://schemas.openxmlformats.org/officeDocument/2006/relationships/tags" Target="../tags/tag702.xml"/><Relationship Id="rId21" Type="http://schemas.openxmlformats.org/officeDocument/2006/relationships/tags" Target="../tags/tag701.xml"/><Relationship Id="rId20" Type="http://schemas.openxmlformats.org/officeDocument/2006/relationships/tags" Target="../tags/tag700.xml"/><Relationship Id="rId2" Type="http://schemas.openxmlformats.org/officeDocument/2006/relationships/tags" Target="../tags/tag682.xml"/><Relationship Id="rId19" Type="http://schemas.openxmlformats.org/officeDocument/2006/relationships/tags" Target="../tags/tag699.xml"/><Relationship Id="rId18" Type="http://schemas.openxmlformats.org/officeDocument/2006/relationships/tags" Target="../tags/tag698.xml"/><Relationship Id="rId17" Type="http://schemas.openxmlformats.org/officeDocument/2006/relationships/tags" Target="../tags/tag697.xml"/><Relationship Id="rId16" Type="http://schemas.openxmlformats.org/officeDocument/2006/relationships/tags" Target="../tags/tag696.xml"/><Relationship Id="rId15" Type="http://schemas.openxmlformats.org/officeDocument/2006/relationships/tags" Target="../tags/tag695.xml"/><Relationship Id="rId14" Type="http://schemas.openxmlformats.org/officeDocument/2006/relationships/tags" Target="../tags/tag694.xml"/><Relationship Id="rId13" Type="http://schemas.openxmlformats.org/officeDocument/2006/relationships/tags" Target="../tags/tag693.xml"/><Relationship Id="rId12" Type="http://schemas.openxmlformats.org/officeDocument/2006/relationships/tags" Target="../tags/tag692.xml"/><Relationship Id="rId11" Type="http://schemas.openxmlformats.org/officeDocument/2006/relationships/tags" Target="../tags/tag691.xml"/><Relationship Id="rId10" Type="http://schemas.openxmlformats.org/officeDocument/2006/relationships/tags" Target="../tags/tag690.xml"/><Relationship Id="rId1" Type="http://schemas.openxmlformats.org/officeDocument/2006/relationships/tags" Target="../tags/tag681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749.xml"/><Relationship Id="rId8" Type="http://schemas.openxmlformats.org/officeDocument/2006/relationships/tags" Target="../tags/tag748.xml"/><Relationship Id="rId7" Type="http://schemas.openxmlformats.org/officeDocument/2006/relationships/tags" Target="../tags/tag747.xml"/><Relationship Id="rId6" Type="http://schemas.openxmlformats.org/officeDocument/2006/relationships/tags" Target="../tags/tag746.xml"/><Relationship Id="rId5" Type="http://schemas.openxmlformats.org/officeDocument/2006/relationships/tags" Target="../tags/tag745.xml"/><Relationship Id="rId4" Type="http://schemas.openxmlformats.org/officeDocument/2006/relationships/tags" Target="../tags/tag744.xml"/><Relationship Id="rId3" Type="http://schemas.openxmlformats.org/officeDocument/2006/relationships/tags" Target="../tags/tag743.xml"/><Relationship Id="rId21" Type="http://schemas.openxmlformats.org/officeDocument/2006/relationships/slideLayout" Target="../slideLayouts/slideLayout3.xml"/><Relationship Id="rId20" Type="http://schemas.openxmlformats.org/officeDocument/2006/relationships/tags" Target="../tags/tag760.xml"/><Relationship Id="rId2" Type="http://schemas.openxmlformats.org/officeDocument/2006/relationships/tags" Target="../tags/tag742.xml"/><Relationship Id="rId19" Type="http://schemas.openxmlformats.org/officeDocument/2006/relationships/tags" Target="../tags/tag759.xml"/><Relationship Id="rId18" Type="http://schemas.openxmlformats.org/officeDocument/2006/relationships/tags" Target="../tags/tag758.xml"/><Relationship Id="rId17" Type="http://schemas.openxmlformats.org/officeDocument/2006/relationships/tags" Target="../tags/tag757.xml"/><Relationship Id="rId16" Type="http://schemas.openxmlformats.org/officeDocument/2006/relationships/tags" Target="../tags/tag756.xml"/><Relationship Id="rId15" Type="http://schemas.openxmlformats.org/officeDocument/2006/relationships/tags" Target="../tags/tag755.xml"/><Relationship Id="rId14" Type="http://schemas.openxmlformats.org/officeDocument/2006/relationships/tags" Target="../tags/tag754.xml"/><Relationship Id="rId13" Type="http://schemas.openxmlformats.org/officeDocument/2006/relationships/tags" Target="../tags/tag753.xml"/><Relationship Id="rId12" Type="http://schemas.openxmlformats.org/officeDocument/2006/relationships/tags" Target="../tags/tag752.xml"/><Relationship Id="rId11" Type="http://schemas.openxmlformats.org/officeDocument/2006/relationships/tags" Target="../tags/tag751.xml"/><Relationship Id="rId10" Type="http://schemas.openxmlformats.org/officeDocument/2006/relationships/tags" Target="../tags/tag750.xml"/><Relationship Id="rId1" Type="http://schemas.openxmlformats.org/officeDocument/2006/relationships/tags" Target="../tags/tag741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769.xml"/><Relationship Id="rId8" Type="http://schemas.openxmlformats.org/officeDocument/2006/relationships/tags" Target="../tags/tag768.xml"/><Relationship Id="rId7" Type="http://schemas.openxmlformats.org/officeDocument/2006/relationships/tags" Target="../tags/tag767.xml"/><Relationship Id="rId6" Type="http://schemas.openxmlformats.org/officeDocument/2006/relationships/tags" Target="../tags/tag766.xml"/><Relationship Id="rId5" Type="http://schemas.openxmlformats.org/officeDocument/2006/relationships/tags" Target="../tags/tag765.xml"/><Relationship Id="rId4" Type="http://schemas.openxmlformats.org/officeDocument/2006/relationships/tags" Target="../tags/tag764.xml"/><Relationship Id="rId32" Type="http://schemas.openxmlformats.org/officeDocument/2006/relationships/slideLayout" Target="../slideLayouts/slideLayout3.xml"/><Relationship Id="rId31" Type="http://schemas.openxmlformats.org/officeDocument/2006/relationships/tags" Target="../tags/tag791.xml"/><Relationship Id="rId30" Type="http://schemas.openxmlformats.org/officeDocument/2006/relationships/tags" Target="../tags/tag790.xml"/><Relationship Id="rId3" Type="http://schemas.openxmlformats.org/officeDocument/2006/relationships/tags" Target="../tags/tag763.xml"/><Relationship Id="rId29" Type="http://schemas.openxmlformats.org/officeDocument/2006/relationships/tags" Target="../tags/tag789.xml"/><Relationship Id="rId28" Type="http://schemas.openxmlformats.org/officeDocument/2006/relationships/tags" Target="../tags/tag788.xml"/><Relationship Id="rId27" Type="http://schemas.openxmlformats.org/officeDocument/2006/relationships/tags" Target="../tags/tag787.xml"/><Relationship Id="rId26" Type="http://schemas.openxmlformats.org/officeDocument/2006/relationships/tags" Target="../tags/tag786.xml"/><Relationship Id="rId25" Type="http://schemas.openxmlformats.org/officeDocument/2006/relationships/tags" Target="../tags/tag785.xml"/><Relationship Id="rId24" Type="http://schemas.openxmlformats.org/officeDocument/2006/relationships/tags" Target="../tags/tag784.xml"/><Relationship Id="rId23" Type="http://schemas.openxmlformats.org/officeDocument/2006/relationships/tags" Target="../tags/tag783.xml"/><Relationship Id="rId22" Type="http://schemas.openxmlformats.org/officeDocument/2006/relationships/tags" Target="../tags/tag782.xml"/><Relationship Id="rId21" Type="http://schemas.openxmlformats.org/officeDocument/2006/relationships/tags" Target="../tags/tag781.xml"/><Relationship Id="rId20" Type="http://schemas.openxmlformats.org/officeDocument/2006/relationships/tags" Target="../tags/tag780.xml"/><Relationship Id="rId2" Type="http://schemas.openxmlformats.org/officeDocument/2006/relationships/tags" Target="../tags/tag762.xml"/><Relationship Id="rId19" Type="http://schemas.openxmlformats.org/officeDocument/2006/relationships/tags" Target="../tags/tag779.xml"/><Relationship Id="rId18" Type="http://schemas.openxmlformats.org/officeDocument/2006/relationships/tags" Target="../tags/tag778.xml"/><Relationship Id="rId17" Type="http://schemas.openxmlformats.org/officeDocument/2006/relationships/tags" Target="../tags/tag777.xml"/><Relationship Id="rId16" Type="http://schemas.openxmlformats.org/officeDocument/2006/relationships/tags" Target="../tags/tag776.xml"/><Relationship Id="rId15" Type="http://schemas.openxmlformats.org/officeDocument/2006/relationships/tags" Target="../tags/tag775.xml"/><Relationship Id="rId14" Type="http://schemas.openxmlformats.org/officeDocument/2006/relationships/tags" Target="../tags/tag774.xml"/><Relationship Id="rId13" Type="http://schemas.openxmlformats.org/officeDocument/2006/relationships/tags" Target="../tags/tag773.xml"/><Relationship Id="rId12" Type="http://schemas.openxmlformats.org/officeDocument/2006/relationships/tags" Target="../tags/tag772.xml"/><Relationship Id="rId11" Type="http://schemas.openxmlformats.org/officeDocument/2006/relationships/tags" Target="../tags/tag771.xml"/><Relationship Id="rId10" Type="http://schemas.openxmlformats.org/officeDocument/2006/relationships/tags" Target="../tags/tag770.xml"/><Relationship Id="rId1" Type="http://schemas.openxmlformats.org/officeDocument/2006/relationships/tags" Target="../tags/tag761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800.xml"/><Relationship Id="rId8" Type="http://schemas.openxmlformats.org/officeDocument/2006/relationships/tags" Target="../tags/tag799.xml"/><Relationship Id="rId7" Type="http://schemas.openxmlformats.org/officeDocument/2006/relationships/tags" Target="../tags/tag798.xml"/><Relationship Id="rId6" Type="http://schemas.openxmlformats.org/officeDocument/2006/relationships/tags" Target="../tags/tag797.xml"/><Relationship Id="rId5" Type="http://schemas.openxmlformats.org/officeDocument/2006/relationships/tags" Target="../tags/tag796.xml"/><Relationship Id="rId4" Type="http://schemas.openxmlformats.org/officeDocument/2006/relationships/tags" Target="../tags/tag795.xml"/><Relationship Id="rId3" Type="http://schemas.openxmlformats.org/officeDocument/2006/relationships/tags" Target="../tags/tag794.xml"/><Relationship Id="rId22" Type="http://schemas.openxmlformats.org/officeDocument/2006/relationships/slideLayout" Target="../slideLayouts/slideLayout3.xml"/><Relationship Id="rId21" Type="http://schemas.openxmlformats.org/officeDocument/2006/relationships/tags" Target="../tags/tag812.xml"/><Relationship Id="rId20" Type="http://schemas.openxmlformats.org/officeDocument/2006/relationships/tags" Target="../tags/tag811.xml"/><Relationship Id="rId2" Type="http://schemas.openxmlformats.org/officeDocument/2006/relationships/tags" Target="../tags/tag793.xml"/><Relationship Id="rId19" Type="http://schemas.openxmlformats.org/officeDocument/2006/relationships/tags" Target="../tags/tag810.xml"/><Relationship Id="rId18" Type="http://schemas.openxmlformats.org/officeDocument/2006/relationships/tags" Target="../tags/tag809.xml"/><Relationship Id="rId17" Type="http://schemas.openxmlformats.org/officeDocument/2006/relationships/tags" Target="../tags/tag808.xml"/><Relationship Id="rId16" Type="http://schemas.openxmlformats.org/officeDocument/2006/relationships/tags" Target="../tags/tag807.xml"/><Relationship Id="rId15" Type="http://schemas.openxmlformats.org/officeDocument/2006/relationships/tags" Target="../tags/tag806.xml"/><Relationship Id="rId14" Type="http://schemas.openxmlformats.org/officeDocument/2006/relationships/tags" Target="../tags/tag805.xml"/><Relationship Id="rId13" Type="http://schemas.openxmlformats.org/officeDocument/2006/relationships/tags" Target="../tags/tag804.xml"/><Relationship Id="rId12" Type="http://schemas.openxmlformats.org/officeDocument/2006/relationships/tags" Target="../tags/tag803.xml"/><Relationship Id="rId11" Type="http://schemas.openxmlformats.org/officeDocument/2006/relationships/tags" Target="../tags/tag802.xml"/><Relationship Id="rId10" Type="http://schemas.openxmlformats.org/officeDocument/2006/relationships/tags" Target="../tags/tag801.xml"/><Relationship Id="rId1" Type="http://schemas.openxmlformats.org/officeDocument/2006/relationships/tags" Target="../tags/tag792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821.xml"/><Relationship Id="rId8" Type="http://schemas.openxmlformats.org/officeDocument/2006/relationships/tags" Target="../tags/tag820.xml"/><Relationship Id="rId7" Type="http://schemas.openxmlformats.org/officeDocument/2006/relationships/tags" Target="../tags/tag819.xml"/><Relationship Id="rId61" Type="http://schemas.openxmlformats.org/officeDocument/2006/relationships/slideLayout" Target="../slideLayouts/slideLayout3.xml"/><Relationship Id="rId60" Type="http://schemas.openxmlformats.org/officeDocument/2006/relationships/tags" Target="../tags/tag872.xml"/><Relationship Id="rId6" Type="http://schemas.openxmlformats.org/officeDocument/2006/relationships/tags" Target="../tags/tag818.xml"/><Relationship Id="rId59" Type="http://schemas.openxmlformats.org/officeDocument/2006/relationships/tags" Target="../tags/tag871.xml"/><Relationship Id="rId58" Type="http://schemas.openxmlformats.org/officeDocument/2006/relationships/tags" Target="../tags/tag870.xml"/><Relationship Id="rId57" Type="http://schemas.openxmlformats.org/officeDocument/2006/relationships/tags" Target="../tags/tag869.xml"/><Relationship Id="rId56" Type="http://schemas.openxmlformats.org/officeDocument/2006/relationships/tags" Target="../tags/tag868.xml"/><Relationship Id="rId55" Type="http://schemas.openxmlformats.org/officeDocument/2006/relationships/tags" Target="../tags/tag867.xml"/><Relationship Id="rId54" Type="http://schemas.openxmlformats.org/officeDocument/2006/relationships/tags" Target="../tags/tag866.xml"/><Relationship Id="rId53" Type="http://schemas.openxmlformats.org/officeDocument/2006/relationships/tags" Target="../tags/tag865.xml"/><Relationship Id="rId52" Type="http://schemas.openxmlformats.org/officeDocument/2006/relationships/tags" Target="../tags/tag864.xml"/><Relationship Id="rId51" Type="http://schemas.openxmlformats.org/officeDocument/2006/relationships/tags" Target="../tags/tag863.xml"/><Relationship Id="rId50" Type="http://schemas.openxmlformats.org/officeDocument/2006/relationships/tags" Target="../tags/tag862.xml"/><Relationship Id="rId5" Type="http://schemas.openxmlformats.org/officeDocument/2006/relationships/tags" Target="../tags/tag817.xml"/><Relationship Id="rId49" Type="http://schemas.openxmlformats.org/officeDocument/2006/relationships/tags" Target="../tags/tag861.xml"/><Relationship Id="rId48" Type="http://schemas.openxmlformats.org/officeDocument/2006/relationships/tags" Target="../tags/tag860.xml"/><Relationship Id="rId47" Type="http://schemas.openxmlformats.org/officeDocument/2006/relationships/tags" Target="../tags/tag859.xml"/><Relationship Id="rId46" Type="http://schemas.openxmlformats.org/officeDocument/2006/relationships/tags" Target="../tags/tag858.xml"/><Relationship Id="rId45" Type="http://schemas.openxmlformats.org/officeDocument/2006/relationships/tags" Target="../tags/tag857.xml"/><Relationship Id="rId44" Type="http://schemas.openxmlformats.org/officeDocument/2006/relationships/tags" Target="../tags/tag856.xml"/><Relationship Id="rId43" Type="http://schemas.openxmlformats.org/officeDocument/2006/relationships/tags" Target="../tags/tag855.xml"/><Relationship Id="rId42" Type="http://schemas.openxmlformats.org/officeDocument/2006/relationships/tags" Target="../tags/tag854.xml"/><Relationship Id="rId41" Type="http://schemas.openxmlformats.org/officeDocument/2006/relationships/tags" Target="../tags/tag853.xml"/><Relationship Id="rId40" Type="http://schemas.openxmlformats.org/officeDocument/2006/relationships/tags" Target="../tags/tag852.xml"/><Relationship Id="rId4" Type="http://schemas.openxmlformats.org/officeDocument/2006/relationships/tags" Target="../tags/tag816.xml"/><Relationship Id="rId39" Type="http://schemas.openxmlformats.org/officeDocument/2006/relationships/tags" Target="../tags/tag851.xml"/><Relationship Id="rId38" Type="http://schemas.openxmlformats.org/officeDocument/2006/relationships/tags" Target="../tags/tag850.xml"/><Relationship Id="rId37" Type="http://schemas.openxmlformats.org/officeDocument/2006/relationships/tags" Target="../tags/tag849.xml"/><Relationship Id="rId36" Type="http://schemas.openxmlformats.org/officeDocument/2006/relationships/tags" Target="../tags/tag848.xml"/><Relationship Id="rId35" Type="http://schemas.openxmlformats.org/officeDocument/2006/relationships/tags" Target="../tags/tag847.xml"/><Relationship Id="rId34" Type="http://schemas.openxmlformats.org/officeDocument/2006/relationships/tags" Target="../tags/tag846.xml"/><Relationship Id="rId33" Type="http://schemas.openxmlformats.org/officeDocument/2006/relationships/tags" Target="../tags/tag845.xml"/><Relationship Id="rId32" Type="http://schemas.openxmlformats.org/officeDocument/2006/relationships/tags" Target="../tags/tag844.xml"/><Relationship Id="rId31" Type="http://schemas.openxmlformats.org/officeDocument/2006/relationships/tags" Target="../tags/tag843.xml"/><Relationship Id="rId30" Type="http://schemas.openxmlformats.org/officeDocument/2006/relationships/tags" Target="../tags/tag842.xml"/><Relationship Id="rId3" Type="http://schemas.openxmlformats.org/officeDocument/2006/relationships/tags" Target="../tags/tag815.xml"/><Relationship Id="rId29" Type="http://schemas.openxmlformats.org/officeDocument/2006/relationships/tags" Target="../tags/tag841.xml"/><Relationship Id="rId28" Type="http://schemas.openxmlformats.org/officeDocument/2006/relationships/tags" Target="../tags/tag840.xml"/><Relationship Id="rId27" Type="http://schemas.openxmlformats.org/officeDocument/2006/relationships/tags" Target="../tags/tag839.xml"/><Relationship Id="rId26" Type="http://schemas.openxmlformats.org/officeDocument/2006/relationships/tags" Target="../tags/tag838.xml"/><Relationship Id="rId25" Type="http://schemas.openxmlformats.org/officeDocument/2006/relationships/tags" Target="../tags/tag837.xml"/><Relationship Id="rId24" Type="http://schemas.openxmlformats.org/officeDocument/2006/relationships/tags" Target="../tags/tag836.xml"/><Relationship Id="rId23" Type="http://schemas.openxmlformats.org/officeDocument/2006/relationships/tags" Target="../tags/tag835.xml"/><Relationship Id="rId22" Type="http://schemas.openxmlformats.org/officeDocument/2006/relationships/tags" Target="../tags/tag834.xml"/><Relationship Id="rId21" Type="http://schemas.openxmlformats.org/officeDocument/2006/relationships/tags" Target="../tags/tag833.xml"/><Relationship Id="rId20" Type="http://schemas.openxmlformats.org/officeDocument/2006/relationships/tags" Target="../tags/tag832.xml"/><Relationship Id="rId2" Type="http://schemas.openxmlformats.org/officeDocument/2006/relationships/tags" Target="../tags/tag814.xml"/><Relationship Id="rId19" Type="http://schemas.openxmlformats.org/officeDocument/2006/relationships/tags" Target="../tags/tag831.xml"/><Relationship Id="rId18" Type="http://schemas.openxmlformats.org/officeDocument/2006/relationships/tags" Target="../tags/tag830.xml"/><Relationship Id="rId17" Type="http://schemas.openxmlformats.org/officeDocument/2006/relationships/tags" Target="../tags/tag829.xml"/><Relationship Id="rId16" Type="http://schemas.openxmlformats.org/officeDocument/2006/relationships/tags" Target="../tags/tag828.xml"/><Relationship Id="rId15" Type="http://schemas.openxmlformats.org/officeDocument/2006/relationships/tags" Target="../tags/tag827.xml"/><Relationship Id="rId14" Type="http://schemas.openxmlformats.org/officeDocument/2006/relationships/tags" Target="../tags/tag826.xml"/><Relationship Id="rId13" Type="http://schemas.openxmlformats.org/officeDocument/2006/relationships/tags" Target="../tags/tag825.xml"/><Relationship Id="rId12" Type="http://schemas.openxmlformats.org/officeDocument/2006/relationships/tags" Target="../tags/tag824.xml"/><Relationship Id="rId11" Type="http://schemas.openxmlformats.org/officeDocument/2006/relationships/tags" Target="../tags/tag823.xml"/><Relationship Id="rId10" Type="http://schemas.openxmlformats.org/officeDocument/2006/relationships/tags" Target="../tags/tag822.xml"/><Relationship Id="rId1" Type="http://schemas.openxmlformats.org/officeDocument/2006/relationships/tags" Target="../tags/tag813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881.xml"/><Relationship Id="rId8" Type="http://schemas.openxmlformats.org/officeDocument/2006/relationships/tags" Target="../tags/tag880.xml"/><Relationship Id="rId7" Type="http://schemas.openxmlformats.org/officeDocument/2006/relationships/tags" Target="../tags/tag879.xml"/><Relationship Id="rId6" Type="http://schemas.openxmlformats.org/officeDocument/2006/relationships/tags" Target="../tags/tag878.xml"/><Relationship Id="rId5" Type="http://schemas.openxmlformats.org/officeDocument/2006/relationships/tags" Target="../tags/tag877.xml"/><Relationship Id="rId4" Type="http://schemas.openxmlformats.org/officeDocument/2006/relationships/tags" Target="../tags/tag876.xml"/><Relationship Id="rId3" Type="http://schemas.openxmlformats.org/officeDocument/2006/relationships/tags" Target="../tags/tag875.xml"/><Relationship Id="rId22" Type="http://schemas.openxmlformats.org/officeDocument/2006/relationships/slideLayout" Target="../slideLayouts/slideLayout3.xml"/><Relationship Id="rId21" Type="http://schemas.openxmlformats.org/officeDocument/2006/relationships/tags" Target="../tags/tag893.xml"/><Relationship Id="rId20" Type="http://schemas.openxmlformats.org/officeDocument/2006/relationships/tags" Target="../tags/tag892.xml"/><Relationship Id="rId2" Type="http://schemas.openxmlformats.org/officeDocument/2006/relationships/tags" Target="../tags/tag874.xml"/><Relationship Id="rId19" Type="http://schemas.openxmlformats.org/officeDocument/2006/relationships/tags" Target="../tags/tag891.xml"/><Relationship Id="rId18" Type="http://schemas.openxmlformats.org/officeDocument/2006/relationships/tags" Target="../tags/tag890.xml"/><Relationship Id="rId17" Type="http://schemas.openxmlformats.org/officeDocument/2006/relationships/tags" Target="../tags/tag889.xml"/><Relationship Id="rId16" Type="http://schemas.openxmlformats.org/officeDocument/2006/relationships/tags" Target="../tags/tag888.xml"/><Relationship Id="rId15" Type="http://schemas.openxmlformats.org/officeDocument/2006/relationships/tags" Target="../tags/tag887.xml"/><Relationship Id="rId14" Type="http://schemas.openxmlformats.org/officeDocument/2006/relationships/tags" Target="../tags/tag886.xml"/><Relationship Id="rId13" Type="http://schemas.openxmlformats.org/officeDocument/2006/relationships/tags" Target="../tags/tag885.xml"/><Relationship Id="rId12" Type="http://schemas.openxmlformats.org/officeDocument/2006/relationships/tags" Target="../tags/tag884.xml"/><Relationship Id="rId11" Type="http://schemas.openxmlformats.org/officeDocument/2006/relationships/tags" Target="../tags/tag883.xml"/><Relationship Id="rId10" Type="http://schemas.openxmlformats.org/officeDocument/2006/relationships/tags" Target="../tags/tag882.xml"/><Relationship Id="rId1" Type="http://schemas.openxmlformats.org/officeDocument/2006/relationships/tags" Target="../tags/tag87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body" sz="quarter" idx="10"/>
          </p:nvPr>
        </p:nvSpPr>
        <p:spPr>
          <a:xfrm>
            <a:off x="1343025" y="1792605"/>
            <a:ext cx="7992745" cy="744220"/>
          </a:xfrm>
        </p:spPr>
        <p:txBody>
          <a:bodyPr anchor="ctr">
            <a:normAutofit fontScale="25000"/>
          </a:bodyPr>
          <a:p>
            <a:pPr algn="ctr">
              <a:lnSpc>
                <a:spcPct val="200000"/>
              </a:lnSpc>
            </a:pPr>
            <a:r>
              <a:rPr lang="zh-CN" altLang="en-US" sz="17600">
                <a:latin typeface="微软雅黑" panose="020B0503020204020204" charset="-122"/>
                <a:sym typeface="+mn-ea"/>
              </a:rPr>
              <a:t>《爆款打造</a:t>
            </a:r>
            <a:r>
              <a:rPr lang="en-US" altLang="zh-CN" sz="17600">
                <a:latin typeface="微软雅黑" panose="020B0503020204020204" charset="-122"/>
                <a:sym typeface="+mn-ea"/>
              </a:rPr>
              <a:t>“</a:t>
            </a:r>
            <a:r>
              <a:rPr lang="zh-CN" altLang="en-US" sz="17600">
                <a:latin typeface="微软雅黑" panose="020B0503020204020204" charset="-122"/>
                <a:sym typeface="+mn-ea"/>
              </a:rPr>
              <a:t>二三事</a:t>
            </a:r>
            <a:r>
              <a:rPr lang="en-US" altLang="zh-CN" sz="17600">
                <a:latin typeface="微软雅黑" panose="020B0503020204020204" charset="-122"/>
                <a:sym typeface="+mn-ea"/>
              </a:rPr>
              <a:t>”</a:t>
            </a:r>
            <a:r>
              <a:rPr lang="zh-CN" altLang="en-US" sz="17600">
                <a:latin typeface="微软雅黑" panose="020B0503020204020204" charset="-122"/>
                <a:sym typeface="+mn-ea"/>
              </a:rPr>
              <a:t>》</a:t>
            </a:r>
            <a:br>
              <a:rPr lang="zh-CN" altLang="en-US" b="0">
                <a:solidFill>
                  <a:schemeClr val="bg1"/>
                </a:solidFill>
                <a:latin typeface="微软雅黑" panose="020B0503020204020204" charset="-122"/>
              </a:rPr>
            </a:br>
            <a:b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</a:br>
            <a:endParaRPr lang="zh-CN" altLang="en-US" sz="255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471285" y="3077210"/>
            <a:ext cx="36233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新品起量期</a:t>
            </a:r>
            <a:endParaRPr lang="zh-CN" altLang="en-US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zh-CN" altLang="en-US" dirty="0"/>
              <a:t>讲师介绍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 bwMode="auto">
          <a:xfrm>
            <a:off x="1747771" y="1437190"/>
            <a:ext cx="2563194" cy="294005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79187" tIns="39593" rIns="79187" bIns="39593" numCol="1" rtlCol="0" anchor="t" anchorCtr="0" compatLnSpc="1">
            <a:spAutoFit/>
          </a:bodyPr>
          <a:lstStyle/>
          <a:p>
            <a:pPr marL="0" marR="0" indent="0" algn="l" defTabSz="8020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FrutigerNext LT Regular" pitchFamily="34" charset="0"/>
              <a:ea typeface="MS PGothic" panose="020B0600070205080204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52387" y="2940891"/>
            <a:ext cx="944880" cy="321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讲师照片</a:t>
            </a:r>
            <a:endParaRPr lang="zh-CN" altLang="en-US" sz="15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2804" y="503883"/>
            <a:ext cx="5920904" cy="5400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讲师姓名：张强</a:t>
            </a:r>
            <a:endParaRPr lang="en-US" altLang="zh-CN" sz="1500" dirty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1500" dirty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1500" dirty="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15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1</a:t>
            </a:r>
            <a:r>
              <a:rPr lang="zh-CN" altLang="en-US" sz="15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、培训经历：</a:t>
            </a:r>
            <a:endParaRPr lang="zh-CN" altLang="en-US" sz="15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zh-CN" altLang="en-US" sz="15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               京东商家学习中心认证讲师</a:t>
            </a:r>
            <a:endParaRPr lang="zh-CN" altLang="en-US" sz="15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zh-CN" altLang="en-US" sz="15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               京东消费品事业部特邀讲师</a:t>
            </a:r>
            <a:endParaRPr lang="zh-CN" altLang="en-US" sz="15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zh-CN" altLang="en-US" sz="15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               京东生活事业部特邀讲师</a:t>
            </a:r>
            <a:endParaRPr lang="zh-CN" altLang="en-US" sz="15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en-US" altLang="zh-CN" sz="15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	    </a:t>
            </a:r>
            <a:r>
              <a:rPr lang="zh-CN" altLang="en-US" sz="15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京东大健康事业部特邀讲师</a:t>
            </a:r>
            <a:endParaRPr lang="zh-CN" altLang="en-US" sz="15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en-US" altLang="zh-CN" sz="15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	    </a:t>
            </a:r>
            <a:r>
              <a:rPr lang="zh-CN" altLang="en-US" sz="15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京东京喜特邀讲师</a:t>
            </a:r>
            <a:endParaRPr lang="zh-CN" altLang="en-US" sz="15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en-US" altLang="zh-CN" sz="15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	  </a:t>
            </a:r>
            <a:endParaRPr lang="zh-CN" altLang="en-US" sz="15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endParaRPr lang="zh-CN" altLang="en-US" sz="15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en-US" altLang="zh-CN" sz="15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2</a:t>
            </a:r>
            <a:r>
              <a:rPr lang="zh-CN" altLang="en-US" sz="15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、开店经历： </a:t>
            </a:r>
            <a:endParaRPr lang="zh-CN" altLang="en-US" sz="15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zh-CN" altLang="en-US" sz="15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                清洁用品自营店＆水饮</a:t>
            </a:r>
            <a:r>
              <a:rPr lang="en-US" altLang="zh-CN" sz="15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POP</a:t>
            </a:r>
            <a:r>
              <a:rPr lang="zh-CN" altLang="en-US" sz="15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店</a:t>
            </a:r>
            <a:endParaRPr lang="zh-CN" altLang="en-US" sz="15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endParaRPr lang="en-US" altLang="zh-CN" sz="15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15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3</a:t>
            </a:r>
            <a:r>
              <a:rPr lang="zh-CN" altLang="en-US" sz="15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、擅长课程：</a:t>
            </a:r>
            <a:endParaRPr lang="zh-CN" altLang="en-US" sz="15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zh-CN" altLang="en-US" sz="15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                新手开店起步，爆款打造，引流，店铺风向标细节优化运营。</a:t>
            </a:r>
            <a:endParaRPr lang="zh-CN" altLang="en-US" sz="15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15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15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4</a:t>
            </a:r>
            <a:r>
              <a:rPr lang="zh-CN" altLang="en-US" sz="15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、成功案例：</a:t>
            </a:r>
            <a:endParaRPr lang="zh-CN" altLang="en-US" sz="15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zh-CN" altLang="en-US" sz="15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                 家居日用自营店铺，两个月销量翻倍。                                           </a:t>
            </a:r>
            <a:endParaRPr lang="zh-CN" altLang="en-US" sz="15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zh-CN" altLang="en-US" sz="15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                 盘活</a:t>
            </a:r>
            <a:r>
              <a:rPr lang="en-US" altLang="zh-CN" sz="15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0</a:t>
            </a:r>
            <a:r>
              <a:rPr lang="zh-CN" altLang="en-US" sz="15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流量店铺五家。</a:t>
            </a:r>
            <a:endParaRPr lang="zh-CN" altLang="en-US" sz="15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zh-CN" altLang="en-US" sz="15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                 快速提升六家风向标低于</a:t>
            </a:r>
            <a:r>
              <a:rPr lang="en-US" altLang="zh-CN" sz="15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20%</a:t>
            </a:r>
            <a:r>
              <a:rPr lang="zh-CN" altLang="en-US" sz="15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店铺。</a:t>
            </a:r>
            <a:endParaRPr lang="zh-CN" altLang="en-US" sz="15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endParaRPr lang="zh-CN" altLang="en-US" sz="1500" dirty="0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 descr="6d0f875bec35042f1aca89c17ad846a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747500" y="1437281"/>
            <a:ext cx="2563103" cy="33249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课程说明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1249" y="1368165"/>
            <a:ext cx="1325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b="1" dirty="0" smtClean="0">
                <a:latin typeface="微软雅黑" panose="020B0503020204020204" charset="-122"/>
                <a:ea typeface="微软雅黑" panose="020B0503020204020204" charset="-122"/>
              </a:rPr>
              <a:t>课程收益：</a:t>
            </a:r>
            <a:endParaRPr lang="zh-CN" altLang="en-US" sz="1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3873" y="1920442"/>
            <a:ext cx="5496988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CN" sz="1500" dirty="0" smtClean="0">
                <a:latin typeface="微软雅黑" panose="020B0503020204020204" charset="-122"/>
                <a:ea typeface="微软雅黑" panose="020B0503020204020204" charset="-122"/>
              </a:rPr>
              <a:t>了解产品在新品起量有哪些是必须要做的事情</a:t>
            </a:r>
            <a:endParaRPr lang="zh-CN" sz="15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CN" sz="1500" dirty="0" smtClean="0">
                <a:latin typeface="微软雅黑" panose="020B0503020204020204" charset="-122"/>
                <a:ea typeface="微软雅黑" panose="020B0503020204020204" charset="-122"/>
              </a:rPr>
              <a:t>学会新品从上架开始到成熟期需要的流程</a:t>
            </a:r>
            <a:endParaRPr lang="zh-CN" sz="15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indent="0" algn="l">
              <a:buFont typeface="Arial" panose="020B0604020202020204" pitchFamily="34" charset="0"/>
              <a:buNone/>
            </a:pPr>
            <a:endParaRPr lang="zh-CN" altLang="en-US" sz="15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1249" y="2857678"/>
            <a:ext cx="1325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b="1" dirty="0" smtClean="0">
                <a:latin typeface="微软雅黑" panose="020B0503020204020204" charset="-122"/>
                <a:ea typeface="微软雅黑" panose="020B0503020204020204" charset="-122"/>
              </a:rPr>
              <a:t>课程对象：</a:t>
            </a:r>
            <a:endParaRPr lang="zh-CN" altLang="en-US" sz="1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3625" y="3410103"/>
            <a:ext cx="3421380" cy="321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 algn="l">
              <a:buFont typeface="Arial" panose="020B0604020202020204" pitchFamily="34" charset="0"/>
              <a:buNone/>
            </a:pP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对新品上架之后的运营不太熟悉的商家</a:t>
            </a:r>
            <a:endParaRPr lang="zh-CN" altLang="en-US" sz="15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1249" y="4071594"/>
            <a:ext cx="206502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b="1" dirty="0" smtClean="0">
                <a:latin typeface="微软雅黑" panose="020B0503020204020204" charset="-122"/>
                <a:ea typeface="微软雅黑" panose="020B0503020204020204" charset="-122"/>
              </a:rPr>
              <a:t>课程时长：</a:t>
            </a:r>
            <a:r>
              <a:rPr lang="en-US" altLang="zh-CN" sz="1800" b="1" dirty="0" smtClean="0">
                <a:latin typeface="微软雅黑" panose="020B0503020204020204" charset="-122"/>
                <a:ea typeface="微软雅黑" panose="020B0503020204020204" charset="-122"/>
              </a:rPr>
              <a:t>60</a:t>
            </a:r>
            <a:r>
              <a:rPr lang="zh-CN" altLang="en-US" sz="1800" b="1" dirty="0" smtClean="0">
                <a:latin typeface="微软雅黑" panose="020B0503020204020204" charset="-122"/>
                <a:ea typeface="微软雅黑" panose="020B0503020204020204" charset="-122"/>
              </a:rPr>
              <a:t>分钟</a:t>
            </a:r>
            <a:endParaRPr lang="zh-CN" altLang="en-US" sz="1800" b="1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占位符 6"/>
          <p:cNvSpPr>
            <a:spLocks noGrp="1"/>
          </p:cNvSpPr>
          <p:nvPr/>
        </p:nvSpPr>
        <p:spPr>
          <a:xfrm>
            <a:off x="208183" y="5834381"/>
            <a:ext cx="5126205" cy="318086"/>
          </a:xfrm>
          <a:prstGeom prst="rect">
            <a:avLst/>
          </a:prstGeom>
        </p:spPr>
        <p:txBody>
          <a:bodyPr anchor="ctr"/>
          <a:lstStyle>
            <a:lvl1pPr marL="0" indent="0" algn="l" defTabSz="1028065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835660" indent="-321310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699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34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讲师：张强  课程名《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爆款打造“二三事”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》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8395" y="125505"/>
            <a:ext cx="6706728" cy="497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一</a:t>
            </a:r>
            <a:r>
              <a:rPr lang="en-US" altLang="zh-CN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kumimoji="1" lang="zh-CN" sz="2630" b="1">
                <a:solidFill>
                  <a:srgbClr val="FF0000"/>
                </a:solidFill>
                <a:sym typeface="+mn-ea"/>
              </a:rPr>
              <a:t>了解</a:t>
            </a:r>
            <a:r>
              <a:rPr kumimoji="1" lang="en-US" altLang="zh-CN" sz="2630" b="1">
                <a:solidFill>
                  <a:srgbClr val="FF0000"/>
                </a:solidFill>
                <a:sym typeface="+mn-ea"/>
              </a:rPr>
              <a:t>“</a:t>
            </a:r>
            <a:r>
              <a:rPr kumimoji="1" lang="zh-CN" altLang="en-US" sz="2630" b="1">
                <a:solidFill>
                  <a:srgbClr val="FF0000"/>
                </a:solidFill>
                <a:sym typeface="+mn-ea"/>
              </a:rPr>
              <a:t>新品标</a:t>
            </a:r>
            <a:r>
              <a:rPr kumimoji="1" lang="en-US" altLang="zh-CN" sz="2630" b="1">
                <a:solidFill>
                  <a:srgbClr val="FF0000"/>
                </a:solidFill>
                <a:sym typeface="+mn-ea"/>
              </a:rPr>
              <a:t>”</a:t>
            </a:r>
            <a:r>
              <a:rPr kumimoji="1" lang="zh-CN" altLang="en-US" sz="2630" b="1">
                <a:solidFill>
                  <a:srgbClr val="FF0000"/>
                </a:solidFill>
                <a:sym typeface="+mn-ea"/>
              </a:rPr>
              <a:t>的作用和流程</a:t>
            </a:r>
            <a:endParaRPr kumimoji="1" lang="zh-CN" altLang="en-US" sz="263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任意多边形 1"/>
          <p:cNvSpPr/>
          <p:nvPr>
            <p:custDataLst>
              <p:tags r:id="rId1"/>
            </p:custDataLst>
          </p:nvPr>
        </p:nvSpPr>
        <p:spPr>
          <a:xfrm>
            <a:off x="2235219" y="2416537"/>
            <a:ext cx="7131080" cy="1444269"/>
          </a:xfrm>
          <a:custGeom>
            <a:avLst/>
            <a:gdLst>
              <a:gd name="connsiteX0" fmla="*/ 0 w 7013359"/>
              <a:gd name="connsiteY0" fmla="*/ 1420427 h 1420427"/>
              <a:gd name="connsiteX1" fmla="*/ 1420427 w 7013359"/>
              <a:gd name="connsiteY1" fmla="*/ 790113 h 1420427"/>
              <a:gd name="connsiteX2" fmla="*/ 7013359 w 7013359"/>
              <a:gd name="connsiteY2" fmla="*/ 0 h 1420427"/>
              <a:gd name="connsiteX3" fmla="*/ 7013359 w 7013359"/>
              <a:gd name="connsiteY3" fmla="*/ 0 h 1420427"/>
              <a:gd name="connsiteX0-1" fmla="*/ 0 w 7013359"/>
              <a:gd name="connsiteY0-2" fmla="*/ 1420427 h 1420427"/>
              <a:gd name="connsiteX1-3" fmla="*/ 1313894 w 7013359"/>
              <a:gd name="connsiteY1-4" fmla="*/ 878889 h 1420427"/>
              <a:gd name="connsiteX2-5" fmla="*/ 7013359 w 7013359"/>
              <a:gd name="connsiteY2-6" fmla="*/ 0 h 1420427"/>
              <a:gd name="connsiteX3-7" fmla="*/ 7013359 w 7013359"/>
              <a:gd name="connsiteY3-8" fmla="*/ 0 h 1420427"/>
              <a:gd name="connsiteX0-9" fmla="*/ 0 w 7013359"/>
              <a:gd name="connsiteY0-10" fmla="*/ 1420427 h 1420427"/>
              <a:gd name="connsiteX1-11" fmla="*/ 1313894 w 7013359"/>
              <a:gd name="connsiteY1-12" fmla="*/ 878889 h 1420427"/>
              <a:gd name="connsiteX2-13" fmla="*/ 7013359 w 7013359"/>
              <a:gd name="connsiteY2-14" fmla="*/ 0 h 1420427"/>
              <a:gd name="connsiteX3-15" fmla="*/ 7013359 w 7013359"/>
              <a:gd name="connsiteY3-16" fmla="*/ 0 h 1420427"/>
              <a:gd name="connsiteX0-17" fmla="*/ 0 w 7013359"/>
              <a:gd name="connsiteY0-18" fmla="*/ 1420427 h 1420427"/>
              <a:gd name="connsiteX1-19" fmla="*/ 1313894 w 7013359"/>
              <a:gd name="connsiteY1-20" fmla="*/ 878889 h 1420427"/>
              <a:gd name="connsiteX2-21" fmla="*/ 2840854 w 7013359"/>
              <a:gd name="connsiteY2-22" fmla="*/ 701336 h 1420427"/>
              <a:gd name="connsiteX3-23" fmla="*/ 7013359 w 7013359"/>
              <a:gd name="connsiteY3-24" fmla="*/ 0 h 1420427"/>
              <a:gd name="connsiteX4" fmla="*/ 7013359 w 7013359"/>
              <a:gd name="connsiteY4" fmla="*/ 0 h 1420427"/>
              <a:gd name="connsiteX0-25" fmla="*/ 0 w 7013359"/>
              <a:gd name="connsiteY0-26" fmla="*/ 1420427 h 1420427"/>
              <a:gd name="connsiteX1-27" fmla="*/ 1313894 w 7013359"/>
              <a:gd name="connsiteY1-28" fmla="*/ 878889 h 1420427"/>
              <a:gd name="connsiteX2-29" fmla="*/ 2974019 w 7013359"/>
              <a:gd name="connsiteY2-30" fmla="*/ 1127464 h 1420427"/>
              <a:gd name="connsiteX3-31" fmla="*/ 7013359 w 7013359"/>
              <a:gd name="connsiteY3-32" fmla="*/ 0 h 1420427"/>
              <a:gd name="connsiteX4-33" fmla="*/ 7013359 w 7013359"/>
              <a:gd name="connsiteY4-34" fmla="*/ 0 h 1420427"/>
              <a:gd name="connsiteX0-35" fmla="*/ 0 w 7013359"/>
              <a:gd name="connsiteY0-36" fmla="*/ 1420427 h 1420427"/>
              <a:gd name="connsiteX1-37" fmla="*/ 1313894 w 7013359"/>
              <a:gd name="connsiteY1-38" fmla="*/ 878889 h 1420427"/>
              <a:gd name="connsiteX2-39" fmla="*/ 2974019 w 7013359"/>
              <a:gd name="connsiteY2-40" fmla="*/ 1127464 h 1420427"/>
              <a:gd name="connsiteX3-41" fmla="*/ 4429957 w 7013359"/>
              <a:gd name="connsiteY3-42" fmla="*/ 763480 h 1420427"/>
              <a:gd name="connsiteX4-43" fmla="*/ 7013359 w 7013359"/>
              <a:gd name="connsiteY4-44" fmla="*/ 0 h 1420427"/>
              <a:gd name="connsiteX5" fmla="*/ 7013359 w 7013359"/>
              <a:gd name="connsiteY5" fmla="*/ 0 h 1420427"/>
              <a:gd name="connsiteX0-45" fmla="*/ 0 w 7013359"/>
              <a:gd name="connsiteY0-46" fmla="*/ 1420427 h 1420427"/>
              <a:gd name="connsiteX1-47" fmla="*/ 1313894 w 7013359"/>
              <a:gd name="connsiteY1-48" fmla="*/ 878889 h 1420427"/>
              <a:gd name="connsiteX2-49" fmla="*/ 2974019 w 7013359"/>
              <a:gd name="connsiteY2-50" fmla="*/ 1127464 h 1420427"/>
              <a:gd name="connsiteX3-51" fmla="*/ 4279036 w 7013359"/>
              <a:gd name="connsiteY3-52" fmla="*/ 541538 h 1420427"/>
              <a:gd name="connsiteX4-53" fmla="*/ 7013359 w 7013359"/>
              <a:gd name="connsiteY4-54" fmla="*/ 0 h 1420427"/>
              <a:gd name="connsiteX5-55" fmla="*/ 7013359 w 7013359"/>
              <a:gd name="connsiteY5-56" fmla="*/ 0 h 1420427"/>
              <a:gd name="connsiteX0-57" fmla="*/ 0 w 7013359"/>
              <a:gd name="connsiteY0-58" fmla="*/ 1420427 h 1420427"/>
              <a:gd name="connsiteX1-59" fmla="*/ 1313894 w 7013359"/>
              <a:gd name="connsiteY1-60" fmla="*/ 878889 h 1420427"/>
              <a:gd name="connsiteX2-61" fmla="*/ 2974019 w 7013359"/>
              <a:gd name="connsiteY2-62" fmla="*/ 1127464 h 1420427"/>
              <a:gd name="connsiteX3-63" fmla="*/ 4243525 w 7013359"/>
              <a:gd name="connsiteY3-64" fmla="*/ 523783 h 1420427"/>
              <a:gd name="connsiteX4-65" fmla="*/ 7013359 w 7013359"/>
              <a:gd name="connsiteY4-66" fmla="*/ 0 h 1420427"/>
              <a:gd name="connsiteX5-67" fmla="*/ 7013359 w 7013359"/>
              <a:gd name="connsiteY5-68" fmla="*/ 0 h 1420427"/>
              <a:gd name="connsiteX0-69" fmla="*/ 0 w 7013359"/>
              <a:gd name="connsiteY0-70" fmla="*/ 1420427 h 1420427"/>
              <a:gd name="connsiteX1-71" fmla="*/ 1313894 w 7013359"/>
              <a:gd name="connsiteY1-72" fmla="*/ 878889 h 1420427"/>
              <a:gd name="connsiteX2-73" fmla="*/ 2974019 w 7013359"/>
              <a:gd name="connsiteY2-74" fmla="*/ 1127464 h 1420427"/>
              <a:gd name="connsiteX3-75" fmla="*/ 4243525 w 7013359"/>
              <a:gd name="connsiteY3-76" fmla="*/ 523783 h 1420427"/>
              <a:gd name="connsiteX4-77" fmla="*/ 5690586 w 7013359"/>
              <a:gd name="connsiteY4-78" fmla="*/ 221942 h 1420427"/>
              <a:gd name="connsiteX5-79" fmla="*/ 7013359 w 7013359"/>
              <a:gd name="connsiteY5-80" fmla="*/ 0 h 1420427"/>
              <a:gd name="connsiteX6" fmla="*/ 7013359 w 7013359"/>
              <a:gd name="connsiteY6" fmla="*/ 0 h 1420427"/>
              <a:gd name="connsiteX0-81" fmla="*/ 0 w 7013359"/>
              <a:gd name="connsiteY0-82" fmla="*/ 1420427 h 1420427"/>
              <a:gd name="connsiteX1-83" fmla="*/ 1313894 w 7013359"/>
              <a:gd name="connsiteY1-84" fmla="*/ 878889 h 1420427"/>
              <a:gd name="connsiteX2-85" fmla="*/ 2974019 w 7013359"/>
              <a:gd name="connsiteY2-86" fmla="*/ 1127464 h 1420427"/>
              <a:gd name="connsiteX3-87" fmla="*/ 4243525 w 7013359"/>
              <a:gd name="connsiteY3-88" fmla="*/ 523783 h 1420427"/>
              <a:gd name="connsiteX4-89" fmla="*/ 5734974 w 7013359"/>
              <a:gd name="connsiteY4-90" fmla="*/ 346229 h 1420427"/>
              <a:gd name="connsiteX5-91" fmla="*/ 7013359 w 7013359"/>
              <a:gd name="connsiteY5-92" fmla="*/ 0 h 1420427"/>
              <a:gd name="connsiteX6-93" fmla="*/ 7013359 w 7013359"/>
              <a:gd name="connsiteY6-94" fmla="*/ 0 h 1420427"/>
              <a:gd name="connsiteX0-95" fmla="*/ 0 w 7013359"/>
              <a:gd name="connsiteY0-96" fmla="*/ 1420427 h 1420427"/>
              <a:gd name="connsiteX1-97" fmla="*/ 1313894 w 7013359"/>
              <a:gd name="connsiteY1-98" fmla="*/ 878889 h 1420427"/>
              <a:gd name="connsiteX2-99" fmla="*/ 2974019 w 7013359"/>
              <a:gd name="connsiteY2-100" fmla="*/ 1127464 h 1420427"/>
              <a:gd name="connsiteX3-101" fmla="*/ 4243525 w 7013359"/>
              <a:gd name="connsiteY3-102" fmla="*/ 523783 h 1420427"/>
              <a:gd name="connsiteX4-103" fmla="*/ 5734974 w 7013359"/>
              <a:gd name="connsiteY4-104" fmla="*/ 346229 h 1420427"/>
              <a:gd name="connsiteX5-105" fmla="*/ 7013359 w 7013359"/>
              <a:gd name="connsiteY5-106" fmla="*/ 0 h 1420427"/>
              <a:gd name="connsiteX6-107" fmla="*/ 7013359 w 7013359"/>
              <a:gd name="connsiteY6-108" fmla="*/ 0 h 1420427"/>
              <a:gd name="connsiteX0-109" fmla="*/ 0 w 7013359"/>
              <a:gd name="connsiteY0-110" fmla="*/ 1420427 h 1420427"/>
              <a:gd name="connsiteX1-111" fmla="*/ 1340527 w 7013359"/>
              <a:gd name="connsiteY1-112" fmla="*/ 887766 h 1420427"/>
              <a:gd name="connsiteX2-113" fmla="*/ 2974019 w 7013359"/>
              <a:gd name="connsiteY2-114" fmla="*/ 1127464 h 1420427"/>
              <a:gd name="connsiteX3-115" fmla="*/ 4243525 w 7013359"/>
              <a:gd name="connsiteY3-116" fmla="*/ 523783 h 1420427"/>
              <a:gd name="connsiteX4-117" fmla="*/ 5734974 w 7013359"/>
              <a:gd name="connsiteY4-118" fmla="*/ 346229 h 1420427"/>
              <a:gd name="connsiteX5-119" fmla="*/ 7013359 w 7013359"/>
              <a:gd name="connsiteY5-120" fmla="*/ 0 h 1420427"/>
              <a:gd name="connsiteX6-121" fmla="*/ 7013359 w 7013359"/>
              <a:gd name="connsiteY6-122" fmla="*/ 0 h 1420427"/>
              <a:gd name="connsiteX0-123" fmla="*/ 0 w 7013359"/>
              <a:gd name="connsiteY0-124" fmla="*/ 1420427 h 1420427"/>
              <a:gd name="connsiteX1-125" fmla="*/ 1340527 w 7013359"/>
              <a:gd name="connsiteY1-126" fmla="*/ 887766 h 1420427"/>
              <a:gd name="connsiteX2-127" fmla="*/ 2807332 w 7013359"/>
              <a:gd name="connsiteY2-128" fmla="*/ 1132227 h 1420427"/>
              <a:gd name="connsiteX3-129" fmla="*/ 4243525 w 7013359"/>
              <a:gd name="connsiteY3-130" fmla="*/ 523783 h 1420427"/>
              <a:gd name="connsiteX4-131" fmla="*/ 5734974 w 7013359"/>
              <a:gd name="connsiteY4-132" fmla="*/ 346229 h 1420427"/>
              <a:gd name="connsiteX5-133" fmla="*/ 7013359 w 7013359"/>
              <a:gd name="connsiteY5-134" fmla="*/ 0 h 1420427"/>
              <a:gd name="connsiteX6-135" fmla="*/ 7013359 w 7013359"/>
              <a:gd name="connsiteY6-136" fmla="*/ 0 h 1420427"/>
              <a:gd name="connsiteX0-137" fmla="*/ 0 w 7013359"/>
              <a:gd name="connsiteY0-138" fmla="*/ 1420427 h 1420427"/>
              <a:gd name="connsiteX1-139" fmla="*/ 1340527 w 7013359"/>
              <a:gd name="connsiteY1-140" fmla="*/ 887766 h 1420427"/>
              <a:gd name="connsiteX2-141" fmla="*/ 2807332 w 7013359"/>
              <a:gd name="connsiteY2-142" fmla="*/ 1132227 h 1420427"/>
              <a:gd name="connsiteX3-143" fmla="*/ 4281625 w 7013359"/>
              <a:gd name="connsiteY3-144" fmla="*/ 533308 h 1420427"/>
              <a:gd name="connsiteX4-145" fmla="*/ 5734974 w 7013359"/>
              <a:gd name="connsiteY4-146" fmla="*/ 346229 h 1420427"/>
              <a:gd name="connsiteX5-147" fmla="*/ 7013359 w 7013359"/>
              <a:gd name="connsiteY5-148" fmla="*/ 0 h 1420427"/>
              <a:gd name="connsiteX6-149" fmla="*/ 7013359 w 7013359"/>
              <a:gd name="connsiteY6-150" fmla="*/ 0 h 1420427"/>
              <a:gd name="connsiteX0-151" fmla="*/ 0 w 7013359"/>
              <a:gd name="connsiteY0-152" fmla="*/ 1420427 h 1420427"/>
              <a:gd name="connsiteX1-153" fmla="*/ 1340527 w 7013359"/>
              <a:gd name="connsiteY1-154" fmla="*/ 887766 h 1420427"/>
              <a:gd name="connsiteX2-155" fmla="*/ 2807332 w 7013359"/>
              <a:gd name="connsiteY2-156" fmla="*/ 1132227 h 1420427"/>
              <a:gd name="connsiteX3-157" fmla="*/ 4281625 w 7013359"/>
              <a:gd name="connsiteY3-158" fmla="*/ 533308 h 1420427"/>
              <a:gd name="connsiteX4-159" fmla="*/ 5734974 w 7013359"/>
              <a:gd name="connsiteY4-160" fmla="*/ 346229 h 1420427"/>
              <a:gd name="connsiteX5-161" fmla="*/ 7013359 w 7013359"/>
              <a:gd name="connsiteY5-162" fmla="*/ 0 h 1420427"/>
              <a:gd name="connsiteX6-163" fmla="*/ 7013359 w 7013359"/>
              <a:gd name="connsiteY6-164" fmla="*/ 0 h 1420427"/>
              <a:gd name="connsiteX0-165" fmla="*/ 0 w 7013359"/>
              <a:gd name="connsiteY0-166" fmla="*/ 1420427 h 1420427"/>
              <a:gd name="connsiteX1-167" fmla="*/ 1340527 w 7013359"/>
              <a:gd name="connsiteY1-168" fmla="*/ 887766 h 1420427"/>
              <a:gd name="connsiteX2-169" fmla="*/ 2807332 w 7013359"/>
              <a:gd name="connsiteY2-170" fmla="*/ 1132227 h 1420427"/>
              <a:gd name="connsiteX3-171" fmla="*/ 4262575 w 7013359"/>
              <a:gd name="connsiteY3-172" fmla="*/ 538070 h 1420427"/>
              <a:gd name="connsiteX4-173" fmla="*/ 5734974 w 7013359"/>
              <a:gd name="connsiteY4-174" fmla="*/ 346229 h 1420427"/>
              <a:gd name="connsiteX5-175" fmla="*/ 7013359 w 7013359"/>
              <a:gd name="connsiteY5-176" fmla="*/ 0 h 1420427"/>
              <a:gd name="connsiteX6-177" fmla="*/ 7013359 w 7013359"/>
              <a:gd name="connsiteY6-178" fmla="*/ 0 h 1420427"/>
              <a:gd name="connsiteX0-179" fmla="*/ 0 w 7013359"/>
              <a:gd name="connsiteY0-180" fmla="*/ 1420427 h 1420427"/>
              <a:gd name="connsiteX1-181" fmla="*/ 1340527 w 7013359"/>
              <a:gd name="connsiteY1-182" fmla="*/ 887766 h 1420427"/>
              <a:gd name="connsiteX2-183" fmla="*/ 2807332 w 7013359"/>
              <a:gd name="connsiteY2-184" fmla="*/ 1132227 h 1420427"/>
              <a:gd name="connsiteX3-185" fmla="*/ 4276863 w 7013359"/>
              <a:gd name="connsiteY3-186" fmla="*/ 530927 h 1420427"/>
              <a:gd name="connsiteX4-187" fmla="*/ 5734974 w 7013359"/>
              <a:gd name="connsiteY4-188" fmla="*/ 346229 h 1420427"/>
              <a:gd name="connsiteX5-189" fmla="*/ 7013359 w 7013359"/>
              <a:gd name="connsiteY5-190" fmla="*/ 0 h 1420427"/>
              <a:gd name="connsiteX6-191" fmla="*/ 7013359 w 7013359"/>
              <a:gd name="connsiteY6-192" fmla="*/ 0 h 1420427"/>
              <a:gd name="connsiteX0-193" fmla="*/ 0 w 7013359"/>
              <a:gd name="connsiteY0-194" fmla="*/ 1420427 h 1420427"/>
              <a:gd name="connsiteX1-195" fmla="*/ 1340527 w 7013359"/>
              <a:gd name="connsiteY1-196" fmla="*/ 887766 h 1420427"/>
              <a:gd name="connsiteX2-197" fmla="*/ 2807332 w 7013359"/>
              <a:gd name="connsiteY2-198" fmla="*/ 1132227 h 1420427"/>
              <a:gd name="connsiteX3-199" fmla="*/ 4276863 w 7013359"/>
              <a:gd name="connsiteY3-200" fmla="*/ 530927 h 1420427"/>
              <a:gd name="connsiteX4-201" fmla="*/ 5734974 w 7013359"/>
              <a:gd name="connsiteY4-202" fmla="*/ 346229 h 1420427"/>
              <a:gd name="connsiteX5-203" fmla="*/ 7013359 w 7013359"/>
              <a:gd name="connsiteY5-204" fmla="*/ 0 h 1420427"/>
              <a:gd name="connsiteX6-205" fmla="*/ 7013359 w 7013359"/>
              <a:gd name="connsiteY6-206" fmla="*/ 0 h 1420427"/>
              <a:gd name="connsiteX0-207" fmla="*/ 0 w 7013359"/>
              <a:gd name="connsiteY0-208" fmla="*/ 1420427 h 1420427"/>
              <a:gd name="connsiteX1-209" fmla="*/ 1340527 w 7013359"/>
              <a:gd name="connsiteY1-210" fmla="*/ 887766 h 1420427"/>
              <a:gd name="connsiteX2-211" fmla="*/ 2807332 w 7013359"/>
              <a:gd name="connsiteY2-212" fmla="*/ 1132227 h 1420427"/>
              <a:gd name="connsiteX3-213" fmla="*/ 4276863 w 7013359"/>
              <a:gd name="connsiteY3-214" fmla="*/ 530927 h 1420427"/>
              <a:gd name="connsiteX4-215" fmla="*/ 5734974 w 7013359"/>
              <a:gd name="connsiteY4-216" fmla="*/ 346229 h 1420427"/>
              <a:gd name="connsiteX5-217" fmla="*/ 7013359 w 7013359"/>
              <a:gd name="connsiteY5-218" fmla="*/ 0 h 1420427"/>
              <a:gd name="connsiteX6-219" fmla="*/ 7013359 w 7013359"/>
              <a:gd name="connsiteY6-220" fmla="*/ 0 h 1420427"/>
              <a:gd name="connsiteX0-221" fmla="*/ 0 w 7013359"/>
              <a:gd name="connsiteY0-222" fmla="*/ 1420427 h 1420427"/>
              <a:gd name="connsiteX1-223" fmla="*/ 1340527 w 7013359"/>
              <a:gd name="connsiteY1-224" fmla="*/ 887766 h 1420427"/>
              <a:gd name="connsiteX2-225" fmla="*/ 2807332 w 7013359"/>
              <a:gd name="connsiteY2-226" fmla="*/ 1132227 h 1420427"/>
              <a:gd name="connsiteX3-227" fmla="*/ 4276863 w 7013359"/>
              <a:gd name="connsiteY3-228" fmla="*/ 530927 h 1420427"/>
              <a:gd name="connsiteX4-229" fmla="*/ 5734974 w 7013359"/>
              <a:gd name="connsiteY4-230" fmla="*/ 346229 h 1420427"/>
              <a:gd name="connsiteX5-231" fmla="*/ 7013359 w 7013359"/>
              <a:gd name="connsiteY5-232" fmla="*/ 0 h 1420427"/>
              <a:gd name="connsiteX6-233" fmla="*/ 7013359 w 7013359"/>
              <a:gd name="connsiteY6-234" fmla="*/ 0 h 1420427"/>
              <a:gd name="connsiteX0-235" fmla="*/ 0 w 7013359"/>
              <a:gd name="connsiteY0-236" fmla="*/ 1420427 h 1420427"/>
              <a:gd name="connsiteX1-237" fmla="*/ 1340527 w 7013359"/>
              <a:gd name="connsiteY1-238" fmla="*/ 887766 h 1420427"/>
              <a:gd name="connsiteX2-239" fmla="*/ 2807332 w 7013359"/>
              <a:gd name="connsiteY2-240" fmla="*/ 1132227 h 1420427"/>
              <a:gd name="connsiteX3-241" fmla="*/ 4276863 w 7013359"/>
              <a:gd name="connsiteY3-242" fmla="*/ 530927 h 1420427"/>
              <a:gd name="connsiteX4-243" fmla="*/ 5734974 w 7013359"/>
              <a:gd name="connsiteY4-244" fmla="*/ 346229 h 1420427"/>
              <a:gd name="connsiteX5-245" fmla="*/ 7013359 w 7013359"/>
              <a:gd name="connsiteY5-246" fmla="*/ 0 h 1420427"/>
              <a:gd name="connsiteX6-247" fmla="*/ 7013359 w 7013359"/>
              <a:gd name="connsiteY6-248" fmla="*/ 0 h 1420427"/>
              <a:gd name="connsiteX0-249" fmla="*/ 0 w 7013359"/>
              <a:gd name="connsiteY0-250" fmla="*/ 1420427 h 1420427"/>
              <a:gd name="connsiteX1-251" fmla="*/ 1340527 w 7013359"/>
              <a:gd name="connsiteY1-252" fmla="*/ 887766 h 1420427"/>
              <a:gd name="connsiteX2-253" fmla="*/ 2807332 w 7013359"/>
              <a:gd name="connsiteY2-254" fmla="*/ 1132227 h 1420427"/>
              <a:gd name="connsiteX3-255" fmla="*/ 4276863 w 7013359"/>
              <a:gd name="connsiteY3-256" fmla="*/ 530927 h 1420427"/>
              <a:gd name="connsiteX4-257" fmla="*/ 5734974 w 7013359"/>
              <a:gd name="connsiteY4-258" fmla="*/ 346229 h 1420427"/>
              <a:gd name="connsiteX5-259" fmla="*/ 7013359 w 7013359"/>
              <a:gd name="connsiteY5-260" fmla="*/ 0 h 1420427"/>
              <a:gd name="connsiteX6-261" fmla="*/ 7013359 w 7013359"/>
              <a:gd name="connsiteY6-262" fmla="*/ 0 h 1420427"/>
              <a:gd name="connsiteX0-263" fmla="*/ 0 w 7013359"/>
              <a:gd name="connsiteY0-264" fmla="*/ 1420427 h 1420427"/>
              <a:gd name="connsiteX1-265" fmla="*/ 1340527 w 7013359"/>
              <a:gd name="connsiteY1-266" fmla="*/ 887766 h 1420427"/>
              <a:gd name="connsiteX2-267" fmla="*/ 2807332 w 7013359"/>
              <a:gd name="connsiteY2-268" fmla="*/ 1132227 h 1420427"/>
              <a:gd name="connsiteX3-269" fmla="*/ 4276863 w 7013359"/>
              <a:gd name="connsiteY3-270" fmla="*/ 530927 h 1420427"/>
              <a:gd name="connsiteX4-271" fmla="*/ 5734974 w 7013359"/>
              <a:gd name="connsiteY4-272" fmla="*/ 346229 h 1420427"/>
              <a:gd name="connsiteX5-273" fmla="*/ 7013359 w 7013359"/>
              <a:gd name="connsiteY5-274" fmla="*/ 0 h 1420427"/>
              <a:gd name="connsiteX6-275" fmla="*/ 7013359 w 7013359"/>
              <a:gd name="connsiteY6-276" fmla="*/ 0 h 1420427"/>
              <a:gd name="connsiteX0-277" fmla="*/ 0 w 7013359"/>
              <a:gd name="connsiteY0-278" fmla="*/ 1420427 h 1420427"/>
              <a:gd name="connsiteX1-279" fmla="*/ 1340527 w 7013359"/>
              <a:gd name="connsiteY1-280" fmla="*/ 887766 h 1420427"/>
              <a:gd name="connsiteX2-281" fmla="*/ 2807332 w 7013359"/>
              <a:gd name="connsiteY2-282" fmla="*/ 1132227 h 1420427"/>
              <a:gd name="connsiteX3-283" fmla="*/ 4276863 w 7013359"/>
              <a:gd name="connsiteY3-284" fmla="*/ 530927 h 1420427"/>
              <a:gd name="connsiteX4-285" fmla="*/ 5734974 w 7013359"/>
              <a:gd name="connsiteY4-286" fmla="*/ 585926 h 1420427"/>
              <a:gd name="connsiteX5-287" fmla="*/ 7013359 w 7013359"/>
              <a:gd name="connsiteY5-288" fmla="*/ 0 h 1420427"/>
              <a:gd name="connsiteX6-289" fmla="*/ 7013359 w 7013359"/>
              <a:gd name="connsiteY6-290" fmla="*/ 0 h 1420427"/>
              <a:gd name="connsiteX0-291" fmla="*/ 0 w 7013359"/>
              <a:gd name="connsiteY0-292" fmla="*/ 1420427 h 1420427"/>
              <a:gd name="connsiteX1-293" fmla="*/ 1340527 w 7013359"/>
              <a:gd name="connsiteY1-294" fmla="*/ 887766 h 1420427"/>
              <a:gd name="connsiteX2-295" fmla="*/ 2807332 w 7013359"/>
              <a:gd name="connsiteY2-296" fmla="*/ 1132227 h 1420427"/>
              <a:gd name="connsiteX3-297" fmla="*/ 4276863 w 7013359"/>
              <a:gd name="connsiteY3-298" fmla="*/ 530927 h 1420427"/>
              <a:gd name="connsiteX4-299" fmla="*/ 5734974 w 7013359"/>
              <a:gd name="connsiteY4-300" fmla="*/ 585926 h 1420427"/>
              <a:gd name="connsiteX5-301" fmla="*/ 7013359 w 7013359"/>
              <a:gd name="connsiteY5-302" fmla="*/ 0 h 1420427"/>
              <a:gd name="connsiteX6-303" fmla="*/ 7013359 w 7013359"/>
              <a:gd name="connsiteY6-304" fmla="*/ 0 h 1420427"/>
              <a:gd name="connsiteX0-305" fmla="*/ 0 w 7013359"/>
              <a:gd name="connsiteY0-306" fmla="*/ 1420427 h 1420427"/>
              <a:gd name="connsiteX1-307" fmla="*/ 1340527 w 7013359"/>
              <a:gd name="connsiteY1-308" fmla="*/ 887766 h 1420427"/>
              <a:gd name="connsiteX2-309" fmla="*/ 2807332 w 7013359"/>
              <a:gd name="connsiteY2-310" fmla="*/ 1132227 h 1420427"/>
              <a:gd name="connsiteX3-311" fmla="*/ 4276863 w 7013359"/>
              <a:gd name="connsiteY3-312" fmla="*/ 530927 h 1420427"/>
              <a:gd name="connsiteX4-313" fmla="*/ 5734974 w 7013359"/>
              <a:gd name="connsiteY4-314" fmla="*/ 585926 h 1420427"/>
              <a:gd name="connsiteX5-315" fmla="*/ 7013359 w 7013359"/>
              <a:gd name="connsiteY5-316" fmla="*/ 0 h 1420427"/>
              <a:gd name="connsiteX6-317" fmla="*/ 7013359 w 7013359"/>
              <a:gd name="connsiteY6-318" fmla="*/ 0 h 1420427"/>
              <a:gd name="connsiteX0-319" fmla="*/ 0 w 7013359"/>
              <a:gd name="connsiteY0-320" fmla="*/ 1420427 h 1420427"/>
              <a:gd name="connsiteX1-321" fmla="*/ 1340527 w 7013359"/>
              <a:gd name="connsiteY1-322" fmla="*/ 887766 h 1420427"/>
              <a:gd name="connsiteX2-323" fmla="*/ 2807332 w 7013359"/>
              <a:gd name="connsiteY2-324" fmla="*/ 1132227 h 1420427"/>
              <a:gd name="connsiteX3-325" fmla="*/ 4276863 w 7013359"/>
              <a:gd name="connsiteY3-326" fmla="*/ 530927 h 1420427"/>
              <a:gd name="connsiteX4-327" fmla="*/ 5734974 w 7013359"/>
              <a:gd name="connsiteY4-328" fmla="*/ 585926 h 1420427"/>
              <a:gd name="connsiteX5-329" fmla="*/ 7013359 w 7013359"/>
              <a:gd name="connsiteY5-330" fmla="*/ 0 h 1420427"/>
              <a:gd name="connsiteX6-331" fmla="*/ 7013359 w 7013359"/>
              <a:gd name="connsiteY6-332" fmla="*/ 0 h 1420427"/>
              <a:gd name="connsiteX0-333" fmla="*/ 0 w 7013359"/>
              <a:gd name="connsiteY0-334" fmla="*/ 1420427 h 1420427"/>
              <a:gd name="connsiteX1-335" fmla="*/ 1340527 w 7013359"/>
              <a:gd name="connsiteY1-336" fmla="*/ 887766 h 1420427"/>
              <a:gd name="connsiteX2-337" fmla="*/ 2807332 w 7013359"/>
              <a:gd name="connsiteY2-338" fmla="*/ 1132227 h 1420427"/>
              <a:gd name="connsiteX3-339" fmla="*/ 4276863 w 7013359"/>
              <a:gd name="connsiteY3-340" fmla="*/ 530927 h 1420427"/>
              <a:gd name="connsiteX4-341" fmla="*/ 5734974 w 7013359"/>
              <a:gd name="connsiteY4-342" fmla="*/ 585926 h 1420427"/>
              <a:gd name="connsiteX5-343" fmla="*/ 7013359 w 7013359"/>
              <a:gd name="connsiteY5-344" fmla="*/ 0 h 1420427"/>
              <a:gd name="connsiteX6-345" fmla="*/ 7013359 w 7013359"/>
              <a:gd name="connsiteY6-346" fmla="*/ 0 h 1420427"/>
              <a:gd name="connsiteX0-347" fmla="*/ 0 w 7013359"/>
              <a:gd name="connsiteY0-348" fmla="*/ 1420427 h 1420427"/>
              <a:gd name="connsiteX1-349" fmla="*/ 1340527 w 7013359"/>
              <a:gd name="connsiteY1-350" fmla="*/ 887766 h 1420427"/>
              <a:gd name="connsiteX2-351" fmla="*/ 2807332 w 7013359"/>
              <a:gd name="connsiteY2-352" fmla="*/ 1132227 h 1420427"/>
              <a:gd name="connsiteX3-353" fmla="*/ 4276863 w 7013359"/>
              <a:gd name="connsiteY3-354" fmla="*/ 530927 h 1420427"/>
              <a:gd name="connsiteX4-355" fmla="*/ 5734974 w 7013359"/>
              <a:gd name="connsiteY4-356" fmla="*/ 585926 h 1420427"/>
              <a:gd name="connsiteX5-357" fmla="*/ 7013359 w 7013359"/>
              <a:gd name="connsiteY5-358" fmla="*/ 0 h 1420427"/>
              <a:gd name="connsiteX6-359" fmla="*/ 7013359 w 7013359"/>
              <a:gd name="connsiteY6-360" fmla="*/ 0 h 1420427"/>
              <a:gd name="connsiteX0-361" fmla="*/ 0 w 7013359"/>
              <a:gd name="connsiteY0-362" fmla="*/ 1420427 h 1420427"/>
              <a:gd name="connsiteX1-363" fmla="*/ 1340527 w 7013359"/>
              <a:gd name="connsiteY1-364" fmla="*/ 887766 h 1420427"/>
              <a:gd name="connsiteX2-365" fmla="*/ 2807332 w 7013359"/>
              <a:gd name="connsiteY2-366" fmla="*/ 1132227 h 1420427"/>
              <a:gd name="connsiteX3-367" fmla="*/ 4276863 w 7013359"/>
              <a:gd name="connsiteY3-368" fmla="*/ 530927 h 1420427"/>
              <a:gd name="connsiteX4-369" fmla="*/ 5734974 w 7013359"/>
              <a:gd name="connsiteY4-370" fmla="*/ 585926 h 1420427"/>
              <a:gd name="connsiteX5-371" fmla="*/ 7013359 w 7013359"/>
              <a:gd name="connsiteY5-372" fmla="*/ 0 h 1420427"/>
              <a:gd name="connsiteX6-373" fmla="*/ 7013359 w 7013359"/>
              <a:gd name="connsiteY6-374" fmla="*/ 0 h 1420427"/>
            </a:gdLst>
            <a:ahLst/>
            <a:cxnLst>
              <a:cxn ang="0">
                <a:pos x="connsiteX0-361" y="connsiteY0-362"/>
              </a:cxn>
              <a:cxn ang="0">
                <a:pos x="connsiteX1-363" y="connsiteY1-364"/>
              </a:cxn>
              <a:cxn ang="0">
                <a:pos x="connsiteX2-365" y="connsiteY2-366"/>
              </a:cxn>
              <a:cxn ang="0">
                <a:pos x="connsiteX3-367" y="connsiteY3-368"/>
              </a:cxn>
              <a:cxn ang="0">
                <a:pos x="connsiteX4-369" y="connsiteY4-370"/>
              </a:cxn>
              <a:cxn ang="0">
                <a:pos x="connsiteX5-371" y="connsiteY5-372"/>
              </a:cxn>
              <a:cxn ang="0">
                <a:pos x="connsiteX6-373" y="connsiteY6-374"/>
              </a:cxn>
            </a:cxnLst>
            <a:rect l="l" t="t" r="r" b="b"/>
            <a:pathLst>
              <a:path w="7013359" h="1420427">
                <a:moveTo>
                  <a:pt x="0" y="1420427"/>
                </a:moveTo>
                <a:cubicBezTo>
                  <a:pt x="125767" y="1223639"/>
                  <a:pt x="858124" y="892256"/>
                  <a:pt x="1340527" y="887766"/>
                </a:cubicBezTo>
                <a:cubicBezTo>
                  <a:pt x="1822930" y="883276"/>
                  <a:pt x="2287988" y="1151462"/>
                  <a:pt x="2807332" y="1132227"/>
                </a:cubicBezTo>
                <a:cubicBezTo>
                  <a:pt x="3326676" y="1112992"/>
                  <a:pt x="3788923" y="621977"/>
                  <a:pt x="4276863" y="530927"/>
                </a:cubicBezTo>
                <a:cubicBezTo>
                  <a:pt x="4764803" y="439877"/>
                  <a:pt x="5184699" y="826469"/>
                  <a:pt x="5734974" y="585926"/>
                </a:cubicBezTo>
                <a:cubicBezTo>
                  <a:pt x="6285249" y="345383"/>
                  <a:pt x="6471117" y="79194"/>
                  <a:pt x="7013359" y="0"/>
                </a:cubicBezTo>
                <a:lnTo>
                  <a:pt x="7013359" y="0"/>
                </a:lnTo>
              </a:path>
            </a:pathLst>
          </a:custGeom>
          <a:noFill/>
          <a:ln w="19050" cap="flat" cmpd="sng" algn="ctr">
            <a:solidFill>
              <a:sysClr val="window" lastClr="FFFFFF">
                <a:lumMod val="75000"/>
              </a:sysClr>
            </a:solidFill>
            <a:prstDash val="sysDash"/>
            <a:miter lim="800000"/>
          </a:ln>
          <a:effectLst/>
        </p:spPr>
        <p:txBody>
          <a:bodyPr rtlCol="0" anchor="ctr">
            <a:normAutofit/>
          </a:bodyPr>
          <a:p>
            <a:pPr algn="ctr">
              <a:lnSpc>
                <a:spcPct val="120000"/>
              </a:lnSpc>
            </a:pPr>
            <a:endParaRPr lang="zh-CN" altLang="en-US"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>
            <p:custDataLst>
              <p:tags r:id="rId2"/>
            </p:custDataLst>
          </p:nvPr>
        </p:nvSpPr>
        <p:spPr>
          <a:xfrm>
            <a:off x="1952099" y="3802158"/>
            <a:ext cx="361569" cy="361569"/>
          </a:xfrm>
          <a:prstGeom prst="ellipse">
            <a:avLst/>
          </a:prstGeom>
          <a:solidFill>
            <a:sysClr val="window" lastClr="FFFFFF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>
            <a:normAutofit fontScale="55000" lnSpcReduction="20000"/>
          </a:bodyPr>
          <a:p>
            <a:pPr algn="ctr">
              <a:lnSpc>
                <a:spcPct val="140000"/>
              </a:lnSpc>
            </a:pPr>
            <a:endParaRPr lang="zh-CN" altLang="en-US" sz="170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椭圆 6"/>
          <p:cNvSpPr/>
          <p:nvPr>
            <p:custDataLst>
              <p:tags r:id="rId3"/>
            </p:custDataLst>
          </p:nvPr>
        </p:nvSpPr>
        <p:spPr>
          <a:xfrm>
            <a:off x="2069932" y="3919991"/>
            <a:ext cx="125903" cy="125903"/>
          </a:xfrm>
          <a:prstGeom prst="ellipse">
            <a:avLst/>
          </a:prstGeom>
          <a:solidFill>
            <a:srgbClr val="1F74AD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 fontScale="25000" lnSpcReduction="20000"/>
          </a:bodyPr>
          <a:p>
            <a:pPr algn="ctr">
              <a:lnSpc>
                <a:spcPct val="140000"/>
              </a:lnSpc>
            </a:pPr>
            <a:endParaRPr lang="zh-CN" altLang="en-US" sz="170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椭圆 7"/>
          <p:cNvSpPr/>
          <p:nvPr>
            <p:custDataLst>
              <p:tags r:id="rId4"/>
            </p:custDataLst>
          </p:nvPr>
        </p:nvSpPr>
        <p:spPr>
          <a:xfrm>
            <a:off x="3335570" y="3164626"/>
            <a:ext cx="361569" cy="361569"/>
          </a:xfrm>
          <a:prstGeom prst="ellipse">
            <a:avLst/>
          </a:prstGeom>
          <a:solidFill>
            <a:sysClr val="window" lastClr="FFFFFF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>
            <a:normAutofit fontScale="55000" lnSpcReduction="20000"/>
          </a:bodyPr>
          <a:p>
            <a:pPr algn="ctr">
              <a:lnSpc>
                <a:spcPct val="140000"/>
              </a:lnSpc>
            </a:pPr>
            <a:endParaRPr lang="zh-CN" altLang="en-US" sz="170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>
            <p:custDataLst>
              <p:tags r:id="rId5"/>
            </p:custDataLst>
          </p:nvPr>
        </p:nvSpPr>
        <p:spPr>
          <a:xfrm>
            <a:off x="3453403" y="3282459"/>
            <a:ext cx="125903" cy="125903"/>
          </a:xfrm>
          <a:prstGeom prst="ellipse">
            <a:avLst/>
          </a:prstGeom>
          <a:solidFill>
            <a:srgbClr val="3498DB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 fontScale="25000" lnSpcReduction="20000"/>
          </a:bodyPr>
          <a:p>
            <a:pPr algn="ctr">
              <a:lnSpc>
                <a:spcPct val="140000"/>
              </a:lnSpc>
            </a:pPr>
            <a:endParaRPr lang="zh-CN" altLang="en-US" sz="170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>
            <p:custDataLst>
              <p:tags r:id="rId6"/>
            </p:custDataLst>
          </p:nvPr>
        </p:nvSpPr>
        <p:spPr>
          <a:xfrm>
            <a:off x="4719041" y="3395677"/>
            <a:ext cx="361569" cy="361569"/>
          </a:xfrm>
          <a:prstGeom prst="ellipse">
            <a:avLst/>
          </a:prstGeom>
          <a:solidFill>
            <a:sysClr val="window" lastClr="FFFFFF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>
            <a:normAutofit fontScale="55000" lnSpcReduction="20000"/>
          </a:bodyPr>
          <a:p>
            <a:pPr algn="ctr">
              <a:lnSpc>
                <a:spcPct val="140000"/>
              </a:lnSpc>
            </a:pPr>
            <a:endParaRPr lang="zh-CN" altLang="en-US" sz="170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>
            <p:custDataLst>
              <p:tags r:id="rId7"/>
            </p:custDataLst>
          </p:nvPr>
        </p:nvSpPr>
        <p:spPr>
          <a:xfrm>
            <a:off x="4836874" y="3513510"/>
            <a:ext cx="125903" cy="125903"/>
          </a:xfrm>
          <a:prstGeom prst="ellipse">
            <a:avLst/>
          </a:prstGeom>
          <a:solidFill>
            <a:srgbClr val="1AA3AA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 fontScale="25000" lnSpcReduction="20000"/>
          </a:bodyPr>
          <a:p>
            <a:pPr algn="ctr">
              <a:lnSpc>
                <a:spcPct val="140000"/>
              </a:lnSpc>
            </a:pPr>
            <a:endParaRPr lang="zh-CN" altLang="en-US" sz="170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>
            <p:custDataLst>
              <p:tags r:id="rId8"/>
            </p:custDataLst>
          </p:nvPr>
        </p:nvSpPr>
        <p:spPr>
          <a:xfrm>
            <a:off x="6102512" y="2828617"/>
            <a:ext cx="361569" cy="361569"/>
          </a:xfrm>
          <a:prstGeom prst="ellipse">
            <a:avLst/>
          </a:prstGeom>
          <a:solidFill>
            <a:sysClr val="window" lastClr="FFFFFF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>
            <a:normAutofit fontScale="55000" lnSpcReduction="20000"/>
          </a:bodyPr>
          <a:p>
            <a:pPr algn="ctr">
              <a:lnSpc>
                <a:spcPct val="140000"/>
              </a:lnSpc>
            </a:pPr>
            <a:endParaRPr lang="zh-CN" altLang="en-US" sz="170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>
            <p:custDataLst>
              <p:tags r:id="rId9"/>
            </p:custDataLst>
          </p:nvPr>
        </p:nvSpPr>
        <p:spPr>
          <a:xfrm>
            <a:off x="6220345" y="2946450"/>
            <a:ext cx="125903" cy="125903"/>
          </a:xfrm>
          <a:prstGeom prst="ellipse">
            <a:avLst/>
          </a:prstGeom>
          <a:solidFill>
            <a:srgbClr val="69A35B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 fontScale="25000" lnSpcReduction="20000"/>
          </a:bodyPr>
          <a:p>
            <a:pPr algn="ctr">
              <a:lnSpc>
                <a:spcPct val="140000"/>
              </a:lnSpc>
            </a:pPr>
            <a:endParaRPr lang="zh-CN" altLang="en-US" sz="170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椭圆 15"/>
          <p:cNvSpPr/>
          <p:nvPr>
            <p:custDataLst>
              <p:tags r:id="rId10"/>
            </p:custDataLst>
          </p:nvPr>
        </p:nvSpPr>
        <p:spPr>
          <a:xfrm>
            <a:off x="7485983" y="2877900"/>
            <a:ext cx="361569" cy="361569"/>
          </a:xfrm>
          <a:prstGeom prst="ellipse">
            <a:avLst/>
          </a:prstGeom>
          <a:solidFill>
            <a:sysClr val="window" lastClr="FFFFFF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>
            <a:normAutofit fontScale="55000" lnSpcReduction="20000"/>
          </a:bodyPr>
          <a:p>
            <a:pPr algn="ctr">
              <a:lnSpc>
                <a:spcPct val="140000"/>
              </a:lnSpc>
            </a:pPr>
            <a:endParaRPr lang="zh-CN" altLang="en-US" sz="17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椭圆 16"/>
          <p:cNvSpPr/>
          <p:nvPr>
            <p:custDataLst>
              <p:tags r:id="rId11"/>
            </p:custDataLst>
          </p:nvPr>
        </p:nvSpPr>
        <p:spPr>
          <a:xfrm>
            <a:off x="7603816" y="2995733"/>
            <a:ext cx="125903" cy="125903"/>
          </a:xfrm>
          <a:prstGeom prst="ellipse">
            <a:avLst/>
          </a:prstGeom>
          <a:solidFill>
            <a:srgbClr val="9BBB59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 fontScale="25000" lnSpcReduction="20000"/>
          </a:bodyPr>
          <a:p>
            <a:pPr algn="ctr">
              <a:lnSpc>
                <a:spcPct val="140000"/>
              </a:lnSpc>
            </a:pPr>
            <a:endParaRPr lang="zh-CN" altLang="en-US" sz="170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>
            <p:custDataLst>
              <p:tags r:id="rId12"/>
            </p:custDataLst>
          </p:nvPr>
        </p:nvSpPr>
        <p:spPr>
          <a:xfrm>
            <a:off x="9074884" y="2230783"/>
            <a:ext cx="361569" cy="361569"/>
          </a:xfrm>
          <a:prstGeom prst="ellipse">
            <a:avLst/>
          </a:prstGeom>
          <a:solidFill>
            <a:sysClr val="window" lastClr="FFFFFF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>
            <a:normAutofit fontScale="55000" lnSpcReduction="20000"/>
          </a:bodyPr>
          <a:p>
            <a:pPr algn="ctr">
              <a:lnSpc>
                <a:spcPct val="140000"/>
              </a:lnSpc>
            </a:pPr>
            <a:endParaRPr lang="zh-CN" altLang="en-US" sz="170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>
            <p:custDataLst>
              <p:tags r:id="rId13"/>
            </p:custDataLst>
          </p:nvPr>
        </p:nvSpPr>
        <p:spPr>
          <a:xfrm>
            <a:off x="9192716" y="2348616"/>
            <a:ext cx="125903" cy="125903"/>
          </a:xfrm>
          <a:prstGeom prst="ellipse">
            <a:avLst/>
          </a:prstGeom>
          <a:solidFill>
            <a:srgbClr val="FFC000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 fontScale="25000" lnSpcReduction="20000"/>
          </a:bodyPr>
          <a:p>
            <a:pPr algn="ctr">
              <a:lnSpc>
                <a:spcPct val="140000"/>
              </a:lnSpc>
            </a:pPr>
            <a:endParaRPr lang="zh-CN" altLang="en-US" sz="170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>
            <p:custDataLst>
              <p:tags r:id="rId14"/>
            </p:custDataLst>
          </p:nvPr>
        </p:nvSpPr>
        <p:spPr>
          <a:xfrm>
            <a:off x="1173073" y="4419441"/>
            <a:ext cx="1919621" cy="406664"/>
          </a:xfrm>
          <a:prstGeom prst="rect">
            <a:avLst/>
          </a:prstGeom>
          <a:solidFill>
            <a:srgbClr val="1F74A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016" rIns="34016" rtlCol="0" anchor="ctr">
            <a:noAutofit/>
          </a:bodyPr>
          <a:p>
            <a:pPr algn="ctr">
              <a:lnSpc>
                <a:spcPct val="120000"/>
              </a:lnSpc>
            </a:pPr>
            <a:endParaRPr lang="en-US" altLang="zh-CN" sz="17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>
            <p:custDataLst>
              <p:tags r:id="rId15"/>
            </p:custDataLst>
          </p:nvPr>
        </p:nvSpPr>
        <p:spPr>
          <a:xfrm>
            <a:off x="1173072" y="4845305"/>
            <a:ext cx="1919618" cy="657179"/>
          </a:xfrm>
          <a:prstGeom prst="rect">
            <a:avLst/>
          </a:prstGeom>
        </p:spPr>
        <p:txBody>
          <a:bodyPr wrap="square" lIns="85041" rIns="85041" anchor="t" anchorCtr="0">
            <a:normAutofit lnSpcReduction="10000"/>
          </a:bodyPr>
          <a:p>
            <a:pPr algn="ctr">
              <a:lnSpc>
                <a:spcPct val="120000"/>
              </a:lnSpc>
            </a:pPr>
            <a:r>
              <a:rPr lang="en-US" altLang="zh-CN" sz="1510" spc="15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1.</a:t>
            </a:r>
            <a:r>
              <a:rPr lang="zh-CN" altLang="en-US" sz="1510" spc="15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会有新品权重   </a:t>
            </a:r>
            <a:r>
              <a:rPr lang="en-US" altLang="zh-CN" sz="1510" spc="15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2.</a:t>
            </a:r>
            <a:r>
              <a:rPr lang="zh-CN" altLang="en-US" sz="1510" spc="15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前期数据起量快</a:t>
            </a:r>
            <a:endParaRPr lang="zh-CN" altLang="en-US" sz="1510" spc="15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>
            <p:custDataLst>
              <p:tags r:id="rId16"/>
            </p:custDataLst>
          </p:nvPr>
        </p:nvSpPr>
        <p:spPr>
          <a:xfrm>
            <a:off x="1260328" y="4419441"/>
            <a:ext cx="1745110" cy="406664"/>
          </a:xfrm>
          <a:prstGeom prst="rect">
            <a:avLst/>
          </a:prstGeom>
          <a:noFill/>
        </p:spPr>
        <p:txBody>
          <a:bodyPr wrap="square" rtlCol="0" anchor="ctr">
            <a:normAutofit lnSpcReduction="20000"/>
          </a:bodyPr>
          <a:p>
            <a:pPr algn="ctr">
              <a:lnSpc>
                <a:spcPct val="120000"/>
              </a:lnSpc>
            </a:pPr>
            <a:r>
              <a:rPr lang="zh-CN" altLang="en-US" sz="1890" b="1" spc="3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新品标</a:t>
            </a:r>
            <a:endParaRPr lang="zh-CN" altLang="en-US" sz="1890" b="1" spc="3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>
            <p:custDataLst>
              <p:tags r:id="rId17"/>
            </p:custDataLst>
          </p:nvPr>
        </p:nvSpPr>
        <p:spPr>
          <a:xfrm>
            <a:off x="3940017" y="4167417"/>
            <a:ext cx="1919621" cy="406664"/>
          </a:xfrm>
          <a:prstGeom prst="rect">
            <a:avLst/>
          </a:prstGeom>
          <a:solidFill>
            <a:srgbClr val="1AA3A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016" rIns="34016" rtlCol="0" anchor="ctr">
            <a:noAutofit/>
          </a:bodyPr>
          <a:p>
            <a:pPr algn="ctr">
              <a:lnSpc>
                <a:spcPct val="120000"/>
              </a:lnSpc>
            </a:pPr>
            <a:endParaRPr lang="en-US" altLang="zh-CN" sz="17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18"/>
            </p:custDataLst>
          </p:nvPr>
        </p:nvSpPr>
        <p:spPr>
          <a:xfrm>
            <a:off x="4027272" y="4167417"/>
            <a:ext cx="1745110" cy="406664"/>
          </a:xfrm>
          <a:prstGeom prst="rect">
            <a:avLst/>
          </a:prstGeom>
          <a:noFill/>
        </p:spPr>
        <p:txBody>
          <a:bodyPr wrap="square" rtlCol="0" anchor="ctr">
            <a:normAutofit lnSpcReduction="20000"/>
          </a:bodyPr>
          <a:p>
            <a:pPr algn="ctr">
              <a:lnSpc>
                <a:spcPct val="120000"/>
              </a:lnSpc>
            </a:pPr>
            <a:r>
              <a:rPr lang="zh-CN" altLang="en-US" sz="1890" b="1" spc="3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商品管理</a:t>
            </a:r>
            <a:endParaRPr lang="zh-CN" altLang="en-US" sz="1890" b="1" spc="3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19"/>
            </p:custDataLst>
          </p:nvPr>
        </p:nvSpPr>
        <p:spPr>
          <a:xfrm>
            <a:off x="6708611" y="3680385"/>
            <a:ext cx="1919621" cy="406664"/>
          </a:xfrm>
          <a:prstGeom prst="rect">
            <a:avLst/>
          </a:prstGeom>
          <a:solidFill>
            <a:srgbClr val="9BBB5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016" rIns="34016" rtlCol="0" anchor="ctr">
            <a:noAutofit/>
          </a:bodyPr>
          <a:p>
            <a:pPr algn="ctr">
              <a:lnSpc>
                <a:spcPct val="120000"/>
              </a:lnSpc>
            </a:pPr>
            <a:endParaRPr lang="en-US" altLang="zh-CN" sz="17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/>
          <p:nvPr>
            <p:custDataLst>
              <p:tags r:id="rId20"/>
            </p:custDataLst>
          </p:nvPr>
        </p:nvSpPr>
        <p:spPr>
          <a:xfrm>
            <a:off x="6795867" y="3680385"/>
            <a:ext cx="1745110" cy="406664"/>
          </a:xfrm>
          <a:prstGeom prst="rect">
            <a:avLst/>
          </a:prstGeom>
          <a:noFill/>
        </p:spPr>
        <p:txBody>
          <a:bodyPr wrap="square" rtlCol="0" anchor="ctr">
            <a:normAutofit fontScale="90000"/>
          </a:bodyPr>
          <a:p>
            <a:pPr algn="ctr">
              <a:lnSpc>
                <a:spcPct val="120000"/>
              </a:lnSpc>
            </a:pPr>
            <a:r>
              <a:rPr lang="zh-CN" altLang="en-US" sz="1890" b="1" spc="3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商品打标申请</a:t>
            </a:r>
            <a:endParaRPr lang="zh-CN" altLang="en-US" sz="1890" b="1" spc="3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>
            <p:custDataLst>
              <p:tags r:id="rId21"/>
            </p:custDataLst>
          </p:nvPr>
        </p:nvSpPr>
        <p:spPr>
          <a:xfrm>
            <a:off x="2558386" y="1800990"/>
            <a:ext cx="1919621" cy="406664"/>
          </a:xfrm>
          <a:prstGeom prst="rect">
            <a:avLst/>
          </a:prstGeom>
          <a:solidFill>
            <a:srgbClr val="3498D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016" rIns="34016" rtlCol="0" anchor="ctr">
            <a:noAutofit/>
          </a:bodyPr>
          <a:p>
            <a:pPr algn="ctr">
              <a:lnSpc>
                <a:spcPct val="120000"/>
              </a:lnSpc>
            </a:pPr>
            <a:endParaRPr lang="en-US" altLang="zh-CN" sz="189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>
            <p:custDataLst>
              <p:tags r:id="rId22"/>
            </p:custDataLst>
          </p:nvPr>
        </p:nvSpPr>
        <p:spPr>
          <a:xfrm>
            <a:off x="2645642" y="1799396"/>
            <a:ext cx="1745110" cy="406664"/>
          </a:xfrm>
          <a:prstGeom prst="rect">
            <a:avLst/>
          </a:prstGeom>
          <a:noFill/>
        </p:spPr>
        <p:txBody>
          <a:bodyPr wrap="square" rtlCol="0" anchor="ctr">
            <a:normAutofit lnSpcReduction="20000"/>
          </a:bodyPr>
          <a:p>
            <a:pPr algn="ctr">
              <a:lnSpc>
                <a:spcPct val="120000"/>
              </a:lnSpc>
            </a:pPr>
            <a:r>
              <a:rPr lang="zh-CN" altLang="en-US" sz="1890" b="1" spc="3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商家后台</a:t>
            </a:r>
            <a:endParaRPr lang="zh-CN" altLang="en-US" sz="1890" b="1" spc="3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8" name="矩形 47"/>
          <p:cNvSpPr/>
          <p:nvPr>
            <p:custDataLst>
              <p:tags r:id="rId23"/>
            </p:custDataLst>
          </p:nvPr>
        </p:nvSpPr>
        <p:spPr>
          <a:xfrm>
            <a:off x="5323486" y="1471871"/>
            <a:ext cx="1919621" cy="406664"/>
          </a:xfrm>
          <a:prstGeom prst="rect">
            <a:avLst/>
          </a:prstGeom>
          <a:solidFill>
            <a:srgbClr val="69A3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016" rIns="34016" rtlCol="0" anchor="ctr">
            <a:noAutofit/>
          </a:bodyPr>
          <a:p>
            <a:pPr algn="ctr">
              <a:lnSpc>
                <a:spcPct val="120000"/>
              </a:lnSpc>
            </a:pPr>
            <a:endParaRPr lang="en-US" altLang="zh-CN" sz="17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>
            <p:custDataLst>
              <p:tags r:id="rId24"/>
            </p:custDataLst>
          </p:nvPr>
        </p:nvSpPr>
        <p:spPr>
          <a:xfrm>
            <a:off x="5410741" y="1471871"/>
            <a:ext cx="1745110" cy="406664"/>
          </a:xfrm>
          <a:prstGeom prst="rect">
            <a:avLst/>
          </a:prstGeom>
          <a:noFill/>
        </p:spPr>
        <p:txBody>
          <a:bodyPr wrap="square" rtlCol="0" anchor="ctr">
            <a:normAutofit fontScale="70000"/>
          </a:bodyPr>
          <a:p>
            <a:pPr algn="ctr">
              <a:lnSpc>
                <a:spcPct val="120000"/>
              </a:lnSpc>
            </a:pPr>
            <a:r>
              <a:rPr lang="zh-CN" altLang="en-US" sz="1890" b="1" spc="3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商品管理工具箱</a:t>
            </a:r>
            <a:endParaRPr lang="zh-CN" altLang="en-US" sz="1890" b="1" spc="3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>
            <p:custDataLst>
              <p:tags r:id="rId25"/>
            </p:custDataLst>
          </p:nvPr>
        </p:nvSpPr>
        <p:spPr>
          <a:xfrm>
            <a:off x="8295857" y="899378"/>
            <a:ext cx="1919621" cy="406664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016" rIns="34016" rtlCol="0" anchor="ctr">
            <a:noAutofit/>
          </a:bodyPr>
          <a:p>
            <a:pPr algn="ctr">
              <a:lnSpc>
                <a:spcPct val="120000"/>
              </a:lnSpc>
            </a:pPr>
            <a:endParaRPr lang="en-US" altLang="zh-CN" sz="17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文本框 51"/>
          <p:cNvSpPr txBox="1"/>
          <p:nvPr>
            <p:custDataLst>
              <p:tags r:id="rId26"/>
            </p:custDataLst>
          </p:nvPr>
        </p:nvSpPr>
        <p:spPr>
          <a:xfrm>
            <a:off x="8383113" y="899378"/>
            <a:ext cx="1745110" cy="406664"/>
          </a:xfrm>
          <a:prstGeom prst="rect">
            <a:avLst/>
          </a:prstGeom>
          <a:noFill/>
        </p:spPr>
        <p:txBody>
          <a:bodyPr wrap="square" rtlCol="0" anchor="ctr">
            <a:normAutofit lnSpcReduction="20000"/>
          </a:bodyPr>
          <a:p>
            <a:pPr algn="ctr">
              <a:lnSpc>
                <a:spcPct val="120000"/>
              </a:lnSpc>
            </a:pPr>
            <a:r>
              <a:rPr lang="zh-CN" altLang="en-US" sz="1890" b="1" spc="3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无此按钮</a:t>
            </a:r>
            <a:endParaRPr lang="zh-CN" altLang="en-US" sz="1890" b="1" spc="3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3" name="矩形 52"/>
          <p:cNvSpPr/>
          <p:nvPr>
            <p:custDataLst>
              <p:tags r:id="rId27"/>
            </p:custDataLst>
          </p:nvPr>
        </p:nvSpPr>
        <p:spPr>
          <a:xfrm>
            <a:off x="8295860" y="1324359"/>
            <a:ext cx="1919618" cy="657179"/>
          </a:xfrm>
          <a:prstGeom prst="rect">
            <a:avLst/>
          </a:prstGeom>
        </p:spPr>
        <p:txBody>
          <a:bodyPr wrap="square" lIns="85041" rIns="85041" anchor="t" anchorCtr="0">
            <a:normAutofit fontScale="70000"/>
          </a:bodyPr>
          <a:p>
            <a:pPr algn="ctr">
              <a:lnSpc>
                <a:spcPct val="120000"/>
              </a:lnSpc>
            </a:pPr>
            <a:r>
              <a:rPr lang="zh-CN" altLang="en-US" sz="1510" spc="15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则联系运营申请（部分类目新品申请可能较困难）</a:t>
            </a:r>
            <a:endParaRPr lang="zh-CN" altLang="en-US" sz="1510" spc="15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4" name="文本占位符 6"/>
          <p:cNvSpPr>
            <a:spLocks noGrp="1"/>
          </p:cNvSpPr>
          <p:nvPr/>
        </p:nvSpPr>
        <p:spPr>
          <a:xfrm>
            <a:off x="208183" y="5834381"/>
            <a:ext cx="5126205" cy="318086"/>
          </a:xfrm>
          <a:prstGeom prst="rect">
            <a:avLst/>
          </a:prstGeom>
        </p:spPr>
        <p:txBody>
          <a:bodyPr anchor="ctr"/>
          <a:lstStyle>
            <a:lvl1pPr marL="0" indent="0" algn="l" defTabSz="1028065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835660" indent="-321310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699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34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讲师：张强  课程名《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爆款打造“二三事”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》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8395" y="125505"/>
            <a:ext cx="6706728" cy="497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</a:t>
            </a:r>
            <a:r>
              <a:rPr lang="en-US" altLang="zh-CN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kumimoji="1" lang="en-US" altLang="zh-CN" sz="2630" b="1">
                <a:solidFill>
                  <a:srgbClr val="FF0000"/>
                </a:solidFill>
                <a:sym typeface="+mn-ea"/>
              </a:rPr>
              <a:t>CPS</a:t>
            </a:r>
            <a:r>
              <a:rPr kumimoji="1" lang="zh-CN" altLang="en-US" sz="2630" b="1">
                <a:solidFill>
                  <a:srgbClr val="FF0000"/>
                </a:solidFill>
                <a:sym typeface="+mn-ea"/>
              </a:rPr>
              <a:t>挑客起量</a:t>
            </a:r>
            <a:endParaRPr kumimoji="1" lang="zh-CN" altLang="en-US" sz="263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 txBox="1"/>
          <p:nvPr>
            <p:custDataLst>
              <p:tags r:id="rId1"/>
            </p:custDataLst>
          </p:nvPr>
        </p:nvSpPr>
        <p:spPr>
          <a:xfrm>
            <a:off x="6463789" y="4624777"/>
            <a:ext cx="3626492" cy="752997"/>
          </a:xfrm>
          <a:prstGeom prst="rect">
            <a:avLst/>
          </a:prstGeom>
          <a:noFill/>
        </p:spPr>
        <p:txBody>
          <a:bodyPr wrap="square" lIns="85041" tIns="0" rIns="85041" bIns="44221" rtlCol="0">
            <a:normAutofit lnSpcReduction="10000"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20000"/>
              </a:lnSpc>
            </a:pPr>
            <a:r>
              <a:rPr lang="zh-CN" altLang="en-US" sz="1400" spc="15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具有选品能力的团长选择产品，协商佣金（团长下的推手或其他站外平台收）</a:t>
            </a:r>
            <a:r>
              <a:rPr lang="en-US" altLang="zh-CN" sz="1400" spc="15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+</a:t>
            </a:r>
            <a:r>
              <a:rPr lang="zh-CN" altLang="en-US" sz="1400" spc="15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服务费（团长收</a:t>
            </a:r>
            <a:r>
              <a:rPr lang="zh-CN" altLang="en-US" sz="1135" spc="15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）</a:t>
            </a:r>
            <a:endParaRPr lang="zh-CN" altLang="en-US" sz="1135" spc="15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>
            <p:custDataLst>
              <p:tags r:id="rId2"/>
            </p:custDataLst>
          </p:nvPr>
        </p:nvSpPr>
        <p:spPr>
          <a:xfrm rot="21439215">
            <a:off x="4379822" y="4137543"/>
            <a:ext cx="886059" cy="896778"/>
          </a:xfrm>
          <a:prstGeom prst="roundRect">
            <a:avLst>
              <a:gd name="adj" fmla="val 18567"/>
            </a:avLst>
          </a:prstGeom>
          <a:solidFill>
            <a:srgbClr val="9BBB59"/>
          </a:solidFill>
          <a:ln w="12700" cap="flat" cmpd="sng" algn="ctr">
            <a:solidFill>
              <a:srgbClr val="9BBB59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>
            <a:normAutofit fontScale="87500" lnSpcReduction="200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4535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2</a:t>
            </a:r>
            <a:endParaRPr lang="zh-CN" altLang="en-US" sz="4535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3" name="直接箭头连接符 2"/>
          <p:cNvCxnSpPr/>
          <p:nvPr>
            <p:custDataLst>
              <p:tags r:id="rId3"/>
            </p:custDataLst>
          </p:nvPr>
        </p:nvCxnSpPr>
        <p:spPr>
          <a:xfrm>
            <a:off x="5286360" y="4505914"/>
            <a:ext cx="1065307" cy="0"/>
          </a:xfrm>
          <a:prstGeom prst="straightConnector1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5" name="标题 1"/>
          <p:cNvSpPr txBox="1"/>
          <p:nvPr>
            <p:custDataLst>
              <p:tags r:id="rId4"/>
            </p:custDataLst>
          </p:nvPr>
        </p:nvSpPr>
        <p:spPr>
          <a:xfrm>
            <a:off x="6463514" y="4199912"/>
            <a:ext cx="3641027" cy="424840"/>
          </a:xfrm>
          <a:prstGeom prst="rect">
            <a:avLst/>
          </a:prstGeom>
          <a:noFill/>
        </p:spPr>
        <p:txBody>
          <a:bodyPr wrap="square" lIns="85041" tIns="44221" rIns="85041" bIns="0" rtlCol="0" anchor="b" anchorCtr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20000"/>
              </a:lnSpc>
            </a:pPr>
            <a:r>
              <a:rPr lang="zh-CN" altLang="en-US" sz="2400" b="1" spc="300">
                <a:solidFill>
                  <a:srgbClr val="9BBB59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团长模式</a:t>
            </a:r>
            <a:endParaRPr lang="zh-CN" altLang="en-US" sz="2400" b="1" spc="300">
              <a:solidFill>
                <a:srgbClr val="9BBB59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标题 1"/>
          <p:cNvSpPr txBox="1"/>
          <p:nvPr>
            <p:custDataLst>
              <p:tags r:id="rId5"/>
            </p:custDataLst>
          </p:nvPr>
        </p:nvSpPr>
        <p:spPr>
          <a:xfrm>
            <a:off x="6613570" y="3731752"/>
            <a:ext cx="3641029" cy="382790"/>
          </a:xfrm>
          <a:prstGeom prst="rect">
            <a:avLst/>
          </a:prstGeom>
          <a:noFill/>
        </p:spPr>
        <p:txBody>
          <a:bodyPr wrap="square" lIns="85041" tIns="0" rIns="85041" bIns="44221" rtlCol="0"/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20000"/>
              </a:lnSpc>
            </a:pPr>
            <a:r>
              <a:rPr lang="zh-CN" altLang="en-US" sz="1400" spc="15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可指定挑客负责推广，与挑客协商佣金比例</a:t>
            </a:r>
            <a:endParaRPr lang="zh-CN" altLang="en-US" sz="1400" spc="15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圆角矩形 11"/>
          <p:cNvSpPr/>
          <p:nvPr>
            <p:custDataLst>
              <p:tags r:id="rId6"/>
            </p:custDataLst>
          </p:nvPr>
        </p:nvSpPr>
        <p:spPr>
          <a:xfrm rot="21439215">
            <a:off x="4586174" y="3259499"/>
            <a:ext cx="886060" cy="896778"/>
          </a:xfrm>
          <a:prstGeom prst="roundRect">
            <a:avLst>
              <a:gd name="adj" fmla="val 18567"/>
            </a:avLst>
          </a:prstGeom>
          <a:solidFill>
            <a:srgbClr val="69A35B"/>
          </a:solidFill>
          <a:ln w="12700" cap="flat" cmpd="sng" algn="ctr">
            <a:solidFill>
              <a:srgbClr val="69A35B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>
            <a:normAutofit fontScale="87500" lnSpcReduction="200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4535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3</a:t>
            </a:r>
            <a:endParaRPr lang="zh-CN" altLang="en-US" sz="4535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21" name="直接箭头连接符 20"/>
          <p:cNvCxnSpPr/>
          <p:nvPr>
            <p:custDataLst>
              <p:tags r:id="rId7"/>
            </p:custDataLst>
          </p:nvPr>
        </p:nvCxnSpPr>
        <p:spPr>
          <a:xfrm>
            <a:off x="5470868" y="3574385"/>
            <a:ext cx="1065307" cy="0"/>
          </a:xfrm>
          <a:prstGeom prst="straightConnector1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22" name="标题 1"/>
          <p:cNvSpPr txBox="1"/>
          <p:nvPr>
            <p:custDataLst>
              <p:tags r:id="rId8"/>
            </p:custDataLst>
          </p:nvPr>
        </p:nvSpPr>
        <p:spPr>
          <a:xfrm>
            <a:off x="6613373" y="3307375"/>
            <a:ext cx="3641027" cy="424840"/>
          </a:xfrm>
          <a:prstGeom prst="rect">
            <a:avLst/>
          </a:prstGeom>
          <a:noFill/>
        </p:spPr>
        <p:txBody>
          <a:bodyPr wrap="square" lIns="85041" tIns="44221" rIns="85041" bIns="0" rtlCol="0" anchor="b" anchorCtr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20000"/>
              </a:lnSpc>
            </a:pPr>
            <a:r>
              <a:rPr lang="zh-CN" altLang="en-US" sz="2400" b="1" spc="300">
                <a:solidFill>
                  <a:srgbClr val="69A35B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定向挑客计划</a:t>
            </a:r>
            <a:endParaRPr lang="zh-CN" altLang="en-US" sz="2400" b="1" spc="300">
              <a:solidFill>
                <a:srgbClr val="69A35B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圆角矩形 10"/>
          <p:cNvSpPr/>
          <p:nvPr>
            <p:custDataLst>
              <p:tags r:id="rId9"/>
            </p:custDataLst>
          </p:nvPr>
        </p:nvSpPr>
        <p:spPr>
          <a:xfrm rot="21439215">
            <a:off x="4262535" y="2389826"/>
            <a:ext cx="886059" cy="896778"/>
          </a:xfrm>
          <a:prstGeom prst="roundRect">
            <a:avLst>
              <a:gd name="adj" fmla="val 18567"/>
            </a:avLst>
          </a:prstGeom>
          <a:solidFill>
            <a:srgbClr val="1AA3AA"/>
          </a:solidFill>
          <a:ln w="12700" cap="flat" cmpd="sng" algn="ctr">
            <a:solidFill>
              <a:srgbClr val="1AA3AA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>
            <a:normAutofit fontScale="87500" lnSpcReduction="200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4535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4</a:t>
            </a:r>
            <a:endParaRPr lang="zh-CN" altLang="en-US" sz="4535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7" name="直接箭头连接符 6"/>
          <p:cNvCxnSpPr/>
          <p:nvPr>
            <p:custDataLst>
              <p:tags r:id="rId10"/>
            </p:custDataLst>
          </p:nvPr>
        </p:nvCxnSpPr>
        <p:spPr>
          <a:xfrm>
            <a:off x="5140004" y="2611839"/>
            <a:ext cx="1065307" cy="0"/>
          </a:xfrm>
          <a:prstGeom prst="straightConnector1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8" name="标题 1"/>
          <p:cNvSpPr txBox="1"/>
          <p:nvPr>
            <p:custDataLst>
              <p:tags r:id="rId11"/>
            </p:custDataLst>
          </p:nvPr>
        </p:nvSpPr>
        <p:spPr>
          <a:xfrm>
            <a:off x="6290127" y="2391819"/>
            <a:ext cx="3647422" cy="424840"/>
          </a:xfrm>
          <a:prstGeom prst="rect">
            <a:avLst/>
          </a:prstGeom>
          <a:noFill/>
        </p:spPr>
        <p:txBody>
          <a:bodyPr wrap="square" lIns="85041" tIns="44221" rIns="85041" bIns="0" rtlCol="0" anchor="b" anchorCtr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20000"/>
              </a:lnSpc>
            </a:pPr>
            <a:r>
              <a:rPr lang="zh-CN" altLang="en-US" sz="2400" b="1" spc="300">
                <a:solidFill>
                  <a:srgbClr val="1AA3AA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定向计划</a:t>
            </a:r>
            <a:endParaRPr lang="zh-CN" altLang="en-US" sz="2400" b="1" spc="300">
              <a:solidFill>
                <a:srgbClr val="1AA3AA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标题 1"/>
          <p:cNvSpPr txBox="1"/>
          <p:nvPr>
            <p:custDataLst>
              <p:tags r:id="rId12"/>
            </p:custDataLst>
          </p:nvPr>
        </p:nvSpPr>
        <p:spPr>
          <a:xfrm>
            <a:off x="6290052" y="2857564"/>
            <a:ext cx="3641027" cy="382790"/>
          </a:xfrm>
          <a:prstGeom prst="rect">
            <a:avLst/>
          </a:prstGeom>
          <a:noFill/>
        </p:spPr>
        <p:txBody>
          <a:bodyPr wrap="square" lIns="85041" tIns="0" rIns="85041" bIns="44221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20000"/>
              </a:lnSpc>
            </a:pPr>
            <a:r>
              <a:rPr lang="zh-CN" altLang="en-US" sz="1400" spc="15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可定向部分特定产品</a:t>
            </a:r>
            <a:endParaRPr lang="zh-CN" altLang="en-US" sz="1400" spc="15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圆角矩形 9"/>
          <p:cNvSpPr/>
          <p:nvPr>
            <p:custDataLst>
              <p:tags r:id="rId13"/>
            </p:custDataLst>
          </p:nvPr>
        </p:nvSpPr>
        <p:spPr>
          <a:xfrm rot="21116664">
            <a:off x="3969392" y="1508320"/>
            <a:ext cx="886059" cy="896778"/>
          </a:xfrm>
          <a:prstGeom prst="roundRect">
            <a:avLst>
              <a:gd name="adj" fmla="val 18567"/>
            </a:avLst>
          </a:prstGeom>
          <a:solidFill>
            <a:srgbClr val="3498DB"/>
          </a:solidFill>
          <a:ln w="12700" cap="flat" cmpd="sng" algn="ctr">
            <a:solidFill>
              <a:srgbClr val="3498DB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>
            <a:normAutofit fontScale="87500" lnSpcReduction="200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4535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5</a:t>
            </a:r>
            <a:endParaRPr lang="zh-CN" altLang="en-US" sz="4535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14" name="直接箭头连接符 13"/>
          <p:cNvCxnSpPr/>
          <p:nvPr>
            <p:custDataLst>
              <p:tags r:id="rId14"/>
            </p:custDataLst>
          </p:nvPr>
        </p:nvCxnSpPr>
        <p:spPr>
          <a:xfrm>
            <a:off x="4817844" y="1686260"/>
            <a:ext cx="1065307" cy="0"/>
          </a:xfrm>
          <a:prstGeom prst="straightConnector1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15" name="标题 1"/>
          <p:cNvSpPr txBox="1"/>
          <p:nvPr>
            <p:custDataLst>
              <p:tags r:id="rId15"/>
            </p:custDataLst>
          </p:nvPr>
        </p:nvSpPr>
        <p:spPr>
          <a:xfrm>
            <a:off x="6039724" y="1451000"/>
            <a:ext cx="3653828" cy="424840"/>
          </a:xfrm>
          <a:prstGeom prst="rect">
            <a:avLst/>
          </a:prstGeom>
          <a:noFill/>
        </p:spPr>
        <p:txBody>
          <a:bodyPr wrap="square" lIns="85041" tIns="44221" rIns="85041" bIns="0" rtlCol="0" anchor="b" anchorCtr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20000"/>
              </a:lnSpc>
            </a:pPr>
            <a:r>
              <a:rPr lang="zh-CN" altLang="en-US" sz="2400" b="1" spc="300">
                <a:solidFill>
                  <a:srgbClr val="3498DB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通用计划</a:t>
            </a:r>
            <a:endParaRPr lang="zh-CN" altLang="en-US" sz="2400" b="1" spc="300">
              <a:solidFill>
                <a:srgbClr val="3498DB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标题 1"/>
          <p:cNvSpPr txBox="1"/>
          <p:nvPr>
            <p:custDataLst>
              <p:tags r:id="rId16"/>
            </p:custDataLst>
          </p:nvPr>
        </p:nvSpPr>
        <p:spPr>
          <a:xfrm>
            <a:off x="5967891" y="1951601"/>
            <a:ext cx="3647421" cy="382790"/>
          </a:xfrm>
          <a:prstGeom prst="rect">
            <a:avLst/>
          </a:prstGeom>
          <a:noFill/>
        </p:spPr>
        <p:txBody>
          <a:bodyPr wrap="square" lIns="85041" tIns="0" rIns="85041" bIns="44221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20000"/>
              </a:lnSpc>
            </a:pPr>
            <a:r>
              <a:rPr lang="zh-CN" altLang="en-US" sz="1400" spc="15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全店推广</a:t>
            </a:r>
            <a:endParaRPr lang="zh-CN" altLang="en-US" sz="1400" spc="15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圆角矩形 16"/>
          <p:cNvSpPr/>
          <p:nvPr>
            <p:custDataLst>
              <p:tags r:id="rId17"/>
            </p:custDataLst>
          </p:nvPr>
        </p:nvSpPr>
        <p:spPr>
          <a:xfrm rot="21116664">
            <a:off x="4063575" y="604670"/>
            <a:ext cx="886059" cy="896778"/>
          </a:xfrm>
          <a:prstGeom prst="roundRect">
            <a:avLst>
              <a:gd name="adj" fmla="val 18567"/>
            </a:avLst>
          </a:prstGeom>
          <a:solidFill>
            <a:srgbClr val="1F74AD"/>
          </a:solidFill>
          <a:ln w="12700" cap="flat" cmpd="sng" algn="ctr">
            <a:solidFill>
              <a:srgbClr val="1F74AD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>
            <a:normAutofit fontScale="87500" lnSpcReduction="200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4535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6</a:t>
            </a:r>
            <a:endParaRPr lang="zh-CN" altLang="en-US" sz="4535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32" name="直接箭头连接符 31"/>
          <p:cNvCxnSpPr/>
          <p:nvPr>
            <p:custDataLst>
              <p:tags r:id="rId18"/>
            </p:custDataLst>
          </p:nvPr>
        </p:nvCxnSpPr>
        <p:spPr>
          <a:xfrm>
            <a:off x="4905111" y="761023"/>
            <a:ext cx="1065307" cy="0"/>
          </a:xfrm>
          <a:prstGeom prst="straightConnector1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33" name="标题 1"/>
          <p:cNvSpPr txBox="1"/>
          <p:nvPr>
            <p:custDataLst>
              <p:tags r:id="rId19"/>
            </p:custDataLst>
          </p:nvPr>
        </p:nvSpPr>
        <p:spPr>
          <a:xfrm>
            <a:off x="6046346" y="556242"/>
            <a:ext cx="3653828" cy="424840"/>
          </a:xfrm>
          <a:prstGeom prst="rect">
            <a:avLst/>
          </a:prstGeom>
          <a:noFill/>
        </p:spPr>
        <p:txBody>
          <a:bodyPr wrap="square" lIns="85041" tIns="44221" rIns="85041" bIns="0" rtlCol="0" anchor="b" anchorCtr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20000"/>
              </a:lnSpc>
            </a:pPr>
            <a:r>
              <a:rPr lang="zh-CN" altLang="en-US" sz="2400" b="1" spc="300">
                <a:solidFill>
                  <a:srgbClr val="1F74AD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官方挑客计划</a:t>
            </a:r>
            <a:endParaRPr lang="zh-CN" altLang="en-US" sz="2400" b="1" spc="300">
              <a:solidFill>
                <a:srgbClr val="1F74AD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标题 1"/>
          <p:cNvSpPr txBox="1"/>
          <p:nvPr>
            <p:custDataLst>
              <p:tags r:id="rId20"/>
            </p:custDataLst>
          </p:nvPr>
        </p:nvSpPr>
        <p:spPr>
          <a:xfrm>
            <a:off x="6055160" y="1026364"/>
            <a:ext cx="3637787" cy="382790"/>
          </a:xfrm>
          <a:prstGeom prst="rect">
            <a:avLst/>
          </a:prstGeom>
          <a:noFill/>
        </p:spPr>
        <p:txBody>
          <a:bodyPr wrap="square" lIns="85041" tIns="0" rIns="85041" bIns="44221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20000"/>
              </a:lnSpc>
            </a:pPr>
            <a:r>
              <a:rPr lang="zh-CN" altLang="en-US" sz="1400" spc="15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由官方平台负责推广，佣金按类目定价</a:t>
            </a:r>
            <a:endParaRPr lang="zh-CN" altLang="en-US" sz="1400" spc="15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0" name="圆角矩形 39"/>
          <p:cNvSpPr/>
          <p:nvPr>
            <p:custDataLst>
              <p:tags r:id="rId21"/>
            </p:custDataLst>
          </p:nvPr>
        </p:nvSpPr>
        <p:spPr>
          <a:xfrm>
            <a:off x="2276227" y="2664263"/>
            <a:ext cx="823922" cy="1596351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1" name="圆角矩形 40"/>
          <p:cNvSpPr/>
          <p:nvPr>
            <p:custDataLst>
              <p:tags r:id="rId22"/>
            </p:custDataLst>
          </p:nvPr>
        </p:nvSpPr>
        <p:spPr>
          <a:xfrm>
            <a:off x="2285481" y="4144338"/>
            <a:ext cx="360472" cy="1809425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700" baseline="-25000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7" name="圆角矩形 66"/>
          <p:cNvSpPr/>
          <p:nvPr>
            <p:custDataLst>
              <p:tags r:id="rId23"/>
            </p:custDataLst>
          </p:nvPr>
        </p:nvSpPr>
        <p:spPr>
          <a:xfrm rot="20318279">
            <a:off x="2818369" y="4115191"/>
            <a:ext cx="360472" cy="543389"/>
          </a:xfrm>
          <a:prstGeom prst="roundRect">
            <a:avLst>
              <a:gd name="adj" fmla="val 29625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700" baseline="-25000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8" name="圆角矩形 67"/>
          <p:cNvSpPr/>
          <p:nvPr>
            <p:custDataLst>
              <p:tags r:id="rId24"/>
            </p:custDataLst>
          </p:nvPr>
        </p:nvSpPr>
        <p:spPr>
          <a:xfrm>
            <a:off x="2878334" y="4451880"/>
            <a:ext cx="369674" cy="1487803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700" baseline="-25000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9" name="圆角矩形 68"/>
          <p:cNvSpPr/>
          <p:nvPr>
            <p:custDataLst>
              <p:tags r:id="rId25"/>
            </p:custDataLst>
          </p:nvPr>
        </p:nvSpPr>
        <p:spPr>
          <a:xfrm rot="3224468">
            <a:off x="3104682" y="1633227"/>
            <a:ext cx="328263" cy="1560369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700" baseline="-25000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0" name="圆角矩形 69"/>
          <p:cNvSpPr/>
          <p:nvPr>
            <p:custDataLst>
              <p:tags r:id="rId26"/>
            </p:custDataLst>
          </p:nvPr>
        </p:nvSpPr>
        <p:spPr>
          <a:xfrm rot="3531662">
            <a:off x="3447564" y="1824199"/>
            <a:ext cx="328357" cy="1560369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700" baseline="-25000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1" name="椭圆 70"/>
          <p:cNvSpPr/>
          <p:nvPr>
            <p:custDataLst>
              <p:tags r:id="rId27"/>
            </p:custDataLst>
          </p:nvPr>
        </p:nvSpPr>
        <p:spPr>
          <a:xfrm>
            <a:off x="2279378" y="1700194"/>
            <a:ext cx="923759" cy="923759"/>
          </a:xfrm>
          <a:prstGeom prst="ellipse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2" name="圆角矩形 71"/>
          <p:cNvSpPr/>
          <p:nvPr>
            <p:custDataLst>
              <p:tags r:id="rId28"/>
            </p:custDataLst>
          </p:nvPr>
        </p:nvSpPr>
        <p:spPr>
          <a:xfrm rot="21439215">
            <a:off x="4173471" y="5036759"/>
            <a:ext cx="886060" cy="896778"/>
          </a:xfrm>
          <a:prstGeom prst="roundRect">
            <a:avLst>
              <a:gd name="adj" fmla="val 18567"/>
            </a:avLst>
          </a:prstGeom>
          <a:solidFill>
            <a:srgbClr val="FFC000"/>
          </a:solidFill>
          <a:ln w="12700" cap="flat" cmpd="sng" algn="ctr">
            <a:solidFill>
              <a:srgbClr val="FFC000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>
            <a:normAutofit fontScale="87500" lnSpcReduction="200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4535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1</a:t>
            </a:r>
            <a:endParaRPr lang="zh-CN" altLang="en-US" sz="4535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3" name="标题 1"/>
          <p:cNvSpPr txBox="1"/>
          <p:nvPr>
            <p:custDataLst>
              <p:tags r:id="rId29"/>
            </p:custDataLst>
          </p:nvPr>
        </p:nvSpPr>
        <p:spPr>
          <a:xfrm>
            <a:off x="6210107" y="5680137"/>
            <a:ext cx="3626955" cy="382790"/>
          </a:xfrm>
          <a:prstGeom prst="rect">
            <a:avLst/>
          </a:prstGeom>
          <a:noFill/>
        </p:spPr>
        <p:txBody>
          <a:bodyPr wrap="square" lIns="85041" tIns="0" rIns="85041" bIns="44221" rtlCol="0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20000"/>
              </a:lnSpc>
            </a:pPr>
            <a:r>
              <a:rPr lang="zh-CN" altLang="en-US" sz="1135" spc="15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起量，获取产品评价数</a:t>
            </a:r>
            <a:endParaRPr lang="zh-CN" altLang="en-US" sz="1135" spc="15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74" name="直接箭头连接符 73"/>
          <p:cNvCxnSpPr/>
          <p:nvPr>
            <p:custDataLst>
              <p:tags r:id="rId30"/>
            </p:custDataLst>
          </p:nvPr>
        </p:nvCxnSpPr>
        <p:spPr>
          <a:xfrm>
            <a:off x="5055195" y="5378027"/>
            <a:ext cx="1065307" cy="0"/>
          </a:xfrm>
          <a:prstGeom prst="straightConnector1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75" name="标题 1"/>
          <p:cNvSpPr txBox="1"/>
          <p:nvPr>
            <p:custDataLst>
              <p:tags r:id="rId31"/>
            </p:custDataLst>
          </p:nvPr>
        </p:nvSpPr>
        <p:spPr>
          <a:xfrm>
            <a:off x="6210400" y="5272942"/>
            <a:ext cx="3641027" cy="424840"/>
          </a:xfrm>
          <a:prstGeom prst="rect">
            <a:avLst/>
          </a:prstGeom>
          <a:noFill/>
        </p:spPr>
        <p:txBody>
          <a:bodyPr wrap="square" lIns="85041" tIns="44221" rIns="85041" bIns="0" rtlCol="0" anchor="b" anchorCtr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20000"/>
              </a:lnSpc>
            </a:pPr>
            <a:r>
              <a:rPr lang="zh-CN" altLang="en-US" sz="2400" b="1" spc="300">
                <a:solidFill>
                  <a:srgbClr val="FFC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目的</a:t>
            </a:r>
            <a:endParaRPr lang="zh-CN" altLang="en-US" sz="2400" b="1" spc="300">
              <a:solidFill>
                <a:srgbClr val="FFC000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文本占位符 6"/>
          <p:cNvSpPr>
            <a:spLocks noGrp="1"/>
          </p:cNvSpPr>
          <p:nvPr/>
        </p:nvSpPr>
        <p:spPr>
          <a:xfrm>
            <a:off x="208183" y="5834381"/>
            <a:ext cx="5126205" cy="318086"/>
          </a:xfrm>
          <a:prstGeom prst="rect">
            <a:avLst/>
          </a:prstGeom>
        </p:spPr>
        <p:txBody>
          <a:bodyPr anchor="ctr"/>
          <a:lstStyle>
            <a:lvl1pPr marL="0" indent="0" algn="l" defTabSz="1028065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835660" indent="-321310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699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34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讲师：张强  课程名《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爆款打造“二三事”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》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8395" y="125505"/>
            <a:ext cx="6706728" cy="497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三</a:t>
            </a:r>
            <a:r>
              <a:rPr lang="en-US" altLang="zh-CN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kumimoji="1" lang="zh-CN" altLang="en-US" sz="2630" b="1">
                <a:solidFill>
                  <a:srgbClr val="FF0000"/>
                </a:solidFill>
                <a:sym typeface="+mn-ea"/>
              </a:rPr>
              <a:t>新品试用</a:t>
            </a:r>
            <a:endParaRPr kumimoji="1" lang="zh-CN" altLang="en-US" sz="263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030595" y="238125"/>
            <a:ext cx="4825365" cy="5405120"/>
          </a:xfrm>
          <a:prstGeom prst="rect">
            <a:avLst/>
          </a:prstGeom>
        </p:spPr>
      </p:pic>
      <p:sp>
        <p:nvSpPr>
          <p:cNvPr id="25" name="任意多边形 24"/>
          <p:cNvSpPr/>
          <p:nvPr>
            <p:custDataLst>
              <p:tags r:id="rId3"/>
            </p:custDataLst>
          </p:nvPr>
        </p:nvSpPr>
        <p:spPr>
          <a:xfrm>
            <a:off x="1760855" y="2651760"/>
            <a:ext cx="4655185" cy="544830"/>
          </a:xfrm>
          <a:custGeom>
            <a:avLst/>
            <a:gdLst>
              <a:gd name="connsiteX0" fmla="*/ 0 w 4110597"/>
              <a:gd name="connsiteY0" fmla="*/ 0 h 590550"/>
              <a:gd name="connsiteX1" fmla="*/ 1171575 w 4110597"/>
              <a:gd name="connsiteY1" fmla="*/ 0 h 590550"/>
              <a:gd name="connsiteX2" fmla="*/ 2846949 w 4110597"/>
              <a:gd name="connsiteY2" fmla="*/ 0 h 590550"/>
              <a:gd name="connsiteX3" fmla="*/ 4018524 w 4110597"/>
              <a:gd name="connsiteY3" fmla="*/ 0 h 590550"/>
              <a:gd name="connsiteX4" fmla="*/ 4110597 w 4110597"/>
              <a:gd name="connsiteY4" fmla="*/ 92073 h 590550"/>
              <a:gd name="connsiteX5" fmla="*/ 4110597 w 4110597"/>
              <a:gd name="connsiteY5" fmla="*/ 498477 h 590550"/>
              <a:gd name="connsiteX6" fmla="*/ 4018524 w 4110597"/>
              <a:gd name="connsiteY6" fmla="*/ 590550 h 590550"/>
              <a:gd name="connsiteX7" fmla="*/ 2846949 w 4110597"/>
              <a:gd name="connsiteY7" fmla="*/ 590550 h 590550"/>
              <a:gd name="connsiteX8" fmla="*/ 1171578 w 4110597"/>
              <a:gd name="connsiteY8" fmla="*/ 590550 h 590550"/>
              <a:gd name="connsiteX9" fmla="*/ 3 w 4110597"/>
              <a:gd name="connsiteY9" fmla="*/ 590550 h 590550"/>
              <a:gd name="connsiteX10" fmla="*/ 8136 w 4110597"/>
              <a:gd name="connsiteY10" fmla="*/ 583839 h 590550"/>
              <a:gd name="connsiteX11" fmla="*/ 127663 w 4110597"/>
              <a:gd name="connsiteY11" fmla="*/ 295276 h 590550"/>
              <a:gd name="connsiteX12" fmla="*/ 8136 w 4110597"/>
              <a:gd name="connsiteY12" fmla="*/ 6713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110597" h="590550">
                <a:moveTo>
                  <a:pt x="0" y="0"/>
                </a:moveTo>
                <a:lnTo>
                  <a:pt x="1171575" y="0"/>
                </a:lnTo>
                <a:lnTo>
                  <a:pt x="2846949" y="0"/>
                </a:lnTo>
                <a:lnTo>
                  <a:pt x="4018524" y="0"/>
                </a:lnTo>
                <a:cubicBezTo>
                  <a:pt x="4069375" y="0"/>
                  <a:pt x="4110597" y="41222"/>
                  <a:pt x="4110597" y="92073"/>
                </a:cubicBezTo>
                <a:lnTo>
                  <a:pt x="4110597" y="498477"/>
                </a:lnTo>
                <a:cubicBezTo>
                  <a:pt x="4110597" y="549328"/>
                  <a:pt x="4069375" y="590550"/>
                  <a:pt x="4018524" y="590550"/>
                </a:cubicBezTo>
                <a:lnTo>
                  <a:pt x="2846949" y="590550"/>
                </a:lnTo>
                <a:lnTo>
                  <a:pt x="1171578" y="590550"/>
                </a:lnTo>
                <a:lnTo>
                  <a:pt x="3" y="590550"/>
                </a:lnTo>
                <a:lnTo>
                  <a:pt x="8136" y="583839"/>
                </a:lnTo>
                <a:cubicBezTo>
                  <a:pt x="81986" y="509989"/>
                  <a:pt x="127663" y="407967"/>
                  <a:pt x="127663" y="295276"/>
                </a:cubicBezTo>
                <a:cubicBezTo>
                  <a:pt x="127663" y="182585"/>
                  <a:pt x="81986" y="80562"/>
                  <a:pt x="8136" y="6713"/>
                </a:cubicBez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170083" tIns="43201" rIns="86402" bIns="43201" numCol="1" spcCol="0" rtlCol="0" fromWordArt="0" anchor="ctr" anchorCtr="0" forceAA="0" compatLnSpc="1">
            <a:normAutofit/>
          </a:bodyPr>
          <a:p>
            <a:pPr algn="ctr"/>
            <a:r>
              <a:rPr lang="en-US" altLang="zh-CN" sz="1700" spc="1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“</a:t>
            </a:r>
            <a:r>
              <a:rPr lang="zh-CN" altLang="en-US" sz="1700" spc="1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产品体验官</a:t>
            </a:r>
            <a:r>
              <a:rPr lang="en-US" altLang="zh-CN" sz="1700" spc="1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”</a:t>
            </a:r>
            <a:r>
              <a:rPr lang="zh-CN" altLang="en-US" sz="1700" spc="1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给客户不一样的身份认同感</a:t>
            </a:r>
            <a:endParaRPr lang="zh-CN" altLang="en-US" sz="1700" spc="150">
              <a:solidFill>
                <a:srgbClr val="000000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任意多边形 28"/>
          <p:cNvSpPr/>
          <p:nvPr>
            <p:custDataLst>
              <p:tags r:id="rId4"/>
            </p:custDataLst>
          </p:nvPr>
        </p:nvSpPr>
        <p:spPr>
          <a:xfrm>
            <a:off x="971367" y="2391010"/>
            <a:ext cx="988937" cy="1066048"/>
          </a:xfrm>
          <a:custGeom>
            <a:avLst/>
            <a:gdLst>
              <a:gd name="connsiteX0" fmla="*/ 577850 w 1072105"/>
              <a:gd name="connsiteY0" fmla="*/ 0 h 1155700"/>
              <a:gd name="connsiteX1" fmla="*/ 1057012 w 1072105"/>
              <a:gd name="connsiteY1" fmla="*/ 254769 h 1155700"/>
              <a:gd name="connsiteX2" fmla="*/ 1072105 w 1072105"/>
              <a:gd name="connsiteY2" fmla="*/ 282575 h 1155700"/>
              <a:gd name="connsiteX3" fmla="*/ 855186 w 1072105"/>
              <a:gd name="connsiteY3" fmla="*/ 282575 h 1155700"/>
              <a:gd name="connsiteX4" fmla="*/ 804912 w 1072105"/>
              <a:gd name="connsiteY4" fmla="*/ 241095 h 1155700"/>
              <a:gd name="connsiteX5" fmla="*/ 577850 w 1072105"/>
              <a:gd name="connsiteY5" fmla="*/ 171737 h 1155700"/>
              <a:gd name="connsiteX6" fmla="*/ 171737 w 1072105"/>
              <a:gd name="connsiteY6" fmla="*/ 577850 h 1155700"/>
              <a:gd name="connsiteX7" fmla="*/ 577850 w 1072105"/>
              <a:gd name="connsiteY7" fmla="*/ 983963 h 1155700"/>
              <a:gd name="connsiteX8" fmla="*/ 804912 w 1072105"/>
              <a:gd name="connsiteY8" fmla="*/ 914605 h 1155700"/>
              <a:gd name="connsiteX9" fmla="*/ 855186 w 1072105"/>
              <a:gd name="connsiteY9" fmla="*/ 873125 h 1155700"/>
              <a:gd name="connsiteX10" fmla="*/ 1072105 w 1072105"/>
              <a:gd name="connsiteY10" fmla="*/ 873125 h 1155700"/>
              <a:gd name="connsiteX11" fmla="*/ 1057012 w 1072105"/>
              <a:gd name="connsiteY11" fmla="*/ 900932 h 1155700"/>
              <a:gd name="connsiteX12" fmla="*/ 577850 w 1072105"/>
              <a:gd name="connsiteY12" fmla="*/ 1155700 h 1155700"/>
              <a:gd name="connsiteX13" fmla="*/ 0 w 1072105"/>
              <a:gd name="connsiteY13" fmla="*/ 577850 h 1155700"/>
              <a:gd name="connsiteX14" fmla="*/ 577850 w 1072105"/>
              <a:gd name="connsiteY14" fmla="*/ 0 h 115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72105" h="1155700">
                <a:moveTo>
                  <a:pt x="577850" y="0"/>
                </a:moveTo>
                <a:cubicBezTo>
                  <a:pt x="777311" y="0"/>
                  <a:pt x="953169" y="101060"/>
                  <a:pt x="1057012" y="254769"/>
                </a:cubicBezTo>
                <a:lnTo>
                  <a:pt x="1072105" y="282575"/>
                </a:lnTo>
                <a:lnTo>
                  <a:pt x="855186" y="282575"/>
                </a:lnTo>
                <a:lnTo>
                  <a:pt x="804912" y="241095"/>
                </a:lnTo>
                <a:cubicBezTo>
                  <a:pt x="740096" y="197306"/>
                  <a:pt x="661959" y="171737"/>
                  <a:pt x="577850" y="171737"/>
                </a:cubicBezTo>
                <a:cubicBezTo>
                  <a:pt x="353560" y="171737"/>
                  <a:pt x="171737" y="353560"/>
                  <a:pt x="171737" y="577850"/>
                </a:cubicBezTo>
                <a:cubicBezTo>
                  <a:pt x="171737" y="802140"/>
                  <a:pt x="353560" y="983963"/>
                  <a:pt x="577850" y="983963"/>
                </a:cubicBezTo>
                <a:cubicBezTo>
                  <a:pt x="661959" y="983963"/>
                  <a:pt x="740096" y="958394"/>
                  <a:pt x="804912" y="914605"/>
                </a:cubicBezTo>
                <a:lnTo>
                  <a:pt x="855186" y="873125"/>
                </a:lnTo>
                <a:lnTo>
                  <a:pt x="1072105" y="873125"/>
                </a:lnTo>
                <a:lnTo>
                  <a:pt x="1057012" y="900932"/>
                </a:lnTo>
                <a:cubicBezTo>
                  <a:pt x="953169" y="1054641"/>
                  <a:pt x="777311" y="1155700"/>
                  <a:pt x="577850" y="1155700"/>
                </a:cubicBezTo>
                <a:cubicBezTo>
                  <a:pt x="258712" y="1155700"/>
                  <a:pt x="0" y="896988"/>
                  <a:pt x="0" y="577850"/>
                </a:cubicBezTo>
                <a:cubicBezTo>
                  <a:pt x="0" y="258712"/>
                  <a:pt x="258712" y="0"/>
                  <a:pt x="577850" y="0"/>
                </a:cubicBezTo>
                <a:close/>
              </a:path>
            </a:pathLst>
          </a:custGeom>
          <a:solidFill>
            <a:srgbClr val="3498D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53075" rIns="68033" rtlCol="0" anchor="ctr">
            <a:normAutofit/>
          </a:bodyPr>
          <a:p>
            <a:pPr algn="ctr"/>
            <a:endParaRPr lang="zh-CN" altLang="en-US" sz="17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1" name="椭圆 30"/>
          <p:cNvSpPr/>
          <p:nvPr>
            <p:custDataLst>
              <p:tags r:id="rId5"/>
            </p:custDataLst>
          </p:nvPr>
        </p:nvSpPr>
        <p:spPr>
          <a:xfrm>
            <a:off x="1129767" y="2548791"/>
            <a:ext cx="750486" cy="75048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25400" sx="102000" sy="102000" algn="ctr" rotWithShape="0">
              <a:srgbClr val="000000">
                <a:lumMod val="50000"/>
                <a:alpha val="40000"/>
              </a:srgbClr>
            </a:outerShdw>
          </a:effectLst>
        </p:spPr>
        <p:txBody>
          <a:bodyPr lIns="0" tIns="0" rIns="0" bIns="0" rtlCol="0" anchor="ctr">
            <a:normAutofit lnSpcReduction="10000"/>
          </a:bodyPr>
          <a:p>
            <a:pPr algn="ctr"/>
            <a:r>
              <a:rPr lang="zh-CN" altLang="en-US" sz="1700" b="1" spc="3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更仔细</a:t>
            </a:r>
            <a:endParaRPr lang="zh-CN" altLang="en-US" sz="1700" b="1" spc="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896661" y="1399966"/>
            <a:ext cx="3791722" cy="544739"/>
          </a:xfrm>
          <a:custGeom>
            <a:avLst/>
            <a:gdLst>
              <a:gd name="connsiteX0" fmla="*/ 0 w 4110597"/>
              <a:gd name="connsiteY0" fmla="*/ 0 h 590550"/>
              <a:gd name="connsiteX1" fmla="*/ 1171575 w 4110597"/>
              <a:gd name="connsiteY1" fmla="*/ 0 h 590550"/>
              <a:gd name="connsiteX2" fmla="*/ 2846949 w 4110597"/>
              <a:gd name="connsiteY2" fmla="*/ 0 h 590550"/>
              <a:gd name="connsiteX3" fmla="*/ 4018524 w 4110597"/>
              <a:gd name="connsiteY3" fmla="*/ 0 h 590550"/>
              <a:gd name="connsiteX4" fmla="*/ 4110597 w 4110597"/>
              <a:gd name="connsiteY4" fmla="*/ 92073 h 590550"/>
              <a:gd name="connsiteX5" fmla="*/ 4110597 w 4110597"/>
              <a:gd name="connsiteY5" fmla="*/ 498477 h 590550"/>
              <a:gd name="connsiteX6" fmla="*/ 4018524 w 4110597"/>
              <a:gd name="connsiteY6" fmla="*/ 590550 h 590550"/>
              <a:gd name="connsiteX7" fmla="*/ 2846949 w 4110597"/>
              <a:gd name="connsiteY7" fmla="*/ 590550 h 590550"/>
              <a:gd name="connsiteX8" fmla="*/ 1171578 w 4110597"/>
              <a:gd name="connsiteY8" fmla="*/ 590550 h 590550"/>
              <a:gd name="connsiteX9" fmla="*/ 3 w 4110597"/>
              <a:gd name="connsiteY9" fmla="*/ 590550 h 590550"/>
              <a:gd name="connsiteX10" fmla="*/ 8136 w 4110597"/>
              <a:gd name="connsiteY10" fmla="*/ 583839 h 590550"/>
              <a:gd name="connsiteX11" fmla="*/ 127663 w 4110597"/>
              <a:gd name="connsiteY11" fmla="*/ 295276 h 590550"/>
              <a:gd name="connsiteX12" fmla="*/ 8136 w 4110597"/>
              <a:gd name="connsiteY12" fmla="*/ 6713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110597" h="590550">
                <a:moveTo>
                  <a:pt x="0" y="0"/>
                </a:moveTo>
                <a:lnTo>
                  <a:pt x="1171575" y="0"/>
                </a:lnTo>
                <a:lnTo>
                  <a:pt x="2846949" y="0"/>
                </a:lnTo>
                <a:lnTo>
                  <a:pt x="4018524" y="0"/>
                </a:lnTo>
                <a:cubicBezTo>
                  <a:pt x="4069375" y="0"/>
                  <a:pt x="4110597" y="41222"/>
                  <a:pt x="4110597" y="92073"/>
                </a:cubicBezTo>
                <a:lnTo>
                  <a:pt x="4110597" y="498477"/>
                </a:lnTo>
                <a:cubicBezTo>
                  <a:pt x="4110597" y="549328"/>
                  <a:pt x="4069375" y="590550"/>
                  <a:pt x="4018524" y="590550"/>
                </a:cubicBezTo>
                <a:lnTo>
                  <a:pt x="2846949" y="590550"/>
                </a:lnTo>
                <a:lnTo>
                  <a:pt x="1171578" y="590550"/>
                </a:lnTo>
                <a:lnTo>
                  <a:pt x="3" y="590550"/>
                </a:lnTo>
                <a:lnTo>
                  <a:pt x="8136" y="583839"/>
                </a:lnTo>
                <a:cubicBezTo>
                  <a:pt x="81986" y="509989"/>
                  <a:pt x="127663" y="407967"/>
                  <a:pt x="127663" y="295276"/>
                </a:cubicBezTo>
                <a:cubicBezTo>
                  <a:pt x="127663" y="182585"/>
                  <a:pt x="81986" y="80562"/>
                  <a:pt x="8136" y="6713"/>
                </a:cubicBez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170083" tIns="43201" rIns="86402" bIns="43201" numCol="1" spcCol="0" rtlCol="0" fromWordArt="0" anchor="ctr" anchorCtr="0" forceAA="0" compatLnSpc="1">
            <a:normAutofit/>
          </a:bodyPr>
          <a:p>
            <a:pPr algn="ctr"/>
            <a:r>
              <a:rPr lang="en-US" altLang="zh-CN" sz="1700" spc="1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“</a:t>
            </a:r>
            <a:r>
              <a:rPr lang="zh-CN" altLang="en-US" sz="1700" spc="1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吃人嘴软</a:t>
            </a:r>
            <a:r>
              <a:rPr lang="en-US" altLang="zh-CN" sz="1700" spc="1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”</a:t>
            </a:r>
            <a:r>
              <a:rPr lang="zh-CN" altLang="en-US" sz="1700" spc="1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客户不会吝啬溢美之词</a:t>
            </a:r>
            <a:endParaRPr lang="zh-CN" altLang="en-US" sz="1700" spc="150">
              <a:solidFill>
                <a:srgbClr val="000000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107161" y="1139311"/>
            <a:ext cx="988937" cy="1066048"/>
          </a:xfrm>
          <a:custGeom>
            <a:avLst/>
            <a:gdLst>
              <a:gd name="connsiteX0" fmla="*/ 577850 w 1072105"/>
              <a:gd name="connsiteY0" fmla="*/ 0 h 1155700"/>
              <a:gd name="connsiteX1" fmla="*/ 1057012 w 1072105"/>
              <a:gd name="connsiteY1" fmla="*/ 254769 h 1155700"/>
              <a:gd name="connsiteX2" fmla="*/ 1072105 w 1072105"/>
              <a:gd name="connsiteY2" fmla="*/ 282575 h 1155700"/>
              <a:gd name="connsiteX3" fmla="*/ 855186 w 1072105"/>
              <a:gd name="connsiteY3" fmla="*/ 282575 h 1155700"/>
              <a:gd name="connsiteX4" fmla="*/ 804912 w 1072105"/>
              <a:gd name="connsiteY4" fmla="*/ 241095 h 1155700"/>
              <a:gd name="connsiteX5" fmla="*/ 577850 w 1072105"/>
              <a:gd name="connsiteY5" fmla="*/ 171737 h 1155700"/>
              <a:gd name="connsiteX6" fmla="*/ 171737 w 1072105"/>
              <a:gd name="connsiteY6" fmla="*/ 577850 h 1155700"/>
              <a:gd name="connsiteX7" fmla="*/ 577850 w 1072105"/>
              <a:gd name="connsiteY7" fmla="*/ 983963 h 1155700"/>
              <a:gd name="connsiteX8" fmla="*/ 804912 w 1072105"/>
              <a:gd name="connsiteY8" fmla="*/ 914605 h 1155700"/>
              <a:gd name="connsiteX9" fmla="*/ 855186 w 1072105"/>
              <a:gd name="connsiteY9" fmla="*/ 873125 h 1155700"/>
              <a:gd name="connsiteX10" fmla="*/ 1072105 w 1072105"/>
              <a:gd name="connsiteY10" fmla="*/ 873125 h 1155700"/>
              <a:gd name="connsiteX11" fmla="*/ 1057012 w 1072105"/>
              <a:gd name="connsiteY11" fmla="*/ 900932 h 1155700"/>
              <a:gd name="connsiteX12" fmla="*/ 577850 w 1072105"/>
              <a:gd name="connsiteY12" fmla="*/ 1155700 h 1155700"/>
              <a:gd name="connsiteX13" fmla="*/ 0 w 1072105"/>
              <a:gd name="connsiteY13" fmla="*/ 577850 h 1155700"/>
              <a:gd name="connsiteX14" fmla="*/ 577850 w 1072105"/>
              <a:gd name="connsiteY14" fmla="*/ 0 h 115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72105" h="1155700">
                <a:moveTo>
                  <a:pt x="577850" y="0"/>
                </a:moveTo>
                <a:cubicBezTo>
                  <a:pt x="777311" y="0"/>
                  <a:pt x="953169" y="101060"/>
                  <a:pt x="1057012" y="254769"/>
                </a:cubicBezTo>
                <a:lnTo>
                  <a:pt x="1072105" y="282575"/>
                </a:lnTo>
                <a:lnTo>
                  <a:pt x="855186" y="282575"/>
                </a:lnTo>
                <a:lnTo>
                  <a:pt x="804912" y="241095"/>
                </a:lnTo>
                <a:cubicBezTo>
                  <a:pt x="740096" y="197306"/>
                  <a:pt x="661959" y="171737"/>
                  <a:pt x="577850" y="171737"/>
                </a:cubicBezTo>
                <a:cubicBezTo>
                  <a:pt x="353560" y="171737"/>
                  <a:pt x="171737" y="353560"/>
                  <a:pt x="171737" y="577850"/>
                </a:cubicBezTo>
                <a:cubicBezTo>
                  <a:pt x="171737" y="802140"/>
                  <a:pt x="353560" y="983963"/>
                  <a:pt x="577850" y="983963"/>
                </a:cubicBezTo>
                <a:cubicBezTo>
                  <a:pt x="661959" y="983963"/>
                  <a:pt x="740096" y="958394"/>
                  <a:pt x="804912" y="914605"/>
                </a:cubicBezTo>
                <a:lnTo>
                  <a:pt x="855186" y="873125"/>
                </a:lnTo>
                <a:lnTo>
                  <a:pt x="1072105" y="873125"/>
                </a:lnTo>
                <a:lnTo>
                  <a:pt x="1057012" y="900932"/>
                </a:lnTo>
                <a:cubicBezTo>
                  <a:pt x="953169" y="1054641"/>
                  <a:pt x="777311" y="1155700"/>
                  <a:pt x="577850" y="1155700"/>
                </a:cubicBezTo>
                <a:cubicBezTo>
                  <a:pt x="258712" y="1155700"/>
                  <a:pt x="0" y="896988"/>
                  <a:pt x="0" y="577850"/>
                </a:cubicBezTo>
                <a:cubicBezTo>
                  <a:pt x="0" y="258712"/>
                  <a:pt x="258712" y="0"/>
                  <a:pt x="577850" y="0"/>
                </a:cubicBezTo>
                <a:close/>
              </a:path>
            </a:pathLst>
          </a:custGeom>
          <a:solidFill>
            <a:srgbClr val="1F74A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53075" rIns="68033" rtlCol="0" anchor="ctr">
            <a:normAutofit/>
          </a:bodyPr>
          <a:p>
            <a:pPr algn="ctr"/>
            <a:endParaRPr lang="zh-CN" altLang="en-US" sz="17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椭圆 16"/>
          <p:cNvSpPr/>
          <p:nvPr>
            <p:custDataLst>
              <p:tags r:id="rId8"/>
            </p:custDataLst>
          </p:nvPr>
        </p:nvSpPr>
        <p:spPr>
          <a:xfrm>
            <a:off x="265430" y="1297305"/>
            <a:ext cx="767715" cy="750570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25400" sx="102000" sy="102000" algn="ctr" rotWithShape="0">
              <a:srgbClr val="000000">
                <a:lumMod val="50000"/>
                <a:alpha val="40000"/>
              </a:srgbClr>
            </a:outerShdw>
          </a:effectLst>
        </p:spPr>
        <p:txBody>
          <a:bodyPr lIns="0" tIns="0" rIns="0" bIns="0" rtlCol="0" anchor="ctr">
            <a:normAutofit lnSpcReduction="10000"/>
          </a:bodyPr>
          <a:p>
            <a:pPr algn="ctr"/>
            <a:r>
              <a:rPr lang="zh-CN" altLang="en-US" sz="1700" b="1" spc="3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更认真</a:t>
            </a:r>
            <a:endParaRPr lang="zh-CN" altLang="en-US" sz="1700" b="1" spc="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" name="任意多边形 26"/>
          <p:cNvSpPr/>
          <p:nvPr>
            <p:custDataLst>
              <p:tags r:id="rId9"/>
            </p:custDataLst>
          </p:nvPr>
        </p:nvSpPr>
        <p:spPr>
          <a:xfrm>
            <a:off x="2625074" y="3903364"/>
            <a:ext cx="3791722" cy="544739"/>
          </a:xfrm>
          <a:custGeom>
            <a:avLst/>
            <a:gdLst>
              <a:gd name="connsiteX0" fmla="*/ 0 w 4110597"/>
              <a:gd name="connsiteY0" fmla="*/ 0 h 590550"/>
              <a:gd name="connsiteX1" fmla="*/ 1171575 w 4110597"/>
              <a:gd name="connsiteY1" fmla="*/ 0 h 590550"/>
              <a:gd name="connsiteX2" fmla="*/ 2846949 w 4110597"/>
              <a:gd name="connsiteY2" fmla="*/ 0 h 590550"/>
              <a:gd name="connsiteX3" fmla="*/ 4018524 w 4110597"/>
              <a:gd name="connsiteY3" fmla="*/ 0 h 590550"/>
              <a:gd name="connsiteX4" fmla="*/ 4110597 w 4110597"/>
              <a:gd name="connsiteY4" fmla="*/ 92073 h 590550"/>
              <a:gd name="connsiteX5" fmla="*/ 4110597 w 4110597"/>
              <a:gd name="connsiteY5" fmla="*/ 498477 h 590550"/>
              <a:gd name="connsiteX6" fmla="*/ 4018524 w 4110597"/>
              <a:gd name="connsiteY6" fmla="*/ 590550 h 590550"/>
              <a:gd name="connsiteX7" fmla="*/ 2846949 w 4110597"/>
              <a:gd name="connsiteY7" fmla="*/ 590550 h 590550"/>
              <a:gd name="connsiteX8" fmla="*/ 1171578 w 4110597"/>
              <a:gd name="connsiteY8" fmla="*/ 590550 h 590550"/>
              <a:gd name="connsiteX9" fmla="*/ 3 w 4110597"/>
              <a:gd name="connsiteY9" fmla="*/ 590550 h 590550"/>
              <a:gd name="connsiteX10" fmla="*/ 8136 w 4110597"/>
              <a:gd name="connsiteY10" fmla="*/ 583839 h 590550"/>
              <a:gd name="connsiteX11" fmla="*/ 127663 w 4110597"/>
              <a:gd name="connsiteY11" fmla="*/ 295276 h 590550"/>
              <a:gd name="connsiteX12" fmla="*/ 8136 w 4110597"/>
              <a:gd name="connsiteY12" fmla="*/ 6713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110597" h="590550">
                <a:moveTo>
                  <a:pt x="0" y="0"/>
                </a:moveTo>
                <a:lnTo>
                  <a:pt x="1171575" y="0"/>
                </a:lnTo>
                <a:lnTo>
                  <a:pt x="2846949" y="0"/>
                </a:lnTo>
                <a:lnTo>
                  <a:pt x="4018524" y="0"/>
                </a:lnTo>
                <a:cubicBezTo>
                  <a:pt x="4069375" y="0"/>
                  <a:pt x="4110597" y="41222"/>
                  <a:pt x="4110597" y="92073"/>
                </a:cubicBezTo>
                <a:lnTo>
                  <a:pt x="4110597" y="498477"/>
                </a:lnTo>
                <a:cubicBezTo>
                  <a:pt x="4110597" y="549328"/>
                  <a:pt x="4069375" y="590550"/>
                  <a:pt x="4018524" y="590550"/>
                </a:cubicBezTo>
                <a:lnTo>
                  <a:pt x="2846949" y="590550"/>
                </a:lnTo>
                <a:lnTo>
                  <a:pt x="1171578" y="590550"/>
                </a:lnTo>
                <a:lnTo>
                  <a:pt x="3" y="590550"/>
                </a:lnTo>
                <a:lnTo>
                  <a:pt x="8136" y="583839"/>
                </a:lnTo>
                <a:cubicBezTo>
                  <a:pt x="81986" y="509989"/>
                  <a:pt x="127663" y="407967"/>
                  <a:pt x="127663" y="295276"/>
                </a:cubicBezTo>
                <a:cubicBezTo>
                  <a:pt x="127663" y="182585"/>
                  <a:pt x="81986" y="80562"/>
                  <a:pt x="8136" y="6713"/>
                </a:cubicBez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170083" tIns="43201" rIns="86402" bIns="43201" numCol="1" spcCol="0" rtlCol="0" fromWordArt="0" anchor="ctr" anchorCtr="0" forceAA="0" compatLnSpc="1">
            <a:normAutofit/>
          </a:bodyPr>
          <a:p>
            <a:pPr algn="ctr"/>
            <a:r>
              <a:rPr lang="zh-CN" altLang="en-US" sz="1700" spc="1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体验反馈展示留评率</a:t>
            </a:r>
            <a:r>
              <a:rPr lang="en-US" altLang="zh-CN" sz="1700" spc="1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100%</a:t>
            </a:r>
            <a:endParaRPr lang="en-US" altLang="zh-CN" sz="1700" spc="150">
              <a:solidFill>
                <a:srgbClr val="000000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任意多边形 31"/>
          <p:cNvSpPr/>
          <p:nvPr>
            <p:custDataLst>
              <p:tags r:id="rId10"/>
            </p:custDataLst>
          </p:nvPr>
        </p:nvSpPr>
        <p:spPr>
          <a:xfrm>
            <a:off x="1835574" y="3642710"/>
            <a:ext cx="988937" cy="1066048"/>
          </a:xfrm>
          <a:custGeom>
            <a:avLst/>
            <a:gdLst>
              <a:gd name="connsiteX0" fmla="*/ 577850 w 1072105"/>
              <a:gd name="connsiteY0" fmla="*/ 0 h 1155700"/>
              <a:gd name="connsiteX1" fmla="*/ 1057012 w 1072105"/>
              <a:gd name="connsiteY1" fmla="*/ 254769 h 1155700"/>
              <a:gd name="connsiteX2" fmla="*/ 1072105 w 1072105"/>
              <a:gd name="connsiteY2" fmla="*/ 282575 h 1155700"/>
              <a:gd name="connsiteX3" fmla="*/ 855186 w 1072105"/>
              <a:gd name="connsiteY3" fmla="*/ 282575 h 1155700"/>
              <a:gd name="connsiteX4" fmla="*/ 804912 w 1072105"/>
              <a:gd name="connsiteY4" fmla="*/ 241095 h 1155700"/>
              <a:gd name="connsiteX5" fmla="*/ 577850 w 1072105"/>
              <a:gd name="connsiteY5" fmla="*/ 171737 h 1155700"/>
              <a:gd name="connsiteX6" fmla="*/ 171737 w 1072105"/>
              <a:gd name="connsiteY6" fmla="*/ 577850 h 1155700"/>
              <a:gd name="connsiteX7" fmla="*/ 577850 w 1072105"/>
              <a:gd name="connsiteY7" fmla="*/ 983963 h 1155700"/>
              <a:gd name="connsiteX8" fmla="*/ 804912 w 1072105"/>
              <a:gd name="connsiteY8" fmla="*/ 914605 h 1155700"/>
              <a:gd name="connsiteX9" fmla="*/ 855186 w 1072105"/>
              <a:gd name="connsiteY9" fmla="*/ 873125 h 1155700"/>
              <a:gd name="connsiteX10" fmla="*/ 1072105 w 1072105"/>
              <a:gd name="connsiteY10" fmla="*/ 873125 h 1155700"/>
              <a:gd name="connsiteX11" fmla="*/ 1057012 w 1072105"/>
              <a:gd name="connsiteY11" fmla="*/ 900932 h 1155700"/>
              <a:gd name="connsiteX12" fmla="*/ 577850 w 1072105"/>
              <a:gd name="connsiteY12" fmla="*/ 1155700 h 1155700"/>
              <a:gd name="connsiteX13" fmla="*/ 0 w 1072105"/>
              <a:gd name="connsiteY13" fmla="*/ 577850 h 1155700"/>
              <a:gd name="connsiteX14" fmla="*/ 577850 w 1072105"/>
              <a:gd name="connsiteY14" fmla="*/ 0 h 115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72105" h="1155700">
                <a:moveTo>
                  <a:pt x="577850" y="0"/>
                </a:moveTo>
                <a:cubicBezTo>
                  <a:pt x="777311" y="0"/>
                  <a:pt x="953169" y="101060"/>
                  <a:pt x="1057012" y="254769"/>
                </a:cubicBezTo>
                <a:lnTo>
                  <a:pt x="1072105" y="282575"/>
                </a:lnTo>
                <a:lnTo>
                  <a:pt x="855186" y="282575"/>
                </a:lnTo>
                <a:lnTo>
                  <a:pt x="804912" y="241095"/>
                </a:lnTo>
                <a:cubicBezTo>
                  <a:pt x="740096" y="197306"/>
                  <a:pt x="661959" y="171737"/>
                  <a:pt x="577850" y="171737"/>
                </a:cubicBezTo>
                <a:cubicBezTo>
                  <a:pt x="353560" y="171737"/>
                  <a:pt x="171737" y="353560"/>
                  <a:pt x="171737" y="577850"/>
                </a:cubicBezTo>
                <a:cubicBezTo>
                  <a:pt x="171737" y="802140"/>
                  <a:pt x="353560" y="983963"/>
                  <a:pt x="577850" y="983963"/>
                </a:cubicBezTo>
                <a:cubicBezTo>
                  <a:pt x="661959" y="983963"/>
                  <a:pt x="740096" y="958394"/>
                  <a:pt x="804912" y="914605"/>
                </a:cubicBezTo>
                <a:lnTo>
                  <a:pt x="855186" y="873125"/>
                </a:lnTo>
                <a:lnTo>
                  <a:pt x="1072105" y="873125"/>
                </a:lnTo>
                <a:lnTo>
                  <a:pt x="1057012" y="900932"/>
                </a:lnTo>
                <a:cubicBezTo>
                  <a:pt x="953169" y="1054641"/>
                  <a:pt x="777311" y="1155700"/>
                  <a:pt x="577850" y="1155700"/>
                </a:cubicBezTo>
                <a:cubicBezTo>
                  <a:pt x="258712" y="1155700"/>
                  <a:pt x="0" y="896988"/>
                  <a:pt x="0" y="577850"/>
                </a:cubicBezTo>
                <a:cubicBezTo>
                  <a:pt x="0" y="258712"/>
                  <a:pt x="258712" y="0"/>
                  <a:pt x="577850" y="0"/>
                </a:cubicBezTo>
                <a:close/>
              </a:path>
            </a:pathLst>
          </a:custGeom>
          <a:solidFill>
            <a:srgbClr val="1AA3A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53075" rIns="68033" rtlCol="0" anchor="ctr">
            <a:normAutofit/>
          </a:bodyPr>
          <a:p>
            <a:pPr algn="ctr"/>
            <a:endParaRPr lang="zh-CN" altLang="en-US" sz="17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3" name="椭圆 32"/>
          <p:cNvSpPr/>
          <p:nvPr>
            <p:custDataLst>
              <p:tags r:id="rId11"/>
            </p:custDataLst>
          </p:nvPr>
        </p:nvSpPr>
        <p:spPr>
          <a:xfrm>
            <a:off x="1993973" y="3800490"/>
            <a:ext cx="750486" cy="75048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25400" sx="102000" sy="102000" algn="ctr" rotWithShape="0">
              <a:srgbClr val="000000">
                <a:lumMod val="50000"/>
                <a:alpha val="40000"/>
              </a:srgbClr>
            </a:outerShdw>
          </a:effectLst>
        </p:spPr>
        <p:txBody>
          <a:bodyPr lIns="0" tIns="0" rIns="0" bIns="0" rtlCol="0" anchor="ctr">
            <a:normAutofit lnSpcReduction="10000"/>
          </a:bodyPr>
          <a:p>
            <a:pPr algn="ctr"/>
            <a:r>
              <a:rPr lang="zh-CN" altLang="en-US" sz="1700" b="1" spc="3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更稳定</a:t>
            </a:r>
            <a:endParaRPr lang="zh-CN" altLang="en-US" sz="1700" b="1" spc="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文本占位符 6"/>
          <p:cNvSpPr>
            <a:spLocks noGrp="1"/>
          </p:cNvSpPr>
          <p:nvPr/>
        </p:nvSpPr>
        <p:spPr>
          <a:xfrm>
            <a:off x="208183" y="5834381"/>
            <a:ext cx="5126205" cy="318086"/>
          </a:xfrm>
          <a:prstGeom prst="rect">
            <a:avLst/>
          </a:prstGeom>
        </p:spPr>
        <p:txBody>
          <a:bodyPr anchor="ctr"/>
          <a:lstStyle>
            <a:lvl1pPr marL="0" indent="0" algn="l" defTabSz="1028065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835660" indent="-321310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699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34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讲师：张强  课程名《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爆款打造“二三事”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》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8395" y="125505"/>
            <a:ext cx="6706728" cy="497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三</a:t>
            </a:r>
            <a:r>
              <a:rPr lang="en-US" altLang="zh-CN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kumimoji="1" lang="zh-CN" altLang="en-US" sz="2630" b="1">
                <a:solidFill>
                  <a:srgbClr val="FF0000"/>
                </a:solidFill>
                <a:sym typeface="+mn-ea"/>
              </a:rPr>
              <a:t>新品试用（流程）</a:t>
            </a:r>
            <a:endParaRPr kumimoji="1" lang="en-US" altLang="zh-CN" sz="263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53" name="任意多边形 252"/>
          <p:cNvSpPr/>
          <p:nvPr>
            <p:custDataLst>
              <p:tags r:id="rId1"/>
            </p:custDataLst>
          </p:nvPr>
        </p:nvSpPr>
        <p:spPr bwMode="auto">
          <a:xfrm>
            <a:off x="1461975" y="1610756"/>
            <a:ext cx="551568" cy="820851"/>
          </a:xfrm>
          <a:custGeom>
            <a:avLst/>
            <a:gdLst>
              <a:gd name="T0" fmla="*/ 130 w 164"/>
              <a:gd name="T1" fmla="*/ 299 h 299"/>
              <a:gd name="T2" fmla="*/ 123 w 164"/>
              <a:gd name="T3" fmla="*/ 132 h 299"/>
              <a:gd name="T4" fmla="*/ 161 w 164"/>
              <a:gd name="T5" fmla="*/ 47 h 299"/>
              <a:gd name="T6" fmla="*/ 143 w 164"/>
              <a:gd name="T7" fmla="*/ 51 h 299"/>
              <a:gd name="T8" fmla="*/ 108 w 164"/>
              <a:gd name="T9" fmla="*/ 75 h 299"/>
              <a:gd name="T10" fmla="*/ 80 w 164"/>
              <a:gd name="T11" fmla="*/ 6 h 299"/>
              <a:gd name="T12" fmla="*/ 77 w 164"/>
              <a:gd name="T13" fmla="*/ 51 h 299"/>
              <a:gd name="T14" fmla="*/ 48 w 164"/>
              <a:gd name="T15" fmla="*/ 33 h 299"/>
              <a:gd name="T16" fmla="*/ 27 w 164"/>
              <a:gd name="T17" fmla="*/ 16 h 299"/>
              <a:gd name="T18" fmla="*/ 52 w 164"/>
              <a:gd name="T19" fmla="*/ 74 h 299"/>
              <a:gd name="T20" fmla="*/ 10 w 164"/>
              <a:gd name="T21" fmla="*/ 35 h 299"/>
              <a:gd name="T22" fmla="*/ 9 w 164"/>
              <a:gd name="T23" fmla="*/ 53 h 299"/>
              <a:gd name="T24" fmla="*/ 43 w 164"/>
              <a:gd name="T25" fmla="*/ 93 h 299"/>
              <a:gd name="T26" fmla="*/ 10 w 164"/>
              <a:gd name="T27" fmla="*/ 75 h 299"/>
              <a:gd name="T28" fmla="*/ 20 w 164"/>
              <a:gd name="T29" fmla="*/ 97 h 299"/>
              <a:gd name="T30" fmla="*/ 71 w 164"/>
              <a:gd name="T31" fmla="*/ 161 h 299"/>
              <a:gd name="T32" fmla="*/ 62 w 164"/>
              <a:gd name="T33" fmla="*/ 299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4" h="299">
                <a:moveTo>
                  <a:pt x="130" y="299"/>
                </a:moveTo>
                <a:cubicBezTo>
                  <a:pt x="130" y="299"/>
                  <a:pt x="107" y="195"/>
                  <a:pt x="123" y="132"/>
                </a:cubicBezTo>
                <a:cubicBezTo>
                  <a:pt x="139" y="70"/>
                  <a:pt x="164" y="57"/>
                  <a:pt x="161" y="47"/>
                </a:cubicBezTo>
                <a:cubicBezTo>
                  <a:pt x="159" y="38"/>
                  <a:pt x="147" y="42"/>
                  <a:pt x="143" y="51"/>
                </a:cubicBezTo>
                <a:cubicBezTo>
                  <a:pt x="139" y="60"/>
                  <a:pt x="123" y="78"/>
                  <a:pt x="108" y="75"/>
                </a:cubicBezTo>
                <a:cubicBezTo>
                  <a:pt x="94" y="72"/>
                  <a:pt x="91" y="12"/>
                  <a:pt x="80" y="6"/>
                </a:cubicBezTo>
                <a:cubicBezTo>
                  <a:pt x="70" y="0"/>
                  <a:pt x="73" y="27"/>
                  <a:pt x="77" y="51"/>
                </a:cubicBezTo>
                <a:cubicBezTo>
                  <a:pt x="81" y="75"/>
                  <a:pt x="60" y="62"/>
                  <a:pt x="48" y="33"/>
                </a:cubicBezTo>
                <a:cubicBezTo>
                  <a:pt x="36" y="4"/>
                  <a:pt x="28" y="12"/>
                  <a:pt x="27" y="16"/>
                </a:cubicBezTo>
                <a:cubicBezTo>
                  <a:pt x="25" y="20"/>
                  <a:pt x="54" y="72"/>
                  <a:pt x="52" y="74"/>
                </a:cubicBezTo>
                <a:cubicBezTo>
                  <a:pt x="49" y="77"/>
                  <a:pt x="13" y="34"/>
                  <a:pt x="10" y="35"/>
                </a:cubicBezTo>
                <a:cubicBezTo>
                  <a:pt x="6" y="36"/>
                  <a:pt x="0" y="39"/>
                  <a:pt x="9" y="53"/>
                </a:cubicBezTo>
                <a:cubicBezTo>
                  <a:pt x="17" y="66"/>
                  <a:pt x="44" y="89"/>
                  <a:pt x="43" y="93"/>
                </a:cubicBezTo>
                <a:cubicBezTo>
                  <a:pt x="41" y="97"/>
                  <a:pt x="18" y="76"/>
                  <a:pt x="10" y="75"/>
                </a:cubicBezTo>
                <a:cubicBezTo>
                  <a:pt x="2" y="75"/>
                  <a:pt x="5" y="86"/>
                  <a:pt x="20" y="97"/>
                </a:cubicBezTo>
                <a:cubicBezTo>
                  <a:pt x="34" y="108"/>
                  <a:pt x="71" y="121"/>
                  <a:pt x="71" y="161"/>
                </a:cubicBezTo>
                <a:cubicBezTo>
                  <a:pt x="72" y="201"/>
                  <a:pt x="62" y="299"/>
                  <a:pt x="62" y="299"/>
                </a:cubicBezTo>
              </a:path>
            </a:pathLst>
          </a:custGeom>
          <a:solidFill>
            <a:srgbClr val="FFC000">
              <a:lumMod val="75000"/>
            </a:srgbClr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4" name="任意多边形 253"/>
          <p:cNvSpPr/>
          <p:nvPr>
            <p:custDataLst>
              <p:tags r:id="rId2"/>
            </p:custDataLst>
          </p:nvPr>
        </p:nvSpPr>
        <p:spPr bwMode="auto">
          <a:xfrm>
            <a:off x="1599867" y="1355549"/>
            <a:ext cx="245401" cy="238066"/>
          </a:xfrm>
          <a:custGeom>
            <a:avLst/>
            <a:gdLst>
              <a:gd name="T0" fmla="*/ 32 w 73"/>
              <a:gd name="T1" fmla="*/ 87 h 87"/>
              <a:gd name="T2" fmla="*/ 1 w 73"/>
              <a:gd name="T3" fmla="*/ 50 h 87"/>
              <a:gd name="T4" fmla="*/ 14 w 73"/>
              <a:gd name="T5" fmla="*/ 0 h 87"/>
              <a:gd name="T6" fmla="*/ 32 w 73"/>
              <a:gd name="T7" fmla="*/ 8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87">
                <a:moveTo>
                  <a:pt x="32" y="87"/>
                </a:moveTo>
                <a:cubicBezTo>
                  <a:pt x="32" y="87"/>
                  <a:pt x="3" y="78"/>
                  <a:pt x="1" y="50"/>
                </a:cubicBezTo>
                <a:cubicBezTo>
                  <a:pt x="0" y="23"/>
                  <a:pt x="14" y="0"/>
                  <a:pt x="14" y="0"/>
                </a:cubicBezTo>
                <a:cubicBezTo>
                  <a:pt x="14" y="0"/>
                  <a:pt x="73" y="39"/>
                  <a:pt x="32" y="87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5" name="任意多边形 254"/>
          <p:cNvSpPr/>
          <p:nvPr>
            <p:custDataLst>
              <p:tags r:id="rId3"/>
            </p:custDataLst>
          </p:nvPr>
        </p:nvSpPr>
        <p:spPr bwMode="auto">
          <a:xfrm>
            <a:off x="1403546" y="1441253"/>
            <a:ext cx="196322" cy="167598"/>
          </a:xfrm>
          <a:custGeom>
            <a:avLst/>
            <a:gdLst>
              <a:gd name="T0" fmla="*/ 38 w 58"/>
              <a:gd name="T1" fmla="*/ 61 h 61"/>
              <a:gd name="T2" fmla="*/ 7 w 58"/>
              <a:gd name="T3" fmla="*/ 41 h 61"/>
              <a:gd name="T4" fmla="*/ 5 w 58"/>
              <a:gd name="T5" fmla="*/ 0 h 61"/>
              <a:gd name="T6" fmla="*/ 38 w 58"/>
              <a:gd name="T7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61">
                <a:moveTo>
                  <a:pt x="38" y="61"/>
                </a:moveTo>
                <a:cubicBezTo>
                  <a:pt x="38" y="61"/>
                  <a:pt x="14" y="61"/>
                  <a:pt x="7" y="41"/>
                </a:cubicBezTo>
                <a:cubicBezTo>
                  <a:pt x="0" y="20"/>
                  <a:pt x="5" y="0"/>
                  <a:pt x="5" y="0"/>
                </a:cubicBezTo>
                <a:cubicBezTo>
                  <a:pt x="5" y="0"/>
                  <a:pt x="58" y="17"/>
                  <a:pt x="38" y="6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6" name="任意多边形 255"/>
          <p:cNvSpPr/>
          <p:nvPr>
            <p:custDataLst>
              <p:tags r:id="rId4"/>
            </p:custDataLst>
          </p:nvPr>
        </p:nvSpPr>
        <p:spPr bwMode="auto">
          <a:xfrm>
            <a:off x="1761131" y="1267941"/>
            <a:ext cx="208007" cy="186643"/>
          </a:xfrm>
          <a:custGeom>
            <a:avLst/>
            <a:gdLst>
              <a:gd name="T0" fmla="*/ 17 w 62"/>
              <a:gd name="T1" fmla="*/ 68 h 68"/>
              <a:gd name="T2" fmla="*/ 9 w 62"/>
              <a:gd name="T3" fmla="*/ 31 h 68"/>
              <a:gd name="T4" fmla="*/ 36 w 62"/>
              <a:gd name="T5" fmla="*/ 0 h 68"/>
              <a:gd name="T6" fmla="*/ 17 w 62"/>
              <a:gd name="T7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2" h="68">
                <a:moveTo>
                  <a:pt x="17" y="68"/>
                </a:moveTo>
                <a:cubicBezTo>
                  <a:pt x="17" y="68"/>
                  <a:pt x="0" y="51"/>
                  <a:pt x="9" y="31"/>
                </a:cubicBezTo>
                <a:cubicBezTo>
                  <a:pt x="18" y="11"/>
                  <a:pt x="36" y="0"/>
                  <a:pt x="36" y="0"/>
                </a:cubicBezTo>
                <a:cubicBezTo>
                  <a:pt x="36" y="0"/>
                  <a:pt x="62" y="50"/>
                  <a:pt x="17" y="6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7" name="任意多边形 256"/>
          <p:cNvSpPr/>
          <p:nvPr>
            <p:custDataLst>
              <p:tags r:id="rId5"/>
            </p:custDataLst>
          </p:nvPr>
        </p:nvSpPr>
        <p:spPr bwMode="auto">
          <a:xfrm>
            <a:off x="1324083" y="1584092"/>
            <a:ext cx="154252" cy="127604"/>
          </a:xfrm>
          <a:custGeom>
            <a:avLst/>
            <a:gdLst>
              <a:gd name="T0" fmla="*/ 42 w 46"/>
              <a:gd name="T1" fmla="*/ 41 h 47"/>
              <a:gd name="T2" fmla="*/ 12 w 46"/>
              <a:gd name="T3" fmla="*/ 32 h 47"/>
              <a:gd name="T4" fmla="*/ 0 w 46"/>
              <a:gd name="T5" fmla="*/ 0 h 47"/>
              <a:gd name="T6" fmla="*/ 42 w 46"/>
              <a:gd name="T7" fmla="*/ 41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7">
                <a:moveTo>
                  <a:pt x="42" y="41"/>
                </a:moveTo>
                <a:cubicBezTo>
                  <a:pt x="42" y="41"/>
                  <a:pt x="23" y="47"/>
                  <a:pt x="12" y="32"/>
                </a:cubicBezTo>
                <a:cubicBezTo>
                  <a:pt x="1" y="18"/>
                  <a:pt x="0" y="0"/>
                  <a:pt x="0" y="0"/>
                </a:cubicBezTo>
                <a:cubicBezTo>
                  <a:pt x="0" y="0"/>
                  <a:pt x="46" y="1"/>
                  <a:pt x="42" y="4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8" name="任意多边形 257"/>
          <p:cNvSpPr/>
          <p:nvPr>
            <p:custDataLst>
              <p:tags r:id="rId6"/>
            </p:custDataLst>
          </p:nvPr>
        </p:nvSpPr>
        <p:spPr bwMode="auto">
          <a:xfrm>
            <a:off x="1279677" y="1711695"/>
            <a:ext cx="189310" cy="140935"/>
          </a:xfrm>
          <a:custGeom>
            <a:avLst/>
            <a:gdLst>
              <a:gd name="T0" fmla="*/ 56 w 56"/>
              <a:gd name="T1" fmla="*/ 38 h 51"/>
              <a:gd name="T2" fmla="*/ 25 w 56"/>
              <a:gd name="T3" fmla="*/ 44 h 51"/>
              <a:gd name="T4" fmla="*/ 0 w 56"/>
              <a:gd name="T5" fmla="*/ 20 h 51"/>
              <a:gd name="T6" fmla="*/ 56 w 56"/>
              <a:gd name="T7" fmla="*/ 38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51">
                <a:moveTo>
                  <a:pt x="56" y="38"/>
                </a:moveTo>
                <a:cubicBezTo>
                  <a:pt x="56" y="38"/>
                  <a:pt x="42" y="51"/>
                  <a:pt x="25" y="44"/>
                </a:cubicBezTo>
                <a:cubicBezTo>
                  <a:pt x="9" y="36"/>
                  <a:pt x="0" y="20"/>
                  <a:pt x="0" y="20"/>
                </a:cubicBezTo>
                <a:cubicBezTo>
                  <a:pt x="0" y="20"/>
                  <a:pt x="42" y="0"/>
                  <a:pt x="56" y="3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9" name="任意多边形 258"/>
          <p:cNvSpPr/>
          <p:nvPr>
            <p:custDataLst>
              <p:tags r:id="rId7"/>
            </p:custDataLst>
          </p:nvPr>
        </p:nvSpPr>
        <p:spPr bwMode="auto">
          <a:xfrm>
            <a:off x="1319408" y="1841202"/>
            <a:ext cx="186972" cy="131413"/>
          </a:xfrm>
          <a:custGeom>
            <a:avLst/>
            <a:gdLst>
              <a:gd name="T0" fmla="*/ 55 w 55"/>
              <a:gd name="T1" fmla="*/ 21 h 48"/>
              <a:gd name="T2" fmla="*/ 34 w 55"/>
              <a:gd name="T3" fmla="*/ 44 h 48"/>
              <a:gd name="T4" fmla="*/ 0 w 55"/>
              <a:gd name="T5" fmla="*/ 41 h 48"/>
              <a:gd name="T6" fmla="*/ 55 w 55"/>
              <a:gd name="T7" fmla="*/ 21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" h="48">
                <a:moveTo>
                  <a:pt x="55" y="21"/>
                </a:moveTo>
                <a:cubicBezTo>
                  <a:pt x="55" y="21"/>
                  <a:pt x="52" y="41"/>
                  <a:pt x="34" y="44"/>
                </a:cubicBezTo>
                <a:cubicBezTo>
                  <a:pt x="17" y="48"/>
                  <a:pt x="0" y="41"/>
                  <a:pt x="0" y="41"/>
                </a:cubicBezTo>
                <a:cubicBezTo>
                  <a:pt x="0" y="41"/>
                  <a:pt x="20" y="0"/>
                  <a:pt x="55" y="2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0" name="任意多边形 259"/>
          <p:cNvSpPr/>
          <p:nvPr>
            <p:custDataLst>
              <p:tags r:id="rId8"/>
            </p:custDataLst>
          </p:nvPr>
        </p:nvSpPr>
        <p:spPr bwMode="auto">
          <a:xfrm>
            <a:off x="1155808" y="1795494"/>
            <a:ext cx="189310" cy="133316"/>
          </a:xfrm>
          <a:custGeom>
            <a:avLst/>
            <a:gdLst>
              <a:gd name="T0" fmla="*/ 56 w 56"/>
              <a:gd name="T1" fmla="*/ 24 h 49"/>
              <a:gd name="T2" fmla="*/ 34 w 56"/>
              <a:gd name="T3" fmla="*/ 46 h 49"/>
              <a:gd name="T4" fmla="*/ 0 w 56"/>
              <a:gd name="T5" fmla="*/ 41 h 49"/>
              <a:gd name="T6" fmla="*/ 56 w 56"/>
              <a:gd name="T7" fmla="*/ 24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56" y="24"/>
                </a:moveTo>
                <a:cubicBezTo>
                  <a:pt x="56" y="24"/>
                  <a:pt x="52" y="43"/>
                  <a:pt x="34" y="46"/>
                </a:cubicBezTo>
                <a:cubicBezTo>
                  <a:pt x="16" y="49"/>
                  <a:pt x="0" y="41"/>
                  <a:pt x="0" y="41"/>
                </a:cubicBezTo>
                <a:cubicBezTo>
                  <a:pt x="0" y="41"/>
                  <a:pt x="22" y="0"/>
                  <a:pt x="56" y="24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1" name="任意多边形 260"/>
          <p:cNvSpPr/>
          <p:nvPr>
            <p:custDataLst>
              <p:tags r:id="rId9"/>
            </p:custDataLst>
          </p:nvPr>
        </p:nvSpPr>
        <p:spPr bwMode="auto">
          <a:xfrm>
            <a:off x="1172169" y="1603138"/>
            <a:ext cx="189310" cy="142840"/>
          </a:xfrm>
          <a:custGeom>
            <a:avLst/>
            <a:gdLst>
              <a:gd name="T0" fmla="*/ 56 w 56"/>
              <a:gd name="T1" fmla="*/ 38 h 52"/>
              <a:gd name="T2" fmla="*/ 25 w 56"/>
              <a:gd name="T3" fmla="*/ 44 h 52"/>
              <a:gd name="T4" fmla="*/ 0 w 56"/>
              <a:gd name="T5" fmla="*/ 22 h 52"/>
              <a:gd name="T6" fmla="*/ 56 w 56"/>
              <a:gd name="T7" fmla="*/ 38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52">
                <a:moveTo>
                  <a:pt x="56" y="38"/>
                </a:moveTo>
                <a:cubicBezTo>
                  <a:pt x="56" y="38"/>
                  <a:pt x="42" y="52"/>
                  <a:pt x="25" y="44"/>
                </a:cubicBezTo>
                <a:cubicBezTo>
                  <a:pt x="9" y="37"/>
                  <a:pt x="0" y="22"/>
                  <a:pt x="0" y="22"/>
                </a:cubicBezTo>
                <a:cubicBezTo>
                  <a:pt x="0" y="22"/>
                  <a:pt x="40" y="0"/>
                  <a:pt x="56" y="3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2" name="任意多边形 261"/>
          <p:cNvSpPr/>
          <p:nvPr>
            <p:custDataLst>
              <p:tags r:id="rId10"/>
            </p:custDataLst>
          </p:nvPr>
        </p:nvSpPr>
        <p:spPr bwMode="auto">
          <a:xfrm>
            <a:off x="1102054" y="1707885"/>
            <a:ext cx="161264" cy="112368"/>
          </a:xfrm>
          <a:custGeom>
            <a:avLst/>
            <a:gdLst>
              <a:gd name="T0" fmla="*/ 48 w 48"/>
              <a:gd name="T1" fmla="*/ 26 h 41"/>
              <a:gd name="T2" fmla="*/ 26 w 48"/>
              <a:gd name="T3" fmla="*/ 39 h 41"/>
              <a:gd name="T4" fmla="*/ 0 w 48"/>
              <a:gd name="T5" fmla="*/ 28 h 41"/>
              <a:gd name="T6" fmla="*/ 48 w 48"/>
              <a:gd name="T7" fmla="*/ 26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" h="41">
                <a:moveTo>
                  <a:pt x="48" y="26"/>
                </a:moveTo>
                <a:cubicBezTo>
                  <a:pt x="48" y="26"/>
                  <a:pt x="41" y="41"/>
                  <a:pt x="26" y="39"/>
                </a:cubicBezTo>
                <a:cubicBezTo>
                  <a:pt x="11" y="37"/>
                  <a:pt x="0" y="28"/>
                  <a:pt x="0" y="28"/>
                </a:cubicBezTo>
                <a:cubicBezTo>
                  <a:pt x="0" y="28"/>
                  <a:pt x="27" y="0"/>
                  <a:pt x="48" y="26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3" name="任意多边形 262"/>
          <p:cNvSpPr/>
          <p:nvPr>
            <p:custDataLst>
              <p:tags r:id="rId11"/>
            </p:custDataLst>
          </p:nvPr>
        </p:nvSpPr>
        <p:spPr bwMode="auto">
          <a:xfrm>
            <a:off x="1230597" y="1431731"/>
            <a:ext cx="130881" cy="114271"/>
          </a:xfrm>
          <a:custGeom>
            <a:avLst/>
            <a:gdLst>
              <a:gd name="T0" fmla="*/ 39 w 39"/>
              <a:gd name="T1" fmla="*/ 34 h 41"/>
              <a:gd name="T2" fmla="*/ 13 w 39"/>
              <a:gd name="T3" fmla="*/ 30 h 41"/>
              <a:gd name="T4" fmla="*/ 0 w 39"/>
              <a:gd name="T5" fmla="*/ 6 h 41"/>
              <a:gd name="T6" fmla="*/ 39 w 39"/>
              <a:gd name="T7" fmla="*/ 34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41">
                <a:moveTo>
                  <a:pt x="39" y="34"/>
                </a:moveTo>
                <a:cubicBezTo>
                  <a:pt x="39" y="34"/>
                  <a:pt x="24" y="41"/>
                  <a:pt x="13" y="30"/>
                </a:cubicBezTo>
                <a:cubicBezTo>
                  <a:pt x="3" y="20"/>
                  <a:pt x="0" y="6"/>
                  <a:pt x="0" y="6"/>
                </a:cubicBezTo>
                <a:cubicBezTo>
                  <a:pt x="0" y="6"/>
                  <a:pt x="37" y="0"/>
                  <a:pt x="39" y="34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4" name="任意多边形 263"/>
          <p:cNvSpPr/>
          <p:nvPr>
            <p:custDataLst>
              <p:tags r:id="rId12"/>
            </p:custDataLst>
          </p:nvPr>
        </p:nvSpPr>
        <p:spPr bwMode="auto">
          <a:xfrm>
            <a:off x="1109065" y="1355549"/>
            <a:ext cx="102834" cy="87609"/>
          </a:xfrm>
          <a:custGeom>
            <a:avLst/>
            <a:gdLst>
              <a:gd name="T0" fmla="*/ 31 w 31"/>
              <a:gd name="T1" fmla="*/ 27 h 32"/>
              <a:gd name="T2" fmla="*/ 11 w 31"/>
              <a:gd name="T3" fmla="*/ 24 h 32"/>
              <a:gd name="T4" fmla="*/ 0 w 31"/>
              <a:gd name="T5" fmla="*/ 4 h 32"/>
              <a:gd name="T6" fmla="*/ 31 w 31"/>
              <a:gd name="T7" fmla="*/ 27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" h="32">
                <a:moveTo>
                  <a:pt x="31" y="27"/>
                </a:moveTo>
                <a:cubicBezTo>
                  <a:pt x="31" y="27"/>
                  <a:pt x="19" y="32"/>
                  <a:pt x="11" y="24"/>
                </a:cubicBezTo>
                <a:cubicBezTo>
                  <a:pt x="2" y="16"/>
                  <a:pt x="0" y="4"/>
                  <a:pt x="0" y="4"/>
                </a:cubicBezTo>
                <a:cubicBezTo>
                  <a:pt x="0" y="4"/>
                  <a:pt x="30" y="0"/>
                  <a:pt x="31" y="27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5" name="任意多边形 264"/>
          <p:cNvSpPr/>
          <p:nvPr>
            <p:custDataLst>
              <p:tags r:id="rId13"/>
            </p:custDataLst>
          </p:nvPr>
        </p:nvSpPr>
        <p:spPr bwMode="auto">
          <a:xfrm>
            <a:off x="1293700" y="1319364"/>
            <a:ext cx="128544" cy="110463"/>
          </a:xfrm>
          <a:custGeom>
            <a:avLst/>
            <a:gdLst>
              <a:gd name="T0" fmla="*/ 32 w 38"/>
              <a:gd name="T1" fmla="*/ 36 h 40"/>
              <a:gd name="T2" fmla="*/ 8 w 38"/>
              <a:gd name="T3" fmla="*/ 27 h 40"/>
              <a:gd name="T4" fmla="*/ 0 w 38"/>
              <a:gd name="T5" fmla="*/ 0 h 40"/>
              <a:gd name="T6" fmla="*/ 32 w 38"/>
              <a:gd name="T7" fmla="*/ 3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" h="40">
                <a:moveTo>
                  <a:pt x="32" y="36"/>
                </a:moveTo>
                <a:cubicBezTo>
                  <a:pt x="32" y="36"/>
                  <a:pt x="16" y="40"/>
                  <a:pt x="8" y="27"/>
                </a:cubicBezTo>
                <a:cubicBezTo>
                  <a:pt x="0" y="15"/>
                  <a:pt x="0" y="0"/>
                  <a:pt x="0" y="0"/>
                </a:cubicBezTo>
                <a:cubicBezTo>
                  <a:pt x="0" y="0"/>
                  <a:pt x="38" y="4"/>
                  <a:pt x="32" y="36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6" name="任意多边形 265"/>
          <p:cNvSpPr/>
          <p:nvPr>
            <p:custDataLst>
              <p:tags r:id="rId14"/>
            </p:custDataLst>
          </p:nvPr>
        </p:nvSpPr>
        <p:spPr bwMode="auto">
          <a:xfrm>
            <a:off x="1310060" y="1180333"/>
            <a:ext cx="128544" cy="110463"/>
          </a:xfrm>
          <a:custGeom>
            <a:avLst/>
            <a:gdLst>
              <a:gd name="T0" fmla="*/ 31 w 38"/>
              <a:gd name="T1" fmla="*/ 36 h 40"/>
              <a:gd name="T2" fmla="*/ 8 w 38"/>
              <a:gd name="T3" fmla="*/ 27 h 40"/>
              <a:gd name="T4" fmla="*/ 0 w 38"/>
              <a:gd name="T5" fmla="*/ 0 h 40"/>
              <a:gd name="T6" fmla="*/ 31 w 38"/>
              <a:gd name="T7" fmla="*/ 3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" h="40">
                <a:moveTo>
                  <a:pt x="31" y="36"/>
                </a:moveTo>
                <a:cubicBezTo>
                  <a:pt x="31" y="36"/>
                  <a:pt x="15" y="40"/>
                  <a:pt x="8" y="27"/>
                </a:cubicBezTo>
                <a:cubicBezTo>
                  <a:pt x="0" y="14"/>
                  <a:pt x="0" y="0"/>
                  <a:pt x="0" y="0"/>
                </a:cubicBezTo>
                <a:cubicBezTo>
                  <a:pt x="0" y="0"/>
                  <a:pt x="38" y="3"/>
                  <a:pt x="31" y="36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7" name="任意多边形 266"/>
          <p:cNvSpPr/>
          <p:nvPr>
            <p:custDataLst>
              <p:tags r:id="rId15"/>
            </p:custDataLst>
          </p:nvPr>
        </p:nvSpPr>
        <p:spPr bwMode="auto">
          <a:xfrm>
            <a:off x="1662970" y="1024162"/>
            <a:ext cx="144904" cy="123794"/>
          </a:xfrm>
          <a:custGeom>
            <a:avLst/>
            <a:gdLst>
              <a:gd name="T0" fmla="*/ 11 w 43"/>
              <a:gd name="T1" fmla="*/ 45 h 45"/>
              <a:gd name="T2" fmla="*/ 7 w 43"/>
              <a:gd name="T3" fmla="*/ 20 h 45"/>
              <a:gd name="T4" fmla="*/ 27 w 43"/>
              <a:gd name="T5" fmla="*/ 0 h 45"/>
              <a:gd name="T6" fmla="*/ 11 w 43"/>
              <a:gd name="T7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" h="45">
                <a:moveTo>
                  <a:pt x="11" y="45"/>
                </a:moveTo>
                <a:cubicBezTo>
                  <a:pt x="11" y="45"/>
                  <a:pt x="0" y="33"/>
                  <a:pt x="7" y="20"/>
                </a:cubicBezTo>
                <a:cubicBezTo>
                  <a:pt x="14" y="7"/>
                  <a:pt x="27" y="0"/>
                  <a:pt x="27" y="0"/>
                </a:cubicBezTo>
                <a:cubicBezTo>
                  <a:pt x="27" y="0"/>
                  <a:pt x="43" y="34"/>
                  <a:pt x="11" y="45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8" name="任意多边形 267"/>
          <p:cNvSpPr/>
          <p:nvPr>
            <p:custDataLst>
              <p:tags r:id="rId16"/>
            </p:custDataLst>
          </p:nvPr>
        </p:nvSpPr>
        <p:spPr bwMode="auto">
          <a:xfrm>
            <a:off x="2158448" y="1325076"/>
            <a:ext cx="119196" cy="93323"/>
          </a:xfrm>
          <a:custGeom>
            <a:avLst/>
            <a:gdLst>
              <a:gd name="T0" fmla="*/ 3 w 35"/>
              <a:gd name="T1" fmla="*/ 29 h 34"/>
              <a:gd name="T2" fmla="*/ 11 w 35"/>
              <a:gd name="T3" fmla="*/ 8 h 34"/>
              <a:gd name="T4" fmla="*/ 35 w 35"/>
              <a:gd name="T5" fmla="*/ 0 h 34"/>
              <a:gd name="T6" fmla="*/ 3 w 35"/>
              <a:gd name="T7" fmla="*/ 29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" h="34">
                <a:moveTo>
                  <a:pt x="3" y="29"/>
                </a:moveTo>
                <a:cubicBezTo>
                  <a:pt x="3" y="29"/>
                  <a:pt x="0" y="15"/>
                  <a:pt x="11" y="8"/>
                </a:cubicBezTo>
                <a:cubicBezTo>
                  <a:pt x="22" y="0"/>
                  <a:pt x="35" y="0"/>
                  <a:pt x="35" y="0"/>
                </a:cubicBezTo>
                <a:cubicBezTo>
                  <a:pt x="35" y="0"/>
                  <a:pt x="33" y="34"/>
                  <a:pt x="3" y="29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9" name="任意多边形 268"/>
          <p:cNvSpPr/>
          <p:nvPr>
            <p:custDataLst>
              <p:tags r:id="rId17"/>
            </p:custDataLst>
          </p:nvPr>
        </p:nvSpPr>
        <p:spPr bwMode="auto">
          <a:xfrm>
            <a:off x="2354768" y="1553621"/>
            <a:ext cx="116857" cy="93323"/>
          </a:xfrm>
          <a:custGeom>
            <a:avLst/>
            <a:gdLst>
              <a:gd name="T0" fmla="*/ 3 w 35"/>
              <a:gd name="T1" fmla="*/ 28 h 34"/>
              <a:gd name="T2" fmla="*/ 11 w 35"/>
              <a:gd name="T3" fmla="*/ 7 h 34"/>
              <a:gd name="T4" fmla="*/ 35 w 35"/>
              <a:gd name="T5" fmla="*/ 0 h 34"/>
              <a:gd name="T6" fmla="*/ 3 w 35"/>
              <a:gd name="T7" fmla="*/ 28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" h="34">
                <a:moveTo>
                  <a:pt x="3" y="28"/>
                </a:moveTo>
                <a:cubicBezTo>
                  <a:pt x="3" y="28"/>
                  <a:pt x="0" y="14"/>
                  <a:pt x="11" y="7"/>
                </a:cubicBezTo>
                <a:cubicBezTo>
                  <a:pt x="22" y="0"/>
                  <a:pt x="35" y="0"/>
                  <a:pt x="35" y="0"/>
                </a:cubicBezTo>
                <a:cubicBezTo>
                  <a:pt x="35" y="0"/>
                  <a:pt x="32" y="34"/>
                  <a:pt x="3" y="2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0" name="任意多边形 269"/>
          <p:cNvSpPr/>
          <p:nvPr>
            <p:custDataLst>
              <p:tags r:id="rId18"/>
            </p:custDataLst>
          </p:nvPr>
        </p:nvSpPr>
        <p:spPr bwMode="auto">
          <a:xfrm>
            <a:off x="1001556" y="1566951"/>
            <a:ext cx="144904" cy="100941"/>
          </a:xfrm>
          <a:custGeom>
            <a:avLst/>
            <a:gdLst>
              <a:gd name="T0" fmla="*/ 43 w 43"/>
              <a:gd name="T1" fmla="*/ 25 h 37"/>
              <a:gd name="T2" fmla="*/ 22 w 43"/>
              <a:gd name="T3" fmla="*/ 34 h 37"/>
              <a:gd name="T4" fmla="*/ 0 w 43"/>
              <a:gd name="T5" fmla="*/ 21 h 37"/>
              <a:gd name="T6" fmla="*/ 43 w 43"/>
              <a:gd name="T7" fmla="*/ 25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" h="37">
                <a:moveTo>
                  <a:pt x="43" y="25"/>
                </a:moveTo>
                <a:cubicBezTo>
                  <a:pt x="43" y="25"/>
                  <a:pt x="35" y="37"/>
                  <a:pt x="22" y="34"/>
                </a:cubicBezTo>
                <a:cubicBezTo>
                  <a:pt x="9" y="31"/>
                  <a:pt x="0" y="21"/>
                  <a:pt x="0" y="21"/>
                </a:cubicBezTo>
                <a:cubicBezTo>
                  <a:pt x="0" y="21"/>
                  <a:pt x="27" y="0"/>
                  <a:pt x="43" y="25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1" name="任意多边形 270"/>
          <p:cNvSpPr/>
          <p:nvPr>
            <p:custDataLst>
              <p:tags r:id="rId19"/>
            </p:custDataLst>
          </p:nvPr>
        </p:nvSpPr>
        <p:spPr bwMode="auto">
          <a:xfrm>
            <a:off x="1669982" y="1197474"/>
            <a:ext cx="130881" cy="131413"/>
          </a:xfrm>
          <a:custGeom>
            <a:avLst/>
            <a:gdLst>
              <a:gd name="T0" fmla="*/ 15 w 39"/>
              <a:gd name="T1" fmla="*/ 48 h 48"/>
              <a:gd name="T2" fmla="*/ 1 w 39"/>
              <a:gd name="T3" fmla="*/ 26 h 48"/>
              <a:gd name="T4" fmla="*/ 11 w 39"/>
              <a:gd name="T5" fmla="*/ 0 h 48"/>
              <a:gd name="T6" fmla="*/ 15 w 39"/>
              <a:gd name="T7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48">
                <a:moveTo>
                  <a:pt x="15" y="48"/>
                </a:moveTo>
                <a:cubicBezTo>
                  <a:pt x="15" y="48"/>
                  <a:pt x="0" y="41"/>
                  <a:pt x="1" y="26"/>
                </a:cubicBezTo>
                <a:cubicBezTo>
                  <a:pt x="2" y="11"/>
                  <a:pt x="11" y="0"/>
                  <a:pt x="11" y="0"/>
                </a:cubicBezTo>
                <a:cubicBezTo>
                  <a:pt x="11" y="0"/>
                  <a:pt x="39" y="25"/>
                  <a:pt x="15" y="4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2" name="任意多边形 271"/>
          <p:cNvSpPr/>
          <p:nvPr>
            <p:custDataLst>
              <p:tags r:id="rId20"/>
            </p:custDataLst>
          </p:nvPr>
        </p:nvSpPr>
        <p:spPr bwMode="auto">
          <a:xfrm>
            <a:off x="1132437" y="1509815"/>
            <a:ext cx="130881" cy="108558"/>
          </a:xfrm>
          <a:custGeom>
            <a:avLst/>
            <a:gdLst>
              <a:gd name="T0" fmla="*/ 39 w 39"/>
              <a:gd name="T1" fmla="*/ 33 h 40"/>
              <a:gd name="T2" fmla="*/ 14 w 39"/>
              <a:gd name="T3" fmla="*/ 30 h 40"/>
              <a:gd name="T4" fmla="*/ 0 w 39"/>
              <a:gd name="T5" fmla="*/ 5 h 40"/>
              <a:gd name="T6" fmla="*/ 39 w 39"/>
              <a:gd name="T7" fmla="*/ 3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40">
                <a:moveTo>
                  <a:pt x="39" y="33"/>
                </a:moveTo>
                <a:cubicBezTo>
                  <a:pt x="39" y="33"/>
                  <a:pt x="24" y="40"/>
                  <a:pt x="14" y="30"/>
                </a:cubicBezTo>
                <a:cubicBezTo>
                  <a:pt x="3" y="19"/>
                  <a:pt x="0" y="5"/>
                  <a:pt x="0" y="5"/>
                </a:cubicBezTo>
                <a:cubicBezTo>
                  <a:pt x="0" y="5"/>
                  <a:pt x="38" y="0"/>
                  <a:pt x="39" y="3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3" name="任意多边形 272"/>
          <p:cNvSpPr/>
          <p:nvPr>
            <p:custDataLst>
              <p:tags r:id="rId21"/>
            </p:custDataLst>
          </p:nvPr>
        </p:nvSpPr>
        <p:spPr bwMode="auto">
          <a:xfrm>
            <a:off x="1447952" y="1260323"/>
            <a:ext cx="189310" cy="186643"/>
          </a:xfrm>
          <a:custGeom>
            <a:avLst/>
            <a:gdLst>
              <a:gd name="T0" fmla="*/ 25 w 56"/>
              <a:gd name="T1" fmla="*/ 68 h 68"/>
              <a:gd name="T2" fmla="*/ 1 w 56"/>
              <a:gd name="T3" fmla="*/ 40 h 68"/>
              <a:gd name="T4" fmla="*/ 11 w 56"/>
              <a:gd name="T5" fmla="*/ 0 h 68"/>
              <a:gd name="T6" fmla="*/ 25 w 56"/>
              <a:gd name="T7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68">
                <a:moveTo>
                  <a:pt x="25" y="68"/>
                </a:moveTo>
                <a:cubicBezTo>
                  <a:pt x="25" y="68"/>
                  <a:pt x="3" y="61"/>
                  <a:pt x="1" y="40"/>
                </a:cubicBezTo>
                <a:cubicBezTo>
                  <a:pt x="0" y="19"/>
                  <a:pt x="11" y="0"/>
                  <a:pt x="11" y="0"/>
                </a:cubicBezTo>
                <a:cubicBezTo>
                  <a:pt x="11" y="0"/>
                  <a:pt x="56" y="31"/>
                  <a:pt x="25" y="6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4" name="任意多边形 273"/>
          <p:cNvSpPr/>
          <p:nvPr>
            <p:custDataLst>
              <p:tags r:id="rId22"/>
            </p:custDataLst>
          </p:nvPr>
        </p:nvSpPr>
        <p:spPr bwMode="auto">
          <a:xfrm>
            <a:off x="1754119" y="1454585"/>
            <a:ext cx="273448" cy="228543"/>
          </a:xfrm>
          <a:custGeom>
            <a:avLst/>
            <a:gdLst>
              <a:gd name="T0" fmla="*/ 21 w 81"/>
              <a:gd name="T1" fmla="*/ 83 h 83"/>
              <a:gd name="T2" fmla="*/ 14 w 81"/>
              <a:gd name="T3" fmla="*/ 36 h 83"/>
              <a:gd name="T4" fmla="*/ 51 w 81"/>
              <a:gd name="T5" fmla="*/ 0 h 83"/>
              <a:gd name="T6" fmla="*/ 21 w 81"/>
              <a:gd name="T7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1" h="83">
                <a:moveTo>
                  <a:pt x="21" y="83"/>
                </a:moveTo>
                <a:cubicBezTo>
                  <a:pt x="21" y="83"/>
                  <a:pt x="0" y="60"/>
                  <a:pt x="14" y="36"/>
                </a:cubicBezTo>
                <a:cubicBezTo>
                  <a:pt x="27" y="12"/>
                  <a:pt x="51" y="0"/>
                  <a:pt x="51" y="0"/>
                </a:cubicBezTo>
                <a:cubicBezTo>
                  <a:pt x="51" y="0"/>
                  <a:pt x="81" y="65"/>
                  <a:pt x="21" y="8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5" name="任意多边形 274"/>
          <p:cNvSpPr/>
          <p:nvPr>
            <p:custDataLst>
              <p:tags r:id="rId23"/>
            </p:custDataLst>
          </p:nvPr>
        </p:nvSpPr>
        <p:spPr bwMode="auto">
          <a:xfrm>
            <a:off x="1959789" y="1561237"/>
            <a:ext cx="175287" cy="140935"/>
          </a:xfrm>
          <a:custGeom>
            <a:avLst/>
            <a:gdLst>
              <a:gd name="T0" fmla="*/ 10 w 52"/>
              <a:gd name="T1" fmla="*/ 51 h 51"/>
              <a:gd name="T2" fmla="*/ 12 w 52"/>
              <a:gd name="T3" fmla="*/ 19 h 51"/>
              <a:gd name="T4" fmla="*/ 42 w 52"/>
              <a:gd name="T5" fmla="*/ 0 h 51"/>
              <a:gd name="T6" fmla="*/ 10 w 52"/>
              <a:gd name="T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1">
                <a:moveTo>
                  <a:pt x="10" y="51"/>
                </a:moveTo>
                <a:cubicBezTo>
                  <a:pt x="10" y="51"/>
                  <a:pt x="0" y="33"/>
                  <a:pt x="12" y="19"/>
                </a:cubicBezTo>
                <a:cubicBezTo>
                  <a:pt x="24" y="5"/>
                  <a:pt x="42" y="0"/>
                  <a:pt x="42" y="0"/>
                </a:cubicBezTo>
                <a:cubicBezTo>
                  <a:pt x="42" y="0"/>
                  <a:pt x="52" y="47"/>
                  <a:pt x="10" y="5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6" name="任意多边形 275"/>
          <p:cNvSpPr/>
          <p:nvPr>
            <p:custDataLst>
              <p:tags r:id="rId24"/>
            </p:custDataLst>
          </p:nvPr>
        </p:nvSpPr>
        <p:spPr bwMode="auto">
          <a:xfrm>
            <a:off x="2142088" y="1566951"/>
            <a:ext cx="175287" cy="140935"/>
          </a:xfrm>
          <a:custGeom>
            <a:avLst/>
            <a:gdLst>
              <a:gd name="T0" fmla="*/ 0 w 52"/>
              <a:gd name="T1" fmla="*/ 33 h 51"/>
              <a:gd name="T2" fmla="*/ 17 w 52"/>
              <a:gd name="T3" fmla="*/ 7 h 51"/>
              <a:gd name="T4" fmla="*/ 52 w 52"/>
              <a:gd name="T5" fmla="*/ 5 h 51"/>
              <a:gd name="T6" fmla="*/ 0 w 52"/>
              <a:gd name="T7" fmla="*/ 33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1">
                <a:moveTo>
                  <a:pt x="0" y="33"/>
                </a:moveTo>
                <a:cubicBezTo>
                  <a:pt x="0" y="33"/>
                  <a:pt x="0" y="13"/>
                  <a:pt x="17" y="7"/>
                </a:cubicBezTo>
                <a:cubicBezTo>
                  <a:pt x="35" y="0"/>
                  <a:pt x="52" y="5"/>
                  <a:pt x="52" y="5"/>
                </a:cubicBezTo>
                <a:cubicBezTo>
                  <a:pt x="52" y="5"/>
                  <a:pt x="38" y="51"/>
                  <a:pt x="0" y="3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7" name="任意多边形 276"/>
          <p:cNvSpPr/>
          <p:nvPr>
            <p:custDataLst>
              <p:tags r:id="rId25"/>
            </p:custDataLst>
          </p:nvPr>
        </p:nvSpPr>
        <p:spPr bwMode="auto">
          <a:xfrm>
            <a:off x="2121053" y="1454585"/>
            <a:ext cx="179962" cy="139031"/>
          </a:xfrm>
          <a:custGeom>
            <a:avLst/>
            <a:gdLst>
              <a:gd name="T0" fmla="*/ 0 w 53"/>
              <a:gd name="T1" fmla="*/ 33 h 51"/>
              <a:gd name="T2" fmla="*/ 18 w 53"/>
              <a:gd name="T3" fmla="*/ 6 h 51"/>
              <a:gd name="T4" fmla="*/ 53 w 53"/>
              <a:gd name="T5" fmla="*/ 5 h 51"/>
              <a:gd name="T6" fmla="*/ 0 w 53"/>
              <a:gd name="T7" fmla="*/ 33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" h="51">
                <a:moveTo>
                  <a:pt x="0" y="33"/>
                </a:moveTo>
                <a:cubicBezTo>
                  <a:pt x="0" y="33"/>
                  <a:pt x="0" y="12"/>
                  <a:pt x="18" y="6"/>
                </a:cubicBezTo>
                <a:cubicBezTo>
                  <a:pt x="35" y="0"/>
                  <a:pt x="53" y="5"/>
                  <a:pt x="53" y="5"/>
                </a:cubicBezTo>
                <a:cubicBezTo>
                  <a:pt x="53" y="5"/>
                  <a:pt x="38" y="51"/>
                  <a:pt x="0" y="3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8" name="任意多边形 277"/>
          <p:cNvSpPr/>
          <p:nvPr>
            <p:custDataLst>
              <p:tags r:id="rId26"/>
            </p:custDataLst>
          </p:nvPr>
        </p:nvSpPr>
        <p:spPr bwMode="auto">
          <a:xfrm>
            <a:off x="1976149" y="1366977"/>
            <a:ext cx="175287" cy="137126"/>
          </a:xfrm>
          <a:custGeom>
            <a:avLst/>
            <a:gdLst>
              <a:gd name="T0" fmla="*/ 11 w 52"/>
              <a:gd name="T1" fmla="*/ 50 h 50"/>
              <a:gd name="T2" fmla="*/ 12 w 52"/>
              <a:gd name="T3" fmla="*/ 19 h 50"/>
              <a:gd name="T4" fmla="*/ 42 w 52"/>
              <a:gd name="T5" fmla="*/ 0 h 50"/>
              <a:gd name="T6" fmla="*/ 11 w 52"/>
              <a:gd name="T7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0">
                <a:moveTo>
                  <a:pt x="11" y="50"/>
                </a:moveTo>
                <a:cubicBezTo>
                  <a:pt x="11" y="50"/>
                  <a:pt x="0" y="33"/>
                  <a:pt x="12" y="19"/>
                </a:cubicBezTo>
                <a:cubicBezTo>
                  <a:pt x="24" y="5"/>
                  <a:pt x="42" y="0"/>
                  <a:pt x="42" y="0"/>
                </a:cubicBezTo>
                <a:cubicBezTo>
                  <a:pt x="42" y="0"/>
                  <a:pt x="52" y="46"/>
                  <a:pt x="11" y="50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9" name="任意多边形 278"/>
          <p:cNvSpPr/>
          <p:nvPr>
            <p:custDataLst>
              <p:tags r:id="rId27"/>
            </p:custDataLst>
          </p:nvPr>
        </p:nvSpPr>
        <p:spPr bwMode="auto">
          <a:xfrm>
            <a:off x="1938755" y="1222233"/>
            <a:ext cx="175287" cy="139031"/>
          </a:xfrm>
          <a:custGeom>
            <a:avLst/>
            <a:gdLst>
              <a:gd name="T0" fmla="*/ 11 w 52"/>
              <a:gd name="T1" fmla="*/ 51 h 51"/>
              <a:gd name="T2" fmla="*/ 12 w 52"/>
              <a:gd name="T3" fmla="*/ 19 h 51"/>
              <a:gd name="T4" fmla="*/ 42 w 52"/>
              <a:gd name="T5" fmla="*/ 0 h 51"/>
              <a:gd name="T6" fmla="*/ 11 w 52"/>
              <a:gd name="T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1">
                <a:moveTo>
                  <a:pt x="11" y="51"/>
                </a:moveTo>
                <a:cubicBezTo>
                  <a:pt x="11" y="51"/>
                  <a:pt x="0" y="33"/>
                  <a:pt x="12" y="19"/>
                </a:cubicBezTo>
                <a:cubicBezTo>
                  <a:pt x="24" y="5"/>
                  <a:pt x="42" y="0"/>
                  <a:pt x="42" y="0"/>
                </a:cubicBezTo>
                <a:cubicBezTo>
                  <a:pt x="42" y="0"/>
                  <a:pt x="52" y="47"/>
                  <a:pt x="11" y="5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0" name="任意多边形 279"/>
          <p:cNvSpPr/>
          <p:nvPr>
            <p:custDataLst>
              <p:tags r:id="rId28"/>
            </p:custDataLst>
          </p:nvPr>
        </p:nvSpPr>
        <p:spPr bwMode="auto">
          <a:xfrm>
            <a:off x="1775154" y="1104152"/>
            <a:ext cx="170613" cy="139031"/>
          </a:xfrm>
          <a:custGeom>
            <a:avLst/>
            <a:gdLst>
              <a:gd name="T0" fmla="*/ 10 w 51"/>
              <a:gd name="T1" fmla="*/ 51 h 51"/>
              <a:gd name="T2" fmla="*/ 11 w 51"/>
              <a:gd name="T3" fmla="*/ 19 h 51"/>
              <a:gd name="T4" fmla="*/ 41 w 51"/>
              <a:gd name="T5" fmla="*/ 0 h 51"/>
              <a:gd name="T6" fmla="*/ 10 w 51"/>
              <a:gd name="T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1" h="51">
                <a:moveTo>
                  <a:pt x="10" y="51"/>
                </a:moveTo>
                <a:cubicBezTo>
                  <a:pt x="10" y="51"/>
                  <a:pt x="0" y="33"/>
                  <a:pt x="11" y="19"/>
                </a:cubicBezTo>
                <a:cubicBezTo>
                  <a:pt x="23" y="5"/>
                  <a:pt x="41" y="0"/>
                  <a:pt x="41" y="0"/>
                </a:cubicBezTo>
                <a:cubicBezTo>
                  <a:pt x="41" y="0"/>
                  <a:pt x="51" y="47"/>
                  <a:pt x="10" y="5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1" name="任意多边形 280"/>
          <p:cNvSpPr/>
          <p:nvPr>
            <p:custDataLst>
              <p:tags r:id="rId29"/>
            </p:custDataLst>
          </p:nvPr>
        </p:nvSpPr>
        <p:spPr bwMode="auto">
          <a:xfrm>
            <a:off x="1506381" y="1073679"/>
            <a:ext cx="168275" cy="158075"/>
          </a:xfrm>
          <a:custGeom>
            <a:avLst/>
            <a:gdLst>
              <a:gd name="T0" fmla="*/ 25 w 50"/>
              <a:gd name="T1" fmla="*/ 58 h 58"/>
              <a:gd name="T2" fmla="*/ 3 w 50"/>
              <a:gd name="T3" fmla="*/ 35 h 58"/>
              <a:gd name="T4" fmla="*/ 9 w 50"/>
              <a:gd name="T5" fmla="*/ 0 h 58"/>
              <a:gd name="T6" fmla="*/ 25 w 50"/>
              <a:gd name="T7" fmla="*/ 58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" h="58">
                <a:moveTo>
                  <a:pt x="25" y="58"/>
                </a:moveTo>
                <a:cubicBezTo>
                  <a:pt x="25" y="58"/>
                  <a:pt x="5" y="53"/>
                  <a:pt x="3" y="35"/>
                </a:cubicBezTo>
                <a:cubicBezTo>
                  <a:pt x="0" y="17"/>
                  <a:pt x="9" y="0"/>
                  <a:pt x="9" y="0"/>
                </a:cubicBezTo>
                <a:cubicBezTo>
                  <a:pt x="9" y="0"/>
                  <a:pt x="50" y="24"/>
                  <a:pt x="25" y="5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2" name="任意多边形 281"/>
          <p:cNvSpPr/>
          <p:nvPr>
            <p:custDataLst>
              <p:tags r:id="rId30"/>
            </p:custDataLst>
          </p:nvPr>
        </p:nvSpPr>
        <p:spPr bwMode="auto">
          <a:xfrm>
            <a:off x="2004196" y="1814540"/>
            <a:ext cx="193984" cy="133316"/>
          </a:xfrm>
          <a:custGeom>
            <a:avLst/>
            <a:gdLst>
              <a:gd name="T0" fmla="*/ 0 w 58"/>
              <a:gd name="T1" fmla="*/ 19 h 49"/>
              <a:gd name="T2" fmla="*/ 25 w 58"/>
              <a:gd name="T3" fmla="*/ 0 h 49"/>
              <a:gd name="T4" fmla="*/ 58 w 58"/>
              <a:gd name="T5" fmla="*/ 10 h 49"/>
              <a:gd name="T6" fmla="*/ 0 w 58"/>
              <a:gd name="T7" fmla="*/ 1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49">
                <a:moveTo>
                  <a:pt x="0" y="19"/>
                </a:moveTo>
                <a:cubicBezTo>
                  <a:pt x="0" y="19"/>
                  <a:pt x="7" y="0"/>
                  <a:pt x="25" y="0"/>
                </a:cubicBezTo>
                <a:cubicBezTo>
                  <a:pt x="43" y="0"/>
                  <a:pt x="58" y="10"/>
                  <a:pt x="58" y="10"/>
                </a:cubicBezTo>
                <a:cubicBezTo>
                  <a:pt x="58" y="10"/>
                  <a:pt x="29" y="49"/>
                  <a:pt x="0" y="19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3" name="任意多边形 282"/>
          <p:cNvSpPr/>
          <p:nvPr>
            <p:custDataLst>
              <p:tags r:id="rId31"/>
            </p:custDataLst>
          </p:nvPr>
        </p:nvSpPr>
        <p:spPr bwMode="auto">
          <a:xfrm>
            <a:off x="2034577" y="1704077"/>
            <a:ext cx="177624" cy="135222"/>
          </a:xfrm>
          <a:custGeom>
            <a:avLst/>
            <a:gdLst>
              <a:gd name="T0" fmla="*/ 0 w 53"/>
              <a:gd name="T1" fmla="*/ 20 h 49"/>
              <a:gd name="T2" fmla="*/ 23 w 53"/>
              <a:gd name="T3" fmla="*/ 0 h 49"/>
              <a:gd name="T4" fmla="*/ 53 w 53"/>
              <a:gd name="T5" fmla="*/ 11 h 49"/>
              <a:gd name="T6" fmla="*/ 0 w 53"/>
              <a:gd name="T7" fmla="*/ 2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" h="49">
                <a:moveTo>
                  <a:pt x="0" y="20"/>
                </a:moveTo>
                <a:cubicBezTo>
                  <a:pt x="0" y="20"/>
                  <a:pt x="7" y="1"/>
                  <a:pt x="23" y="0"/>
                </a:cubicBezTo>
                <a:cubicBezTo>
                  <a:pt x="39" y="0"/>
                  <a:pt x="53" y="11"/>
                  <a:pt x="53" y="11"/>
                </a:cubicBezTo>
                <a:cubicBezTo>
                  <a:pt x="53" y="11"/>
                  <a:pt x="26" y="49"/>
                  <a:pt x="0" y="20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4" name="任意多边形 283"/>
          <p:cNvSpPr/>
          <p:nvPr>
            <p:custDataLst>
              <p:tags r:id="rId32"/>
            </p:custDataLst>
          </p:nvPr>
        </p:nvSpPr>
        <p:spPr bwMode="auto">
          <a:xfrm>
            <a:off x="2263618" y="1662178"/>
            <a:ext cx="151916" cy="121890"/>
          </a:xfrm>
          <a:custGeom>
            <a:avLst/>
            <a:gdLst>
              <a:gd name="T0" fmla="*/ 0 w 45"/>
              <a:gd name="T1" fmla="*/ 15 h 44"/>
              <a:gd name="T2" fmla="*/ 23 w 45"/>
              <a:gd name="T3" fmla="*/ 4 h 44"/>
              <a:gd name="T4" fmla="*/ 45 w 45"/>
              <a:gd name="T5" fmla="*/ 19 h 44"/>
              <a:gd name="T6" fmla="*/ 0 w 45"/>
              <a:gd name="T7" fmla="*/ 15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" h="44">
                <a:moveTo>
                  <a:pt x="0" y="15"/>
                </a:moveTo>
                <a:cubicBezTo>
                  <a:pt x="0" y="15"/>
                  <a:pt x="10" y="0"/>
                  <a:pt x="23" y="4"/>
                </a:cubicBezTo>
                <a:cubicBezTo>
                  <a:pt x="37" y="8"/>
                  <a:pt x="45" y="19"/>
                  <a:pt x="45" y="19"/>
                </a:cubicBezTo>
                <a:cubicBezTo>
                  <a:pt x="45" y="19"/>
                  <a:pt x="15" y="44"/>
                  <a:pt x="0" y="15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5" name="任意多边形 284"/>
          <p:cNvSpPr/>
          <p:nvPr>
            <p:custDataLst>
              <p:tags r:id="rId33"/>
            </p:custDataLst>
          </p:nvPr>
        </p:nvSpPr>
        <p:spPr bwMode="auto">
          <a:xfrm>
            <a:off x="2242585" y="1761213"/>
            <a:ext cx="151916" cy="121890"/>
          </a:xfrm>
          <a:custGeom>
            <a:avLst/>
            <a:gdLst>
              <a:gd name="T0" fmla="*/ 0 w 45"/>
              <a:gd name="T1" fmla="*/ 14 h 44"/>
              <a:gd name="T2" fmla="*/ 23 w 45"/>
              <a:gd name="T3" fmla="*/ 4 h 44"/>
              <a:gd name="T4" fmla="*/ 45 w 45"/>
              <a:gd name="T5" fmla="*/ 19 h 44"/>
              <a:gd name="T6" fmla="*/ 0 w 45"/>
              <a:gd name="T7" fmla="*/ 1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" h="44">
                <a:moveTo>
                  <a:pt x="0" y="14"/>
                </a:moveTo>
                <a:cubicBezTo>
                  <a:pt x="0" y="14"/>
                  <a:pt x="10" y="0"/>
                  <a:pt x="23" y="4"/>
                </a:cubicBezTo>
                <a:cubicBezTo>
                  <a:pt x="37" y="7"/>
                  <a:pt x="45" y="19"/>
                  <a:pt x="45" y="19"/>
                </a:cubicBezTo>
                <a:cubicBezTo>
                  <a:pt x="45" y="19"/>
                  <a:pt x="15" y="44"/>
                  <a:pt x="0" y="14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>
            <p:custDataLst>
              <p:tags r:id="rId34"/>
            </p:custDataLst>
          </p:nvPr>
        </p:nvSpPr>
        <p:spPr>
          <a:xfrm>
            <a:off x="922255" y="3047312"/>
            <a:ext cx="1696748" cy="2764177"/>
          </a:xfrm>
          <a:prstGeom prst="rect">
            <a:avLst/>
          </a:prstGeom>
          <a:solidFill>
            <a:srgbClr val="1F74AD"/>
          </a:solidFill>
          <a:ln w="6350" cap="flat" cmpd="sng" algn="ctr">
            <a:solidFill>
              <a:srgbClr val="1F74AD"/>
            </a:solidFill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" name="椭圆 1"/>
          <p:cNvSpPr/>
          <p:nvPr>
            <p:custDataLst>
              <p:tags r:id="rId35"/>
            </p:custDataLst>
          </p:nvPr>
        </p:nvSpPr>
        <p:spPr>
          <a:xfrm>
            <a:off x="922255" y="2394835"/>
            <a:ext cx="1703606" cy="1450029"/>
          </a:xfrm>
          <a:prstGeom prst="ellipse">
            <a:avLst/>
          </a:prstGeom>
          <a:solidFill>
            <a:srgbClr val="1F74AD"/>
          </a:solidFill>
          <a:ln w="6350" cap="flat" cmpd="sng" algn="ctr">
            <a:solidFill>
              <a:srgbClr val="1F74AD"/>
            </a:solidFill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>
            <p:custDataLst>
              <p:tags r:id="rId36"/>
            </p:custDataLst>
          </p:nvPr>
        </p:nvSpPr>
        <p:spPr>
          <a:xfrm>
            <a:off x="1417594" y="2438846"/>
            <a:ext cx="666887" cy="1105544"/>
          </a:xfrm>
          <a:prstGeom prst="rect">
            <a:avLst/>
          </a:prstGeom>
        </p:spPr>
        <p:txBody>
          <a:bodyPr wrap="square">
            <a:normAutofit fontScale="80000"/>
          </a:bodyPr>
          <a:p>
            <a:pPr algn="ctr">
              <a:lnSpc>
                <a:spcPct val="140000"/>
              </a:lnSpc>
            </a:pPr>
            <a:r>
              <a:rPr lang="en-US" sz="5670" b="1" spc="15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1</a:t>
            </a:r>
            <a:endParaRPr lang="en-US" sz="5670" b="1" spc="15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37"/>
            </p:custDataLst>
          </p:nvPr>
        </p:nvSpPr>
        <p:spPr>
          <a:xfrm>
            <a:off x="979592" y="3789607"/>
            <a:ext cx="1542498" cy="592002"/>
          </a:xfrm>
          <a:prstGeom prst="rect">
            <a:avLst/>
          </a:prstGeom>
        </p:spPr>
        <p:txBody>
          <a:bodyPr wrap="square" lIns="85041" tIns="44221" rIns="85041" bIns="0" anchor="ctr" anchorCtr="0">
            <a:normAutofit/>
          </a:bodyPr>
          <a:p>
            <a:pPr algn="ctr">
              <a:lnSpc>
                <a:spcPct val="120000"/>
              </a:lnSpc>
            </a:pPr>
            <a:r>
              <a:rPr lang="zh-CN" altLang="en-US" sz="1700" b="1" spc="3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营销工具</a:t>
            </a:r>
            <a:endParaRPr lang="zh-CN" altLang="en-US" sz="1700" b="1" spc="3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38"/>
            </p:custDataLst>
          </p:nvPr>
        </p:nvSpPr>
        <p:spPr>
          <a:xfrm>
            <a:off x="979592" y="4386570"/>
            <a:ext cx="1542498" cy="1119922"/>
          </a:xfrm>
          <a:prstGeom prst="rect">
            <a:avLst/>
          </a:prstGeom>
        </p:spPr>
        <p:txBody>
          <a:bodyPr wrap="square" lIns="86402" tIns="0" rIns="86402" bIns="43201">
            <a:normAutofit/>
          </a:bodyPr>
          <a:p>
            <a:pPr algn="ctr">
              <a:lnSpc>
                <a:spcPct val="120000"/>
              </a:lnSpc>
            </a:pPr>
            <a:r>
              <a:rPr lang="zh-CN" altLang="en-US" sz="1325" spc="15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试用属于营销手段的一种</a:t>
            </a:r>
            <a:endParaRPr lang="zh-CN" altLang="en-US" sz="1325" spc="15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7" name="任意多边形 186"/>
          <p:cNvSpPr/>
          <p:nvPr>
            <p:custDataLst>
              <p:tags r:id="rId39"/>
            </p:custDataLst>
          </p:nvPr>
        </p:nvSpPr>
        <p:spPr bwMode="auto">
          <a:xfrm>
            <a:off x="3052221" y="1405340"/>
            <a:ext cx="314578" cy="468159"/>
          </a:xfrm>
          <a:custGeom>
            <a:avLst/>
            <a:gdLst>
              <a:gd name="T0" fmla="*/ 130 w 164"/>
              <a:gd name="T1" fmla="*/ 299 h 299"/>
              <a:gd name="T2" fmla="*/ 123 w 164"/>
              <a:gd name="T3" fmla="*/ 132 h 299"/>
              <a:gd name="T4" fmla="*/ 161 w 164"/>
              <a:gd name="T5" fmla="*/ 47 h 299"/>
              <a:gd name="T6" fmla="*/ 143 w 164"/>
              <a:gd name="T7" fmla="*/ 51 h 299"/>
              <a:gd name="T8" fmla="*/ 108 w 164"/>
              <a:gd name="T9" fmla="*/ 75 h 299"/>
              <a:gd name="T10" fmla="*/ 80 w 164"/>
              <a:gd name="T11" fmla="*/ 6 h 299"/>
              <a:gd name="T12" fmla="*/ 77 w 164"/>
              <a:gd name="T13" fmla="*/ 51 h 299"/>
              <a:gd name="T14" fmla="*/ 48 w 164"/>
              <a:gd name="T15" fmla="*/ 33 h 299"/>
              <a:gd name="T16" fmla="*/ 27 w 164"/>
              <a:gd name="T17" fmla="*/ 16 h 299"/>
              <a:gd name="T18" fmla="*/ 52 w 164"/>
              <a:gd name="T19" fmla="*/ 74 h 299"/>
              <a:gd name="T20" fmla="*/ 10 w 164"/>
              <a:gd name="T21" fmla="*/ 35 h 299"/>
              <a:gd name="T22" fmla="*/ 9 w 164"/>
              <a:gd name="T23" fmla="*/ 53 h 299"/>
              <a:gd name="T24" fmla="*/ 43 w 164"/>
              <a:gd name="T25" fmla="*/ 93 h 299"/>
              <a:gd name="T26" fmla="*/ 10 w 164"/>
              <a:gd name="T27" fmla="*/ 75 h 299"/>
              <a:gd name="T28" fmla="*/ 20 w 164"/>
              <a:gd name="T29" fmla="*/ 97 h 299"/>
              <a:gd name="T30" fmla="*/ 71 w 164"/>
              <a:gd name="T31" fmla="*/ 161 h 299"/>
              <a:gd name="T32" fmla="*/ 62 w 164"/>
              <a:gd name="T33" fmla="*/ 299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4" h="299">
                <a:moveTo>
                  <a:pt x="130" y="299"/>
                </a:moveTo>
                <a:cubicBezTo>
                  <a:pt x="130" y="299"/>
                  <a:pt x="107" y="195"/>
                  <a:pt x="123" y="132"/>
                </a:cubicBezTo>
                <a:cubicBezTo>
                  <a:pt x="139" y="70"/>
                  <a:pt x="164" y="57"/>
                  <a:pt x="161" y="47"/>
                </a:cubicBezTo>
                <a:cubicBezTo>
                  <a:pt x="159" y="38"/>
                  <a:pt x="147" y="42"/>
                  <a:pt x="143" y="51"/>
                </a:cubicBezTo>
                <a:cubicBezTo>
                  <a:pt x="139" y="60"/>
                  <a:pt x="123" y="78"/>
                  <a:pt x="108" y="75"/>
                </a:cubicBezTo>
                <a:cubicBezTo>
                  <a:pt x="94" y="72"/>
                  <a:pt x="91" y="12"/>
                  <a:pt x="80" y="6"/>
                </a:cubicBezTo>
                <a:cubicBezTo>
                  <a:pt x="70" y="0"/>
                  <a:pt x="73" y="27"/>
                  <a:pt x="77" y="51"/>
                </a:cubicBezTo>
                <a:cubicBezTo>
                  <a:pt x="81" y="75"/>
                  <a:pt x="60" y="62"/>
                  <a:pt x="48" y="33"/>
                </a:cubicBezTo>
                <a:cubicBezTo>
                  <a:pt x="36" y="4"/>
                  <a:pt x="28" y="12"/>
                  <a:pt x="27" y="16"/>
                </a:cubicBezTo>
                <a:cubicBezTo>
                  <a:pt x="25" y="20"/>
                  <a:pt x="54" y="72"/>
                  <a:pt x="52" y="74"/>
                </a:cubicBezTo>
                <a:cubicBezTo>
                  <a:pt x="49" y="77"/>
                  <a:pt x="13" y="34"/>
                  <a:pt x="10" y="35"/>
                </a:cubicBezTo>
                <a:cubicBezTo>
                  <a:pt x="6" y="36"/>
                  <a:pt x="0" y="39"/>
                  <a:pt x="9" y="53"/>
                </a:cubicBezTo>
                <a:cubicBezTo>
                  <a:pt x="17" y="66"/>
                  <a:pt x="44" y="89"/>
                  <a:pt x="43" y="93"/>
                </a:cubicBezTo>
                <a:cubicBezTo>
                  <a:pt x="41" y="97"/>
                  <a:pt x="18" y="76"/>
                  <a:pt x="10" y="75"/>
                </a:cubicBezTo>
                <a:cubicBezTo>
                  <a:pt x="2" y="75"/>
                  <a:pt x="5" y="86"/>
                  <a:pt x="20" y="97"/>
                </a:cubicBezTo>
                <a:cubicBezTo>
                  <a:pt x="34" y="108"/>
                  <a:pt x="71" y="121"/>
                  <a:pt x="71" y="161"/>
                </a:cubicBezTo>
                <a:cubicBezTo>
                  <a:pt x="72" y="201"/>
                  <a:pt x="62" y="299"/>
                  <a:pt x="62" y="299"/>
                </a:cubicBezTo>
              </a:path>
            </a:pathLst>
          </a:custGeom>
          <a:solidFill>
            <a:srgbClr val="FFC000">
              <a:lumMod val="75000"/>
            </a:srgbClr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/>
          <p:nvPr>
            <p:custDataLst>
              <p:tags r:id="rId40"/>
            </p:custDataLst>
          </p:nvPr>
        </p:nvSpPr>
        <p:spPr bwMode="auto">
          <a:xfrm>
            <a:off x="3130866" y="1259788"/>
            <a:ext cx="139961" cy="135777"/>
          </a:xfrm>
          <a:custGeom>
            <a:avLst/>
            <a:gdLst>
              <a:gd name="T0" fmla="*/ 32 w 73"/>
              <a:gd name="T1" fmla="*/ 87 h 87"/>
              <a:gd name="T2" fmla="*/ 1 w 73"/>
              <a:gd name="T3" fmla="*/ 50 h 87"/>
              <a:gd name="T4" fmla="*/ 14 w 73"/>
              <a:gd name="T5" fmla="*/ 0 h 87"/>
              <a:gd name="T6" fmla="*/ 32 w 73"/>
              <a:gd name="T7" fmla="*/ 8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87">
                <a:moveTo>
                  <a:pt x="32" y="87"/>
                </a:moveTo>
                <a:cubicBezTo>
                  <a:pt x="32" y="87"/>
                  <a:pt x="3" y="78"/>
                  <a:pt x="1" y="50"/>
                </a:cubicBezTo>
                <a:cubicBezTo>
                  <a:pt x="0" y="23"/>
                  <a:pt x="14" y="0"/>
                  <a:pt x="14" y="0"/>
                </a:cubicBezTo>
                <a:cubicBezTo>
                  <a:pt x="14" y="0"/>
                  <a:pt x="73" y="39"/>
                  <a:pt x="32" y="87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9" name="任意多边形 188"/>
          <p:cNvSpPr/>
          <p:nvPr>
            <p:custDataLst>
              <p:tags r:id="rId41"/>
            </p:custDataLst>
          </p:nvPr>
        </p:nvSpPr>
        <p:spPr bwMode="auto">
          <a:xfrm>
            <a:off x="3018898" y="1308668"/>
            <a:ext cx="111968" cy="95587"/>
          </a:xfrm>
          <a:custGeom>
            <a:avLst/>
            <a:gdLst>
              <a:gd name="T0" fmla="*/ 38 w 58"/>
              <a:gd name="T1" fmla="*/ 61 h 61"/>
              <a:gd name="T2" fmla="*/ 7 w 58"/>
              <a:gd name="T3" fmla="*/ 41 h 61"/>
              <a:gd name="T4" fmla="*/ 5 w 58"/>
              <a:gd name="T5" fmla="*/ 0 h 61"/>
              <a:gd name="T6" fmla="*/ 38 w 58"/>
              <a:gd name="T7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61">
                <a:moveTo>
                  <a:pt x="38" y="61"/>
                </a:moveTo>
                <a:cubicBezTo>
                  <a:pt x="38" y="61"/>
                  <a:pt x="14" y="61"/>
                  <a:pt x="7" y="41"/>
                </a:cubicBezTo>
                <a:cubicBezTo>
                  <a:pt x="0" y="20"/>
                  <a:pt x="5" y="0"/>
                  <a:pt x="5" y="0"/>
                </a:cubicBezTo>
                <a:cubicBezTo>
                  <a:pt x="5" y="0"/>
                  <a:pt x="58" y="17"/>
                  <a:pt x="38" y="6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0" name="任意多边形 189"/>
          <p:cNvSpPr/>
          <p:nvPr>
            <p:custDataLst>
              <p:tags r:id="rId42"/>
            </p:custDataLst>
          </p:nvPr>
        </p:nvSpPr>
        <p:spPr bwMode="auto">
          <a:xfrm>
            <a:off x="3222841" y="1209823"/>
            <a:ext cx="118635" cy="106449"/>
          </a:xfrm>
          <a:custGeom>
            <a:avLst/>
            <a:gdLst>
              <a:gd name="T0" fmla="*/ 17 w 62"/>
              <a:gd name="T1" fmla="*/ 68 h 68"/>
              <a:gd name="T2" fmla="*/ 9 w 62"/>
              <a:gd name="T3" fmla="*/ 31 h 68"/>
              <a:gd name="T4" fmla="*/ 36 w 62"/>
              <a:gd name="T5" fmla="*/ 0 h 68"/>
              <a:gd name="T6" fmla="*/ 17 w 62"/>
              <a:gd name="T7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2" h="68">
                <a:moveTo>
                  <a:pt x="17" y="68"/>
                </a:moveTo>
                <a:cubicBezTo>
                  <a:pt x="17" y="68"/>
                  <a:pt x="0" y="51"/>
                  <a:pt x="9" y="31"/>
                </a:cubicBezTo>
                <a:cubicBezTo>
                  <a:pt x="18" y="11"/>
                  <a:pt x="36" y="0"/>
                  <a:pt x="36" y="0"/>
                </a:cubicBezTo>
                <a:cubicBezTo>
                  <a:pt x="36" y="0"/>
                  <a:pt x="62" y="50"/>
                  <a:pt x="17" y="6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1" name="任意多边形 190"/>
          <p:cNvSpPr/>
          <p:nvPr>
            <p:custDataLst>
              <p:tags r:id="rId43"/>
            </p:custDataLst>
          </p:nvPr>
        </p:nvSpPr>
        <p:spPr bwMode="auto">
          <a:xfrm>
            <a:off x="2973577" y="1390134"/>
            <a:ext cx="87975" cy="72777"/>
          </a:xfrm>
          <a:custGeom>
            <a:avLst/>
            <a:gdLst>
              <a:gd name="T0" fmla="*/ 42 w 46"/>
              <a:gd name="T1" fmla="*/ 41 h 47"/>
              <a:gd name="T2" fmla="*/ 12 w 46"/>
              <a:gd name="T3" fmla="*/ 32 h 47"/>
              <a:gd name="T4" fmla="*/ 0 w 46"/>
              <a:gd name="T5" fmla="*/ 0 h 47"/>
              <a:gd name="T6" fmla="*/ 42 w 46"/>
              <a:gd name="T7" fmla="*/ 41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7">
                <a:moveTo>
                  <a:pt x="42" y="41"/>
                </a:moveTo>
                <a:cubicBezTo>
                  <a:pt x="42" y="41"/>
                  <a:pt x="23" y="47"/>
                  <a:pt x="12" y="32"/>
                </a:cubicBezTo>
                <a:cubicBezTo>
                  <a:pt x="1" y="18"/>
                  <a:pt x="0" y="0"/>
                  <a:pt x="0" y="0"/>
                </a:cubicBezTo>
                <a:cubicBezTo>
                  <a:pt x="0" y="0"/>
                  <a:pt x="46" y="1"/>
                  <a:pt x="42" y="4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2" name="任意多边形 191"/>
          <p:cNvSpPr/>
          <p:nvPr>
            <p:custDataLst>
              <p:tags r:id="rId44"/>
            </p:custDataLst>
          </p:nvPr>
        </p:nvSpPr>
        <p:spPr bwMode="auto">
          <a:xfrm>
            <a:off x="2948251" y="1462910"/>
            <a:ext cx="107970" cy="80380"/>
          </a:xfrm>
          <a:custGeom>
            <a:avLst/>
            <a:gdLst>
              <a:gd name="T0" fmla="*/ 56 w 56"/>
              <a:gd name="T1" fmla="*/ 38 h 51"/>
              <a:gd name="T2" fmla="*/ 25 w 56"/>
              <a:gd name="T3" fmla="*/ 44 h 51"/>
              <a:gd name="T4" fmla="*/ 0 w 56"/>
              <a:gd name="T5" fmla="*/ 20 h 51"/>
              <a:gd name="T6" fmla="*/ 56 w 56"/>
              <a:gd name="T7" fmla="*/ 38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51">
                <a:moveTo>
                  <a:pt x="56" y="38"/>
                </a:moveTo>
                <a:cubicBezTo>
                  <a:pt x="56" y="38"/>
                  <a:pt x="42" y="51"/>
                  <a:pt x="25" y="44"/>
                </a:cubicBezTo>
                <a:cubicBezTo>
                  <a:pt x="9" y="36"/>
                  <a:pt x="0" y="20"/>
                  <a:pt x="0" y="20"/>
                </a:cubicBezTo>
                <a:cubicBezTo>
                  <a:pt x="0" y="20"/>
                  <a:pt x="42" y="0"/>
                  <a:pt x="56" y="3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3" name="任意多边形 192"/>
          <p:cNvSpPr/>
          <p:nvPr>
            <p:custDataLst>
              <p:tags r:id="rId45"/>
            </p:custDataLst>
          </p:nvPr>
        </p:nvSpPr>
        <p:spPr bwMode="auto">
          <a:xfrm>
            <a:off x="2970911" y="1536772"/>
            <a:ext cx="106637" cy="74950"/>
          </a:xfrm>
          <a:custGeom>
            <a:avLst/>
            <a:gdLst>
              <a:gd name="T0" fmla="*/ 55 w 55"/>
              <a:gd name="T1" fmla="*/ 21 h 48"/>
              <a:gd name="T2" fmla="*/ 34 w 55"/>
              <a:gd name="T3" fmla="*/ 44 h 48"/>
              <a:gd name="T4" fmla="*/ 0 w 55"/>
              <a:gd name="T5" fmla="*/ 41 h 48"/>
              <a:gd name="T6" fmla="*/ 55 w 55"/>
              <a:gd name="T7" fmla="*/ 21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" h="48">
                <a:moveTo>
                  <a:pt x="55" y="21"/>
                </a:moveTo>
                <a:cubicBezTo>
                  <a:pt x="55" y="21"/>
                  <a:pt x="52" y="41"/>
                  <a:pt x="34" y="44"/>
                </a:cubicBezTo>
                <a:cubicBezTo>
                  <a:pt x="17" y="48"/>
                  <a:pt x="0" y="41"/>
                  <a:pt x="0" y="41"/>
                </a:cubicBezTo>
                <a:cubicBezTo>
                  <a:pt x="0" y="41"/>
                  <a:pt x="20" y="0"/>
                  <a:pt x="55" y="2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4" name="任意多边形 193"/>
          <p:cNvSpPr/>
          <p:nvPr>
            <p:custDataLst>
              <p:tags r:id="rId46"/>
            </p:custDataLst>
          </p:nvPr>
        </p:nvSpPr>
        <p:spPr bwMode="auto">
          <a:xfrm>
            <a:off x="2877604" y="1510703"/>
            <a:ext cx="107970" cy="76035"/>
          </a:xfrm>
          <a:custGeom>
            <a:avLst/>
            <a:gdLst>
              <a:gd name="T0" fmla="*/ 56 w 56"/>
              <a:gd name="T1" fmla="*/ 24 h 49"/>
              <a:gd name="T2" fmla="*/ 34 w 56"/>
              <a:gd name="T3" fmla="*/ 46 h 49"/>
              <a:gd name="T4" fmla="*/ 0 w 56"/>
              <a:gd name="T5" fmla="*/ 41 h 49"/>
              <a:gd name="T6" fmla="*/ 56 w 56"/>
              <a:gd name="T7" fmla="*/ 24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56" y="24"/>
                </a:moveTo>
                <a:cubicBezTo>
                  <a:pt x="56" y="24"/>
                  <a:pt x="52" y="43"/>
                  <a:pt x="34" y="46"/>
                </a:cubicBezTo>
                <a:cubicBezTo>
                  <a:pt x="16" y="49"/>
                  <a:pt x="0" y="41"/>
                  <a:pt x="0" y="41"/>
                </a:cubicBezTo>
                <a:cubicBezTo>
                  <a:pt x="0" y="41"/>
                  <a:pt x="22" y="0"/>
                  <a:pt x="56" y="24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5" name="任意多边形 194"/>
          <p:cNvSpPr/>
          <p:nvPr>
            <p:custDataLst>
              <p:tags r:id="rId47"/>
            </p:custDataLst>
          </p:nvPr>
        </p:nvSpPr>
        <p:spPr bwMode="auto">
          <a:xfrm>
            <a:off x="2886935" y="1400996"/>
            <a:ext cx="107970" cy="81467"/>
          </a:xfrm>
          <a:custGeom>
            <a:avLst/>
            <a:gdLst>
              <a:gd name="T0" fmla="*/ 56 w 56"/>
              <a:gd name="T1" fmla="*/ 38 h 52"/>
              <a:gd name="T2" fmla="*/ 25 w 56"/>
              <a:gd name="T3" fmla="*/ 44 h 52"/>
              <a:gd name="T4" fmla="*/ 0 w 56"/>
              <a:gd name="T5" fmla="*/ 22 h 52"/>
              <a:gd name="T6" fmla="*/ 56 w 56"/>
              <a:gd name="T7" fmla="*/ 38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52">
                <a:moveTo>
                  <a:pt x="56" y="38"/>
                </a:moveTo>
                <a:cubicBezTo>
                  <a:pt x="56" y="38"/>
                  <a:pt x="42" y="52"/>
                  <a:pt x="25" y="44"/>
                </a:cubicBezTo>
                <a:cubicBezTo>
                  <a:pt x="9" y="37"/>
                  <a:pt x="0" y="22"/>
                  <a:pt x="0" y="22"/>
                </a:cubicBezTo>
                <a:cubicBezTo>
                  <a:pt x="0" y="22"/>
                  <a:pt x="40" y="0"/>
                  <a:pt x="56" y="3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6" name="任意多边形 195"/>
          <p:cNvSpPr/>
          <p:nvPr>
            <p:custDataLst>
              <p:tags r:id="rId48"/>
            </p:custDataLst>
          </p:nvPr>
        </p:nvSpPr>
        <p:spPr bwMode="auto">
          <a:xfrm>
            <a:off x="2846947" y="1460737"/>
            <a:ext cx="91975" cy="64087"/>
          </a:xfrm>
          <a:custGeom>
            <a:avLst/>
            <a:gdLst>
              <a:gd name="T0" fmla="*/ 48 w 48"/>
              <a:gd name="T1" fmla="*/ 26 h 41"/>
              <a:gd name="T2" fmla="*/ 26 w 48"/>
              <a:gd name="T3" fmla="*/ 39 h 41"/>
              <a:gd name="T4" fmla="*/ 0 w 48"/>
              <a:gd name="T5" fmla="*/ 28 h 41"/>
              <a:gd name="T6" fmla="*/ 48 w 48"/>
              <a:gd name="T7" fmla="*/ 26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" h="41">
                <a:moveTo>
                  <a:pt x="48" y="26"/>
                </a:moveTo>
                <a:cubicBezTo>
                  <a:pt x="48" y="26"/>
                  <a:pt x="41" y="41"/>
                  <a:pt x="26" y="39"/>
                </a:cubicBezTo>
                <a:cubicBezTo>
                  <a:pt x="11" y="37"/>
                  <a:pt x="0" y="28"/>
                  <a:pt x="0" y="28"/>
                </a:cubicBezTo>
                <a:cubicBezTo>
                  <a:pt x="0" y="28"/>
                  <a:pt x="27" y="0"/>
                  <a:pt x="48" y="26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7" name="任意多边形 196"/>
          <p:cNvSpPr/>
          <p:nvPr>
            <p:custDataLst>
              <p:tags r:id="rId49"/>
            </p:custDataLst>
          </p:nvPr>
        </p:nvSpPr>
        <p:spPr bwMode="auto">
          <a:xfrm>
            <a:off x="2920260" y="1303236"/>
            <a:ext cx="74646" cy="65172"/>
          </a:xfrm>
          <a:custGeom>
            <a:avLst/>
            <a:gdLst>
              <a:gd name="T0" fmla="*/ 39 w 39"/>
              <a:gd name="T1" fmla="*/ 34 h 41"/>
              <a:gd name="T2" fmla="*/ 13 w 39"/>
              <a:gd name="T3" fmla="*/ 30 h 41"/>
              <a:gd name="T4" fmla="*/ 0 w 39"/>
              <a:gd name="T5" fmla="*/ 6 h 41"/>
              <a:gd name="T6" fmla="*/ 39 w 39"/>
              <a:gd name="T7" fmla="*/ 34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41">
                <a:moveTo>
                  <a:pt x="39" y="34"/>
                </a:moveTo>
                <a:cubicBezTo>
                  <a:pt x="39" y="34"/>
                  <a:pt x="24" y="41"/>
                  <a:pt x="13" y="30"/>
                </a:cubicBezTo>
                <a:cubicBezTo>
                  <a:pt x="3" y="20"/>
                  <a:pt x="0" y="6"/>
                  <a:pt x="0" y="6"/>
                </a:cubicBezTo>
                <a:cubicBezTo>
                  <a:pt x="0" y="6"/>
                  <a:pt x="37" y="0"/>
                  <a:pt x="39" y="34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8" name="任意多边形 197"/>
          <p:cNvSpPr/>
          <p:nvPr>
            <p:custDataLst>
              <p:tags r:id="rId50"/>
            </p:custDataLst>
          </p:nvPr>
        </p:nvSpPr>
        <p:spPr bwMode="auto">
          <a:xfrm>
            <a:off x="2850945" y="1259788"/>
            <a:ext cx="58651" cy="49966"/>
          </a:xfrm>
          <a:custGeom>
            <a:avLst/>
            <a:gdLst>
              <a:gd name="T0" fmla="*/ 31 w 31"/>
              <a:gd name="T1" fmla="*/ 27 h 32"/>
              <a:gd name="T2" fmla="*/ 11 w 31"/>
              <a:gd name="T3" fmla="*/ 24 h 32"/>
              <a:gd name="T4" fmla="*/ 0 w 31"/>
              <a:gd name="T5" fmla="*/ 4 h 32"/>
              <a:gd name="T6" fmla="*/ 31 w 31"/>
              <a:gd name="T7" fmla="*/ 27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" h="32">
                <a:moveTo>
                  <a:pt x="31" y="27"/>
                </a:moveTo>
                <a:cubicBezTo>
                  <a:pt x="31" y="27"/>
                  <a:pt x="19" y="32"/>
                  <a:pt x="11" y="24"/>
                </a:cubicBezTo>
                <a:cubicBezTo>
                  <a:pt x="2" y="16"/>
                  <a:pt x="0" y="4"/>
                  <a:pt x="0" y="4"/>
                </a:cubicBezTo>
                <a:cubicBezTo>
                  <a:pt x="0" y="4"/>
                  <a:pt x="30" y="0"/>
                  <a:pt x="31" y="27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/>
          <p:nvPr>
            <p:custDataLst>
              <p:tags r:id="rId51"/>
            </p:custDataLst>
          </p:nvPr>
        </p:nvSpPr>
        <p:spPr bwMode="auto">
          <a:xfrm>
            <a:off x="2956249" y="1239149"/>
            <a:ext cx="73313" cy="63000"/>
          </a:xfrm>
          <a:custGeom>
            <a:avLst/>
            <a:gdLst>
              <a:gd name="T0" fmla="*/ 32 w 38"/>
              <a:gd name="T1" fmla="*/ 36 h 40"/>
              <a:gd name="T2" fmla="*/ 8 w 38"/>
              <a:gd name="T3" fmla="*/ 27 h 40"/>
              <a:gd name="T4" fmla="*/ 0 w 38"/>
              <a:gd name="T5" fmla="*/ 0 h 40"/>
              <a:gd name="T6" fmla="*/ 32 w 38"/>
              <a:gd name="T7" fmla="*/ 3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" h="40">
                <a:moveTo>
                  <a:pt x="32" y="36"/>
                </a:moveTo>
                <a:cubicBezTo>
                  <a:pt x="32" y="36"/>
                  <a:pt x="16" y="40"/>
                  <a:pt x="8" y="27"/>
                </a:cubicBezTo>
                <a:cubicBezTo>
                  <a:pt x="0" y="15"/>
                  <a:pt x="0" y="0"/>
                  <a:pt x="0" y="0"/>
                </a:cubicBezTo>
                <a:cubicBezTo>
                  <a:pt x="0" y="0"/>
                  <a:pt x="38" y="4"/>
                  <a:pt x="32" y="36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0" name="任意多边形 199"/>
          <p:cNvSpPr/>
          <p:nvPr>
            <p:custDataLst>
              <p:tags r:id="rId52"/>
            </p:custDataLst>
          </p:nvPr>
        </p:nvSpPr>
        <p:spPr bwMode="auto">
          <a:xfrm>
            <a:off x="2965580" y="1159856"/>
            <a:ext cx="73313" cy="63000"/>
          </a:xfrm>
          <a:custGeom>
            <a:avLst/>
            <a:gdLst>
              <a:gd name="T0" fmla="*/ 31 w 38"/>
              <a:gd name="T1" fmla="*/ 36 h 40"/>
              <a:gd name="T2" fmla="*/ 8 w 38"/>
              <a:gd name="T3" fmla="*/ 27 h 40"/>
              <a:gd name="T4" fmla="*/ 0 w 38"/>
              <a:gd name="T5" fmla="*/ 0 h 40"/>
              <a:gd name="T6" fmla="*/ 31 w 38"/>
              <a:gd name="T7" fmla="*/ 3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" h="40">
                <a:moveTo>
                  <a:pt x="31" y="36"/>
                </a:moveTo>
                <a:cubicBezTo>
                  <a:pt x="31" y="36"/>
                  <a:pt x="15" y="40"/>
                  <a:pt x="8" y="27"/>
                </a:cubicBezTo>
                <a:cubicBezTo>
                  <a:pt x="0" y="14"/>
                  <a:pt x="0" y="0"/>
                  <a:pt x="0" y="0"/>
                </a:cubicBezTo>
                <a:cubicBezTo>
                  <a:pt x="0" y="0"/>
                  <a:pt x="38" y="3"/>
                  <a:pt x="31" y="36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1" name="任意多边形 200"/>
          <p:cNvSpPr/>
          <p:nvPr>
            <p:custDataLst>
              <p:tags r:id="rId53"/>
            </p:custDataLst>
          </p:nvPr>
        </p:nvSpPr>
        <p:spPr bwMode="auto">
          <a:xfrm>
            <a:off x="3166856" y="1070787"/>
            <a:ext cx="82643" cy="70604"/>
          </a:xfrm>
          <a:custGeom>
            <a:avLst/>
            <a:gdLst>
              <a:gd name="T0" fmla="*/ 11 w 43"/>
              <a:gd name="T1" fmla="*/ 45 h 45"/>
              <a:gd name="T2" fmla="*/ 7 w 43"/>
              <a:gd name="T3" fmla="*/ 20 h 45"/>
              <a:gd name="T4" fmla="*/ 27 w 43"/>
              <a:gd name="T5" fmla="*/ 0 h 45"/>
              <a:gd name="T6" fmla="*/ 11 w 43"/>
              <a:gd name="T7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" h="45">
                <a:moveTo>
                  <a:pt x="11" y="45"/>
                </a:moveTo>
                <a:cubicBezTo>
                  <a:pt x="11" y="45"/>
                  <a:pt x="0" y="33"/>
                  <a:pt x="7" y="20"/>
                </a:cubicBezTo>
                <a:cubicBezTo>
                  <a:pt x="14" y="7"/>
                  <a:pt x="27" y="0"/>
                  <a:pt x="27" y="0"/>
                </a:cubicBezTo>
                <a:cubicBezTo>
                  <a:pt x="27" y="0"/>
                  <a:pt x="43" y="34"/>
                  <a:pt x="11" y="45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2" name="任意多边形 201"/>
          <p:cNvSpPr/>
          <p:nvPr>
            <p:custDataLst>
              <p:tags r:id="rId54"/>
            </p:custDataLst>
          </p:nvPr>
        </p:nvSpPr>
        <p:spPr bwMode="auto">
          <a:xfrm>
            <a:off x="3449444" y="1242409"/>
            <a:ext cx="67981" cy="53225"/>
          </a:xfrm>
          <a:custGeom>
            <a:avLst/>
            <a:gdLst>
              <a:gd name="T0" fmla="*/ 3 w 35"/>
              <a:gd name="T1" fmla="*/ 29 h 34"/>
              <a:gd name="T2" fmla="*/ 11 w 35"/>
              <a:gd name="T3" fmla="*/ 8 h 34"/>
              <a:gd name="T4" fmla="*/ 35 w 35"/>
              <a:gd name="T5" fmla="*/ 0 h 34"/>
              <a:gd name="T6" fmla="*/ 3 w 35"/>
              <a:gd name="T7" fmla="*/ 29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" h="34">
                <a:moveTo>
                  <a:pt x="3" y="29"/>
                </a:moveTo>
                <a:cubicBezTo>
                  <a:pt x="3" y="29"/>
                  <a:pt x="0" y="15"/>
                  <a:pt x="11" y="8"/>
                </a:cubicBezTo>
                <a:cubicBezTo>
                  <a:pt x="22" y="0"/>
                  <a:pt x="35" y="0"/>
                  <a:pt x="35" y="0"/>
                </a:cubicBezTo>
                <a:cubicBezTo>
                  <a:pt x="35" y="0"/>
                  <a:pt x="33" y="34"/>
                  <a:pt x="3" y="29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3" name="任意多边形 202"/>
          <p:cNvSpPr/>
          <p:nvPr>
            <p:custDataLst>
              <p:tags r:id="rId55"/>
            </p:custDataLst>
          </p:nvPr>
        </p:nvSpPr>
        <p:spPr bwMode="auto">
          <a:xfrm>
            <a:off x="3561413" y="1372754"/>
            <a:ext cx="66648" cy="53225"/>
          </a:xfrm>
          <a:custGeom>
            <a:avLst/>
            <a:gdLst>
              <a:gd name="T0" fmla="*/ 3 w 35"/>
              <a:gd name="T1" fmla="*/ 28 h 34"/>
              <a:gd name="T2" fmla="*/ 11 w 35"/>
              <a:gd name="T3" fmla="*/ 7 h 34"/>
              <a:gd name="T4" fmla="*/ 35 w 35"/>
              <a:gd name="T5" fmla="*/ 0 h 34"/>
              <a:gd name="T6" fmla="*/ 3 w 35"/>
              <a:gd name="T7" fmla="*/ 28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" h="34">
                <a:moveTo>
                  <a:pt x="3" y="28"/>
                </a:moveTo>
                <a:cubicBezTo>
                  <a:pt x="3" y="28"/>
                  <a:pt x="0" y="14"/>
                  <a:pt x="11" y="7"/>
                </a:cubicBezTo>
                <a:cubicBezTo>
                  <a:pt x="22" y="0"/>
                  <a:pt x="35" y="0"/>
                  <a:pt x="35" y="0"/>
                </a:cubicBezTo>
                <a:cubicBezTo>
                  <a:pt x="35" y="0"/>
                  <a:pt x="32" y="34"/>
                  <a:pt x="3" y="2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4" name="任意多边形 203"/>
          <p:cNvSpPr/>
          <p:nvPr>
            <p:custDataLst>
              <p:tags r:id="rId56"/>
            </p:custDataLst>
          </p:nvPr>
        </p:nvSpPr>
        <p:spPr bwMode="auto">
          <a:xfrm>
            <a:off x="2789629" y="1380357"/>
            <a:ext cx="82643" cy="57569"/>
          </a:xfrm>
          <a:custGeom>
            <a:avLst/>
            <a:gdLst>
              <a:gd name="T0" fmla="*/ 43 w 43"/>
              <a:gd name="T1" fmla="*/ 25 h 37"/>
              <a:gd name="T2" fmla="*/ 22 w 43"/>
              <a:gd name="T3" fmla="*/ 34 h 37"/>
              <a:gd name="T4" fmla="*/ 0 w 43"/>
              <a:gd name="T5" fmla="*/ 21 h 37"/>
              <a:gd name="T6" fmla="*/ 43 w 43"/>
              <a:gd name="T7" fmla="*/ 25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" h="37">
                <a:moveTo>
                  <a:pt x="43" y="25"/>
                </a:moveTo>
                <a:cubicBezTo>
                  <a:pt x="43" y="25"/>
                  <a:pt x="35" y="37"/>
                  <a:pt x="22" y="34"/>
                </a:cubicBezTo>
                <a:cubicBezTo>
                  <a:pt x="9" y="31"/>
                  <a:pt x="0" y="21"/>
                  <a:pt x="0" y="21"/>
                </a:cubicBezTo>
                <a:cubicBezTo>
                  <a:pt x="0" y="21"/>
                  <a:pt x="27" y="0"/>
                  <a:pt x="43" y="25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5" name="任意多边形 204"/>
          <p:cNvSpPr/>
          <p:nvPr>
            <p:custDataLst>
              <p:tags r:id="rId57"/>
            </p:custDataLst>
          </p:nvPr>
        </p:nvSpPr>
        <p:spPr bwMode="auto">
          <a:xfrm>
            <a:off x="3170855" y="1169632"/>
            <a:ext cx="74646" cy="74950"/>
          </a:xfrm>
          <a:custGeom>
            <a:avLst/>
            <a:gdLst>
              <a:gd name="T0" fmla="*/ 15 w 39"/>
              <a:gd name="T1" fmla="*/ 48 h 48"/>
              <a:gd name="T2" fmla="*/ 1 w 39"/>
              <a:gd name="T3" fmla="*/ 26 h 48"/>
              <a:gd name="T4" fmla="*/ 11 w 39"/>
              <a:gd name="T5" fmla="*/ 0 h 48"/>
              <a:gd name="T6" fmla="*/ 15 w 39"/>
              <a:gd name="T7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48">
                <a:moveTo>
                  <a:pt x="15" y="48"/>
                </a:moveTo>
                <a:cubicBezTo>
                  <a:pt x="15" y="48"/>
                  <a:pt x="0" y="41"/>
                  <a:pt x="1" y="26"/>
                </a:cubicBezTo>
                <a:cubicBezTo>
                  <a:pt x="2" y="11"/>
                  <a:pt x="11" y="0"/>
                  <a:pt x="11" y="0"/>
                </a:cubicBezTo>
                <a:cubicBezTo>
                  <a:pt x="11" y="0"/>
                  <a:pt x="39" y="25"/>
                  <a:pt x="15" y="4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6" name="任意多边形 205"/>
          <p:cNvSpPr/>
          <p:nvPr>
            <p:custDataLst>
              <p:tags r:id="rId58"/>
            </p:custDataLst>
          </p:nvPr>
        </p:nvSpPr>
        <p:spPr bwMode="auto">
          <a:xfrm>
            <a:off x="2864275" y="1347771"/>
            <a:ext cx="74646" cy="61914"/>
          </a:xfrm>
          <a:custGeom>
            <a:avLst/>
            <a:gdLst>
              <a:gd name="T0" fmla="*/ 39 w 39"/>
              <a:gd name="T1" fmla="*/ 33 h 40"/>
              <a:gd name="T2" fmla="*/ 14 w 39"/>
              <a:gd name="T3" fmla="*/ 30 h 40"/>
              <a:gd name="T4" fmla="*/ 0 w 39"/>
              <a:gd name="T5" fmla="*/ 5 h 40"/>
              <a:gd name="T6" fmla="*/ 39 w 39"/>
              <a:gd name="T7" fmla="*/ 3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40">
                <a:moveTo>
                  <a:pt x="39" y="33"/>
                </a:moveTo>
                <a:cubicBezTo>
                  <a:pt x="39" y="33"/>
                  <a:pt x="24" y="40"/>
                  <a:pt x="14" y="30"/>
                </a:cubicBezTo>
                <a:cubicBezTo>
                  <a:pt x="3" y="19"/>
                  <a:pt x="0" y="5"/>
                  <a:pt x="0" y="5"/>
                </a:cubicBezTo>
                <a:cubicBezTo>
                  <a:pt x="0" y="5"/>
                  <a:pt x="38" y="0"/>
                  <a:pt x="39" y="3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7" name="任意多边形 206"/>
          <p:cNvSpPr/>
          <p:nvPr>
            <p:custDataLst>
              <p:tags r:id="rId59"/>
            </p:custDataLst>
          </p:nvPr>
        </p:nvSpPr>
        <p:spPr bwMode="auto">
          <a:xfrm>
            <a:off x="3044225" y="1205477"/>
            <a:ext cx="107970" cy="106449"/>
          </a:xfrm>
          <a:custGeom>
            <a:avLst/>
            <a:gdLst>
              <a:gd name="T0" fmla="*/ 25 w 56"/>
              <a:gd name="T1" fmla="*/ 68 h 68"/>
              <a:gd name="T2" fmla="*/ 1 w 56"/>
              <a:gd name="T3" fmla="*/ 40 h 68"/>
              <a:gd name="T4" fmla="*/ 11 w 56"/>
              <a:gd name="T5" fmla="*/ 0 h 68"/>
              <a:gd name="T6" fmla="*/ 25 w 56"/>
              <a:gd name="T7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68">
                <a:moveTo>
                  <a:pt x="25" y="68"/>
                </a:moveTo>
                <a:cubicBezTo>
                  <a:pt x="25" y="68"/>
                  <a:pt x="3" y="61"/>
                  <a:pt x="1" y="40"/>
                </a:cubicBezTo>
                <a:cubicBezTo>
                  <a:pt x="0" y="19"/>
                  <a:pt x="11" y="0"/>
                  <a:pt x="11" y="0"/>
                </a:cubicBezTo>
                <a:cubicBezTo>
                  <a:pt x="11" y="0"/>
                  <a:pt x="56" y="31"/>
                  <a:pt x="25" y="6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8" name="任意多边形 207"/>
          <p:cNvSpPr/>
          <p:nvPr>
            <p:custDataLst>
              <p:tags r:id="rId60"/>
            </p:custDataLst>
          </p:nvPr>
        </p:nvSpPr>
        <p:spPr bwMode="auto">
          <a:xfrm>
            <a:off x="3218841" y="1316271"/>
            <a:ext cx="155956" cy="130345"/>
          </a:xfrm>
          <a:custGeom>
            <a:avLst/>
            <a:gdLst>
              <a:gd name="T0" fmla="*/ 21 w 81"/>
              <a:gd name="T1" fmla="*/ 83 h 83"/>
              <a:gd name="T2" fmla="*/ 14 w 81"/>
              <a:gd name="T3" fmla="*/ 36 h 83"/>
              <a:gd name="T4" fmla="*/ 51 w 81"/>
              <a:gd name="T5" fmla="*/ 0 h 83"/>
              <a:gd name="T6" fmla="*/ 21 w 81"/>
              <a:gd name="T7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1" h="83">
                <a:moveTo>
                  <a:pt x="21" y="83"/>
                </a:moveTo>
                <a:cubicBezTo>
                  <a:pt x="21" y="83"/>
                  <a:pt x="0" y="60"/>
                  <a:pt x="14" y="36"/>
                </a:cubicBezTo>
                <a:cubicBezTo>
                  <a:pt x="27" y="12"/>
                  <a:pt x="51" y="0"/>
                  <a:pt x="51" y="0"/>
                </a:cubicBezTo>
                <a:cubicBezTo>
                  <a:pt x="51" y="0"/>
                  <a:pt x="81" y="65"/>
                  <a:pt x="21" y="8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9" name="任意多边形 208"/>
          <p:cNvSpPr/>
          <p:nvPr>
            <p:custDataLst>
              <p:tags r:id="rId61"/>
            </p:custDataLst>
          </p:nvPr>
        </p:nvSpPr>
        <p:spPr bwMode="auto">
          <a:xfrm>
            <a:off x="3336142" y="1377099"/>
            <a:ext cx="99972" cy="80380"/>
          </a:xfrm>
          <a:custGeom>
            <a:avLst/>
            <a:gdLst>
              <a:gd name="T0" fmla="*/ 10 w 52"/>
              <a:gd name="T1" fmla="*/ 51 h 51"/>
              <a:gd name="T2" fmla="*/ 12 w 52"/>
              <a:gd name="T3" fmla="*/ 19 h 51"/>
              <a:gd name="T4" fmla="*/ 42 w 52"/>
              <a:gd name="T5" fmla="*/ 0 h 51"/>
              <a:gd name="T6" fmla="*/ 10 w 52"/>
              <a:gd name="T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1">
                <a:moveTo>
                  <a:pt x="10" y="51"/>
                </a:moveTo>
                <a:cubicBezTo>
                  <a:pt x="10" y="51"/>
                  <a:pt x="0" y="33"/>
                  <a:pt x="12" y="19"/>
                </a:cubicBezTo>
                <a:cubicBezTo>
                  <a:pt x="24" y="5"/>
                  <a:pt x="42" y="0"/>
                  <a:pt x="42" y="0"/>
                </a:cubicBezTo>
                <a:cubicBezTo>
                  <a:pt x="42" y="0"/>
                  <a:pt x="52" y="47"/>
                  <a:pt x="10" y="5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0" name="任意多边形 209"/>
          <p:cNvSpPr/>
          <p:nvPr>
            <p:custDataLst>
              <p:tags r:id="rId62"/>
            </p:custDataLst>
          </p:nvPr>
        </p:nvSpPr>
        <p:spPr bwMode="auto">
          <a:xfrm>
            <a:off x="3440113" y="1380357"/>
            <a:ext cx="99972" cy="80380"/>
          </a:xfrm>
          <a:custGeom>
            <a:avLst/>
            <a:gdLst>
              <a:gd name="T0" fmla="*/ 0 w 52"/>
              <a:gd name="T1" fmla="*/ 33 h 51"/>
              <a:gd name="T2" fmla="*/ 17 w 52"/>
              <a:gd name="T3" fmla="*/ 7 h 51"/>
              <a:gd name="T4" fmla="*/ 52 w 52"/>
              <a:gd name="T5" fmla="*/ 5 h 51"/>
              <a:gd name="T6" fmla="*/ 0 w 52"/>
              <a:gd name="T7" fmla="*/ 33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1">
                <a:moveTo>
                  <a:pt x="0" y="33"/>
                </a:moveTo>
                <a:cubicBezTo>
                  <a:pt x="0" y="33"/>
                  <a:pt x="0" y="13"/>
                  <a:pt x="17" y="7"/>
                </a:cubicBezTo>
                <a:cubicBezTo>
                  <a:pt x="35" y="0"/>
                  <a:pt x="52" y="5"/>
                  <a:pt x="52" y="5"/>
                </a:cubicBezTo>
                <a:cubicBezTo>
                  <a:pt x="52" y="5"/>
                  <a:pt x="38" y="51"/>
                  <a:pt x="0" y="3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1" name="任意多边形 210"/>
          <p:cNvSpPr/>
          <p:nvPr>
            <p:custDataLst>
              <p:tags r:id="rId63"/>
            </p:custDataLst>
          </p:nvPr>
        </p:nvSpPr>
        <p:spPr bwMode="auto">
          <a:xfrm>
            <a:off x="3428116" y="1316271"/>
            <a:ext cx="102639" cy="79294"/>
          </a:xfrm>
          <a:custGeom>
            <a:avLst/>
            <a:gdLst>
              <a:gd name="T0" fmla="*/ 0 w 53"/>
              <a:gd name="T1" fmla="*/ 33 h 51"/>
              <a:gd name="T2" fmla="*/ 18 w 53"/>
              <a:gd name="T3" fmla="*/ 6 h 51"/>
              <a:gd name="T4" fmla="*/ 53 w 53"/>
              <a:gd name="T5" fmla="*/ 5 h 51"/>
              <a:gd name="T6" fmla="*/ 0 w 53"/>
              <a:gd name="T7" fmla="*/ 33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" h="51">
                <a:moveTo>
                  <a:pt x="0" y="33"/>
                </a:moveTo>
                <a:cubicBezTo>
                  <a:pt x="0" y="33"/>
                  <a:pt x="0" y="12"/>
                  <a:pt x="18" y="6"/>
                </a:cubicBezTo>
                <a:cubicBezTo>
                  <a:pt x="35" y="0"/>
                  <a:pt x="53" y="5"/>
                  <a:pt x="53" y="5"/>
                </a:cubicBezTo>
                <a:cubicBezTo>
                  <a:pt x="53" y="5"/>
                  <a:pt x="38" y="51"/>
                  <a:pt x="0" y="3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2" name="任意多边形 211"/>
          <p:cNvSpPr/>
          <p:nvPr>
            <p:custDataLst>
              <p:tags r:id="rId64"/>
            </p:custDataLst>
          </p:nvPr>
        </p:nvSpPr>
        <p:spPr bwMode="auto">
          <a:xfrm>
            <a:off x="3345473" y="1266306"/>
            <a:ext cx="99972" cy="78208"/>
          </a:xfrm>
          <a:custGeom>
            <a:avLst/>
            <a:gdLst>
              <a:gd name="T0" fmla="*/ 11 w 52"/>
              <a:gd name="T1" fmla="*/ 50 h 50"/>
              <a:gd name="T2" fmla="*/ 12 w 52"/>
              <a:gd name="T3" fmla="*/ 19 h 50"/>
              <a:gd name="T4" fmla="*/ 42 w 52"/>
              <a:gd name="T5" fmla="*/ 0 h 50"/>
              <a:gd name="T6" fmla="*/ 11 w 52"/>
              <a:gd name="T7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0">
                <a:moveTo>
                  <a:pt x="11" y="50"/>
                </a:moveTo>
                <a:cubicBezTo>
                  <a:pt x="11" y="50"/>
                  <a:pt x="0" y="33"/>
                  <a:pt x="12" y="19"/>
                </a:cubicBezTo>
                <a:cubicBezTo>
                  <a:pt x="24" y="5"/>
                  <a:pt x="42" y="0"/>
                  <a:pt x="42" y="0"/>
                </a:cubicBezTo>
                <a:cubicBezTo>
                  <a:pt x="42" y="0"/>
                  <a:pt x="52" y="46"/>
                  <a:pt x="11" y="50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3" name="任意多边形 212"/>
          <p:cNvSpPr/>
          <p:nvPr>
            <p:custDataLst>
              <p:tags r:id="rId65"/>
            </p:custDataLst>
          </p:nvPr>
        </p:nvSpPr>
        <p:spPr bwMode="auto">
          <a:xfrm>
            <a:off x="3324145" y="1183753"/>
            <a:ext cx="99972" cy="79294"/>
          </a:xfrm>
          <a:custGeom>
            <a:avLst/>
            <a:gdLst>
              <a:gd name="T0" fmla="*/ 11 w 52"/>
              <a:gd name="T1" fmla="*/ 51 h 51"/>
              <a:gd name="T2" fmla="*/ 12 w 52"/>
              <a:gd name="T3" fmla="*/ 19 h 51"/>
              <a:gd name="T4" fmla="*/ 42 w 52"/>
              <a:gd name="T5" fmla="*/ 0 h 51"/>
              <a:gd name="T6" fmla="*/ 11 w 52"/>
              <a:gd name="T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1">
                <a:moveTo>
                  <a:pt x="11" y="51"/>
                </a:moveTo>
                <a:cubicBezTo>
                  <a:pt x="11" y="51"/>
                  <a:pt x="0" y="33"/>
                  <a:pt x="12" y="19"/>
                </a:cubicBezTo>
                <a:cubicBezTo>
                  <a:pt x="24" y="5"/>
                  <a:pt x="42" y="0"/>
                  <a:pt x="42" y="0"/>
                </a:cubicBezTo>
                <a:cubicBezTo>
                  <a:pt x="42" y="0"/>
                  <a:pt x="52" y="47"/>
                  <a:pt x="11" y="5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4" name="任意多边形 213"/>
          <p:cNvSpPr/>
          <p:nvPr>
            <p:custDataLst>
              <p:tags r:id="rId66"/>
            </p:custDataLst>
          </p:nvPr>
        </p:nvSpPr>
        <p:spPr bwMode="auto">
          <a:xfrm>
            <a:off x="3230839" y="1116408"/>
            <a:ext cx="97306" cy="79294"/>
          </a:xfrm>
          <a:custGeom>
            <a:avLst/>
            <a:gdLst>
              <a:gd name="T0" fmla="*/ 10 w 51"/>
              <a:gd name="T1" fmla="*/ 51 h 51"/>
              <a:gd name="T2" fmla="*/ 11 w 51"/>
              <a:gd name="T3" fmla="*/ 19 h 51"/>
              <a:gd name="T4" fmla="*/ 41 w 51"/>
              <a:gd name="T5" fmla="*/ 0 h 51"/>
              <a:gd name="T6" fmla="*/ 10 w 51"/>
              <a:gd name="T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1" h="51">
                <a:moveTo>
                  <a:pt x="10" y="51"/>
                </a:moveTo>
                <a:cubicBezTo>
                  <a:pt x="10" y="51"/>
                  <a:pt x="0" y="33"/>
                  <a:pt x="11" y="19"/>
                </a:cubicBezTo>
                <a:cubicBezTo>
                  <a:pt x="23" y="5"/>
                  <a:pt x="41" y="0"/>
                  <a:pt x="41" y="0"/>
                </a:cubicBezTo>
                <a:cubicBezTo>
                  <a:pt x="41" y="0"/>
                  <a:pt x="51" y="47"/>
                  <a:pt x="10" y="5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5" name="任意多边形 214"/>
          <p:cNvSpPr/>
          <p:nvPr>
            <p:custDataLst>
              <p:tags r:id="rId67"/>
            </p:custDataLst>
          </p:nvPr>
        </p:nvSpPr>
        <p:spPr bwMode="auto">
          <a:xfrm>
            <a:off x="3077548" y="1099028"/>
            <a:ext cx="95972" cy="90156"/>
          </a:xfrm>
          <a:custGeom>
            <a:avLst/>
            <a:gdLst>
              <a:gd name="T0" fmla="*/ 25 w 50"/>
              <a:gd name="T1" fmla="*/ 58 h 58"/>
              <a:gd name="T2" fmla="*/ 3 w 50"/>
              <a:gd name="T3" fmla="*/ 35 h 58"/>
              <a:gd name="T4" fmla="*/ 9 w 50"/>
              <a:gd name="T5" fmla="*/ 0 h 58"/>
              <a:gd name="T6" fmla="*/ 25 w 50"/>
              <a:gd name="T7" fmla="*/ 58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" h="58">
                <a:moveTo>
                  <a:pt x="25" y="58"/>
                </a:moveTo>
                <a:cubicBezTo>
                  <a:pt x="25" y="58"/>
                  <a:pt x="5" y="53"/>
                  <a:pt x="3" y="35"/>
                </a:cubicBezTo>
                <a:cubicBezTo>
                  <a:pt x="0" y="17"/>
                  <a:pt x="9" y="0"/>
                  <a:pt x="9" y="0"/>
                </a:cubicBezTo>
                <a:cubicBezTo>
                  <a:pt x="9" y="0"/>
                  <a:pt x="50" y="24"/>
                  <a:pt x="25" y="5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6" name="任意多边形 215"/>
          <p:cNvSpPr/>
          <p:nvPr>
            <p:custDataLst>
              <p:tags r:id="rId68"/>
            </p:custDataLst>
          </p:nvPr>
        </p:nvSpPr>
        <p:spPr bwMode="auto">
          <a:xfrm>
            <a:off x="3361467" y="1521565"/>
            <a:ext cx="110635" cy="76035"/>
          </a:xfrm>
          <a:custGeom>
            <a:avLst/>
            <a:gdLst>
              <a:gd name="T0" fmla="*/ 0 w 58"/>
              <a:gd name="T1" fmla="*/ 19 h 49"/>
              <a:gd name="T2" fmla="*/ 25 w 58"/>
              <a:gd name="T3" fmla="*/ 0 h 49"/>
              <a:gd name="T4" fmla="*/ 58 w 58"/>
              <a:gd name="T5" fmla="*/ 10 h 49"/>
              <a:gd name="T6" fmla="*/ 0 w 58"/>
              <a:gd name="T7" fmla="*/ 1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49">
                <a:moveTo>
                  <a:pt x="0" y="19"/>
                </a:moveTo>
                <a:cubicBezTo>
                  <a:pt x="0" y="19"/>
                  <a:pt x="7" y="0"/>
                  <a:pt x="25" y="0"/>
                </a:cubicBezTo>
                <a:cubicBezTo>
                  <a:pt x="43" y="0"/>
                  <a:pt x="58" y="10"/>
                  <a:pt x="58" y="10"/>
                </a:cubicBezTo>
                <a:cubicBezTo>
                  <a:pt x="58" y="10"/>
                  <a:pt x="29" y="49"/>
                  <a:pt x="0" y="19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7" name="任意多边形 216"/>
          <p:cNvSpPr/>
          <p:nvPr>
            <p:custDataLst>
              <p:tags r:id="rId69"/>
            </p:custDataLst>
          </p:nvPr>
        </p:nvSpPr>
        <p:spPr bwMode="auto">
          <a:xfrm>
            <a:off x="3378796" y="1458564"/>
            <a:ext cx="101306" cy="77121"/>
          </a:xfrm>
          <a:custGeom>
            <a:avLst/>
            <a:gdLst>
              <a:gd name="T0" fmla="*/ 0 w 53"/>
              <a:gd name="T1" fmla="*/ 20 h 49"/>
              <a:gd name="T2" fmla="*/ 23 w 53"/>
              <a:gd name="T3" fmla="*/ 0 h 49"/>
              <a:gd name="T4" fmla="*/ 53 w 53"/>
              <a:gd name="T5" fmla="*/ 11 h 49"/>
              <a:gd name="T6" fmla="*/ 0 w 53"/>
              <a:gd name="T7" fmla="*/ 2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" h="49">
                <a:moveTo>
                  <a:pt x="0" y="20"/>
                </a:moveTo>
                <a:cubicBezTo>
                  <a:pt x="0" y="20"/>
                  <a:pt x="7" y="1"/>
                  <a:pt x="23" y="0"/>
                </a:cubicBezTo>
                <a:cubicBezTo>
                  <a:pt x="39" y="0"/>
                  <a:pt x="53" y="11"/>
                  <a:pt x="53" y="11"/>
                </a:cubicBezTo>
                <a:cubicBezTo>
                  <a:pt x="53" y="11"/>
                  <a:pt x="26" y="49"/>
                  <a:pt x="0" y="20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8" name="任意多边形 217"/>
          <p:cNvSpPr/>
          <p:nvPr>
            <p:custDataLst>
              <p:tags r:id="rId70"/>
            </p:custDataLst>
          </p:nvPr>
        </p:nvSpPr>
        <p:spPr bwMode="auto">
          <a:xfrm>
            <a:off x="3509426" y="1434668"/>
            <a:ext cx="86644" cy="69517"/>
          </a:xfrm>
          <a:custGeom>
            <a:avLst/>
            <a:gdLst>
              <a:gd name="T0" fmla="*/ 0 w 45"/>
              <a:gd name="T1" fmla="*/ 15 h 44"/>
              <a:gd name="T2" fmla="*/ 23 w 45"/>
              <a:gd name="T3" fmla="*/ 4 h 44"/>
              <a:gd name="T4" fmla="*/ 45 w 45"/>
              <a:gd name="T5" fmla="*/ 19 h 44"/>
              <a:gd name="T6" fmla="*/ 0 w 45"/>
              <a:gd name="T7" fmla="*/ 15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" h="44">
                <a:moveTo>
                  <a:pt x="0" y="15"/>
                </a:moveTo>
                <a:cubicBezTo>
                  <a:pt x="0" y="15"/>
                  <a:pt x="10" y="0"/>
                  <a:pt x="23" y="4"/>
                </a:cubicBezTo>
                <a:cubicBezTo>
                  <a:pt x="37" y="8"/>
                  <a:pt x="45" y="19"/>
                  <a:pt x="45" y="19"/>
                </a:cubicBezTo>
                <a:cubicBezTo>
                  <a:pt x="45" y="19"/>
                  <a:pt x="15" y="44"/>
                  <a:pt x="0" y="15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9" name="任意多边形 218"/>
          <p:cNvSpPr/>
          <p:nvPr>
            <p:custDataLst>
              <p:tags r:id="rId71"/>
            </p:custDataLst>
          </p:nvPr>
        </p:nvSpPr>
        <p:spPr bwMode="auto">
          <a:xfrm>
            <a:off x="3497430" y="1491151"/>
            <a:ext cx="86644" cy="69517"/>
          </a:xfrm>
          <a:custGeom>
            <a:avLst/>
            <a:gdLst>
              <a:gd name="T0" fmla="*/ 0 w 45"/>
              <a:gd name="T1" fmla="*/ 14 h 44"/>
              <a:gd name="T2" fmla="*/ 23 w 45"/>
              <a:gd name="T3" fmla="*/ 4 h 44"/>
              <a:gd name="T4" fmla="*/ 45 w 45"/>
              <a:gd name="T5" fmla="*/ 19 h 44"/>
              <a:gd name="T6" fmla="*/ 0 w 45"/>
              <a:gd name="T7" fmla="*/ 1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" h="44">
                <a:moveTo>
                  <a:pt x="0" y="14"/>
                </a:moveTo>
                <a:cubicBezTo>
                  <a:pt x="0" y="14"/>
                  <a:pt x="10" y="0"/>
                  <a:pt x="23" y="4"/>
                </a:cubicBezTo>
                <a:cubicBezTo>
                  <a:pt x="37" y="7"/>
                  <a:pt x="45" y="19"/>
                  <a:pt x="45" y="19"/>
                </a:cubicBezTo>
                <a:cubicBezTo>
                  <a:pt x="45" y="19"/>
                  <a:pt x="15" y="44"/>
                  <a:pt x="0" y="14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0" name="任意多边形 219"/>
          <p:cNvSpPr/>
          <p:nvPr>
            <p:custDataLst>
              <p:tags r:id="rId72"/>
            </p:custDataLst>
          </p:nvPr>
        </p:nvSpPr>
        <p:spPr bwMode="auto">
          <a:xfrm>
            <a:off x="3786270" y="1631485"/>
            <a:ext cx="242117" cy="360319"/>
          </a:xfrm>
          <a:custGeom>
            <a:avLst/>
            <a:gdLst>
              <a:gd name="T0" fmla="*/ 130 w 164"/>
              <a:gd name="T1" fmla="*/ 299 h 299"/>
              <a:gd name="T2" fmla="*/ 123 w 164"/>
              <a:gd name="T3" fmla="*/ 132 h 299"/>
              <a:gd name="T4" fmla="*/ 161 w 164"/>
              <a:gd name="T5" fmla="*/ 47 h 299"/>
              <a:gd name="T6" fmla="*/ 143 w 164"/>
              <a:gd name="T7" fmla="*/ 51 h 299"/>
              <a:gd name="T8" fmla="*/ 108 w 164"/>
              <a:gd name="T9" fmla="*/ 75 h 299"/>
              <a:gd name="T10" fmla="*/ 80 w 164"/>
              <a:gd name="T11" fmla="*/ 6 h 299"/>
              <a:gd name="T12" fmla="*/ 77 w 164"/>
              <a:gd name="T13" fmla="*/ 51 h 299"/>
              <a:gd name="T14" fmla="*/ 48 w 164"/>
              <a:gd name="T15" fmla="*/ 33 h 299"/>
              <a:gd name="T16" fmla="*/ 27 w 164"/>
              <a:gd name="T17" fmla="*/ 16 h 299"/>
              <a:gd name="T18" fmla="*/ 52 w 164"/>
              <a:gd name="T19" fmla="*/ 74 h 299"/>
              <a:gd name="T20" fmla="*/ 10 w 164"/>
              <a:gd name="T21" fmla="*/ 35 h 299"/>
              <a:gd name="T22" fmla="*/ 9 w 164"/>
              <a:gd name="T23" fmla="*/ 53 h 299"/>
              <a:gd name="T24" fmla="*/ 43 w 164"/>
              <a:gd name="T25" fmla="*/ 93 h 299"/>
              <a:gd name="T26" fmla="*/ 10 w 164"/>
              <a:gd name="T27" fmla="*/ 75 h 299"/>
              <a:gd name="T28" fmla="*/ 20 w 164"/>
              <a:gd name="T29" fmla="*/ 97 h 299"/>
              <a:gd name="T30" fmla="*/ 71 w 164"/>
              <a:gd name="T31" fmla="*/ 161 h 299"/>
              <a:gd name="T32" fmla="*/ 62 w 164"/>
              <a:gd name="T33" fmla="*/ 299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4" h="299">
                <a:moveTo>
                  <a:pt x="130" y="299"/>
                </a:moveTo>
                <a:cubicBezTo>
                  <a:pt x="130" y="299"/>
                  <a:pt x="107" y="195"/>
                  <a:pt x="123" y="132"/>
                </a:cubicBezTo>
                <a:cubicBezTo>
                  <a:pt x="139" y="70"/>
                  <a:pt x="164" y="57"/>
                  <a:pt x="161" y="47"/>
                </a:cubicBezTo>
                <a:cubicBezTo>
                  <a:pt x="159" y="38"/>
                  <a:pt x="147" y="42"/>
                  <a:pt x="143" y="51"/>
                </a:cubicBezTo>
                <a:cubicBezTo>
                  <a:pt x="139" y="60"/>
                  <a:pt x="123" y="78"/>
                  <a:pt x="108" y="75"/>
                </a:cubicBezTo>
                <a:cubicBezTo>
                  <a:pt x="94" y="72"/>
                  <a:pt x="91" y="12"/>
                  <a:pt x="80" y="6"/>
                </a:cubicBezTo>
                <a:cubicBezTo>
                  <a:pt x="70" y="0"/>
                  <a:pt x="73" y="27"/>
                  <a:pt x="77" y="51"/>
                </a:cubicBezTo>
                <a:cubicBezTo>
                  <a:pt x="81" y="75"/>
                  <a:pt x="60" y="62"/>
                  <a:pt x="48" y="33"/>
                </a:cubicBezTo>
                <a:cubicBezTo>
                  <a:pt x="36" y="4"/>
                  <a:pt x="28" y="12"/>
                  <a:pt x="27" y="16"/>
                </a:cubicBezTo>
                <a:cubicBezTo>
                  <a:pt x="25" y="20"/>
                  <a:pt x="54" y="72"/>
                  <a:pt x="52" y="74"/>
                </a:cubicBezTo>
                <a:cubicBezTo>
                  <a:pt x="49" y="77"/>
                  <a:pt x="13" y="34"/>
                  <a:pt x="10" y="35"/>
                </a:cubicBezTo>
                <a:cubicBezTo>
                  <a:pt x="6" y="36"/>
                  <a:pt x="0" y="39"/>
                  <a:pt x="9" y="53"/>
                </a:cubicBezTo>
                <a:cubicBezTo>
                  <a:pt x="17" y="66"/>
                  <a:pt x="44" y="89"/>
                  <a:pt x="43" y="93"/>
                </a:cubicBezTo>
                <a:cubicBezTo>
                  <a:pt x="41" y="97"/>
                  <a:pt x="18" y="76"/>
                  <a:pt x="10" y="75"/>
                </a:cubicBezTo>
                <a:cubicBezTo>
                  <a:pt x="2" y="75"/>
                  <a:pt x="5" y="86"/>
                  <a:pt x="20" y="97"/>
                </a:cubicBezTo>
                <a:cubicBezTo>
                  <a:pt x="34" y="108"/>
                  <a:pt x="71" y="121"/>
                  <a:pt x="71" y="161"/>
                </a:cubicBezTo>
                <a:cubicBezTo>
                  <a:pt x="72" y="201"/>
                  <a:pt x="62" y="299"/>
                  <a:pt x="62" y="299"/>
                </a:cubicBezTo>
              </a:path>
            </a:pathLst>
          </a:custGeom>
          <a:solidFill>
            <a:srgbClr val="FFC000">
              <a:lumMod val="75000"/>
            </a:srgbClr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1" name="任意多边形 220"/>
          <p:cNvSpPr/>
          <p:nvPr>
            <p:custDataLst>
              <p:tags r:id="rId73"/>
            </p:custDataLst>
          </p:nvPr>
        </p:nvSpPr>
        <p:spPr bwMode="auto">
          <a:xfrm>
            <a:off x="3846799" y="1519460"/>
            <a:ext cx="107721" cy="104501"/>
          </a:xfrm>
          <a:custGeom>
            <a:avLst/>
            <a:gdLst>
              <a:gd name="T0" fmla="*/ 32 w 73"/>
              <a:gd name="T1" fmla="*/ 87 h 87"/>
              <a:gd name="T2" fmla="*/ 1 w 73"/>
              <a:gd name="T3" fmla="*/ 50 h 87"/>
              <a:gd name="T4" fmla="*/ 14 w 73"/>
              <a:gd name="T5" fmla="*/ 0 h 87"/>
              <a:gd name="T6" fmla="*/ 32 w 73"/>
              <a:gd name="T7" fmla="*/ 8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87">
                <a:moveTo>
                  <a:pt x="32" y="87"/>
                </a:moveTo>
                <a:cubicBezTo>
                  <a:pt x="32" y="87"/>
                  <a:pt x="3" y="78"/>
                  <a:pt x="1" y="50"/>
                </a:cubicBezTo>
                <a:cubicBezTo>
                  <a:pt x="0" y="23"/>
                  <a:pt x="14" y="0"/>
                  <a:pt x="14" y="0"/>
                </a:cubicBezTo>
                <a:cubicBezTo>
                  <a:pt x="14" y="0"/>
                  <a:pt x="73" y="39"/>
                  <a:pt x="32" y="87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2" name="任意多边形 221"/>
          <p:cNvSpPr/>
          <p:nvPr>
            <p:custDataLst>
              <p:tags r:id="rId74"/>
            </p:custDataLst>
          </p:nvPr>
        </p:nvSpPr>
        <p:spPr bwMode="auto">
          <a:xfrm>
            <a:off x="3760622" y="1557080"/>
            <a:ext cx="86177" cy="73568"/>
          </a:xfrm>
          <a:custGeom>
            <a:avLst/>
            <a:gdLst>
              <a:gd name="T0" fmla="*/ 38 w 58"/>
              <a:gd name="T1" fmla="*/ 61 h 61"/>
              <a:gd name="T2" fmla="*/ 7 w 58"/>
              <a:gd name="T3" fmla="*/ 41 h 61"/>
              <a:gd name="T4" fmla="*/ 5 w 58"/>
              <a:gd name="T5" fmla="*/ 0 h 61"/>
              <a:gd name="T6" fmla="*/ 38 w 58"/>
              <a:gd name="T7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61">
                <a:moveTo>
                  <a:pt x="38" y="61"/>
                </a:moveTo>
                <a:cubicBezTo>
                  <a:pt x="38" y="61"/>
                  <a:pt x="14" y="61"/>
                  <a:pt x="7" y="41"/>
                </a:cubicBezTo>
                <a:cubicBezTo>
                  <a:pt x="0" y="20"/>
                  <a:pt x="5" y="0"/>
                  <a:pt x="5" y="0"/>
                </a:cubicBezTo>
                <a:cubicBezTo>
                  <a:pt x="5" y="0"/>
                  <a:pt x="58" y="17"/>
                  <a:pt x="38" y="6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3" name="任意多边形 222"/>
          <p:cNvSpPr/>
          <p:nvPr>
            <p:custDataLst>
              <p:tags r:id="rId75"/>
            </p:custDataLst>
          </p:nvPr>
        </p:nvSpPr>
        <p:spPr bwMode="auto">
          <a:xfrm>
            <a:off x="3917587" y="1481003"/>
            <a:ext cx="91307" cy="81929"/>
          </a:xfrm>
          <a:custGeom>
            <a:avLst/>
            <a:gdLst>
              <a:gd name="T0" fmla="*/ 17 w 62"/>
              <a:gd name="T1" fmla="*/ 68 h 68"/>
              <a:gd name="T2" fmla="*/ 9 w 62"/>
              <a:gd name="T3" fmla="*/ 31 h 68"/>
              <a:gd name="T4" fmla="*/ 36 w 62"/>
              <a:gd name="T5" fmla="*/ 0 h 68"/>
              <a:gd name="T6" fmla="*/ 17 w 62"/>
              <a:gd name="T7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2" h="68">
                <a:moveTo>
                  <a:pt x="17" y="68"/>
                </a:moveTo>
                <a:cubicBezTo>
                  <a:pt x="17" y="68"/>
                  <a:pt x="0" y="51"/>
                  <a:pt x="9" y="31"/>
                </a:cubicBezTo>
                <a:cubicBezTo>
                  <a:pt x="18" y="11"/>
                  <a:pt x="36" y="0"/>
                  <a:pt x="36" y="0"/>
                </a:cubicBezTo>
                <a:cubicBezTo>
                  <a:pt x="36" y="0"/>
                  <a:pt x="62" y="50"/>
                  <a:pt x="17" y="6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4" name="任意多边形 223"/>
          <p:cNvSpPr/>
          <p:nvPr>
            <p:custDataLst>
              <p:tags r:id="rId76"/>
            </p:custDataLst>
          </p:nvPr>
        </p:nvSpPr>
        <p:spPr bwMode="auto">
          <a:xfrm>
            <a:off x="3725740" y="1619780"/>
            <a:ext cx="67710" cy="56013"/>
          </a:xfrm>
          <a:custGeom>
            <a:avLst/>
            <a:gdLst>
              <a:gd name="T0" fmla="*/ 42 w 46"/>
              <a:gd name="T1" fmla="*/ 41 h 47"/>
              <a:gd name="T2" fmla="*/ 12 w 46"/>
              <a:gd name="T3" fmla="*/ 32 h 47"/>
              <a:gd name="T4" fmla="*/ 0 w 46"/>
              <a:gd name="T5" fmla="*/ 0 h 47"/>
              <a:gd name="T6" fmla="*/ 42 w 46"/>
              <a:gd name="T7" fmla="*/ 41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7">
                <a:moveTo>
                  <a:pt x="42" y="41"/>
                </a:moveTo>
                <a:cubicBezTo>
                  <a:pt x="42" y="41"/>
                  <a:pt x="23" y="47"/>
                  <a:pt x="12" y="32"/>
                </a:cubicBezTo>
                <a:cubicBezTo>
                  <a:pt x="1" y="18"/>
                  <a:pt x="0" y="0"/>
                  <a:pt x="0" y="0"/>
                </a:cubicBezTo>
                <a:cubicBezTo>
                  <a:pt x="0" y="0"/>
                  <a:pt x="46" y="1"/>
                  <a:pt x="42" y="4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5" name="任意多边形 224"/>
          <p:cNvSpPr/>
          <p:nvPr>
            <p:custDataLst>
              <p:tags r:id="rId77"/>
            </p:custDataLst>
          </p:nvPr>
        </p:nvSpPr>
        <p:spPr bwMode="auto">
          <a:xfrm>
            <a:off x="3706249" y="1675793"/>
            <a:ext cx="83099" cy="61865"/>
          </a:xfrm>
          <a:custGeom>
            <a:avLst/>
            <a:gdLst>
              <a:gd name="T0" fmla="*/ 56 w 56"/>
              <a:gd name="T1" fmla="*/ 38 h 51"/>
              <a:gd name="T2" fmla="*/ 25 w 56"/>
              <a:gd name="T3" fmla="*/ 44 h 51"/>
              <a:gd name="T4" fmla="*/ 0 w 56"/>
              <a:gd name="T5" fmla="*/ 20 h 51"/>
              <a:gd name="T6" fmla="*/ 56 w 56"/>
              <a:gd name="T7" fmla="*/ 38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51">
                <a:moveTo>
                  <a:pt x="56" y="38"/>
                </a:moveTo>
                <a:cubicBezTo>
                  <a:pt x="56" y="38"/>
                  <a:pt x="42" y="51"/>
                  <a:pt x="25" y="44"/>
                </a:cubicBezTo>
                <a:cubicBezTo>
                  <a:pt x="9" y="36"/>
                  <a:pt x="0" y="20"/>
                  <a:pt x="0" y="20"/>
                </a:cubicBezTo>
                <a:cubicBezTo>
                  <a:pt x="0" y="20"/>
                  <a:pt x="42" y="0"/>
                  <a:pt x="56" y="3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6" name="任意多边形 225"/>
          <p:cNvSpPr/>
          <p:nvPr>
            <p:custDataLst>
              <p:tags r:id="rId78"/>
            </p:custDataLst>
          </p:nvPr>
        </p:nvSpPr>
        <p:spPr bwMode="auto">
          <a:xfrm>
            <a:off x="3723689" y="1732641"/>
            <a:ext cx="82074" cy="57684"/>
          </a:xfrm>
          <a:custGeom>
            <a:avLst/>
            <a:gdLst>
              <a:gd name="T0" fmla="*/ 55 w 55"/>
              <a:gd name="T1" fmla="*/ 21 h 48"/>
              <a:gd name="T2" fmla="*/ 34 w 55"/>
              <a:gd name="T3" fmla="*/ 44 h 48"/>
              <a:gd name="T4" fmla="*/ 0 w 55"/>
              <a:gd name="T5" fmla="*/ 41 h 48"/>
              <a:gd name="T6" fmla="*/ 55 w 55"/>
              <a:gd name="T7" fmla="*/ 21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" h="48">
                <a:moveTo>
                  <a:pt x="55" y="21"/>
                </a:moveTo>
                <a:cubicBezTo>
                  <a:pt x="55" y="21"/>
                  <a:pt x="52" y="41"/>
                  <a:pt x="34" y="44"/>
                </a:cubicBezTo>
                <a:cubicBezTo>
                  <a:pt x="17" y="48"/>
                  <a:pt x="0" y="41"/>
                  <a:pt x="0" y="41"/>
                </a:cubicBezTo>
                <a:cubicBezTo>
                  <a:pt x="0" y="41"/>
                  <a:pt x="20" y="0"/>
                  <a:pt x="55" y="2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7" name="任意多边形 226"/>
          <p:cNvSpPr/>
          <p:nvPr>
            <p:custDataLst>
              <p:tags r:id="rId79"/>
            </p:custDataLst>
          </p:nvPr>
        </p:nvSpPr>
        <p:spPr bwMode="auto">
          <a:xfrm>
            <a:off x="3651874" y="1712578"/>
            <a:ext cx="83099" cy="58521"/>
          </a:xfrm>
          <a:custGeom>
            <a:avLst/>
            <a:gdLst>
              <a:gd name="T0" fmla="*/ 56 w 56"/>
              <a:gd name="T1" fmla="*/ 24 h 49"/>
              <a:gd name="T2" fmla="*/ 34 w 56"/>
              <a:gd name="T3" fmla="*/ 46 h 49"/>
              <a:gd name="T4" fmla="*/ 0 w 56"/>
              <a:gd name="T5" fmla="*/ 41 h 49"/>
              <a:gd name="T6" fmla="*/ 56 w 56"/>
              <a:gd name="T7" fmla="*/ 24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56" y="24"/>
                </a:moveTo>
                <a:cubicBezTo>
                  <a:pt x="56" y="24"/>
                  <a:pt x="52" y="43"/>
                  <a:pt x="34" y="46"/>
                </a:cubicBezTo>
                <a:cubicBezTo>
                  <a:pt x="16" y="49"/>
                  <a:pt x="0" y="41"/>
                  <a:pt x="0" y="41"/>
                </a:cubicBezTo>
                <a:cubicBezTo>
                  <a:pt x="0" y="41"/>
                  <a:pt x="22" y="0"/>
                  <a:pt x="56" y="24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8" name="任意多边形 227"/>
          <p:cNvSpPr/>
          <p:nvPr>
            <p:custDataLst>
              <p:tags r:id="rId80"/>
            </p:custDataLst>
          </p:nvPr>
        </p:nvSpPr>
        <p:spPr bwMode="auto">
          <a:xfrm>
            <a:off x="3659056" y="1628141"/>
            <a:ext cx="83099" cy="62701"/>
          </a:xfrm>
          <a:custGeom>
            <a:avLst/>
            <a:gdLst>
              <a:gd name="T0" fmla="*/ 56 w 56"/>
              <a:gd name="T1" fmla="*/ 38 h 52"/>
              <a:gd name="T2" fmla="*/ 25 w 56"/>
              <a:gd name="T3" fmla="*/ 44 h 52"/>
              <a:gd name="T4" fmla="*/ 0 w 56"/>
              <a:gd name="T5" fmla="*/ 22 h 52"/>
              <a:gd name="T6" fmla="*/ 56 w 56"/>
              <a:gd name="T7" fmla="*/ 38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52">
                <a:moveTo>
                  <a:pt x="56" y="38"/>
                </a:moveTo>
                <a:cubicBezTo>
                  <a:pt x="56" y="38"/>
                  <a:pt x="42" y="52"/>
                  <a:pt x="25" y="44"/>
                </a:cubicBezTo>
                <a:cubicBezTo>
                  <a:pt x="9" y="37"/>
                  <a:pt x="0" y="22"/>
                  <a:pt x="0" y="22"/>
                </a:cubicBezTo>
                <a:cubicBezTo>
                  <a:pt x="0" y="22"/>
                  <a:pt x="40" y="0"/>
                  <a:pt x="56" y="3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9" name="任意多边形 228"/>
          <p:cNvSpPr/>
          <p:nvPr>
            <p:custDataLst>
              <p:tags r:id="rId81"/>
            </p:custDataLst>
          </p:nvPr>
        </p:nvSpPr>
        <p:spPr bwMode="auto">
          <a:xfrm>
            <a:off x="3628279" y="1674121"/>
            <a:ext cx="70788" cy="49325"/>
          </a:xfrm>
          <a:custGeom>
            <a:avLst/>
            <a:gdLst>
              <a:gd name="T0" fmla="*/ 48 w 48"/>
              <a:gd name="T1" fmla="*/ 26 h 41"/>
              <a:gd name="T2" fmla="*/ 26 w 48"/>
              <a:gd name="T3" fmla="*/ 39 h 41"/>
              <a:gd name="T4" fmla="*/ 0 w 48"/>
              <a:gd name="T5" fmla="*/ 28 h 41"/>
              <a:gd name="T6" fmla="*/ 48 w 48"/>
              <a:gd name="T7" fmla="*/ 26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" h="41">
                <a:moveTo>
                  <a:pt x="48" y="26"/>
                </a:moveTo>
                <a:cubicBezTo>
                  <a:pt x="48" y="26"/>
                  <a:pt x="41" y="41"/>
                  <a:pt x="26" y="39"/>
                </a:cubicBezTo>
                <a:cubicBezTo>
                  <a:pt x="11" y="37"/>
                  <a:pt x="0" y="28"/>
                  <a:pt x="0" y="28"/>
                </a:cubicBezTo>
                <a:cubicBezTo>
                  <a:pt x="0" y="28"/>
                  <a:pt x="27" y="0"/>
                  <a:pt x="48" y="26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0" name="任意多边形 229"/>
          <p:cNvSpPr/>
          <p:nvPr>
            <p:custDataLst>
              <p:tags r:id="rId82"/>
            </p:custDataLst>
          </p:nvPr>
        </p:nvSpPr>
        <p:spPr bwMode="auto">
          <a:xfrm>
            <a:off x="3684704" y="1552899"/>
            <a:ext cx="57451" cy="50160"/>
          </a:xfrm>
          <a:custGeom>
            <a:avLst/>
            <a:gdLst>
              <a:gd name="T0" fmla="*/ 39 w 39"/>
              <a:gd name="T1" fmla="*/ 34 h 41"/>
              <a:gd name="T2" fmla="*/ 13 w 39"/>
              <a:gd name="T3" fmla="*/ 30 h 41"/>
              <a:gd name="T4" fmla="*/ 0 w 39"/>
              <a:gd name="T5" fmla="*/ 6 h 41"/>
              <a:gd name="T6" fmla="*/ 39 w 39"/>
              <a:gd name="T7" fmla="*/ 34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41">
                <a:moveTo>
                  <a:pt x="39" y="34"/>
                </a:moveTo>
                <a:cubicBezTo>
                  <a:pt x="39" y="34"/>
                  <a:pt x="24" y="41"/>
                  <a:pt x="13" y="30"/>
                </a:cubicBezTo>
                <a:cubicBezTo>
                  <a:pt x="3" y="20"/>
                  <a:pt x="0" y="6"/>
                  <a:pt x="0" y="6"/>
                </a:cubicBezTo>
                <a:cubicBezTo>
                  <a:pt x="0" y="6"/>
                  <a:pt x="37" y="0"/>
                  <a:pt x="39" y="34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1" name="任意多边形 230"/>
          <p:cNvSpPr/>
          <p:nvPr>
            <p:custDataLst>
              <p:tags r:id="rId83"/>
            </p:custDataLst>
          </p:nvPr>
        </p:nvSpPr>
        <p:spPr bwMode="auto">
          <a:xfrm>
            <a:off x="3631356" y="1519460"/>
            <a:ext cx="45140" cy="38457"/>
          </a:xfrm>
          <a:custGeom>
            <a:avLst/>
            <a:gdLst>
              <a:gd name="T0" fmla="*/ 31 w 31"/>
              <a:gd name="T1" fmla="*/ 27 h 32"/>
              <a:gd name="T2" fmla="*/ 11 w 31"/>
              <a:gd name="T3" fmla="*/ 24 h 32"/>
              <a:gd name="T4" fmla="*/ 0 w 31"/>
              <a:gd name="T5" fmla="*/ 4 h 32"/>
              <a:gd name="T6" fmla="*/ 31 w 31"/>
              <a:gd name="T7" fmla="*/ 27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" h="32">
                <a:moveTo>
                  <a:pt x="31" y="27"/>
                </a:moveTo>
                <a:cubicBezTo>
                  <a:pt x="31" y="27"/>
                  <a:pt x="19" y="32"/>
                  <a:pt x="11" y="24"/>
                </a:cubicBezTo>
                <a:cubicBezTo>
                  <a:pt x="2" y="16"/>
                  <a:pt x="0" y="4"/>
                  <a:pt x="0" y="4"/>
                </a:cubicBezTo>
                <a:cubicBezTo>
                  <a:pt x="0" y="4"/>
                  <a:pt x="30" y="0"/>
                  <a:pt x="31" y="27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2" name="任意多边形 231"/>
          <p:cNvSpPr/>
          <p:nvPr>
            <p:custDataLst>
              <p:tags r:id="rId84"/>
            </p:custDataLst>
          </p:nvPr>
        </p:nvSpPr>
        <p:spPr bwMode="auto">
          <a:xfrm>
            <a:off x="3712404" y="1503576"/>
            <a:ext cx="56425" cy="48488"/>
          </a:xfrm>
          <a:custGeom>
            <a:avLst/>
            <a:gdLst>
              <a:gd name="T0" fmla="*/ 32 w 38"/>
              <a:gd name="T1" fmla="*/ 36 h 40"/>
              <a:gd name="T2" fmla="*/ 8 w 38"/>
              <a:gd name="T3" fmla="*/ 27 h 40"/>
              <a:gd name="T4" fmla="*/ 0 w 38"/>
              <a:gd name="T5" fmla="*/ 0 h 40"/>
              <a:gd name="T6" fmla="*/ 32 w 38"/>
              <a:gd name="T7" fmla="*/ 3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" h="40">
                <a:moveTo>
                  <a:pt x="32" y="36"/>
                </a:moveTo>
                <a:cubicBezTo>
                  <a:pt x="32" y="36"/>
                  <a:pt x="16" y="40"/>
                  <a:pt x="8" y="27"/>
                </a:cubicBezTo>
                <a:cubicBezTo>
                  <a:pt x="0" y="15"/>
                  <a:pt x="0" y="0"/>
                  <a:pt x="0" y="0"/>
                </a:cubicBezTo>
                <a:cubicBezTo>
                  <a:pt x="0" y="0"/>
                  <a:pt x="38" y="4"/>
                  <a:pt x="32" y="36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3" name="任意多边形 232"/>
          <p:cNvSpPr/>
          <p:nvPr>
            <p:custDataLst>
              <p:tags r:id="rId85"/>
            </p:custDataLst>
          </p:nvPr>
        </p:nvSpPr>
        <p:spPr bwMode="auto">
          <a:xfrm>
            <a:off x="3719585" y="1442547"/>
            <a:ext cx="56425" cy="48488"/>
          </a:xfrm>
          <a:custGeom>
            <a:avLst/>
            <a:gdLst>
              <a:gd name="T0" fmla="*/ 31 w 38"/>
              <a:gd name="T1" fmla="*/ 36 h 40"/>
              <a:gd name="T2" fmla="*/ 8 w 38"/>
              <a:gd name="T3" fmla="*/ 27 h 40"/>
              <a:gd name="T4" fmla="*/ 0 w 38"/>
              <a:gd name="T5" fmla="*/ 0 h 40"/>
              <a:gd name="T6" fmla="*/ 31 w 38"/>
              <a:gd name="T7" fmla="*/ 3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" h="40">
                <a:moveTo>
                  <a:pt x="31" y="36"/>
                </a:moveTo>
                <a:cubicBezTo>
                  <a:pt x="31" y="36"/>
                  <a:pt x="15" y="40"/>
                  <a:pt x="8" y="27"/>
                </a:cubicBezTo>
                <a:cubicBezTo>
                  <a:pt x="0" y="14"/>
                  <a:pt x="0" y="0"/>
                  <a:pt x="0" y="0"/>
                </a:cubicBezTo>
                <a:cubicBezTo>
                  <a:pt x="0" y="0"/>
                  <a:pt x="38" y="3"/>
                  <a:pt x="31" y="36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4" name="任意多边形 233"/>
          <p:cNvSpPr/>
          <p:nvPr>
            <p:custDataLst>
              <p:tags r:id="rId86"/>
            </p:custDataLst>
          </p:nvPr>
        </p:nvSpPr>
        <p:spPr bwMode="auto">
          <a:xfrm>
            <a:off x="3874499" y="1373995"/>
            <a:ext cx="63607" cy="54341"/>
          </a:xfrm>
          <a:custGeom>
            <a:avLst/>
            <a:gdLst>
              <a:gd name="T0" fmla="*/ 11 w 43"/>
              <a:gd name="T1" fmla="*/ 45 h 45"/>
              <a:gd name="T2" fmla="*/ 7 w 43"/>
              <a:gd name="T3" fmla="*/ 20 h 45"/>
              <a:gd name="T4" fmla="*/ 27 w 43"/>
              <a:gd name="T5" fmla="*/ 0 h 45"/>
              <a:gd name="T6" fmla="*/ 11 w 43"/>
              <a:gd name="T7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" h="45">
                <a:moveTo>
                  <a:pt x="11" y="45"/>
                </a:moveTo>
                <a:cubicBezTo>
                  <a:pt x="11" y="45"/>
                  <a:pt x="0" y="33"/>
                  <a:pt x="7" y="20"/>
                </a:cubicBezTo>
                <a:cubicBezTo>
                  <a:pt x="14" y="7"/>
                  <a:pt x="27" y="0"/>
                  <a:pt x="27" y="0"/>
                </a:cubicBezTo>
                <a:cubicBezTo>
                  <a:pt x="27" y="0"/>
                  <a:pt x="43" y="34"/>
                  <a:pt x="11" y="45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5" name="任意多边形 234"/>
          <p:cNvSpPr/>
          <p:nvPr>
            <p:custDataLst>
              <p:tags r:id="rId87"/>
            </p:custDataLst>
          </p:nvPr>
        </p:nvSpPr>
        <p:spPr bwMode="auto">
          <a:xfrm>
            <a:off x="4091992" y="1506084"/>
            <a:ext cx="52322" cy="40965"/>
          </a:xfrm>
          <a:custGeom>
            <a:avLst/>
            <a:gdLst>
              <a:gd name="T0" fmla="*/ 3 w 35"/>
              <a:gd name="T1" fmla="*/ 29 h 34"/>
              <a:gd name="T2" fmla="*/ 11 w 35"/>
              <a:gd name="T3" fmla="*/ 8 h 34"/>
              <a:gd name="T4" fmla="*/ 35 w 35"/>
              <a:gd name="T5" fmla="*/ 0 h 34"/>
              <a:gd name="T6" fmla="*/ 3 w 35"/>
              <a:gd name="T7" fmla="*/ 29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" h="34">
                <a:moveTo>
                  <a:pt x="3" y="29"/>
                </a:moveTo>
                <a:cubicBezTo>
                  <a:pt x="3" y="29"/>
                  <a:pt x="0" y="15"/>
                  <a:pt x="11" y="8"/>
                </a:cubicBezTo>
                <a:cubicBezTo>
                  <a:pt x="22" y="0"/>
                  <a:pt x="35" y="0"/>
                  <a:pt x="35" y="0"/>
                </a:cubicBezTo>
                <a:cubicBezTo>
                  <a:pt x="35" y="0"/>
                  <a:pt x="33" y="34"/>
                  <a:pt x="3" y="29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6" name="任意多边形 235"/>
          <p:cNvSpPr/>
          <p:nvPr>
            <p:custDataLst>
              <p:tags r:id="rId88"/>
            </p:custDataLst>
          </p:nvPr>
        </p:nvSpPr>
        <p:spPr bwMode="auto">
          <a:xfrm>
            <a:off x="4178169" y="1606405"/>
            <a:ext cx="51296" cy="40965"/>
          </a:xfrm>
          <a:custGeom>
            <a:avLst/>
            <a:gdLst>
              <a:gd name="T0" fmla="*/ 3 w 35"/>
              <a:gd name="T1" fmla="*/ 28 h 34"/>
              <a:gd name="T2" fmla="*/ 11 w 35"/>
              <a:gd name="T3" fmla="*/ 7 h 34"/>
              <a:gd name="T4" fmla="*/ 35 w 35"/>
              <a:gd name="T5" fmla="*/ 0 h 34"/>
              <a:gd name="T6" fmla="*/ 3 w 35"/>
              <a:gd name="T7" fmla="*/ 28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" h="34">
                <a:moveTo>
                  <a:pt x="3" y="28"/>
                </a:moveTo>
                <a:cubicBezTo>
                  <a:pt x="3" y="28"/>
                  <a:pt x="0" y="14"/>
                  <a:pt x="11" y="7"/>
                </a:cubicBezTo>
                <a:cubicBezTo>
                  <a:pt x="22" y="0"/>
                  <a:pt x="35" y="0"/>
                  <a:pt x="35" y="0"/>
                </a:cubicBezTo>
                <a:cubicBezTo>
                  <a:pt x="35" y="0"/>
                  <a:pt x="32" y="34"/>
                  <a:pt x="3" y="2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7" name="任意多边形 236"/>
          <p:cNvSpPr/>
          <p:nvPr>
            <p:custDataLst>
              <p:tags r:id="rId89"/>
            </p:custDataLst>
          </p:nvPr>
        </p:nvSpPr>
        <p:spPr bwMode="auto">
          <a:xfrm>
            <a:off x="3584164" y="1612257"/>
            <a:ext cx="63607" cy="44308"/>
          </a:xfrm>
          <a:custGeom>
            <a:avLst/>
            <a:gdLst>
              <a:gd name="T0" fmla="*/ 43 w 43"/>
              <a:gd name="T1" fmla="*/ 25 h 37"/>
              <a:gd name="T2" fmla="*/ 22 w 43"/>
              <a:gd name="T3" fmla="*/ 34 h 37"/>
              <a:gd name="T4" fmla="*/ 0 w 43"/>
              <a:gd name="T5" fmla="*/ 21 h 37"/>
              <a:gd name="T6" fmla="*/ 43 w 43"/>
              <a:gd name="T7" fmla="*/ 25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" h="37">
                <a:moveTo>
                  <a:pt x="43" y="25"/>
                </a:moveTo>
                <a:cubicBezTo>
                  <a:pt x="43" y="25"/>
                  <a:pt x="35" y="37"/>
                  <a:pt x="22" y="34"/>
                </a:cubicBezTo>
                <a:cubicBezTo>
                  <a:pt x="9" y="31"/>
                  <a:pt x="0" y="21"/>
                  <a:pt x="0" y="21"/>
                </a:cubicBezTo>
                <a:cubicBezTo>
                  <a:pt x="0" y="21"/>
                  <a:pt x="27" y="0"/>
                  <a:pt x="43" y="25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8" name="任意多边形 237"/>
          <p:cNvSpPr/>
          <p:nvPr>
            <p:custDataLst>
              <p:tags r:id="rId90"/>
            </p:custDataLst>
          </p:nvPr>
        </p:nvSpPr>
        <p:spPr bwMode="auto">
          <a:xfrm>
            <a:off x="3877576" y="1450071"/>
            <a:ext cx="57451" cy="57684"/>
          </a:xfrm>
          <a:custGeom>
            <a:avLst/>
            <a:gdLst>
              <a:gd name="T0" fmla="*/ 15 w 39"/>
              <a:gd name="T1" fmla="*/ 48 h 48"/>
              <a:gd name="T2" fmla="*/ 1 w 39"/>
              <a:gd name="T3" fmla="*/ 26 h 48"/>
              <a:gd name="T4" fmla="*/ 11 w 39"/>
              <a:gd name="T5" fmla="*/ 0 h 48"/>
              <a:gd name="T6" fmla="*/ 15 w 39"/>
              <a:gd name="T7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48">
                <a:moveTo>
                  <a:pt x="15" y="48"/>
                </a:moveTo>
                <a:cubicBezTo>
                  <a:pt x="15" y="48"/>
                  <a:pt x="0" y="41"/>
                  <a:pt x="1" y="26"/>
                </a:cubicBezTo>
                <a:cubicBezTo>
                  <a:pt x="2" y="11"/>
                  <a:pt x="11" y="0"/>
                  <a:pt x="11" y="0"/>
                </a:cubicBezTo>
                <a:cubicBezTo>
                  <a:pt x="11" y="0"/>
                  <a:pt x="39" y="25"/>
                  <a:pt x="15" y="4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9" name="任意多边形 238"/>
          <p:cNvSpPr/>
          <p:nvPr>
            <p:custDataLst>
              <p:tags r:id="rId91"/>
            </p:custDataLst>
          </p:nvPr>
        </p:nvSpPr>
        <p:spPr bwMode="auto">
          <a:xfrm>
            <a:off x="3641615" y="1587177"/>
            <a:ext cx="57451" cy="47652"/>
          </a:xfrm>
          <a:custGeom>
            <a:avLst/>
            <a:gdLst>
              <a:gd name="T0" fmla="*/ 39 w 39"/>
              <a:gd name="T1" fmla="*/ 33 h 40"/>
              <a:gd name="T2" fmla="*/ 14 w 39"/>
              <a:gd name="T3" fmla="*/ 30 h 40"/>
              <a:gd name="T4" fmla="*/ 0 w 39"/>
              <a:gd name="T5" fmla="*/ 5 h 40"/>
              <a:gd name="T6" fmla="*/ 39 w 39"/>
              <a:gd name="T7" fmla="*/ 3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40">
                <a:moveTo>
                  <a:pt x="39" y="33"/>
                </a:moveTo>
                <a:cubicBezTo>
                  <a:pt x="39" y="33"/>
                  <a:pt x="24" y="40"/>
                  <a:pt x="14" y="30"/>
                </a:cubicBezTo>
                <a:cubicBezTo>
                  <a:pt x="3" y="19"/>
                  <a:pt x="0" y="5"/>
                  <a:pt x="0" y="5"/>
                </a:cubicBezTo>
                <a:cubicBezTo>
                  <a:pt x="0" y="5"/>
                  <a:pt x="38" y="0"/>
                  <a:pt x="39" y="3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0" name="任意多边形 239"/>
          <p:cNvSpPr/>
          <p:nvPr>
            <p:custDataLst>
              <p:tags r:id="rId92"/>
            </p:custDataLst>
          </p:nvPr>
        </p:nvSpPr>
        <p:spPr bwMode="auto">
          <a:xfrm>
            <a:off x="3780114" y="1477660"/>
            <a:ext cx="83099" cy="81929"/>
          </a:xfrm>
          <a:custGeom>
            <a:avLst/>
            <a:gdLst>
              <a:gd name="T0" fmla="*/ 25 w 56"/>
              <a:gd name="T1" fmla="*/ 68 h 68"/>
              <a:gd name="T2" fmla="*/ 1 w 56"/>
              <a:gd name="T3" fmla="*/ 40 h 68"/>
              <a:gd name="T4" fmla="*/ 11 w 56"/>
              <a:gd name="T5" fmla="*/ 0 h 68"/>
              <a:gd name="T6" fmla="*/ 25 w 56"/>
              <a:gd name="T7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68">
                <a:moveTo>
                  <a:pt x="25" y="68"/>
                </a:moveTo>
                <a:cubicBezTo>
                  <a:pt x="25" y="68"/>
                  <a:pt x="3" y="61"/>
                  <a:pt x="1" y="40"/>
                </a:cubicBezTo>
                <a:cubicBezTo>
                  <a:pt x="0" y="19"/>
                  <a:pt x="11" y="0"/>
                  <a:pt x="11" y="0"/>
                </a:cubicBezTo>
                <a:cubicBezTo>
                  <a:pt x="11" y="0"/>
                  <a:pt x="56" y="31"/>
                  <a:pt x="25" y="6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1" name="任意多边形 240"/>
          <p:cNvSpPr/>
          <p:nvPr>
            <p:custDataLst>
              <p:tags r:id="rId93"/>
            </p:custDataLst>
          </p:nvPr>
        </p:nvSpPr>
        <p:spPr bwMode="auto">
          <a:xfrm>
            <a:off x="3914509" y="1562933"/>
            <a:ext cx="120033" cy="100321"/>
          </a:xfrm>
          <a:custGeom>
            <a:avLst/>
            <a:gdLst>
              <a:gd name="T0" fmla="*/ 21 w 81"/>
              <a:gd name="T1" fmla="*/ 83 h 83"/>
              <a:gd name="T2" fmla="*/ 14 w 81"/>
              <a:gd name="T3" fmla="*/ 36 h 83"/>
              <a:gd name="T4" fmla="*/ 51 w 81"/>
              <a:gd name="T5" fmla="*/ 0 h 83"/>
              <a:gd name="T6" fmla="*/ 21 w 81"/>
              <a:gd name="T7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1" h="83">
                <a:moveTo>
                  <a:pt x="21" y="83"/>
                </a:moveTo>
                <a:cubicBezTo>
                  <a:pt x="21" y="83"/>
                  <a:pt x="0" y="60"/>
                  <a:pt x="14" y="36"/>
                </a:cubicBezTo>
                <a:cubicBezTo>
                  <a:pt x="27" y="12"/>
                  <a:pt x="51" y="0"/>
                  <a:pt x="51" y="0"/>
                </a:cubicBezTo>
                <a:cubicBezTo>
                  <a:pt x="51" y="0"/>
                  <a:pt x="81" y="65"/>
                  <a:pt x="21" y="8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2" name="任意多边形 241"/>
          <p:cNvSpPr/>
          <p:nvPr>
            <p:custDataLst>
              <p:tags r:id="rId94"/>
            </p:custDataLst>
          </p:nvPr>
        </p:nvSpPr>
        <p:spPr bwMode="auto">
          <a:xfrm>
            <a:off x="4004790" y="1609749"/>
            <a:ext cx="76944" cy="61865"/>
          </a:xfrm>
          <a:custGeom>
            <a:avLst/>
            <a:gdLst>
              <a:gd name="T0" fmla="*/ 10 w 52"/>
              <a:gd name="T1" fmla="*/ 51 h 51"/>
              <a:gd name="T2" fmla="*/ 12 w 52"/>
              <a:gd name="T3" fmla="*/ 19 h 51"/>
              <a:gd name="T4" fmla="*/ 42 w 52"/>
              <a:gd name="T5" fmla="*/ 0 h 51"/>
              <a:gd name="T6" fmla="*/ 10 w 52"/>
              <a:gd name="T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1">
                <a:moveTo>
                  <a:pt x="10" y="51"/>
                </a:moveTo>
                <a:cubicBezTo>
                  <a:pt x="10" y="51"/>
                  <a:pt x="0" y="33"/>
                  <a:pt x="12" y="19"/>
                </a:cubicBezTo>
                <a:cubicBezTo>
                  <a:pt x="24" y="5"/>
                  <a:pt x="42" y="0"/>
                  <a:pt x="42" y="0"/>
                </a:cubicBezTo>
                <a:cubicBezTo>
                  <a:pt x="42" y="0"/>
                  <a:pt x="52" y="47"/>
                  <a:pt x="10" y="5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3" name="任意多边形 242"/>
          <p:cNvSpPr/>
          <p:nvPr>
            <p:custDataLst>
              <p:tags r:id="rId95"/>
            </p:custDataLst>
          </p:nvPr>
        </p:nvSpPr>
        <p:spPr bwMode="auto">
          <a:xfrm>
            <a:off x="4084811" y="1612257"/>
            <a:ext cx="76944" cy="61865"/>
          </a:xfrm>
          <a:custGeom>
            <a:avLst/>
            <a:gdLst>
              <a:gd name="T0" fmla="*/ 0 w 52"/>
              <a:gd name="T1" fmla="*/ 33 h 51"/>
              <a:gd name="T2" fmla="*/ 17 w 52"/>
              <a:gd name="T3" fmla="*/ 7 h 51"/>
              <a:gd name="T4" fmla="*/ 52 w 52"/>
              <a:gd name="T5" fmla="*/ 5 h 51"/>
              <a:gd name="T6" fmla="*/ 0 w 52"/>
              <a:gd name="T7" fmla="*/ 33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1">
                <a:moveTo>
                  <a:pt x="0" y="33"/>
                </a:moveTo>
                <a:cubicBezTo>
                  <a:pt x="0" y="33"/>
                  <a:pt x="0" y="13"/>
                  <a:pt x="17" y="7"/>
                </a:cubicBezTo>
                <a:cubicBezTo>
                  <a:pt x="35" y="0"/>
                  <a:pt x="52" y="5"/>
                  <a:pt x="52" y="5"/>
                </a:cubicBezTo>
                <a:cubicBezTo>
                  <a:pt x="52" y="5"/>
                  <a:pt x="38" y="51"/>
                  <a:pt x="0" y="3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4" name="任意多边形 243"/>
          <p:cNvSpPr/>
          <p:nvPr>
            <p:custDataLst>
              <p:tags r:id="rId96"/>
            </p:custDataLst>
          </p:nvPr>
        </p:nvSpPr>
        <p:spPr bwMode="auto">
          <a:xfrm>
            <a:off x="4075578" y="1562933"/>
            <a:ext cx="78996" cy="61029"/>
          </a:xfrm>
          <a:custGeom>
            <a:avLst/>
            <a:gdLst>
              <a:gd name="T0" fmla="*/ 0 w 53"/>
              <a:gd name="T1" fmla="*/ 33 h 51"/>
              <a:gd name="T2" fmla="*/ 18 w 53"/>
              <a:gd name="T3" fmla="*/ 6 h 51"/>
              <a:gd name="T4" fmla="*/ 53 w 53"/>
              <a:gd name="T5" fmla="*/ 5 h 51"/>
              <a:gd name="T6" fmla="*/ 0 w 53"/>
              <a:gd name="T7" fmla="*/ 33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" h="51">
                <a:moveTo>
                  <a:pt x="0" y="33"/>
                </a:moveTo>
                <a:cubicBezTo>
                  <a:pt x="0" y="33"/>
                  <a:pt x="0" y="12"/>
                  <a:pt x="18" y="6"/>
                </a:cubicBezTo>
                <a:cubicBezTo>
                  <a:pt x="35" y="0"/>
                  <a:pt x="53" y="5"/>
                  <a:pt x="53" y="5"/>
                </a:cubicBezTo>
                <a:cubicBezTo>
                  <a:pt x="53" y="5"/>
                  <a:pt x="38" y="51"/>
                  <a:pt x="0" y="3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5" name="任意多边形 244"/>
          <p:cNvSpPr/>
          <p:nvPr>
            <p:custDataLst>
              <p:tags r:id="rId97"/>
            </p:custDataLst>
          </p:nvPr>
        </p:nvSpPr>
        <p:spPr bwMode="auto">
          <a:xfrm>
            <a:off x="4011971" y="1524476"/>
            <a:ext cx="76944" cy="60192"/>
          </a:xfrm>
          <a:custGeom>
            <a:avLst/>
            <a:gdLst>
              <a:gd name="T0" fmla="*/ 11 w 52"/>
              <a:gd name="T1" fmla="*/ 50 h 50"/>
              <a:gd name="T2" fmla="*/ 12 w 52"/>
              <a:gd name="T3" fmla="*/ 19 h 50"/>
              <a:gd name="T4" fmla="*/ 42 w 52"/>
              <a:gd name="T5" fmla="*/ 0 h 50"/>
              <a:gd name="T6" fmla="*/ 11 w 52"/>
              <a:gd name="T7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0">
                <a:moveTo>
                  <a:pt x="11" y="50"/>
                </a:moveTo>
                <a:cubicBezTo>
                  <a:pt x="11" y="50"/>
                  <a:pt x="0" y="33"/>
                  <a:pt x="12" y="19"/>
                </a:cubicBezTo>
                <a:cubicBezTo>
                  <a:pt x="24" y="5"/>
                  <a:pt x="42" y="0"/>
                  <a:pt x="42" y="0"/>
                </a:cubicBezTo>
                <a:cubicBezTo>
                  <a:pt x="42" y="0"/>
                  <a:pt x="52" y="46"/>
                  <a:pt x="11" y="50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6" name="任意多边形 245"/>
          <p:cNvSpPr/>
          <p:nvPr>
            <p:custDataLst>
              <p:tags r:id="rId98"/>
            </p:custDataLst>
          </p:nvPr>
        </p:nvSpPr>
        <p:spPr bwMode="auto">
          <a:xfrm>
            <a:off x="3995556" y="1460940"/>
            <a:ext cx="76944" cy="61029"/>
          </a:xfrm>
          <a:custGeom>
            <a:avLst/>
            <a:gdLst>
              <a:gd name="T0" fmla="*/ 11 w 52"/>
              <a:gd name="T1" fmla="*/ 51 h 51"/>
              <a:gd name="T2" fmla="*/ 12 w 52"/>
              <a:gd name="T3" fmla="*/ 19 h 51"/>
              <a:gd name="T4" fmla="*/ 42 w 52"/>
              <a:gd name="T5" fmla="*/ 0 h 51"/>
              <a:gd name="T6" fmla="*/ 11 w 52"/>
              <a:gd name="T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1">
                <a:moveTo>
                  <a:pt x="11" y="51"/>
                </a:moveTo>
                <a:cubicBezTo>
                  <a:pt x="11" y="51"/>
                  <a:pt x="0" y="33"/>
                  <a:pt x="12" y="19"/>
                </a:cubicBezTo>
                <a:cubicBezTo>
                  <a:pt x="24" y="5"/>
                  <a:pt x="42" y="0"/>
                  <a:pt x="42" y="0"/>
                </a:cubicBezTo>
                <a:cubicBezTo>
                  <a:pt x="42" y="0"/>
                  <a:pt x="52" y="47"/>
                  <a:pt x="11" y="5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7" name="任意多边形 246"/>
          <p:cNvSpPr/>
          <p:nvPr>
            <p:custDataLst>
              <p:tags r:id="rId99"/>
            </p:custDataLst>
          </p:nvPr>
        </p:nvSpPr>
        <p:spPr bwMode="auto">
          <a:xfrm>
            <a:off x="3923743" y="1409107"/>
            <a:ext cx="74891" cy="61029"/>
          </a:xfrm>
          <a:custGeom>
            <a:avLst/>
            <a:gdLst>
              <a:gd name="T0" fmla="*/ 10 w 51"/>
              <a:gd name="T1" fmla="*/ 51 h 51"/>
              <a:gd name="T2" fmla="*/ 11 w 51"/>
              <a:gd name="T3" fmla="*/ 19 h 51"/>
              <a:gd name="T4" fmla="*/ 41 w 51"/>
              <a:gd name="T5" fmla="*/ 0 h 51"/>
              <a:gd name="T6" fmla="*/ 10 w 51"/>
              <a:gd name="T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1" h="51">
                <a:moveTo>
                  <a:pt x="10" y="51"/>
                </a:moveTo>
                <a:cubicBezTo>
                  <a:pt x="10" y="51"/>
                  <a:pt x="0" y="33"/>
                  <a:pt x="11" y="19"/>
                </a:cubicBezTo>
                <a:cubicBezTo>
                  <a:pt x="23" y="5"/>
                  <a:pt x="41" y="0"/>
                  <a:pt x="41" y="0"/>
                </a:cubicBezTo>
                <a:cubicBezTo>
                  <a:pt x="41" y="0"/>
                  <a:pt x="51" y="47"/>
                  <a:pt x="10" y="5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8" name="任意多边形 247"/>
          <p:cNvSpPr/>
          <p:nvPr>
            <p:custDataLst>
              <p:tags r:id="rId100"/>
            </p:custDataLst>
          </p:nvPr>
        </p:nvSpPr>
        <p:spPr bwMode="auto">
          <a:xfrm>
            <a:off x="3805761" y="1395731"/>
            <a:ext cx="73865" cy="69388"/>
          </a:xfrm>
          <a:custGeom>
            <a:avLst/>
            <a:gdLst>
              <a:gd name="T0" fmla="*/ 25 w 50"/>
              <a:gd name="T1" fmla="*/ 58 h 58"/>
              <a:gd name="T2" fmla="*/ 3 w 50"/>
              <a:gd name="T3" fmla="*/ 35 h 58"/>
              <a:gd name="T4" fmla="*/ 9 w 50"/>
              <a:gd name="T5" fmla="*/ 0 h 58"/>
              <a:gd name="T6" fmla="*/ 25 w 50"/>
              <a:gd name="T7" fmla="*/ 58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" h="58">
                <a:moveTo>
                  <a:pt x="25" y="58"/>
                </a:moveTo>
                <a:cubicBezTo>
                  <a:pt x="25" y="58"/>
                  <a:pt x="5" y="53"/>
                  <a:pt x="3" y="35"/>
                </a:cubicBezTo>
                <a:cubicBezTo>
                  <a:pt x="0" y="17"/>
                  <a:pt x="9" y="0"/>
                  <a:pt x="9" y="0"/>
                </a:cubicBezTo>
                <a:cubicBezTo>
                  <a:pt x="9" y="0"/>
                  <a:pt x="50" y="24"/>
                  <a:pt x="25" y="5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9" name="任意多边形 248"/>
          <p:cNvSpPr/>
          <p:nvPr>
            <p:custDataLst>
              <p:tags r:id="rId101"/>
            </p:custDataLst>
          </p:nvPr>
        </p:nvSpPr>
        <p:spPr bwMode="auto">
          <a:xfrm>
            <a:off x="4024282" y="1720938"/>
            <a:ext cx="85151" cy="58521"/>
          </a:xfrm>
          <a:custGeom>
            <a:avLst/>
            <a:gdLst>
              <a:gd name="T0" fmla="*/ 0 w 58"/>
              <a:gd name="T1" fmla="*/ 19 h 49"/>
              <a:gd name="T2" fmla="*/ 25 w 58"/>
              <a:gd name="T3" fmla="*/ 0 h 49"/>
              <a:gd name="T4" fmla="*/ 58 w 58"/>
              <a:gd name="T5" fmla="*/ 10 h 49"/>
              <a:gd name="T6" fmla="*/ 0 w 58"/>
              <a:gd name="T7" fmla="*/ 1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49">
                <a:moveTo>
                  <a:pt x="0" y="19"/>
                </a:moveTo>
                <a:cubicBezTo>
                  <a:pt x="0" y="19"/>
                  <a:pt x="7" y="0"/>
                  <a:pt x="25" y="0"/>
                </a:cubicBezTo>
                <a:cubicBezTo>
                  <a:pt x="43" y="0"/>
                  <a:pt x="58" y="10"/>
                  <a:pt x="58" y="10"/>
                </a:cubicBezTo>
                <a:cubicBezTo>
                  <a:pt x="58" y="10"/>
                  <a:pt x="29" y="49"/>
                  <a:pt x="0" y="19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0" name="任意多边形 249"/>
          <p:cNvSpPr/>
          <p:nvPr>
            <p:custDataLst>
              <p:tags r:id="rId102"/>
            </p:custDataLst>
          </p:nvPr>
        </p:nvSpPr>
        <p:spPr bwMode="auto">
          <a:xfrm>
            <a:off x="4037619" y="1672450"/>
            <a:ext cx="77970" cy="59357"/>
          </a:xfrm>
          <a:custGeom>
            <a:avLst/>
            <a:gdLst>
              <a:gd name="T0" fmla="*/ 0 w 53"/>
              <a:gd name="T1" fmla="*/ 20 h 49"/>
              <a:gd name="T2" fmla="*/ 23 w 53"/>
              <a:gd name="T3" fmla="*/ 0 h 49"/>
              <a:gd name="T4" fmla="*/ 53 w 53"/>
              <a:gd name="T5" fmla="*/ 11 h 49"/>
              <a:gd name="T6" fmla="*/ 0 w 53"/>
              <a:gd name="T7" fmla="*/ 2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" h="49">
                <a:moveTo>
                  <a:pt x="0" y="20"/>
                </a:moveTo>
                <a:cubicBezTo>
                  <a:pt x="0" y="20"/>
                  <a:pt x="7" y="1"/>
                  <a:pt x="23" y="0"/>
                </a:cubicBezTo>
                <a:cubicBezTo>
                  <a:pt x="39" y="0"/>
                  <a:pt x="53" y="11"/>
                  <a:pt x="53" y="11"/>
                </a:cubicBezTo>
                <a:cubicBezTo>
                  <a:pt x="53" y="11"/>
                  <a:pt x="26" y="49"/>
                  <a:pt x="0" y="20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1" name="任意多边形 250"/>
          <p:cNvSpPr/>
          <p:nvPr>
            <p:custDataLst>
              <p:tags r:id="rId103"/>
            </p:custDataLst>
          </p:nvPr>
        </p:nvSpPr>
        <p:spPr bwMode="auto">
          <a:xfrm>
            <a:off x="4138158" y="1654058"/>
            <a:ext cx="66685" cy="53504"/>
          </a:xfrm>
          <a:custGeom>
            <a:avLst/>
            <a:gdLst>
              <a:gd name="T0" fmla="*/ 0 w 45"/>
              <a:gd name="T1" fmla="*/ 15 h 44"/>
              <a:gd name="T2" fmla="*/ 23 w 45"/>
              <a:gd name="T3" fmla="*/ 4 h 44"/>
              <a:gd name="T4" fmla="*/ 45 w 45"/>
              <a:gd name="T5" fmla="*/ 19 h 44"/>
              <a:gd name="T6" fmla="*/ 0 w 45"/>
              <a:gd name="T7" fmla="*/ 15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" h="44">
                <a:moveTo>
                  <a:pt x="0" y="15"/>
                </a:moveTo>
                <a:cubicBezTo>
                  <a:pt x="0" y="15"/>
                  <a:pt x="10" y="0"/>
                  <a:pt x="23" y="4"/>
                </a:cubicBezTo>
                <a:cubicBezTo>
                  <a:pt x="37" y="8"/>
                  <a:pt x="45" y="19"/>
                  <a:pt x="45" y="19"/>
                </a:cubicBezTo>
                <a:cubicBezTo>
                  <a:pt x="45" y="19"/>
                  <a:pt x="15" y="44"/>
                  <a:pt x="0" y="15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2" name="任意多边形 251"/>
          <p:cNvSpPr/>
          <p:nvPr>
            <p:custDataLst>
              <p:tags r:id="rId104"/>
            </p:custDataLst>
          </p:nvPr>
        </p:nvSpPr>
        <p:spPr bwMode="auto">
          <a:xfrm>
            <a:off x="4128925" y="1697529"/>
            <a:ext cx="66685" cy="53504"/>
          </a:xfrm>
          <a:custGeom>
            <a:avLst/>
            <a:gdLst>
              <a:gd name="T0" fmla="*/ 0 w 45"/>
              <a:gd name="T1" fmla="*/ 14 h 44"/>
              <a:gd name="T2" fmla="*/ 23 w 45"/>
              <a:gd name="T3" fmla="*/ 4 h 44"/>
              <a:gd name="T4" fmla="*/ 45 w 45"/>
              <a:gd name="T5" fmla="*/ 19 h 44"/>
              <a:gd name="T6" fmla="*/ 0 w 45"/>
              <a:gd name="T7" fmla="*/ 1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" h="44">
                <a:moveTo>
                  <a:pt x="0" y="14"/>
                </a:moveTo>
                <a:cubicBezTo>
                  <a:pt x="0" y="14"/>
                  <a:pt x="10" y="0"/>
                  <a:pt x="23" y="4"/>
                </a:cubicBezTo>
                <a:cubicBezTo>
                  <a:pt x="37" y="7"/>
                  <a:pt x="45" y="19"/>
                  <a:pt x="45" y="19"/>
                </a:cubicBezTo>
                <a:cubicBezTo>
                  <a:pt x="45" y="19"/>
                  <a:pt x="15" y="44"/>
                  <a:pt x="0" y="14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5" name="矩形 184"/>
          <p:cNvSpPr/>
          <p:nvPr>
            <p:custDataLst>
              <p:tags r:id="rId105"/>
            </p:custDataLst>
          </p:nvPr>
        </p:nvSpPr>
        <p:spPr>
          <a:xfrm>
            <a:off x="2619369" y="2597314"/>
            <a:ext cx="1696748" cy="3224544"/>
          </a:xfrm>
          <a:prstGeom prst="rect">
            <a:avLst/>
          </a:prstGeom>
          <a:solidFill>
            <a:srgbClr val="3498DB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6" name="椭圆 185"/>
          <p:cNvSpPr/>
          <p:nvPr>
            <p:custDataLst>
              <p:tags r:id="rId106"/>
            </p:custDataLst>
          </p:nvPr>
        </p:nvSpPr>
        <p:spPr>
          <a:xfrm>
            <a:off x="2619742" y="1807101"/>
            <a:ext cx="1696001" cy="1450028"/>
          </a:xfrm>
          <a:prstGeom prst="ellipse">
            <a:avLst/>
          </a:prstGeom>
          <a:solidFill>
            <a:srgbClr val="3498DB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>
            <p:custDataLst>
              <p:tags r:id="rId107"/>
            </p:custDataLst>
          </p:nvPr>
        </p:nvSpPr>
        <p:spPr>
          <a:xfrm>
            <a:off x="3141159" y="1807101"/>
            <a:ext cx="666887" cy="1105544"/>
          </a:xfrm>
          <a:prstGeom prst="rect">
            <a:avLst/>
          </a:prstGeom>
        </p:spPr>
        <p:txBody>
          <a:bodyPr wrap="square">
            <a:normAutofit fontScale="80000"/>
          </a:bodyPr>
          <a:p>
            <a:pPr algn="ctr">
              <a:lnSpc>
                <a:spcPct val="140000"/>
              </a:lnSpc>
            </a:pPr>
            <a:r>
              <a:rPr lang="en-US" sz="5670" b="1" spc="15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2</a:t>
            </a:r>
            <a:endParaRPr lang="en-US" sz="5670" b="1" spc="15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>
            <p:custDataLst>
              <p:tags r:id="rId108"/>
            </p:custDataLst>
          </p:nvPr>
        </p:nvSpPr>
        <p:spPr>
          <a:xfrm>
            <a:off x="2696494" y="3264174"/>
            <a:ext cx="1542498" cy="592002"/>
          </a:xfrm>
          <a:prstGeom prst="rect">
            <a:avLst/>
          </a:prstGeom>
        </p:spPr>
        <p:txBody>
          <a:bodyPr wrap="square" lIns="85041" tIns="44221" rIns="85041" bIns="0" anchor="ctr" anchorCtr="0">
            <a:normAutofit/>
          </a:bodyPr>
          <a:p>
            <a:pPr algn="ctr">
              <a:lnSpc>
                <a:spcPct val="120000"/>
              </a:lnSpc>
            </a:pPr>
            <a:r>
              <a:rPr lang="zh-CN" altLang="en-US" sz="1700" b="1" spc="3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闪电试用</a:t>
            </a:r>
            <a:endParaRPr lang="zh-CN" altLang="en-US" sz="1700" b="1" spc="3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>
            <p:custDataLst>
              <p:tags r:id="rId109"/>
            </p:custDataLst>
          </p:nvPr>
        </p:nvSpPr>
        <p:spPr>
          <a:xfrm>
            <a:off x="2696494" y="3861138"/>
            <a:ext cx="1542498" cy="1119922"/>
          </a:xfrm>
          <a:prstGeom prst="rect">
            <a:avLst/>
          </a:prstGeom>
        </p:spPr>
        <p:txBody>
          <a:bodyPr wrap="square" lIns="86402" tIns="0" rIns="86402" bIns="43201">
            <a:normAutofit/>
          </a:bodyPr>
          <a:p>
            <a:pPr algn="ctr">
              <a:lnSpc>
                <a:spcPct val="120000"/>
              </a:lnSpc>
            </a:pPr>
            <a:r>
              <a:rPr lang="zh-CN" altLang="en-US" sz="1325" spc="15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速度较快，流程短。</a:t>
            </a:r>
            <a:endParaRPr lang="zh-CN" altLang="en-US" sz="1325" spc="15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1" name="任意多边形 150"/>
          <p:cNvSpPr/>
          <p:nvPr>
            <p:custDataLst>
              <p:tags r:id="rId110"/>
            </p:custDataLst>
          </p:nvPr>
        </p:nvSpPr>
        <p:spPr bwMode="auto">
          <a:xfrm>
            <a:off x="4863147" y="1719706"/>
            <a:ext cx="511181" cy="760746"/>
          </a:xfrm>
          <a:custGeom>
            <a:avLst/>
            <a:gdLst>
              <a:gd name="T0" fmla="*/ 130 w 164"/>
              <a:gd name="T1" fmla="*/ 299 h 299"/>
              <a:gd name="T2" fmla="*/ 123 w 164"/>
              <a:gd name="T3" fmla="*/ 132 h 299"/>
              <a:gd name="T4" fmla="*/ 161 w 164"/>
              <a:gd name="T5" fmla="*/ 47 h 299"/>
              <a:gd name="T6" fmla="*/ 143 w 164"/>
              <a:gd name="T7" fmla="*/ 51 h 299"/>
              <a:gd name="T8" fmla="*/ 108 w 164"/>
              <a:gd name="T9" fmla="*/ 75 h 299"/>
              <a:gd name="T10" fmla="*/ 80 w 164"/>
              <a:gd name="T11" fmla="*/ 6 h 299"/>
              <a:gd name="T12" fmla="*/ 77 w 164"/>
              <a:gd name="T13" fmla="*/ 51 h 299"/>
              <a:gd name="T14" fmla="*/ 48 w 164"/>
              <a:gd name="T15" fmla="*/ 33 h 299"/>
              <a:gd name="T16" fmla="*/ 27 w 164"/>
              <a:gd name="T17" fmla="*/ 16 h 299"/>
              <a:gd name="T18" fmla="*/ 52 w 164"/>
              <a:gd name="T19" fmla="*/ 74 h 299"/>
              <a:gd name="T20" fmla="*/ 10 w 164"/>
              <a:gd name="T21" fmla="*/ 35 h 299"/>
              <a:gd name="T22" fmla="*/ 9 w 164"/>
              <a:gd name="T23" fmla="*/ 53 h 299"/>
              <a:gd name="T24" fmla="*/ 43 w 164"/>
              <a:gd name="T25" fmla="*/ 93 h 299"/>
              <a:gd name="T26" fmla="*/ 10 w 164"/>
              <a:gd name="T27" fmla="*/ 75 h 299"/>
              <a:gd name="T28" fmla="*/ 20 w 164"/>
              <a:gd name="T29" fmla="*/ 97 h 299"/>
              <a:gd name="T30" fmla="*/ 71 w 164"/>
              <a:gd name="T31" fmla="*/ 161 h 299"/>
              <a:gd name="T32" fmla="*/ 62 w 164"/>
              <a:gd name="T33" fmla="*/ 299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4" h="299">
                <a:moveTo>
                  <a:pt x="130" y="299"/>
                </a:moveTo>
                <a:cubicBezTo>
                  <a:pt x="130" y="299"/>
                  <a:pt x="107" y="195"/>
                  <a:pt x="123" y="132"/>
                </a:cubicBezTo>
                <a:cubicBezTo>
                  <a:pt x="139" y="70"/>
                  <a:pt x="164" y="57"/>
                  <a:pt x="161" y="47"/>
                </a:cubicBezTo>
                <a:cubicBezTo>
                  <a:pt x="159" y="38"/>
                  <a:pt x="147" y="42"/>
                  <a:pt x="143" y="51"/>
                </a:cubicBezTo>
                <a:cubicBezTo>
                  <a:pt x="139" y="60"/>
                  <a:pt x="123" y="78"/>
                  <a:pt x="108" y="75"/>
                </a:cubicBezTo>
                <a:cubicBezTo>
                  <a:pt x="94" y="72"/>
                  <a:pt x="91" y="12"/>
                  <a:pt x="80" y="6"/>
                </a:cubicBezTo>
                <a:cubicBezTo>
                  <a:pt x="70" y="0"/>
                  <a:pt x="73" y="27"/>
                  <a:pt x="77" y="51"/>
                </a:cubicBezTo>
                <a:cubicBezTo>
                  <a:pt x="81" y="75"/>
                  <a:pt x="60" y="62"/>
                  <a:pt x="48" y="33"/>
                </a:cubicBezTo>
                <a:cubicBezTo>
                  <a:pt x="36" y="4"/>
                  <a:pt x="28" y="12"/>
                  <a:pt x="27" y="16"/>
                </a:cubicBezTo>
                <a:cubicBezTo>
                  <a:pt x="25" y="20"/>
                  <a:pt x="54" y="72"/>
                  <a:pt x="52" y="74"/>
                </a:cubicBezTo>
                <a:cubicBezTo>
                  <a:pt x="49" y="77"/>
                  <a:pt x="13" y="34"/>
                  <a:pt x="10" y="35"/>
                </a:cubicBezTo>
                <a:cubicBezTo>
                  <a:pt x="6" y="36"/>
                  <a:pt x="0" y="39"/>
                  <a:pt x="9" y="53"/>
                </a:cubicBezTo>
                <a:cubicBezTo>
                  <a:pt x="17" y="66"/>
                  <a:pt x="44" y="89"/>
                  <a:pt x="43" y="93"/>
                </a:cubicBezTo>
                <a:cubicBezTo>
                  <a:pt x="41" y="97"/>
                  <a:pt x="18" y="76"/>
                  <a:pt x="10" y="75"/>
                </a:cubicBezTo>
                <a:cubicBezTo>
                  <a:pt x="2" y="75"/>
                  <a:pt x="5" y="86"/>
                  <a:pt x="20" y="97"/>
                </a:cubicBezTo>
                <a:cubicBezTo>
                  <a:pt x="34" y="108"/>
                  <a:pt x="71" y="121"/>
                  <a:pt x="71" y="161"/>
                </a:cubicBezTo>
                <a:cubicBezTo>
                  <a:pt x="72" y="201"/>
                  <a:pt x="62" y="299"/>
                  <a:pt x="62" y="299"/>
                </a:cubicBezTo>
              </a:path>
            </a:pathLst>
          </a:custGeom>
          <a:solidFill>
            <a:srgbClr val="FFC000">
              <a:lumMod val="75000"/>
            </a:srgbClr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2" name="任意多边形 151"/>
          <p:cNvSpPr/>
          <p:nvPr>
            <p:custDataLst>
              <p:tags r:id="rId111"/>
            </p:custDataLst>
          </p:nvPr>
        </p:nvSpPr>
        <p:spPr bwMode="auto">
          <a:xfrm>
            <a:off x="4990942" y="1483186"/>
            <a:ext cx="227434" cy="220635"/>
          </a:xfrm>
          <a:custGeom>
            <a:avLst/>
            <a:gdLst>
              <a:gd name="T0" fmla="*/ 32 w 73"/>
              <a:gd name="T1" fmla="*/ 87 h 87"/>
              <a:gd name="T2" fmla="*/ 1 w 73"/>
              <a:gd name="T3" fmla="*/ 50 h 87"/>
              <a:gd name="T4" fmla="*/ 14 w 73"/>
              <a:gd name="T5" fmla="*/ 0 h 87"/>
              <a:gd name="T6" fmla="*/ 32 w 73"/>
              <a:gd name="T7" fmla="*/ 8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87">
                <a:moveTo>
                  <a:pt x="32" y="87"/>
                </a:moveTo>
                <a:cubicBezTo>
                  <a:pt x="32" y="87"/>
                  <a:pt x="3" y="78"/>
                  <a:pt x="1" y="50"/>
                </a:cubicBezTo>
                <a:cubicBezTo>
                  <a:pt x="0" y="23"/>
                  <a:pt x="14" y="0"/>
                  <a:pt x="14" y="0"/>
                </a:cubicBezTo>
                <a:cubicBezTo>
                  <a:pt x="14" y="0"/>
                  <a:pt x="73" y="39"/>
                  <a:pt x="32" y="87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3" name="任意多边形 152"/>
          <p:cNvSpPr/>
          <p:nvPr>
            <p:custDataLst>
              <p:tags r:id="rId112"/>
            </p:custDataLst>
          </p:nvPr>
        </p:nvSpPr>
        <p:spPr bwMode="auto">
          <a:xfrm>
            <a:off x="4808997" y="1562614"/>
            <a:ext cx="181946" cy="155326"/>
          </a:xfrm>
          <a:custGeom>
            <a:avLst/>
            <a:gdLst>
              <a:gd name="T0" fmla="*/ 38 w 58"/>
              <a:gd name="T1" fmla="*/ 61 h 61"/>
              <a:gd name="T2" fmla="*/ 7 w 58"/>
              <a:gd name="T3" fmla="*/ 41 h 61"/>
              <a:gd name="T4" fmla="*/ 5 w 58"/>
              <a:gd name="T5" fmla="*/ 0 h 61"/>
              <a:gd name="T6" fmla="*/ 38 w 58"/>
              <a:gd name="T7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61">
                <a:moveTo>
                  <a:pt x="38" y="61"/>
                </a:moveTo>
                <a:cubicBezTo>
                  <a:pt x="38" y="61"/>
                  <a:pt x="14" y="61"/>
                  <a:pt x="7" y="41"/>
                </a:cubicBezTo>
                <a:cubicBezTo>
                  <a:pt x="0" y="20"/>
                  <a:pt x="5" y="0"/>
                  <a:pt x="5" y="0"/>
                </a:cubicBezTo>
                <a:cubicBezTo>
                  <a:pt x="5" y="0"/>
                  <a:pt x="58" y="17"/>
                  <a:pt x="38" y="6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4" name="任意多边形 153"/>
          <p:cNvSpPr/>
          <p:nvPr>
            <p:custDataLst>
              <p:tags r:id="rId113"/>
            </p:custDataLst>
          </p:nvPr>
        </p:nvSpPr>
        <p:spPr bwMode="auto">
          <a:xfrm>
            <a:off x="5140399" y="1401993"/>
            <a:ext cx="192777" cy="172977"/>
          </a:xfrm>
          <a:custGeom>
            <a:avLst/>
            <a:gdLst>
              <a:gd name="T0" fmla="*/ 17 w 62"/>
              <a:gd name="T1" fmla="*/ 68 h 68"/>
              <a:gd name="T2" fmla="*/ 9 w 62"/>
              <a:gd name="T3" fmla="*/ 31 h 68"/>
              <a:gd name="T4" fmla="*/ 36 w 62"/>
              <a:gd name="T5" fmla="*/ 0 h 68"/>
              <a:gd name="T6" fmla="*/ 17 w 62"/>
              <a:gd name="T7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2" h="68">
                <a:moveTo>
                  <a:pt x="17" y="68"/>
                </a:moveTo>
                <a:cubicBezTo>
                  <a:pt x="17" y="68"/>
                  <a:pt x="0" y="51"/>
                  <a:pt x="9" y="31"/>
                </a:cubicBezTo>
                <a:cubicBezTo>
                  <a:pt x="18" y="11"/>
                  <a:pt x="36" y="0"/>
                  <a:pt x="36" y="0"/>
                </a:cubicBezTo>
                <a:cubicBezTo>
                  <a:pt x="36" y="0"/>
                  <a:pt x="62" y="50"/>
                  <a:pt x="17" y="6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5" name="任意多边形 154"/>
          <p:cNvSpPr/>
          <p:nvPr>
            <p:custDataLst>
              <p:tags r:id="rId114"/>
            </p:custDataLst>
          </p:nvPr>
        </p:nvSpPr>
        <p:spPr bwMode="auto">
          <a:xfrm>
            <a:off x="4735351" y="1694995"/>
            <a:ext cx="142957" cy="118260"/>
          </a:xfrm>
          <a:custGeom>
            <a:avLst/>
            <a:gdLst>
              <a:gd name="T0" fmla="*/ 42 w 46"/>
              <a:gd name="T1" fmla="*/ 41 h 47"/>
              <a:gd name="T2" fmla="*/ 12 w 46"/>
              <a:gd name="T3" fmla="*/ 32 h 47"/>
              <a:gd name="T4" fmla="*/ 0 w 46"/>
              <a:gd name="T5" fmla="*/ 0 h 47"/>
              <a:gd name="T6" fmla="*/ 42 w 46"/>
              <a:gd name="T7" fmla="*/ 41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7">
                <a:moveTo>
                  <a:pt x="42" y="41"/>
                </a:moveTo>
                <a:cubicBezTo>
                  <a:pt x="42" y="41"/>
                  <a:pt x="23" y="47"/>
                  <a:pt x="12" y="32"/>
                </a:cubicBezTo>
                <a:cubicBezTo>
                  <a:pt x="1" y="18"/>
                  <a:pt x="0" y="0"/>
                  <a:pt x="0" y="0"/>
                </a:cubicBezTo>
                <a:cubicBezTo>
                  <a:pt x="0" y="0"/>
                  <a:pt x="46" y="1"/>
                  <a:pt x="42" y="4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6" name="任意多边形 155"/>
          <p:cNvSpPr/>
          <p:nvPr>
            <p:custDataLst>
              <p:tags r:id="rId115"/>
            </p:custDataLst>
          </p:nvPr>
        </p:nvSpPr>
        <p:spPr bwMode="auto">
          <a:xfrm>
            <a:off x="4694197" y="1813254"/>
            <a:ext cx="175448" cy="130615"/>
          </a:xfrm>
          <a:custGeom>
            <a:avLst/>
            <a:gdLst>
              <a:gd name="T0" fmla="*/ 56 w 56"/>
              <a:gd name="T1" fmla="*/ 38 h 51"/>
              <a:gd name="T2" fmla="*/ 25 w 56"/>
              <a:gd name="T3" fmla="*/ 44 h 51"/>
              <a:gd name="T4" fmla="*/ 0 w 56"/>
              <a:gd name="T5" fmla="*/ 20 h 51"/>
              <a:gd name="T6" fmla="*/ 56 w 56"/>
              <a:gd name="T7" fmla="*/ 38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51">
                <a:moveTo>
                  <a:pt x="56" y="38"/>
                </a:moveTo>
                <a:cubicBezTo>
                  <a:pt x="56" y="38"/>
                  <a:pt x="42" y="51"/>
                  <a:pt x="25" y="44"/>
                </a:cubicBezTo>
                <a:cubicBezTo>
                  <a:pt x="9" y="36"/>
                  <a:pt x="0" y="20"/>
                  <a:pt x="0" y="20"/>
                </a:cubicBezTo>
                <a:cubicBezTo>
                  <a:pt x="0" y="20"/>
                  <a:pt x="42" y="0"/>
                  <a:pt x="56" y="3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7" name="任意多边形 156"/>
          <p:cNvSpPr/>
          <p:nvPr>
            <p:custDataLst>
              <p:tags r:id="rId116"/>
            </p:custDataLst>
          </p:nvPr>
        </p:nvSpPr>
        <p:spPr bwMode="auto">
          <a:xfrm>
            <a:off x="4731019" y="1933279"/>
            <a:ext cx="173282" cy="121791"/>
          </a:xfrm>
          <a:custGeom>
            <a:avLst/>
            <a:gdLst>
              <a:gd name="T0" fmla="*/ 55 w 55"/>
              <a:gd name="T1" fmla="*/ 21 h 48"/>
              <a:gd name="T2" fmla="*/ 34 w 55"/>
              <a:gd name="T3" fmla="*/ 44 h 48"/>
              <a:gd name="T4" fmla="*/ 0 w 55"/>
              <a:gd name="T5" fmla="*/ 41 h 48"/>
              <a:gd name="T6" fmla="*/ 55 w 55"/>
              <a:gd name="T7" fmla="*/ 21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" h="48">
                <a:moveTo>
                  <a:pt x="55" y="21"/>
                </a:moveTo>
                <a:cubicBezTo>
                  <a:pt x="55" y="21"/>
                  <a:pt x="52" y="41"/>
                  <a:pt x="34" y="44"/>
                </a:cubicBezTo>
                <a:cubicBezTo>
                  <a:pt x="17" y="48"/>
                  <a:pt x="0" y="41"/>
                  <a:pt x="0" y="41"/>
                </a:cubicBezTo>
                <a:cubicBezTo>
                  <a:pt x="0" y="41"/>
                  <a:pt x="20" y="0"/>
                  <a:pt x="55" y="2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8" name="任意多边形 157"/>
          <p:cNvSpPr/>
          <p:nvPr>
            <p:custDataLst>
              <p:tags r:id="rId117"/>
            </p:custDataLst>
          </p:nvPr>
        </p:nvSpPr>
        <p:spPr bwMode="auto">
          <a:xfrm>
            <a:off x="4579398" y="1890917"/>
            <a:ext cx="175448" cy="123555"/>
          </a:xfrm>
          <a:custGeom>
            <a:avLst/>
            <a:gdLst>
              <a:gd name="T0" fmla="*/ 56 w 56"/>
              <a:gd name="T1" fmla="*/ 24 h 49"/>
              <a:gd name="T2" fmla="*/ 34 w 56"/>
              <a:gd name="T3" fmla="*/ 46 h 49"/>
              <a:gd name="T4" fmla="*/ 0 w 56"/>
              <a:gd name="T5" fmla="*/ 41 h 49"/>
              <a:gd name="T6" fmla="*/ 56 w 56"/>
              <a:gd name="T7" fmla="*/ 24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56" y="24"/>
                </a:moveTo>
                <a:cubicBezTo>
                  <a:pt x="56" y="24"/>
                  <a:pt x="52" y="43"/>
                  <a:pt x="34" y="46"/>
                </a:cubicBezTo>
                <a:cubicBezTo>
                  <a:pt x="16" y="49"/>
                  <a:pt x="0" y="41"/>
                  <a:pt x="0" y="41"/>
                </a:cubicBezTo>
                <a:cubicBezTo>
                  <a:pt x="0" y="41"/>
                  <a:pt x="22" y="0"/>
                  <a:pt x="56" y="24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9" name="任意多边形 158"/>
          <p:cNvSpPr/>
          <p:nvPr>
            <p:custDataLst>
              <p:tags r:id="rId118"/>
            </p:custDataLst>
          </p:nvPr>
        </p:nvSpPr>
        <p:spPr bwMode="auto">
          <a:xfrm>
            <a:off x="4594560" y="1712645"/>
            <a:ext cx="175448" cy="132381"/>
          </a:xfrm>
          <a:custGeom>
            <a:avLst/>
            <a:gdLst>
              <a:gd name="T0" fmla="*/ 56 w 56"/>
              <a:gd name="T1" fmla="*/ 38 h 52"/>
              <a:gd name="T2" fmla="*/ 25 w 56"/>
              <a:gd name="T3" fmla="*/ 44 h 52"/>
              <a:gd name="T4" fmla="*/ 0 w 56"/>
              <a:gd name="T5" fmla="*/ 22 h 52"/>
              <a:gd name="T6" fmla="*/ 56 w 56"/>
              <a:gd name="T7" fmla="*/ 38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52">
                <a:moveTo>
                  <a:pt x="56" y="38"/>
                </a:moveTo>
                <a:cubicBezTo>
                  <a:pt x="56" y="38"/>
                  <a:pt x="42" y="52"/>
                  <a:pt x="25" y="44"/>
                </a:cubicBezTo>
                <a:cubicBezTo>
                  <a:pt x="9" y="37"/>
                  <a:pt x="0" y="22"/>
                  <a:pt x="0" y="22"/>
                </a:cubicBezTo>
                <a:cubicBezTo>
                  <a:pt x="0" y="22"/>
                  <a:pt x="40" y="0"/>
                  <a:pt x="56" y="3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0" name="任意多边形 159"/>
          <p:cNvSpPr/>
          <p:nvPr>
            <p:custDataLst>
              <p:tags r:id="rId119"/>
            </p:custDataLst>
          </p:nvPr>
        </p:nvSpPr>
        <p:spPr bwMode="auto">
          <a:xfrm>
            <a:off x="4529579" y="1809724"/>
            <a:ext cx="149456" cy="104140"/>
          </a:xfrm>
          <a:custGeom>
            <a:avLst/>
            <a:gdLst>
              <a:gd name="T0" fmla="*/ 48 w 48"/>
              <a:gd name="T1" fmla="*/ 26 h 41"/>
              <a:gd name="T2" fmla="*/ 26 w 48"/>
              <a:gd name="T3" fmla="*/ 39 h 41"/>
              <a:gd name="T4" fmla="*/ 0 w 48"/>
              <a:gd name="T5" fmla="*/ 28 h 41"/>
              <a:gd name="T6" fmla="*/ 48 w 48"/>
              <a:gd name="T7" fmla="*/ 26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" h="41">
                <a:moveTo>
                  <a:pt x="48" y="26"/>
                </a:moveTo>
                <a:cubicBezTo>
                  <a:pt x="48" y="26"/>
                  <a:pt x="41" y="41"/>
                  <a:pt x="26" y="39"/>
                </a:cubicBezTo>
                <a:cubicBezTo>
                  <a:pt x="11" y="37"/>
                  <a:pt x="0" y="28"/>
                  <a:pt x="0" y="28"/>
                </a:cubicBezTo>
                <a:cubicBezTo>
                  <a:pt x="0" y="28"/>
                  <a:pt x="27" y="0"/>
                  <a:pt x="48" y="26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1" name="任意多边形 160"/>
          <p:cNvSpPr/>
          <p:nvPr>
            <p:custDataLst>
              <p:tags r:id="rId120"/>
            </p:custDataLst>
          </p:nvPr>
        </p:nvSpPr>
        <p:spPr bwMode="auto">
          <a:xfrm>
            <a:off x="4648710" y="1553789"/>
            <a:ext cx="121298" cy="105904"/>
          </a:xfrm>
          <a:custGeom>
            <a:avLst/>
            <a:gdLst>
              <a:gd name="T0" fmla="*/ 39 w 39"/>
              <a:gd name="T1" fmla="*/ 34 h 41"/>
              <a:gd name="T2" fmla="*/ 13 w 39"/>
              <a:gd name="T3" fmla="*/ 30 h 41"/>
              <a:gd name="T4" fmla="*/ 0 w 39"/>
              <a:gd name="T5" fmla="*/ 6 h 41"/>
              <a:gd name="T6" fmla="*/ 39 w 39"/>
              <a:gd name="T7" fmla="*/ 34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41">
                <a:moveTo>
                  <a:pt x="39" y="34"/>
                </a:moveTo>
                <a:cubicBezTo>
                  <a:pt x="39" y="34"/>
                  <a:pt x="24" y="41"/>
                  <a:pt x="13" y="30"/>
                </a:cubicBezTo>
                <a:cubicBezTo>
                  <a:pt x="3" y="20"/>
                  <a:pt x="0" y="6"/>
                  <a:pt x="0" y="6"/>
                </a:cubicBezTo>
                <a:cubicBezTo>
                  <a:pt x="0" y="6"/>
                  <a:pt x="37" y="0"/>
                  <a:pt x="39" y="34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2" name="任意多边形 161"/>
          <p:cNvSpPr/>
          <p:nvPr>
            <p:custDataLst>
              <p:tags r:id="rId121"/>
            </p:custDataLst>
          </p:nvPr>
        </p:nvSpPr>
        <p:spPr bwMode="auto">
          <a:xfrm>
            <a:off x="4536076" y="1483186"/>
            <a:ext cx="95305" cy="81194"/>
          </a:xfrm>
          <a:custGeom>
            <a:avLst/>
            <a:gdLst>
              <a:gd name="T0" fmla="*/ 31 w 31"/>
              <a:gd name="T1" fmla="*/ 27 h 32"/>
              <a:gd name="T2" fmla="*/ 11 w 31"/>
              <a:gd name="T3" fmla="*/ 24 h 32"/>
              <a:gd name="T4" fmla="*/ 0 w 31"/>
              <a:gd name="T5" fmla="*/ 4 h 32"/>
              <a:gd name="T6" fmla="*/ 31 w 31"/>
              <a:gd name="T7" fmla="*/ 27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" h="32">
                <a:moveTo>
                  <a:pt x="31" y="27"/>
                </a:moveTo>
                <a:cubicBezTo>
                  <a:pt x="31" y="27"/>
                  <a:pt x="19" y="32"/>
                  <a:pt x="11" y="24"/>
                </a:cubicBezTo>
                <a:cubicBezTo>
                  <a:pt x="2" y="16"/>
                  <a:pt x="0" y="4"/>
                  <a:pt x="0" y="4"/>
                </a:cubicBezTo>
                <a:cubicBezTo>
                  <a:pt x="0" y="4"/>
                  <a:pt x="30" y="0"/>
                  <a:pt x="31" y="27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3" name="任意多边形 162"/>
          <p:cNvSpPr/>
          <p:nvPr>
            <p:custDataLst>
              <p:tags r:id="rId122"/>
            </p:custDataLst>
          </p:nvPr>
        </p:nvSpPr>
        <p:spPr bwMode="auto">
          <a:xfrm>
            <a:off x="4707194" y="1449649"/>
            <a:ext cx="119131" cy="102374"/>
          </a:xfrm>
          <a:custGeom>
            <a:avLst/>
            <a:gdLst>
              <a:gd name="T0" fmla="*/ 32 w 38"/>
              <a:gd name="T1" fmla="*/ 36 h 40"/>
              <a:gd name="T2" fmla="*/ 8 w 38"/>
              <a:gd name="T3" fmla="*/ 27 h 40"/>
              <a:gd name="T4" fmla="*/ 0 w 38"/>
              <a:gd name="T5" fmla="*/ 0 h 40"/>
              <a:gd name="T6" fmla="*/ 32 w 38"/>
              <a:gd name="T7" fmla="*/ 3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" h="40">
                <a:moveTo>
                  <a:pt x="32" y="36"/>
                </a:moveTo>
                <a:cubicBezTo>
                  <a:pt x="32" y="36"/>
                  <a:pt x="16" y="40"/>
                  <a:pt x="8" y="27"/>
                </a:cubicBezTo>
                <a:cubicBezTo>
                  <a:pt x="0" y="15"/>
                  <a:pt x="0" y="0"/>
                  <a:pt x="0" y="0"/>
                </a:cubicBezTo>
                <a:cubicBezTo>
                  <a:pt x="0" y="0"/>
                  <a:pt x="38" y="4"/>
                  <a:pt x="32" y="36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4" name="任意多边形 163"/>
          <p:cNvSpPr/>
          <p:nvPr>
            <p:custDataLst>
              <p:tags r:id="rId123"/>
            </p:custDataLst>
          </p:nvPr>
        </p:nvSpPr>
        <p:spPr bwMode="auto">
          <a:xfrm>
            <a:off x="4722355" y="1320800"/>
            <a:ext cx="119131" cy="102374"/>
          </a:xfrm>
          <a:custGeom>
            <a:avLst/>
            <a:gdLst>
              <a:gd name="T0" fmla="*/ 31 w 38"/>
              <a:gd name="T1" fmla="*/ 36 h 40"/>
              <a:gd name="T2" fmla="*/ 8 w 38"/>
              <a:gd name="T3" fmla="*/ 27 h 40"/>
              <a:gd name="T4" fmla="*/ 0 w 38"/>
              <a:gd name="T5" fmla="*/ 0 h 40"/>
              <a:gd name="T6" fmla="*/ 31 w 38"/>
              <a:gd name="T7" fmla="*/ 3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" h="40">
                <a:moveTo>
                  <a:pt x="31" y="36"/>
                </a:moveTo>
                <a:cubicBezTo>
                  <a:pt x="31" y="36"/>
                  <a:pt x="15" y="40"/>
                  <a:pt x="8" y="27"/>
                </a:cubicBezTo>
                <a:cubicBezTo>
                  <a:pt x="0" y="14"/>
                  <a:pt x="0" y="0"/>
                  <a:pt x="0" y="0"/>
                </a:cubicBezTo>
                <a:cubicBezTo>
                  <a:pt x="0" y="0"/>
                  <a:pt x="38" y="3"/>
                  <a:pt x="31" y="36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5" name="任意多边形 164"/>
          <p:cNvSpPr/>
          <p:nvPr>
            <p:custDataLst>
              <p:tags r:id="rId124"/>
            </p:custDataLst>
          </p:nvPr>
        </p:nvSpPr>
        <p:spPr bwMode="auto">
          <a:xfrm>
            <a:off x="5049426" y="1176063"/>
            <a:ext cx="134293" cy="114729"/>
          </a:xfrm>
          <a:custGeom>
            <a:avLst/>
            <a:gdLst>
              <a:gd name="T0" fmla="*/ 11 w 43"/>
              <a:gd name="T1" fmla="*/ 45 h 45"/>
              <a:gd name="T2" fmla="*/ 7 w 43"/>
              <a:gd name="T3" fmla="*/ 20 h 45"/>
              <a:gd name="T4" fmla="*/ 27 w 43"/>
              <a:gd name="T5" fmla="*/ 0 h 45"/>
              <a:gd name="T6" fmla="*/ 11 w 43"/>
              <a:gd name="T7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" h="45">
                <a:moveTo>
                  <a:pt x="11" y="45"/>
                </a:moveTo>
                <a:cubicBezTo>
                  <a:pt x="11" y="45"/>
                  <a:pt x="0" y="33"/>
                  <a:pt x="7" y="20"/>
                </a:cubicBezTo>
                <a:cubicBezTo>
                  <a:pt x="14" y="7"/>
                  <a:pt x="27" y="0"/>
                  <a:pt x="27" y="0"/>
                </a:cubicBezTo>
                <a:cubicBezTo>
                  <a:pt x="27" y="0"/>
                  <a:pt x="43" y="34"/>
                  <a:pt x="11" y="45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6" name="任意多边形 165"/>
          <p:cNvSpPr/>
          <p:nvPr>
            <p:custDataLst>
              <p:tags r:id="rId125"/>
            </p:custDataLst>
          </p:nvPr>
        </p:nvSpPr>
        <p:spPr bwMode="auto">
          <a:xfrm>
            <a:off x="5508621" y="1454945"/>
            <a:ext cx="110468" cy="86489"/>
          </a:xfrm>
          <a:custGeom>
            <a:avLst/>
            <a:gdLst>
              <a:gd name="T0" fmla="*/ 3 w 35"/>
              <a:gd name="T1" fmla="*/ 29 h 34"/>
              <a:gd name="T2" fmla="*/ 11 w 35"/>
              <a:gd name="T3" fmla="*/ 8 h 34"/>
              <a:gd name="T4" fmla="*/ 35 w 35"/>
              <a:gd name="T5" fmla="*/ 0 h 34"/>
              <a:gd name="T6" fmla="*/ 3 w 35"/>
              <a:gd name="T7" fmla="*/ 29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" h="34">
                <a:moveTo>
                  <a:pt x="3" y="29"/>
                </a:moveTo>
                <a:cubicBezTo>
                  <a:pt x="3" y="29"/>
                  <a:pt x="0" y="15"/>
                  <a:pt x="11" y="8"/>
                </a:cubicBezTo>
                <a:cubicBezTo>
                  <a:pt x="22" y="0"/>
                  <a:pt x="35" y="0"/>
                  <a:pt x="35" y="0"/>
                </a:cubicBezTo>
                <a:cubicBezTo>
                  <a:pt x="35" y="0"/>
                  <a:pt x="33" y="34"/>
                  <a:pt x="3" y="29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8" name="任意多边形 167"/>
          <p:cNvSpPr/>
          <p:nvPr>
            <p:custDataLst>
              <p:tags r:id="rId126"/>
            </p:custDataLst>
          </p:nvPr>
        </p:nvSpPr>
        <p:spPr bwMode="auto">
          <a:xfrm>
            <a:off x="4436440" y="1679109"/>
            <a:ext cx="134293" cy="93550"/>
          </a:xfrm>
          <a:custGeom>
            <a:avLst/>
            <a:gdLst>
              <a:gd name="T0" fmla="*/ 43 w 43"/>
              <a:gd name="T1" fmla="*/ 25 h 37"/>
              <a:gd name="T2" fmla="*/ 22 w 43"/>
              <a:gd name="T3" fmla="*/ 34 h 37"/>
              <a:gd name="T4" fmla="*/ 0 w 43"/>
              <a:gd name="T5" fmla="*/ 21 h 37"/>
              <a:gd name="T6" fmla="*/ 43 w 43"/>
              <a:gd name="T7" fmla="*/ 25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" h="37">
                <a:moveTo>
                  <a:pt x="43" y="25"/>
                </a:moveTo>
                <a:cubicBezTo>
                  <a:pt x="43" y="25"/>
                  <a:pt x="35" y="37"/>
                  <a:pt x="22" y="34"/>
                </a:cubicBezTo>
                <a:cubicBezTo>
                  <a:pt x="9" y="31"/>
                  <a:pt x="0" y="21"/>
                  <a:pt x="0" y="21"/>
                </a:cubicBezTo>
                <a:cubicBezTo>
                  <a:pt x="0" y="21"/>
                  <a:pt x="27" y="0"/>
                  <a:pt x="43" y="25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/>
          <p:nvPr>
            <p:custDataLst>
              <p:tags r:id="rId127"/>
            </p:custDataLst>
          </p:nvPr>
        </p:nvSpPr>
        <p:spPr bwMode="auto">
          <a:xfrm>
            <a:off x="5055923" y="1336685"/>
            <a:ext cx="121298" cy="121791"/>
          </a:xfrm>
          <a:custGeom>
            <a:avLst/>
            <a:gdLst>
              <a:gd name="T0" fmla="*/ 15 w 39"/>
              <a:gd name="T1" fmla="*/ 48 h 48"/>
              <a:gd name="T2" fmla="*/ 1 w 39"/>
              <a:gd name="T3" fmla="*/ 26 h 48"/>
              <a:gd name="T4" fmla="*/ 11 w 39"/>
              <a:gd name="T5" fmla="*/ 0 h 48"/>
              <a:gd name="T6" fmla="*/ 15 w 39"/>
              <a:gd name="T7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48">
                <a:moveTo>
                  <a:pt x="15" y="48"/>
                </a:moveTo>
                <a:cubicBezTo>
                  <a:pt x="15" y="48"/>
                  <a:pt x="0" y="41"/>
                  <a:pt x="1" y="26"/>
                </a:cubicBezTo>
                <a:cubicBezTo>
                  <a:pt x="2" y="11"/>
                  <a:pt x="11" y="0"/>
                  <a:pt x="11" y="0"/>
                </a:cubicBezTo>
                <a:cubicBezTo>
                  <a:pt x="11" y="0"/>
                  <a:pt x="39" y="25"/>
                  <a:pt x="15" y="4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0" name="任意多边形 169"/>
          <p:cNvSpPr/>
          <p:nvPr>
            <p:custDataLst>
              <p:tags r:id="rId128"/>
            </p:custDataLst>
          </p:nvPr>
        </p:nvSpPr>
        <p:spPr bwMode="auto">
          <a:xfrm>
            <a:off x="4557738" y="1626157"/>
            <a:ext cx="121298" cy="100610"/>
          </a:xfrm>
          <a:custGeom>
            <a:avLst/>
            <a:gdLst>
              <a:gd name="T0" fmla="*/ 39 w 39"/>
              <a:gd name="T1" fmla="*/ 33 h 40"/>
              <a:gd name="T2" fmla="*/ 14 w 39"/>
              <a:gd name="T3" fmla="*/ 30 h 40"/>
              <a:gd name="T4" fmla="*/ 0 w 39"/>
              <a:gd name="T5" fmla="*/ 5 h 40"/>
              <a:gd name="T6" fmla="*/ 39 w 39"/>
              <a:gd name="T7" fmla="*/ 3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40">
                <a:moveTo>
                  <a:pt x="39" y="33"/>
                </a:moveTo>
                <a:cubicBezTo>
                  <a:pt x="39" y="33"/>
                  <a:pt x="24" y="40"/>
                  <a:pt x="14" y="30"/>
                </a:cubicBezTo>
                <a:cubicBezTo>
                  <a:pt x="3" y="19"/>
                  <a:pt x="0" y="5"/>
                  <a:pt x="0" y="5"/>
                </a:cubicBezTo>
                <a:cubicBezTo>
                  <a:pt x="0" y="5"/>
                  <a:pt x="38" y="0"/>
                  <a:pt x="39" y="3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1" name="任意多边形 170"/>
          <p:cNvSpPr/>
          <p:nvPr>
            <p:custDataLst>
              <p:tags r:id="rId129"/>
            </p:custDataLst>
          </p:nvPr>
        </p:nvSpPr>
        <p:spPr bwMode="auto">
          <a:xfrm>
            <a:off x="4850151" y="1394933"/>
            <a:ext cx="175448" cy="172977"/>
          </a:xfrm>
          <a:custGeom>
            <a:avLst/>
            <a:gdLst>
              <a:gd name="T0" fmla="*/ 25 w 56"/>
              <a:gd name="T1" fmla="*/ 68 h 68"/>
              <a:gd name="T2" fmla="*/ 1 w 56"/>
              <a:gd name="T3" fmla="*/ 40 h 68"/>
              <a:gd name="T4" fmla="*/ 11 w 56"/>
              <a:gd name="T5" fmla="*/ 0 h 68"/>
              <a:gd name="T6" fmla="*/ 25 w 56"/>
              <a:gd name="T7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68">
                <a:moveTo>
                  <a:pt x="25" y="68"/>
                </a:moveTo>
                <a:cubicBezTo>
                  <a:pt x="25" y="68"/>
                  <a:pt x="3" y="61"/>
                  <a:pt x="1" y="40"/>
                </a:cubicBezTo>
                <a:cubicBezTo>
                  <a:pt x="0" y="19"/>
                  <a:pt x="11" y="0"/>
                  <a:pt x="11" y="0"/>
                </a:cubicBezTo>
                <a:cubicBezTo>
                  <a:pt x="11" y="0"/>
                  <a:pt x="56" y="31"/>
                  <a:pt x="25" y="6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2" name="任意多边形 171"/>
          <p:cNvSpPr/>
          <p:nvPr>
            <p:custDataLst>
              <p:tags r:id="rId130"/>
            </p:custDataLst>
          </p:nvPr>
        </p:nvSpPr>
        <p:spPr bwMode="auto">
          <a:xfrm>
            <a:off x="5133899" y="1574970"/>
            <a:ext cx="253425" cy="211809"/>
          </a:xfrm>
          <a:custGeom>
            <a:avLst/>
            <a:gdLst>
              <a:gd name="T0" fmla="*/ 21 w 81"/>
              <a:gd name="T1" fmla="*/ 83 h 83"/>
              <a:gd name="T2" fmla="*/ 14 w 81"/>
              <a:gd name="T3" fmla="*/ 36 h 83"/>
              <a:gd name="T4" fmla="*/ 51 w 81"/>
              <a:gd name="T5" fmla="*/ 0 h 83"/>
              <a:gd name="T6" fmla="*/ 21 w 81"/>
              <a:gd name="T7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1" h="83">
                <a:moveTo>
                  <a:pt x="21" y="83"/>
                </a:moveTo>
                <a:cubicBezTo>
                  <a:pt x="21" y="83"/>
                  <a:pt x="0" y="60"/>
                  <a:pt x="14" y="36"/>
                </a:cubicBezTo>
                <a:cubicBezTo>
                  <a:pt x="27" y="12"/>
                  <a:pt x="51" y="0"/>
                  <a:pt x="51" y="0"/>
                </a:cubicBezTo>
                <a:cubicBezTo>
                  <a:pt x="51" y="0"/>
                  <a:pt x="81" y="65"/>
                  <a:pt x="21" y="8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3" name="任意多边形 172"/>
          <p:cNvSpPr/>
          <p:nvPr>
            <p:custDataLst>
              <p:tags r:id="rId131"/>
            </p:custDataLst>
          </p:nvPr>
        </p:nvSpPr>
        <p:spPr bwMode="auto">
          <a:xfrm>
            <a:off x="5324509" y="1673814"/>
            <a:ext cx="162453" cy="130615"/>
          </a:xfrm>
          <a:custGeom>
            <a:avLst/>
            <a:gdLst>
              <a:gd name="T0" fmla="*/ 10 w 52"/>
              <a:gd name="T1" fmla="*/ 51 h 51"/>
              <a:gd name="T2" fmla="*/ 12 w 52"/>
              <a:gd name="T3" fmla="*/ 19 h 51"/>
              <a:gd name="T4" fmla="*/ 42 w 52"/>
              <a:gd name="T5" fmla="*/ 0 h 51"/>
              <a:gd name="T6" fmla="*/ 10 w 52"/>
              <a:gd name="T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1">
                <a:moveTo>
                  <a:pt x="10" y="51"/>
                </a:moveTo>
                <a:cubicBezTo>
                  <a:pt x="10" y="51"/>
                  <a:pt x="0" y="33"/>
                  <a:pt x="12" y="19"/>
                </a:cubicBezTo>
                <a:cubicBezTo>
                  <a:pt x="24" y="5"/>
                  <a:pt x="42" y="0"/>
                  <a:pt x="42" y="0"/>
                </a:cubicBezTo>
                <a:cubicBezTo>
                  <a:pt x="42" y="0"/>
                  <a:pt x="52" y="47"/>
                  <a:pt x="10" y="5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4" name="任意多边形 173"/>
          <p:cNvSpPr/>
          <p:nvPr>
            <p:custDataLst>
              <p:tags r:id="rId132"/>
            </p:custDataLst>
          </p:nvPr>
        </p:nvSpPr>
        <p:spPr bwMode="auto">
          <a:xfrm>
            <a:off x="5493459" y="1679109"/>
            <a:ext cx="162453" cy="130615"/>
          </a:xfrm>
          <a:custGeom>
            <a:avLst/>
            <a:gdLst>
              <a:gd name="T0" fmla="*/ 0 w 52"/>
              <a:gd name="T1" fmla="*/ 33 h 51"/>
              <a:gd name="T2" fmla="*/ 17 w 52"/>
              <a:gd name="T3" fmla="*/ 7 h 51"/>
              <a:gd name="T4" fmla="*/ 52 w 52"/>
              <a:gd name="T5" fmla="*/ 5 h 51"/>
              <a:gd name="T6" fmla="*/ 0 w 52"/>
              <a:gd name="T7" fmla="*/ 33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1">
                <a:moveTo>
                  <a:pt x="0" y="33"/>
                </a:moveTo>
                <a:cubicBezTo>
                  <a:pt x="0" y="33"/>
                  <a:pt x="0" y="13"/>
                  <a:pt x="17" y="7"/>
                </a:cubicBezTo>
                <a:cubicBezTo>
                  <a:pt x="35" y="0"/>
                  <a:pt x="52" y="5"/>
                  <a:pt x="52" y="5"/>
                </a:cubicBezTo>
                <a:cubicBezTo>
                  <a:pt x="52" y="5"/>
                  <a:pt x="38" y="51"/>
                  <a:pt x="0" y="3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5" name="任意多边形 174"/>
          <p:cNvSpPr/>
          <p:nvPr>
            <p:custDataLst>
              <p:tags r:id="rId133"/>
            </p:custDataLst>
          </p:nvPr>
        </p:nvSpPr>
        <p:spPr bwMode="auto">
          <a:xfrm>
            <a:off x="5473967" y="1574970"/>
            <a:ext cx="166784" cy="128850"/>
          </a:xfrm>
          <a:custGeom>
            <a:avLst/>
            <a:gdLst>
              <a:gd name="T0" fmla="*/ 0 w 53"/>
              <a:gd name="T1" fmla="*/ 33 h 51"/>
              <a:gd name="T2" fmla="*/ 18 w 53"/>
              <a:gd name="T3" fmla="*/ 6 h 51"/>
              <a:gd name="T4" fmla="*/ 53 w 53"/>
              <a:gd name="T5" fmla="*/ 5 h 51"/>
              <a:gd name="T6" fmla="*/ 0 w 53"/>
              <a:gd name="T7" fmla="*/ 33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" h="51">
                <a:moveTo>
                  <a:pt x="0" y="33"/>
                </a:moveTo>
                <a:cubicBezTo>
                  <a:pt x="0" y="33"/>
                  <a:pt x="0" y="12"/>
                  <a:pt x="18" y="6"/>
                </a:cubicBezTo>
                <a:cubicBezTo>
                  <a:pt x="35" y="0"/>
                  <a:pt x="53" y="5"/>
                  <a:pt x="53" y="5"/>
                </a:cubicBezTo>
                <a:cubicBezTo>
                  <a:pt x="53" y="5"/>
                  <a:pt x="38" y="51"/>
                  <a:pt x="0" y="3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6" name="任意多边形 175"/>
          <p:cNvSpPr/>
          <p:nvPr>
            <p:custDataLst>
              <p:tags r:id="rId134"/>
            </p:custDataLst>
          </p:nvPr>
        </p:nvSpPr>
        <p:spPr bwMode="auto">
          <a:xfrm>
            <a:off x="5339672" y="1493776"/>
            <a:ext cx="162453" cy="127085"/>
          </a:xfrm>
          <a:custGeom>
            <a:avLst/>
            <a:gdLst>
              <a:gd name="T0" fmla="*/ 11 w 52"/>
              <a:gd name="T1" fmla="*/ 50 h 50"/>
              <a:gd name="T2" fmla="*/ 12 w 52"/>
              <a:gd name="T3" fmla="*/ 19 h 50"/>
              <a:gd name="T4" fmla="*/ 42 w 52"/>
              <a:gd name="T5" fmla="*/ 0 h 50"/>
              <a:gd name="T6" fmla="*/ 11 w 52"/>
              <a:gd name="T7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0">
                <a:moveTo>
                  <a:pt x="11" y="50"/>
                </a:moveTo>
                <a:cubicBezTo>
                  <a:pt x="11" y="50"/>
                  <a:pt x="0" y="33"/>
                  <a:pt x="12" y="19"/>
                </a:cubicBezTo>
                <a:cubicBezTo>
                  <a:pt x="24" y="5"/>
                  <a:pt x="42" y="0"/>
                  <a:pt x="42" y="0"/>
                </a:cubicBezTo>
                <a:cubicBezTo>
                  <a:pt x="42" y="0"/>
                  <a:pt x="52" y="46"/>
                  <a:pt x="11" y="50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7" name="任意多边形 176"/>
          <p:cNvSpPr/>
          <p:nvPr>
            <p:custDataLst>
              <p:tags r:id="rId135"/>
            </p:custDataLst>
          </p:nvPr>
        </p:nvSpPr>
        <p:spPr bwMode="auto">
          <a:xfrm>
            <a:off x="5305017" y="1359632"/>
            <a:ext cx="162453" cy="128850"/>
          </a:xfrm>
          <a:custGeom>
            <a:avLst/>
            <a:gdLst>
              <a:gd name="T0" fmla="*/ 11 w 52"/>
              <a:gd name="T1" fmla="*/ 51 h 51"/>
              <a:gd name="T2" fmla="*/ 12 w 52"/>
              <a:gd name="T3" fmla="*/ 19 h 51"/>
              <a:gd name="T4" fmla="*/ 42 w 52"/>
              <a:gd name="T5" fmla="*/ 0 h 51"/>
              <a:gd name="T6" fmla="*/ 11 w 52"/>
              <a:gd name="T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1">
                <a:moveTo>
                  <a:pt x="11" y="51"/>
                </a:moveTo>
                <a:cubicBezTo>
                  <a:pt x="11" y="51"/>
                  <a:pt x="0" y="33"/>
                  <a:pt x="12" y="19"/>
                </a:cubicBezTo>
                <a:cubicBezTo>
                  <a:pt x="24" y="5"/>
                  <a:pt x="42" y="0"/>
                  <a:pt x="42" y="0"/>
                </a:cubicBezTo>
                <a:cubicBezTo>
                  <a:pt x="42" y="0"/>
                  <a:pt x="52" y="47"/>
                  <a:pt x="11" y="5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8" name="任意多边形 177"/>
          <p:cNvSpPr/>
          <p:nvPr>
            <p:custDataLst>
              <p:tags r:id="rId136"/>
            </p:custDataLst>
          </p:nvPr>
        </p:nvSpPr>
        <p:spPr bwMode="auto">
          <a:xfrm>
            <a:off x="5153395" y="1250197"/>
            <a:ext cx="158120" cy="128850"/>
          </a:xfrm>
          <a:custGeom>
            <a:avLst/>
            <a:gdLst>
              <a:gd name="T0" fmla="*/ 10 w 51"/>
              <a:gd name="T1" fmla="*/ 51 h 51"/>
              <a:gd name="T2" fmla="*/ 11 w 51"/>
              <a:gd name="T3" fmla="*/ 19 h 51"/>
              <a:gd name="T4" fmla="*/ 41 w 51"/>
              <a:gd name="T5" fmla="*/ 0 h 51"/>
              <a:gd name="T6" fmla="*/ 10 w 51"/>
              <a:gd name="T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1" h="51">
                <a:moveTo>
                  <a:pt x="10" y="51"/>
                </a:moveTo>
                <a:cubicBezTo>
                  <a:pt x="10" y="51"/>
                  <a:pt x="0" y="33"/>
                  <a:pt x="11" y="19"/>
                </a:cubicBezTo>
                <a:cubicBezTo>
                  <a:pt x="23" y="5"/>
                  <a:pt x="41" y="0"/>
                  <a:pt x="41" y="0"/>
                </a:cubicBezTo>
                <a:cubicBezTo>
                  <a:pt x="41" y="0"/>
                  <a:pt x="51" y="47"/>
                  <a:pt x="10" y="5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9" name="任意多边形 178"/>
          <p:cNvSpPr/>
          <p:nvPr>
            <p:custDataLst>
              <p:tags r:id="rId137"/>
            </p:custDataLst>
          </p:nvPr>
        </p:nvSpPr>
        <p:spPr bwMode="auto">
          <a:xfrm>
            <a:off x="4904301" y="1221956"/>
            <a:ext cx="155954" cy="146502"/>
          </a:xfrm>
          <a:custGeom>
            <a:avLst/>
            <a:gdLst>
              <a:gd name="T0" fmla="*/ 25 w 50"/>
              <a:gd name="T1" fmla="*/ 58 h 58"/>
              <a:gd name="T2" fmla="*/ 3 w 50"/>
              <a:gd name="T3" fmla="*/ 35 h 58"/>
              <a:gd name="T4" fmla="*/ 9 w 50"/>
              <a:gd name="T5" fmla="*/ 0 h 58"/>
              <a:gd name="T6" fmla="*/ 25 w 50"/>
              <a:gd name="T7" fmla="*/ 58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" h="58">
                <a:moveTo>
                  <a:pt x="25" y="58"/>
                </a:moveTo>
                <a:cubicBezTo>
                  <a:pt x="25" y="58"/>
                  <a:pt x="5" y="53"/>
                  <a:pt x="3" y="35"/>
                </a:cubicBezTo>
                <a:cubicBezTo>
                  <a:pt x="0" y="17"/>
                  <a:pt x="9" y="0"/>
                  <a:pt x="9" y="0"/>
                </a:cubicBezTo>
                <a:cubicBezTo>
                  <a:pt x="9" y="0"/>
                  <a:pt x="50" y="24"/>
                  <a:pt x="25" y="5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0" name="任意多边形 179"/>
          <p:cNvSpPr/>
          <p:nvPr>
            <p:custDataLst>
              <p:tags r:id="rId138"/>
            </p:custDataLst>
          </p:nvPr>
        </p:nvSpPr>
        <p:spPr bwMode="auto">
          <a:xfrm>
            <a:off x="5365664" y="1908568"/>
            <a:ext cx="179781" cy="123555"/>
          </a:xfrm>
          <a:custGeom>
            <a:avLst/>
            <a:gdLst>
              <a:gd name="T0" fmla="*/ 0 w 58"/>
              <a:gd name="T1" fmla="*/ 19 h 49"/>
              <a:gd name="T2" fmla="*/ 25 w 58"/>
              <a:gd name="T3" fmla="*/ 0 h 49"/>
              <a:gd name="T4" fmla="*/ 58 w 58"/>
              <a:gd name="T5" fmla="*/ 10 h 49"/>
              <a:gd name="T6" fmla="*/ 0 w 58"/>
              <a:gd name="T7" fmla="*/ 1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49">
                <a:moveTo>
                  <a:pt x="0" y="19"/>
                </a:moveTo>
                <a:cubicBezTo>
                  <a:pt x="0" y="19"/>
                  <a:pt x="7" y="0"/>
                  <a:pt x="25" y="0"/>
                </a:cubicBezTo>
                <a:cubicBezTo>
                  <a:pt x="43" y="0"/>
                  <a:pt x="58" y="10"/>
                  <a:pt x="58" y="10"/>
                </a:cubicBezTo>
                <a:cubicBezTo>
                  <a:pt x="58" y="10"/>
                  <a:pt x="29" y="49"/>
                  <a:pt x="0" y="19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1" name="任意多边形 180"/>
          <p:cNvSpPr/>
          <p:nvPr>
            <p:custDataLst>
              <p:tags r:id="rId139"/>
            </p:custDataLst>
          </p:nvPr>
        </p:nvSpPr>
        <p:spPr bwMode="auto">
          <a:xfrm>
            <a:off x="5393823" y="1806194"/>
            <a:ext cx="164617" cy="125321"/>
          </a:xfrm>
          <a:custGeom>
            <a:avLst/>
            <a:gdLst>
              <a:gd name="T0" fmla="*/ 0 w 53"/>
              <a:gd name="T1" fmla="*/ 20 h 49"/>
              <a:gd name="T2" fmla="*/ 23 w 53"/>
              <a:gd name="T3" fmla="*/ 0 h 49"/>
              <a:gd name="T4" fmla="*/ 53 w 53"/>
              <a:gd name="T5" fmla="*/ 11 h 49"/>
              <a:gd name="T6" fmla="*/ 0 w 53"/>
              <a:gd name="T7" fmla="*/ 2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" h="49">
                <a:moveTo>
                  <a:pt x="0" y="20"/>
                </a:moveTo>
                <a:cubicBezTo>
                  <a:pt x="0" y="20"/>
                  <a:pt x="7" y="1"/>
                  <a:pt x="23" y="0"/>
                </a:cubicBezTo>
                <a:cubicBezTo>
                  <a:pt x="39" y="0"/>
                  <a:pt x="53" y="11"/>
                  <a:pt x="53" y="11"/>
                </a:cubicBezTo>
                <a:cubicBezTo>
                  <a:pt x="53" y="11"/>
                  <a:pt x="26" y="49"/>
                  <a:pt x="0" y="20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2" name="任意多边形 181"/>
          <p:cNvSpPr/>
          <p:nvPr>
            <p:custDataLst>
              <p:tags r:id="rId140"/>
            </p:custDataLst>
          </p:nvPr>
        </p:nvSpPr>
        <p:spPr bwMode="auto">
          <a:xfrm>
            <a:off x="5606092" y="1767362"/>
            <a:ext cx="140793" cy="112964"/>
          </a:xfrm>
          <a:custGeom>
            <a:avLst/>
            <a:gdLst>
              <a:gd name="T0" fmla="*/ 0 w 45"/>
              <a:gd name="T1" fmla="*/ 15 h 44"/>
              <a:gd name="T2" fmla="*/ 23 w 45"/>
              <a:gd name="T3" fmla="*/ 4 h 44"/>
              <a:gd name="T4" fmla="*/ 45 w 45"/>
              <a:gd name="T5" fmla="*/ 19 h 44"/>
              <a:gd name="T6" fmla="*/ 0 w 45"/>
              <a:gd name="T7" fmla="*/ 15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" h="44">
                <a:moveTo>
                  <a:pt x="0" y="15"/>
                </a:moveTo>
                <a:cubicBezTo>
                  <a:pt x="0" y="15"/>
                  <a:pt x="10" y="0"/>
                  <a:pt x="23" y="4"/>
                </a:cubicBezTo>
                <a:cubicBezTo>
                  <a:pt x="37" y="8"/>
                  <a:pt x="45" y="19"/>
                  <a:pt x="45" y="19"/>
                </a:cubicBezTo>
                <a:cubicBezTo>
                  <a:pt x="45" y="19"/>
                  <a:pt x="15" y="44"/>
                  <a:pt x="0" y="15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3" name="任意多边形 182"/>
          <p:cNvSpPr/>
          <p:nvPr>
            <p:custDataLst>
              <p:tags r:id="rId141"/>
            </p:custDataLst>
          </p:nvPr>
        </p:nvSpPr>
        <p:spPr bwMode="auto">
          <a:xfrm>
            <a:off x="5586600" y="1859146"/>
            <a:ext cx="140793" cy="112964"/>
          </a:xfrm>
          <a:custGeom>
            <a:avLst/>
            <a:gdLst>
              <a:gd name="T0" fmla="*/ 0 w 45"/>
              <a:gd name="T1" fmla="*/ 14 h 44"/>
              <a:gd name="T2" fmla="*/ 23 w 45"/>
              <a:gd name="T3" fmla="*/ 4 h 44"/>
              <a:gd name="T4" fmla="*/ 45 w 45"/>
              <a:gd name="T5" fmla="*/ 19 h 44"/>
              <a:gd name="T6" fmla="*/ 0 w 45"/>
              <a:gd name="T7" fmla="*/ 1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" h="44">
                <a:moveTo>
                  <a:pt x="0" y="14"/>
                </a:moveTo>
                <a:cubicBezTo>
                  <a:pt x="0" y="14"/>
                  <a:pt x="10" y="0"/>
                  <a:pt x="23" y="4"/>
                </a:cubicBezTo>
                <a:cubicBezTo>
                  <a:pt x="37" y="7"/>
                  <a:pt x="45" y="19"/>
                  <a:pt x="45" y="19"/>
                </a:cubicBezTo>
                <a:cubicBezTo>
                  <a:pt x="45" y="19"/>
                  <a:pt x="15" y="44"/>
                  <a:pt x="0" y="14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9" name="矩形 148"/>
          <p:cNvSpPr/>
          <p:nvPr>
            <p:custDataLst>
              <p:tags r:id="rId142"/>
            </p:custDataLst>
          </p:nvPr>
        </p:nvSpPr>
        <p:spPr>
          <a:xfrm>
            <a:off x="4312923" y="3084192"/>
            <a:ext cx="1696748" cy="2737665"/>
          </a:xfrm>
          <a:prstGeom prst="rect">
            <a:avLst/>
          </a:prstGeom>
          <a:solidFill>
            <a:srgbClr val="1AA3AA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0" name="椭圆 149"/>
          <p:cNvSpPr/>
          <p:nvPr>
            <p:custDataLst>
              <p:tags r:id="rId143"/>
            </p:custDataLst>
          </p:nvPr>
        </p:nvSpPr>
        <p:spPr>
          <a:xfrm>
            <a:off x="4306063" y="2293981"/>
            <a:ext cx="1710466" cy="1450028"/>
          </a:xfrm>
          <a:prstGeom prst="ellipse">
            <a:avLst/>
          </a:prstGeom>
          <a:solidFill>
            <a:srgbClr val="1AA3AA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144"/>
            </p:custDataLst>
          </p:nvPr>
        </p:nvSpPr>
        <p:spPr>
          <a:xfrm>
            <a:off x="4827854" y="2281074"/>
            <a:ext cx="666887" cy="1105544"/>
          </a:xfrm>
          <a:prstGeom prst="rect">
            <a:avLst/>
          </a:prstGeom>
        </p:spPr>
        <p:txBody>
          <a:bodyPr wrap="square">
            <a:normAutofit fontScale="80000"/>
          </a:bodyPr>
          <a:p>
            <a:pPr algn="ctr">
              <a:lnSpc>
                <a:spcPct val="140000"/>
              </a:lnSpc>
            </a:pPr>
            <a:r>
              <a:rPr lang="en-US" sz="5670" b="1" spc="15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3</a:t>
            </a:r>
            <a:endParaRPr lang="en-US" sz="5670" b="1" spc="15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145"/>
            </p:custDataLst>
          </p:nvPr>
        </p:nvSpPr>
        <p:spPr>
          <a:xfrm>
            <a:off x="4384036" y="3656075"/>
            <a:ext cx="1542498" cy="592002"/>
          </a:xfrm>
          <a:prstGeom prst="rect">
            <a:avLst/>
          </a:prstGeom>
        </p:spPr>
        <p:txBody>
          <a:bodyPr wrap="square" lIns="85041" tIns="44221" rIns="85041" bIns="0" anchor="ctr" anchorCtr="0">
            <a:normAutofit/>
          </a:bodyPr>
          <a:p>
            <a:pPr algn="ctr">
              <a:lnSpc>
                <a:spcPct val="120000"/>
              </a:lnSpc>
            </a:pPr>
            <a:r>
              <a:rPr lang="zh-CN" altLang="en-US" sz="1700" b="1" spc="3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试用份数</a:t>
            </a:r>
            <a:endParaRPr lang="zh-CN" altLang="en-US" sz="1700" b="1" spc="3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46"/>
            </p:custDataLst>
          </p:nvPr>
        </p:nvSpPr>
        <p:spPr>
          <a:xfrm>
            <a:off x="4384036" y="4253038"/>
            <a:ext cx="1542498" cy="1119922"/>
          </a:xfrm>
          <a:prstGeom prst="rect">
            <a:avLst/>
          </a:prstGeom>
        </p:spPr>
        <p:txBody>
          <a:bodyPr wrap="square" lIns="86402" tIns="0" rIns="86402" bIns="43201">
            <a:normAutofit/>
          </a:bodyPr>
          <a:p>
            <a:pPr algn="ctr">
              <a:lnSpc>
                <a:spcPct val="120000"/>
              </a:lnSpc>
            </a:pPr>
            <a:r>
              <a:rPr lang="zh-CN" altLang="en-US" sz="1325" spc="15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依照计划量力而行，试用商品不返还</a:t>
            </a:r>
            <a:endParaRPr lang="zh-CN" altLang="en-US" sz="1325" spc="15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7" name="任意多边形 166"/>
          <p:cNvSpPr/>
          <p:nvPr>
            <p:custDataLst>
              <p:tags r:id="rId147"/>
            </p:custDataLst>
          </p:nvPr>
        </p:nvSpPr>
        <p:spPr bwMode="auto">
          <a:xfrm>
            <a:off x="5690569" y="1666753"/>
            <a:ext cx="108302" cy="86489"/>
          </a:xfrm>
          <a:custGeom>
            <a:avLst/>
            <a:gdLst>
              <a:gd name="T0" fmla="*/ 3 w 35"/>
              <a:gd name="T1" fmla="*/ 28 h 34"/>
              <a:gd name="T2" fmla="*/ 11 w 35"/>
              <a:gd name="T3" fmla="*/ 7 h 34"/>
              <a:gd name="T4" fmla="*/ 35 w 35"/>
              <a:gd name="T5" fmla="*/ 0 h 34"/>
              <a:gd name="T6" fmla="*/ 3 w 35"/>
              <a:gd name="T7" fmla="*/ 28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" h="34">
                <a:moveTo>
                  <a:pt x="3" y="28"/>
                </a:moveTo>
                <a:cubicBezTo>
                  <a:pt x="3" y="28"/>
                  <a:pt x="0" y="14"/>
                  <a:pt x="11" y="7"/>
                </a:cubicBezTo>
                <a:cubicBezTo>
                  <a:pt x="22" y="0"/>
                  <a:pt x="35" y="0"/>
                  <a:pt x="35" y="0"/>
                </a:cubicBezTo>
                <a:cubicBezTo>
                  <a:pt x="35" y="0"/>
                  <a:pt x="32" y="34"/>
                  <a:pt x="3" y="2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5" name="任意多边形 114"/>
          <p:cNvSpPr/>
          <p:nvPr>
            <p:custDataLst>
              <p:tags r:id="rId148"/>
            </p:custDataLst>
          </p:nvPr>
        </p:nvSpPr>
        <p:spPr bwMode="auto">
          <a:xfrm>
            <a:off x="6653353" y="1518245"/>
            <a:ext cx="318207" cy="473559"/>
          </a:xfrm>
          <a:custGeom>
            <a:avLst/>
            <a:gdLst>
              <a:gd name="T0" fmla="*/ 130 w 164"/>
              <a:gd name="T1" fmla="*/ 299 h 299"/>
              <a:gd name="T2" fmla="*/ 123 w 164"/>
              <a:gd name="T3" fmla="*/ 132 h 299"/>
              <a:gd name="T4" fmla="*/ 161 w 164"/>
              <a:gd name="T5" fmla="*/ 47 h 299"/>
              <a:gd name="T6" fmla="*/ 143 w 164"/>
              <a:gd name="T7" fmla="*/ 51 h 299"/>
              <a:gd name="T8" fmla="*/ 108 w 164"/>
              <a:gd name="T9" fmla="*/ 75 h 299"/>
              <a:gd name="T10" fmla="*/ 80 w 164"/>
              <a:gd name="T11" fmla="*/ 6 h 299"/>
              <a:gd name="T12" fmla="*/ 77 w 164"/>
              <a:gd name="T13" fmla="*/ 51 h 299"/>
              <a:gd name="T14" fmla="*/ 48 w 164"/>
              <a:gd name="T15" fmla="*/ 33 h 299"/>
              <a:gd name="T16" fmla="*/ 27 w 164"/>
              <a:gd name="T17" fmla="*/ 16 h 299"/>
              <a:gd name="T18" fmla="*/ 52 w 164"/>
              <a:gd name="T19" fmla="*/ 74 h 299"/>
              <a:gd name="T20" fmla="*/ 10 w 164"/>
              <a:gd name="T21" fmla="*/ 35 h 299"/>
              <a:gd name="T22" fmla="*/ 9 w 164"/>
              <a:gd name="T23" fmla="*/ 53 h 299"/>
              <a:gd name="T24" fmla="*/ 43 w 164"/>
              <a:gd name="T25" fmla="*/ 93 h 299"/>
              <a:gd name="T26" fmla="*/ 10 w 164"/>
              <a:gd name="T27" fmla="*/ 75 h 299"/>
              <a:gd name="T28" fmla="*/ 20 w 164"/>
              <a:gd name="T29" fmla="*/ 97 h 299"/>
              <a:gd name="T30" fmla="*/ 71 w 164"/>
              <a:gd name="T31" fmla="*/ 161 h 299"/>
              <a:gd name="T32" fmla="*/ 62 w 164"/>
              <a:gd name="T33" fmla="*/ 299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4" h="299">
                <a:moveTo>
                  <a:pt x="130" y="299"/>
                </a:moveTo>
                <a:cubicBezTo>
                  <a:pt x="130" y="299"/>
                  <a:pt x="107" y="195"/>
                  <a:pt x="123" y="132"/>
                </a:cubicBezTo>
                <a:cubicBezTo>
                  <a:pt x="139" y="70"/>
                  <a:pt x="164" y="57"/>
                  <a:pt x="161" y="47"/>
                </a:cubicBezTo>
                <a:cubicBezTo>
                  <a:pt x="159" y="38"/>
                  <a:pt x="147" y="42"/>
                  <a:pt x="143" y="51"/>
                </a:cubicBezTo>
                <a:cubicBezTo>
                  <a:pt x="139" y="60"/>
                  <a:pt x="123" y="78"/>
                  <a:pt x="108" y="75"/>
                </a:cubicBezTo>
                <a:cubicBezTo>
                  <a:pt x="94" y="72"/>
                  <a:pt x="91" y="12"/>
                  <a:pt x="80" y="6"/>
                </a:cubicBezTo>
                <a:cubicBezTo>
                  <a:pt x="70" y="0"/>
                  <a:pt x="73" y="27"/>
                  <a:pt x="77" y="51"/>
                </a:cubicBezTo>
                <a:cubicBezTo>
                  <a:pt x="81" y="75"/>
                  <a:pt x="60" y="62"/>
                  <a:pt x="48" y="33"/>
                </a:cubicBezTo>
                <a:cubicBezTo>
                  <a:pt x="36" y="4"/>
                  <a:pt x="28" y="12"/>
                  <a:pt x="27" y="16"/>
                </a:cubicBezTo>
                <a:cubicBezTo>
                  <a:pt x="25" y="20"/>
                  <a:pt x="54" y="72"/>
                  <a:pt x="52" y="74"/>
                </a:cubicBezTo>
                <a:cubicBezTo>
                  <a:pt x="49" y="77"/>
                  <a:pt x="13" y="34"/>
                  <a:pt x="10" y="35"/>
                </a:cubicBezTo>
                <a:cubicBezTo>
                  <a:pt x="6" y="36"/>
                  <a:pt x="0" y="39"/>
                  <a:pt x="9" y="53"/>
                </a:cubicBezTo>
                <a:cubicBezTo>
                  <a:pt x="17" y="66"/>
                  <a:pt x="44" y="89"/>
                  <a:pt x="43" y="93"/>
                </a:cubicBezTo>
                <a:cubicBezTo>
                  <a:pt x="41" y="97"/>
                  <a:pt x="18" y="76"/>
                  <a:pt x="10" y="75"/>
                </a:cubicBezTo>
                <a:cubicBezTo>
                  <a:pt x="2" y="75"/>
                  <a:pt x="5" y="86"/>
                  <a:pt x="20" y="97"/>
                </a:cubicBezTo>
                <a:cubicBezTo>
                  <a:pt x="34" y="108"/>
                  <a:pt x="71" y="121"/>
                  <a:pt x="71" y="161"/>
                </a:cubicBezTo>
                <a:cubicBezTo>
                  <a:pt x="72" y="201"/>
                  <a:pt x="62" y="299"/>
                  <a:pt x="62" y="299"/>
                </a:cubicBezTo>
              </a:path>
            </a:pathLst>
          </a:custGeom>
          <a:solidFill>
            <a:srgbClr val="FFC000">
              <a:lumMod val="75000"/>
            </a:srgbClr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6" name="任意多边形 115"/>
          <p:cNvSpPr/>
          <p:nvPr>
            <p:custDataLst>
              <p:tags r:id="rId149"/>
            </p:custDataLst>
          </p:nvPr>
        </p:nvSpPr>
        <p:spPr bwMode="auto">
          <a:xfrm>
            <a:off x="6732903" y="1371012"/>
            <a:ext cx="141576" cy="137345"/>
          </a:xfrm>
          <a:custGeom>
            <a:avLst/>
            <a:gdLst>
              <a:gd name="T0" fmla="*/ 32 w 73"/>
              <a:gd name="T1" fmla="*/ 87 h 87"/>
              <a:gd name="T2" fmla="*/ 1 w 73"/>
              <a:gd name="T3" fmla="*/ 50 h 87"/>
              <a:gd name="T4" fmla="*/ 14 w 73"/>
              <a:gd name="T5" fmla="*/ 0 h 87"/>
              <a:gd name="T6" fmla="*/ 32 w 73"/>
              <a:gd name="T7" fmla="*/ 8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87">
                <a:moveTo>
                  <a:pt x="32" y="87"/>
                </a:moveTo>
                <a:cubicBezTo>
                  <a:pt x="32" y="87"/>
                  <a:pt x="3" y="78"/>
                  <a:pt x="1" y="50"/>
                </a:cubicBezTo>
                <a:cubicBezTo>
                  <a:pt x="0" y="23"/>
                  <a:pt x="14" y="0"/>
                  <a:pt x="14" y="0"/>
                </a:cubicBezTo>
                <a:cubicBezTo>
                  <a:pt x="14" y="0"/>
                  <a:pt x="73" y="39"/>
                  <a:pt x="32" y="87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7" name="任意多边形 116"/>
          <p:cNvSpPr/>
          <p:nvPr>
            <p:custDataLst>
              <p:tags r:id="rId150"/>
            </p:custDataLst>
          </p:nvPr>
        </p:nvSpPr>
        <p:spPr bwMode="auto">
          <a:xfrm>
            <a:off x="6619643" y="1420455"/>
            <a:ext cx="113261" cy="96690"/>
          </a:xfrm>
          <a:custGeom>
            <a:avLst/>
            <a:gdLst>
              <a:gd name="T0" fmla="*/ 38 w 58"/>
              <a:gd name="T1" fmla="*/ 61 h 61"/>
              <a:gd name="T2" fmla="*/ 7 w 58"/>
              <a:gd name="T3" fmla="*/ 41 h 61"/>
              <a:gd name="T4" fmla="*/ 5 w 58"/>
              <a:gd name="T5" fmla="*/ 0 h 61"/>
              <a:gd name="T6" fmla="*/ 38 w 58"/>
              <a:gd name="T7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61">
                <a:moveTo>
                  <a:pt x="38" y="61"/>
                </a:moveTo>
                <a:cubicBezTo>
                  <a:pt x="38" y="61"/>
                  <a:pt x="14" y="61"/>
                  <a:pt x="7" y="41"/>
                </a:cubicBezTo>
                <a:cubicBezTo>
                  <a:pt x="0" y="20"/>
                  <a:pt x="5" y="0"/>
                  <a:pt x="5" y="0"/>
                </a:cubicBezTo>
                <a:cubicBezTo>
                  <a:pt x="5" y="0"/>
                  <a:pt x="58" y="17"/>
                  <a:pt x="38" y="6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8" name="任意多边形 117"/>
          <p:cNvSpPr/>
          <p:nvPr>
            <p:custDataLst>
              <p:tags r:id="rId151"/>
            </p:custDataLst>
          </p:nvPr>
        </p:nvSpPr>
        <p:spPr bwMode="auto">
          <a:xfrm>
            <a:off x="6825938" y="1320470"/>
            <a:ext cx="120002" cy="107677"/>
          </a:xfrm>
          <a:custGeom>
            <a:avLst/>
            <a:gdLst>
              <a:gd name="T0" fmla="*/ 17 w 62"/>
              <a:gd name="T1" fmla="*/ 68 h 68"/>
              <a:gd name="T2" fmla="*/ 9 w 62"/>
              <a:gd name="T3" fmla="*/ 31 h 68"/>
              <a:gd name="T4" fmla="*/ 36 w 62"/>
              <a:gd name="T5" fmla="*/ 0 h 68"/>
              <a:gd name="T6" fmla="*/ 17 w 62"/>
              <a:gd name="T7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2" h="68">
                <a:moveTo>
                  <a:pt x="17" y="68"/>
                </a:moveTo>
                <a:cubicBezTo>
                  <a:pt x="17" y="68"/>
                  <a:pt x="0" y="51"/>
                  <a:pt x="9" y="31"/>
                </a:cubicBezTo>
                <a:cubicBezTo>
                  <a:pt x="18" y="11"/>
                  <a:pt x="36" y="0"/>
                  <a:pt x="36" y="0"/>
                </a:cubicBezTo>
                <a:cubicBezTo>
                  <a:pt x="36" y="0"/>
                  <a:pt x="62" y="50"/>
                  <a:pt x="17" y="6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9" name="任意多边形 118"/>
          <p:cNvSpPr/>
          <p:nvPr>
            <p:custDataLst>
              <p:tags r:id="rId152"/>
            </p:custDataLst>
          </p:nvPr>
        </p:nvSpPr>
        <p:spPr bwMode="auto">
          <a:xfrm>
            <a:off x="6573800" y="1502862"/>
            <a:ext cx="88990" cy="73616"/>
          </a:xfrm>
          <a:custGeom>
            <a:avLst/>
            <a:gdLst>
              <a:gd name="T0" fmla="*/ 42 w 46"/>
              <a:gd name="T1" fmla="*/ 41 h 47"/>
              <a:gd name="T2" fmla="*/ 12 w 46"/>
              <a:gd name="T3" fmla="*/ 32 h 47"/>
              <a:gd name="T4" fmla="*/ 0 w 46"/>
              <a:gd name="T5" fmla="*/ 0 h 47"/>
              <a:gd name="T6" fmla="*/ 42 w 46"/>
              <a:gd name="T7" fmla="*/ 41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7">
                <a:moveTo>
                  <a:pt x="42" y="41"/>
                </a:moveTo>
                <a:cubicBezTo>
                  <a:pt x="42" y="41"/>
                  <a:pt x="23" y="47"/>
                  <a:pt x="12" y="32"/>
                </a:cubicBezTo>
                <a:cubicBezTo>
                  <a:pt x="1" y="18"/>
                  <a:pt x="0" y="0"/>
                  <a:pt x="0" y="0"/>
                </a:cubicBezTo>
                <a:cubicBezTo>
                  <a:pt x="0" y="0"/>
                  <a:pt x="46" y="1"/>
                  <a:pt x="42" y="4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0" name="任意多边形 119"/>
          <p:cNvSpPr/>
          <p:nvPr>
            <p:custDataLst>
              <p:tags r:id="rId153"/>
            </p:custDataLst>
          </p:nvPr>
        </p:nvSpPr>
        <p:spPr bwMode="auto">
          <a:xfrm>
            <a:off x="6548182" y="1576477"/>
            <a:ext cx="109215" cy="81308"/>
          </a:xfrm>
          <a:custGeom>
            <a:avLst/>
            <a:gdLst>
              <a:gd name="T0" fmla="*/ 56 w 56"/>
              <a:gd name="T1" fmla="*/ 38 h 51"/>
              <a:gd name="T2" fmla="*/ 25 w 56"/>
              <a:gd name="T3" fmla="*/ 44 h 51"/>
              <a:gd name="T4" fmla="*/ 0 w 56"/>
              <a:gd name="T5" fmla="*/ 20 h 51"/>
              <a:gd name="T6" fmla="*/ 56 w 56"/>
              <a:gd name="T7" fmla="*/ 38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51">
                <a:moveTo>
                  <a:pt x="56" y="38"/>
                </a:moveTo>
                <a:cubicBezTo>
                  <a:pt x="56" y="38"/>
                  <a:pt x="42" y="51"/>
                  <a:pt x="25" y="44"/>
                </a:cubicBezTo>
                <a:cubicBezTo>
                  <a:pt x="9" y="36"/>
                  <a:pt x="0" y="20"/>
                  <a:pt x="0" y="20"/>
                </a:cubicBezTo>
                <a:cubicBezTo>
                  <a:pt x="0" y="20"/>
                  <a:pt x="42" y="0"/>
                  <a:pt x="56" y="3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1" name="任意多边形 120"/>
          <p:cNvSpPr/>
          <p:nvPr>
            <p:custDataLst>
              <p:tags r:id="rId154"/>
            </p:custDataLst>
          </p:nvPr>
        </p:nvSpPr>
        <p:spPr bwMode="auto">
          <a:xfrm>
            <a:off x="6571103" y="1651193"/>
            <a:ext cx="107866" cy="75814"/>
          </a:xfrm>
          <a:custGeom>
            <a:avLst/>
            <a:gdLst>
              <a:gd name="T0" fmla="*/ 55 w 55"/>
              <a:gd name="T1" fmla="*/ 21 h 48"/>
              <a:gd name="T2" fmla="*/ 34 w 55"/>
              <a:gd name="T3" fmla="*/ 44 h 48"/>
              <a:gd name="T4" fmla="*/ 0 w 55"/>
              <a:gd name="T5" fmla="*/ 41 h 48"/>
              <a:gd name="T6" fmla="*/ 55 w 55"/>
              <a:gd name="T7" fmla="*/ 21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" h="48">
                <a:moveTo>
                  <a:pt x="55" y="21"/>
                </a:moveTo>
                <a:cubicBezTo>
                  <a:pt x="55" y="21"/>
                  <a:pt x="52" y="41"/>
                  <a:pt x="34" y="44"/>
                </a:cubicBezTo>
                <a:cubicBezTo>
                  <a:pt x="17" y="48"/>
                  <a:pt x="0" y="41"/>
                  <a:pt x="0" y="41"/>
                </a:cubicBezTo>
                <a:cubicBezTo>
                  <a:pt x="0" y="41"/>
                  <a:pt x="20" y="0"/>
                  <a:pt x="55" y="2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2" name="任意多边形 121"/>
          <p:cNvSpPr/>
          <p:nvPr>
            <p:custDataLst>
              <p:tags r:id="rId155"/>
            </p:custDataLst>
          </p:nvPr>
        </p:nvSpPr>
        <p:spPr bwMode="auto">
          <a:xfrm>
            <a:off x="6476719" y="1624822"/>
            <a:ext cx="109215" cy="76912"/>
          </a:xfrm>
          <a:custGeom>
            <a:avLst/>
            <a:gdLst>
              <a:gd name="T0" fmla="*/ 56 w 56"/>
              <a:gd name="T1" fmla="*/ 24 h 49"/>
              <a:gd name="T2" fmla="*/ 34 w 56"/>
              <a:gd name="T3" fmla="*/ 46 h 49"/>
              <a:gd name="T4" fmla="*/ 0 w 56"/>
              <a:gd name="T5" fmla="*/ 41 h 49"/>
              <a:gd name="T6" fmla="*/ 56 w 56"/>
              <a:gd name="T7" fmla="*/ 24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56" y="24"/>
                </a:moveTo>
                <a:cubicBezTo>
                  <a:pt x="56" y="24"/>
                  <a:pt x="52" y="43"/>
                  <a:pt x="34" y="46"/>
                </a:cubicBezTo>
                <a:cubicBezTo>
                  <a:pt x="16" y="49"/>
                  <a:pt x="0" y="41"/>
                  <a:pt x="0" y="41"/>
                </a:cubicBezTo>
                <a:cubicBezTo>
                  <a:pt x="0" y="41"/>
                  <a:pt x="22" y="0"/>
                  <a:pt x="56" y="24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3" name="任意多边形 122"/>
          <p:cNvSpPr/>
          <p:nvPr>
            <p:custDataLst>
              <p:tags r:id="rId156"/>
            </p:custDataLst>
          </p:nvPr>
        </p:nvSpPr>
        <p:spPr bwMode="auto">
          <a:xfrm>
            <a:off x="6486159" y="1513849"/>
            <a:ext cx="109215" cy="82407"/>
          </a:xfrm>
          <a:custGeom>
            <a:avLst/>
            <a:gdLst>
              <a:gd name="T0" fmla="*/ 56 w 56"/>
              <a:gd name="T1" fmla="*/ 38 h 52"/>
              <a:gd name="T2" fmla="*/ 25 w 56"/>
              <a:gd name="T3" fmla="*/ 44 h 52"/>
              <a:gd name="T4" fmla="*/ 0 w 56"/>
              <a:gd name="T5" fmla="*/ 22 h 52"/>
              <a:gd name="T6" fmla="*/ 56 w 56"/>
              <a:gd name="T7" fmla="*/ 38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52">
                <a:moveTo>
                  <a:pt x="56" y="38"/>
                </a:moveTo>
                <a:cubicBezTo>
                  <a:pt x="56" y="38"/>
                  <a:pt x="42" y="52"/>
                  <a:pt x="25" y="44"/>
                </a:cubicBezTo>
                <a:cubicBezTo>
                  <a:pt x="9" y="37"/>
                  <a:pt x="0" y="22"/>
                  <a:pt x="0" y="22"/>
                </a:cubicBezTo>
                <a:cubicBezTo>
                  <a:pt x="0" y="22"/>
                  <a:pt x="40" y="0"/>
                  <a:pt x="56" y="3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4" name="任意多边形 123"/>
          <p:cNvSpPr/>
          <p:nvPr>
            <p:custDataLst>
              <p:tags r:id="rId157"/>
            </p:custDataLst>
          </p:nvPr>
        </p:nvSpPr>
        <p:spPr bwMode="auto">
          <a:xfrm>
            <a:off x="6445707" y="1574280"/>
            <a:ext cx="93036" cy="64827"/>
          </a:xfrm>
          <a:custGeom>
            <a:avLst/>
            <a:gdLst>
              <a:gd name="T0" fmla="*/ 48 w 48"/>
              <a:gd name="T1" fmla="*/ 26 h 41"/>
              <a:gd name="T2" fmla="*/ 26 w 48"/>
              <a:gd name="T3" fmla="*/ 39 h 41"/>
              <a:gd name="T4" fmla="*/ 0 w 48"/>
              <a:gd name="T5" fmla="*/ 28 h 41"/>
              <a:gd name="T6" fmla="*/ 48 w 48"/>
              <a:gd name="T7" fmla="*/ 26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" h="41">
                <a:moveTo>
                  <a:pt x="48" y="26"/>
                </a:moveTo>
                <a:cubicBezTo>
                  <a:pt x="48" y="26"/>
                  <a:pt x="41" y="41"/>
                  <a:pt x="26" y="39"/>
                </a:cubicBezTo>
                <a:cubicBezTo>
                  <a:pt x="11" y="37"/>
                  <a:pt x="0" y="28"/>
                  <a:pt x="0" y="28"/>
                </a:cubicBezTo>
                <a:cubicBezTo>
                  <a:pt x="0" y="28"/>
                  <a:pt x="27" y="0"/>
                  <a:pt x="48" y="26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5" name="任意多边形 124"/>
          <p:cNvSpPr/>
          <p:nvPr>
            <p:custDataLst>
              <p:tags r:id="rId158"/>
            </p:custDataLst>
          </p:nvPr>
        </p:nvSpPr>
        <p:spPr bwMode="auto">
          <a:xfrm>
            <a:off x="6519866" y="1414961"/>
            <a:ext cx="75506" cy="65924"/>
          </a:xfrm>
          <a:custGeom>
            <a:avLst/>
            <a:gdLst>
              <a:gd name="T0" fmla="*/ 39 w 39"/>
              <a:gd name="T1" fmla="*/ 34 h 41"/>
              <a:gd name="T2" fmla="*/ 13 w 39"/>
              <a:gd name="T3" fmla="*/ 30 h 41"/>
              <a:gd name="T4" fmla="*/ 0 w 39"/>
              <a:gd name="T5" fmla="*/ 6 h 41"/>
              <a:gd name="T6" fmla="*/ 39 w 39"/>
              <a:gd name="T7" fmla="*/ 34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41">
                <a:moveTo>
                  <a:pt x="39" y="34"/>
                </a:moveTo>
                <a:cubicBezTo>
                  <a:pt x="39" y="34"/>
                  <a:pt x="24" y="41"/>
                  <a:pt x="13" y="30"/>
                </a:cubicBezTo>
                <a:cubicBezTo>
                  <a:pt x="3" y="20"/>
                  <a:pt x="0" y="6"/>
                  <a:pt x="0" y="6"/>
                </a:cubicBezTo>
                <a:cubicBezTo>
                  <a:pt x="0" y="6"/>
                  <a:pt x="37" y="0"/>
                  <a:pt x="39" y="34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6" name="任意多边形 125"/>
          <p:cNvSpPr/>
          <p:nvPr>
            <p:custDataLst>
              <p:tags r:id="rId159"/>
            </p:custDataLst>
          </p:nvPr>
        </p:nvSpPr>
        <p:spPr bwMode="auto">
          <a:xfrm>
            <a:off x="6449753" y="1371012"/>
            <a:ext cx="59327" cy="50542"/>
          </a:xfrm>
          <a:custGeom>
            <a:avLst/>
            <a:gdLst>
              <a:gd name="T0" fmla="*/ 31 w 31"/>
              <a:gd name="T1" fmla="*/ 27 h 32"/>
              <a:gd name="T2" fmla="*/ 11 w 31"/>
              <a:gd name="T3" fmla="*/ 24 h 32"/>
              <a:gd name="T4" fmla="*/ 0 w 31"/>
              <a:gd name="T5" fmla="*/ 4 h 32"/>
              <a:gd name="T6" fmla="*/ 31 w 31"/>
              <a:gd name="T7" fmla="*/ 27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" h="32">
                <a:moveTo>
                  <a:pt x="31" y="27"/>
                </a:moveTo>
                <a:cubicBezTo>
                  <a:pt x="31" y="27"/>
                  <a:pt x="19" y="32"/>
                  <a:pt x="11" y="24"/>
                </a:cubicBezTo>
                <a:cubicBezTo>
                  <a:pt x="2" y="16"/>
                  <a:pt x="0" y="4"/>
                  <a:pt x="0" y="4"/>
                </a:cubicBezTo>
                <a:cubicBezTo>
                  <a:pt x="0" y="4"/>
                  <a:pt x="30" y="0"/>
                  <a:pt x="31" y="27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7" name="任意多边形 126"/>
          <p:cNvSpPr/>
          <p:nvPr>
            <p:custDataLst>
              <p:tags r:id="rId160"/>
            </p:custDataLst>
          </p:nvPr>
        </p:nvSpPr>
        <p:spPr bwMode="auto">
          <a:xfrm>
            <a:off x="6556271" y="1350135"/>
            <a:ext cx="74160" cy="63728"/>
          </a:xfrm>
          <a:custGeom>
            <a:avLst/>
            <a:gdLst>
              <a:gd name="T0" fmla="*/ 32 w 38"/>
              <a:gd name="T1" fmla="*/ 36 h 40"/>
              <a:gd name="T2" fmla="*/ 8 w 38"/>
              <a:gd name="T3" fmla="*/ 27 h 40"/>
              <a:gd name="T4" fmla="*/ 0 w 38"/>
              <a:gd name="T5" fmla="*/ 0 h 40"/>
              <a:gd name="T6" fmla="*/ 32 w 38"/>
              <a:gd name="T7" fmla="*/ 3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" h="40">
                <a:moveTo>
                  <a:pt x="32" y="36"/>
                </a:moveTo>
                <a:cubicBezTo>
                  <a:pt x="32" y="36"/>
                  <a:pt x="16" y="40"/>
                  <a:pt x="8" y="27"/>
                </a:cubicBezTo>
                <a:cubicBezTo>
                  <a:pt x="0" y="15"/>
                  <a:pt x="0" y="0"/>
                  <a:pt x="0" y="0"/>
                </a:cubicBezTo>
                <a:cubicBezTo>
                  <a:pt x="0" y="0"/>
                  <a:pt x="38" y="4"/>
                  <a:pt x="32" y="36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8" name="任意多边形 127"/>
          <p:cNvSpPr/>
          <p:nvPr>
            <p:custDataLst>
              <p:tags r:id="rId161"/>
            </p:custDataLst>
          </p:nvPr>
        </p:nvSpPr>
        <p:spPr bwMode="auto">
          <a:xfrm>
            <a:off x="6565711" y="1269927"/>
            <a:ext cx="74160" cy="63728"/>
          </a:xfrm>
          <a:custGeom>
            <a:avLst/>
            <a:gdLst>
              <a:gd name="T0" fmla="*/ 31 w 38"/>
              <a:gd name="T1" fmla="*/ 36 h 40"/>
              <a:gd name="T2" fmla="*/ 8 w 38"/>
              <a:gd name="T3" fmla="*/ 27 h 40"/>
              <a:gd name="T4" fmla="*/ 0 w 38"/>
              <a:gd name="T5" fmla="*/ 0 h 40"/>
              <a:gd name="T6" fmla="*/ 31 w 38"/>
              <a:gd name="T7" fmla="*/ 3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" h="40">
                <a:moveTo>
                  <a:pt x="31" y="36"/>
                </a:moveTo>
                <a:cubicBezTo>
                  <a:pt x="31" y="36"/>
                  <a:pt x="15" y="40"/>
                  <a:pt x="8" y="27"/>
                </a:cubicBezTo>
                <a:cubicBezTo>
                  <a:pt x="0" y="14"/>
                  <a:pt x="0" y="0"/>
                  <a:pt x="0" y="0"/>
                </a:cubicBezTo>
                <a:cubicBezTo>
                  <a:pt x="0" y="0"/>
                  <a:pt x="38" y="3"/>
                  <a:pt x="31" y="36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9" name="任意多边形 128"/>
          <p:cNvSpPr/>
          <p:nvPr>
            <p:custDataLst>
              <p:tags r:id="rId162"/>
            </p:custDataLst>
          </p:nvPr>
        </p:nvSpPr>
        <p:spPr bwMode="auto">
          <a:xfrm>
            <a:off x="6769309" y="1179830"/>
            <a:ext cx="83597" cy="71418"/>
          </a:xfrm>
          <a:custGeom>
            <a:avLst/>
            <a:gdLst>
              <a:gd name="T0" fmla="*/ 11 w 43"/>
              <a:gd name="T1" fmla="*/ 45 h 45"/>
              <a:gd name="T2" fmla="*/ 7 w 43"/>
              <a:gd name="T3" fmla="*/ 20 h 45"/>
              <a:gd name="T4" fmla="*/ 27 w 43"/>
              <a:gd name="T5" fmla="*/ 0 h 45"/>
              <a:gd name="T6" fmla="*/ 11 w 43"/>
              <a:gd name="T7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" h="45">
                <a:moveTo>
                  <a:pt x="11" y="45"/>
                </a:moveTo>
                <a:cubicBezTo>
                  <a:pt x="11" y="45"/>
                  <a:pt x="0" y="33"/>
                  <a:pt x="7" y="20"/>
                </a:cubicBezTo>
                <a:cubicBezTo>
                  <a:pt x="14" y="7"/>
                  <a:pt x="27" y="0"/>
                  <a:pt x="27" y="0"/>
                </a:cubicBezTo>
                <a:cubicBezTo>
                  <a:pt x="27" y="0"/>
                  <a:pt x="43" y="34"/>
                  <a:pt x="11" y="45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0" name="任意多边形 129"/>
          <p:cNvSpPr/>
          <p:nvPr>
            <p:custDataLst>
              <p:tags r:id="rId163"/>
            </p:custDataLst>
          </p:nvPr>
        </p:nvSpPr>
        <p:spPr bwMode="auto">
          <a:xfrm>
            <a:off x="7055157" y="1353432"/>
            <a:ext cx="68766" cy="53839"/>
          </a:xfrm>
          <a:custGeom>
            <a:avLst/>
            <a:gdLst>
              <a:gd name="T0" fmla="*/ 3 w 35"/>
              <a:gd name="T1" fmla="*/ 29 h 34"/>
              <a:gd name="T2" fmla="*/ 11 w 35"/>
              <a:gd name="T3" fmla="*/ 8 h 34"/>
              <a:gd name="T4" fmla="*/ 35 w 35"/>
              <a:gd name="T5" fmla="*/ 0 h 34"/>
              <a:gd name="T6" fmla="*/ 3 w 35"/>
              <a:gd name="T7" fmla="*/ 29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" h="34">
                <a:moveTo>
                  <a:pt x="3" y="29"/>
                </a:moveTo>
                <a:cubicBezTo>
                  <a:pt x="3" y="29"/>
                  <a:pt x="0" y="15"/>
                  <a:pt x="11" y="8"/>
                </a:cubicBezTo>
                <a:cubicBezTo>
                  <a:pt x="22" y="0"/>
                  <a:pt x="35" y="0"/>
                  <a:pt x="35" y="0"/>
                </a:cubicBezTo>
                <a:cubicBezTo>
                  <a:pt x="35" y="0"/>
                  <a:pt x="33" y="34"/>
                  <a:pt x="3" y="29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1" name="任意多边形 130"/>
          <p:cNvSpPr/>
          <p:nvPr>
            <p:custDataLst>
              <p:tags r:id="rId164"/>
            </p:custDataLst>
          </p:nvPr>
        </p:nvSpPr>
        <p:spPr bwMode="auto">
          <a:xfrm>
            <a:off x="7168416" y="1485282"/>
            <a:ext cx="67417" cy="53839"/>
          </a:xfrm>
          <a:custGeom>
            <a:avLst/>
            <a:gdLst>
              <a:gd name="T0" fmla="*/ 3 w 35"/>
              <a:gd name="T1" fmla="*/ 28 h 34"/>
              <a:gd name="T2" fmla="*/ 11 w 35"/>
              <a:gd name="T3" fmla="*/ 7 h 34"/>
              <a:gd name="T4" fmla="*/ 35 w 35"/>
              <a:gd name="T5" fmla="*/ 0 h 34"/>
              <a:gd name="T6" fmla="*/ 3 w 35"/>
              <a:gd name="T7" fmla="*/ 28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" h="34">
                <a:moveTo>
                  <a:pt x="3" y="28"/>
                </a:moveTo>
                <a:cubicBezTo>
                  <a:pt x="3" y="28"/>
                  <a:pt x="0" y="14"/>
                  <a:pt x="11" y="7"/>
                </a:cubicBezTo>
                <a:cubicBezTo>
                  <a:pt x="22" y="0"/>
                  <a:pt x="35" y="0"/>
                  <a:pt x="35" y="0"/>
                </a:cubicBezTo>
                <a:cubicBezTo>
                  <a:pt x="35" y="0"/>
                  <a:pt x="32" y="34"/>
                  <a:pt x="3" y="2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2" name="任意多边形 131"/>
          <p:cNvSpPr/>
          <p:nvPr>
            <p:custDataLst>
              <p:tags r:id="rId165"/>
            </p:custDataLst>
          </p:nvPr>
        </p:nvSpPr>
        <p:spPr bwMode="auto">
          <a:xfrm>
            <a:off x="6387729" y="1492973"/>
            <a:ext cx="83597" cy="58234"/>
          </a:xfrm>
          <a:custGeom>
            <a:avLst/>
            <a:gdLst>
              <a:gd name="T0" fmla="*/ 43 w 43"/>
              <a:gd name="T1" fmla="*/ 25 h 37"/>
              <a:gd name="T2" fmla="*/ 22 w 43"/>
              <a:gd name="T3" fmla="*/ 34 h 37"/>
              <a:gd name="T4" fmla="*/ 0 w 43"/>
              <a:gd name="T5" fmla="*/ 21 h 37"/>
              <a:gd name="T6" fmla="*/ 43 w 43"/>
              <a:gd name="T7" fmla="*/ 25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" h="37">
                <a:moveTo>
                  <a:pt x="43" y="25"/>
                </a:moveTo>
                <a:cubicBezTo>
                  <a:pt x="43" y="25"/>
                  <a:pt x="35" y="37"/>
                  <a:pt x="22" y="34"/>
                </a:cubicBezTo>
                <a:cubicBezTo>
                  <a:pt x="9" y="31"/>
                  <a:pt x="0" y="21"/>
                  <a:pt x="0" y="21"/>
                </a:cubicBezTo>
                <a:cubicBezTo>
                  <a:pt x="0" y="21"/>
                  <a:pt x="27" y="0"/>
                  <a:pt x="43" y="25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3" name="任意多边形 132"/>
          <p:cNvSpPr/>
          <p:nvPr>
            <p:custDataLst>
              <p:tags r:id="rId166"/>
            </p:custDataLst>
          </p:nvPr>
        </p:nvSpPr>
        <p:spPr bwMode="auto">
          <a:xfrm>
            <a:off x="6773354" y="1279816"/>
            <a:ext cx="75506" cy="75814"/>
          </a:xfrm>
          <a:custGeom>
            <a:avLst/>
            <a:gdLst>
              <a:gd name="T0" fmla="*/ 15 w 39"/>
              <a:gd name="T1" fmla="*/ 48 h 48"/>
              <a:gd name="T2" fmla="*/ 1 w 39"/>
              <a:gd name="T3" fmla="*/ 26 h 48"/>
              <a:gd name="T4" fmla="*/ 11 w 39"/>
              <a:gd name="T5" fmla="*/ 0 h 48"/>
              <a:gd name="T6" fmla="*/ 15 w 39"/>
              <a:gd name="T7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48">
                <a:moveTo>
                  <a:pt x="15" y="48"/>
                </a:moveTo>
                <a:cubicBezTo>
                  <a:pt x="15" y="48"/>
                  <a:pt x="0" y="41"/>
                  <a:pt x="1" y="26"/>
                </a:cubicBezTo>
                <a:cubicBezTo>
                  <a:pt x="2" y="11"/>
                  <a:pt x="11" y="0"/>
                  <a:pt x="11" y="0"/>
                </a:cubicBezTo>
                <a:cubicBezTo>
                  <a:pt x="11" y="0"/>
                  <a:pt x="39" y="25"/>
                  <a:pt x="15" y="4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4" name="任意多边形 133"/>
          <p:cNvSpPr/>
          <p:nvPr>
            <p:custDataLst>
              <p:tags r:id="rId167"/>
            </p:custDataLst>
          </p:nvPr>
        </p:nvSpPr>
        <p:spPr bwMode="auto">
          <a:xfrm>
            <a:off x="6463236" y="1460010"/>
            <a:ext cx="75506" cy="62629"/>
          </a:xfrm>
          <a:custGeom>
            <a:avLst/>
            <a:gdLst>
              <a:gd name="T0" fmla="*/ 39 w 39"/>
              <a:gd name="T1" fmla="*/ 33 h 40"/>
              <a:gd name="T2" fmla="*/ 14 w 39"/>
              <a:gd name="T3" fmla="*/ 30 h 40"/>
              <a:gd name="T4" fmla="*/ 0 w 39"/>
              <a:gd name="T5" fmla="*/ 5 h 40"/>
              <a:gd name="T6" fmla="*/ 39 w 39"/>
              <a:gd name="T7" fmla="*/ 3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40">
                <a:moveTo>
                  <a:pt x="39" y="33"/>
                </a:moveTo>
                <a:cubicBezTo>
                  <a:pt x="39" y="33"/>
                  <a:pt x="24" y="40"/>
                  <a:pt x="14" y="30"/>
                </a:cubicBezTo>
                <a:cubicBezTo>
                  <a:pt x="3" y="19"/>
                  <a:pt x="0" y="5"/>
                  <a:pt x="0" y="5"/>
                </a:cubicBezTo>
                <a:cubicBezTo>
                  <a:pt x="0" y="5"/>
                  <a:pt x="38" y="0"/>
                  <a:pt x="39" y="3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5" name="任意多边形 134"/>
          <p:cNvSpPr/>
          <p:nvPr>
            <p:custDataLst>
              <p:tags r:id="rId168"/>
            </p:custDataLst>
          </p:nvPr>
        </p:nvSpPr>
        <p:spPr bwMode="auto">
          <a:xfrm>
            <a:off x="6645262" y="1316075"/>
            <a:ext cx="109215" cy="107677"/>
          </a:xfrm>
          <a:custGeom>
            <a:avLst/>
            <a:gdLst>
              <a:gd name="T0" fmla="*/ 25 w 56"/>
              <a:gd name="T1" fmla="*/ 68 h 68"/>
              <a:gd name="T2" fmla="*/ 1 w 56"/>
              <a:gd name="T3" fmla="*/ 40 h 68"/>
              <a:gd name="T4" fmla="*/ 11 w 56"/>
              <a:gd name="T5" fmla="*/ 0 h 68"/>
              <a:gd name="T6" fmla="*/ 25 w 56"/>
              <a:gd name="T7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68">
                <a:moveTo>
                  <a:pt x="25" y="68"/>
                </a:moveTo>
                <a:cubicBezTo>
                  <a:pt x="25" y="68"/>
                  <a:pt x="3" y="61"/>
                  <a:pt x="1" y="40"/>
                </a:cubicBezTo>
                <a:cubicBezTo>
                  <a:pt x="0" y="19"/>
                  <a:pt x="11" y="0"/>
                  <a:pt x="11" y="0"/>
                </a:cubicBezTo>
                <a:cubicBezTo>
                  <a:pt x="11" y="0"/>
                  <a:pt x="56" y="31"/>
                  <a:pt x="25" y="6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6" name="任意多边形 135"/>
          <p:cNvSpPr/>
          <p:nvPr>
            <p:custDataLst>
              <p:tags r:id="rId169"/>
            </p:custDataLst>
          </p:nvPr>
        </p:nvSpPr>
        <p:spPr bwMode="auto">
          <a:xfrm>
            <a:off x="6821894" y="1428147"/>
            <a:ext cx="157755" cy="131850"/>
          </a:xfrm>
          <a:custGeom>
            <a:avLst/>
            <a:gdLst>
              <a:gd name="T0" fmla="*/ 21 w 81"/>
              <a:gd name="T1" fmla="*/ 83 h 83"/>
              <a:gd name="T2" fmla="*/ 14 w 81"/>
              <a:gd name="T3" fmla="*/ 36 h 83"/>
              <a:gd name="T4" fmla="*/ 51 w 81"/>
              <a:gd name="T5" fmla="*/ 0 h 83"/>
              <a:gd name="T6" fmla="*/ 21 w 81"/>
              <a:gd name="T7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1" h="83">
                <a:moveTo>
                  <a:pt x="21" y="83"/>
                </a:moveTo>
                <a:cubicBezTo>
                  <a:pt x="21" y="83"/>
                  <a:pt x="0" y="60"/>
                  <a:pt x="14" y="36"/>
                </a:cubicBezTo>
                <a:cubicBezTo>
                  <a:pt x="27" y="12"/>
                  <a:pt x="51" y="0"/>
                  <a:pt x="51" y="0"/>
                </a:cubicBezTo>
                <a:cubicBezTo>
                  <a:pt x="51" y="0"/>
                  <a:pt x="81" y="65"/>
                  <a:pt x="21" y="8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7" name="任意多边形 136"/>
          <p:cNvSpPr/>
          <p:nvPr>
            <p:custDataLst>
              <p:tags r:id="rId170"/>
            </p:custDataLst>
          </p:nvPr>
        </p:nvSpPr>
        <p:spPr bwMode="auto">
          <a:xfrm>
            <a:off x="6940548" y="1489676"/>
            <a:ext cx="101126" cy="81308"/>
          </a:xfrm>
          <a:custGeom>
            <a:avLst/>
            <a:gdLst>
              <a:gd name="T0" fmla="*/ 10 w 52"/>
              <a:gd name="T1" fmla="*/ 51 h 51"/>
              <a:gd name="T2" fmla="*/ 12 w 52"/>
              <a:gd name="T3" fmla="*/ 19 h 51"/>
              <a:gd name="T4" fmla="*/ 42 w 52"/>
              <a:gd name="T5" fmla="*/ 0 h 51"/>
              <a:gd name="T6" fmla="*/ 10 w 52"/>
              <a:gd name="T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1">
                <a:moveTo>
                  <a:pt x="10" y="51"/>
                </a:moveTo>
                <a:cubicBezTo>
                  <a:pt x="10" y="51"/>
                  <a:pt x="0" y="33"/>
                  <a:pt x="12" y="19"/>
                </a:cubicBezTo>
                <a:cubicBezTo>
                  <a:pt x="24" y="5"/>
                  <a:pt x="42" y="0"/>
                  <a:pt x="42" y="0"/>
                </a:cubicBezTo>
                <a:cubicBezTo>
                  <a:pt x="42" y="0"/>
                  <a:pt x="52" y="47"/>
                  <a:pt x="10" y="5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8" name="任意多边形 137"/>
          <p:cNvSpPr/>
          <p:nvPr>
            <p:custDataLst>
              <p:tags r:id="rId171"/>
            </p:custDataLst>
          </p:nvPr>
        </p:nvSpPr>
        <p:spPr bwMode="auto">
          <a:xfrm>
            <a:off x="7045719" y="1492973"/>
            <a:ext cx="101126" cy="81308"/>
          </a:xfrm>
          <a:custGeom>
            <a:avLst/>
            <a:gdLst>
              <a:gd name="T0" fmla="*/ 0 w 52"/>
              <a:gd name="T1" fmla="*/ 33 h 51"/>
              <a:gd name="T2" fmla="*/ 17 w 52"/>
              <a:gd name="T3" fmla="*/ 7 h 51"/>
              <a:gd name="T4" fmla="*/ 52 w 52"/>
              <a:gd name="T5" fmla="*/ 5 h 51"/>
              <a:gd name="T6" fmla="*/ 0 w 52"/>
              <a:gd name="T7" fmla="*/ 33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1">
                <a:moveTo>
                  <a:pt x="0" y="33"/>
                </a:moveTo>
                <a:cubicBezTo>
                  <a:pt x="0" y="33"/>
                  <a:pt x="0" y="13"/>
                  <a:pt x="17" y="7"/>
                </a:cubicBezTo>
                <a:cubicBezTo>
                  <a:pt x="35" y="0"/>
                  <a:pt x="52" y="5"/>
                  <a:pt x="52" y="5"/>
                </a:cubicBezTo>
                <a:cubicBezTo>
                  <a:pt x="52" y="5"/>
                  <a:pt x="38" y="51"/>
                  <a:pt x="0" y="3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9" name="任意多边形 138"/>
          <p:cNvSpPr/>
          <p:nvPr>
            <p:custDataLst>
              <p:tags r:id="rId172"/>
            </p:custDataLst>
          </p:nvPr>
        </p:nvSpPr>
        <p:spPr bwMode="auto">
          <a:xfrm>
            <a:off x="7033584" y="1428147"/>
            <a:ext cx="103823" cy="80209"/>
          </a:xfrm>
          <a:custGeom>
            <a:avLst/>
            <a:gdLst>
              <a:gd name="T0" fmla="*/ 0 w 53"/>
              <a:gd name="T1" fmla="*/ 33 h 51"/>
              <a:gd name="T2" fmla="*/ 18 w 53"/>
              <a:gd name="T3" fmla="*/ 6 h 51"/>
              <a:gd name="T4" fmla="*/ 53 w 53"/>
              <a:gd name="T5" fmla="*/ 5 h 51"/>
              <a:gd name="T6" fmla="*/ 0 w 53"/>
              <a:gd name="T7" fmla="*/ 33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" h="51">
                <a:moveTo>
                  <a:pt x="0" y="33"/>
                </a:moveTo>
                <a:cubicBezTo>
                  <a:pt x="0" y="33"/>
                  <a:pt x="0" y="12"/>
                  <a:pt x="18" y="6"/>
                </a:cubicBezTo>
                <a:cubicBezTo>
                  <a:pt x="35" y="0"/>
                  <a:pt x="53" y="5"/>
                  <a:pt x="53" y="5"/>
                </a:cubicBezTo>
                <a:cubicBezTo>
                  <a:pt x="53" y="5"/>
                  <a:pt x="38" y="51"/>
                  <a:pt x="0" y="3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0" name="任意多边形 139"/>
          <p:cNvSpPr/>
          <p:nvPr>
            <p:custDataLst>
              <p:tags r:id="rId173"/>
            </p:custDataLst>
          </p:nvPr>
        </p:nvSpPr>
        <p:spPr bwMode="auto">
          <a:xfrm>
            <a:off x="6949986" y="1377605"/>
            <a:ext cx="101126" cy="79110"/>
          </a:xfrm>
          <a:custGeom>
            <a:avLst/>
            <a:gdLst>
              <a:gd name="T0" fmla="*/ 11 w 52"/>
              <a:gd name="T1" fmla="*/ 50 h 50"/>
              <a:gd name="T2" fmla="*/ 12 w 52"/>
              <a:gd name="T3" fmla="*/ 19 h 50"/>
              <a:gd name="T4" fmla="*/ 42 w 52"/>
              <a:gd name="T5" fmla="*/ 0 h 50"/>
              <a:gd name="T6" fmla="*/ 11 w 52"/>
              <a:gd name="T7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0">
                <a:moveTo>
                  <a:pt x="11" y="50"/>
                </a:moveTo>
                <a:cubicBezTo>
                  <a:pt x="11" y="50"/>
                  <a:pt x="0" y="33"/>
                  <a:pt x="12" y="19"/>
                </a:cubicBezTo>
                <a:cubicBezTo>
                  <a:pt x="24" y="5"/>
                  <a:pt x="42" y="0"/>
                  <a:pt x="42" y="0"/>
                </a:cubicBezTo>
                <a:cubicBezTo>
                  <a:pt x="42" y="0"/>
                  <a:pt x="52" y="46"/>
                  <a:pt x="11" y="50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1" name="任意多边形 140"/>
          <p:cNvSpPr/>
          <p:nvPr>
            <p:custDataLst>
              <p:tags r:id="rId174"/>
            </p:custDataLst>
          </p:nvPr>
        </p:nvSpPr>
        <p:spPr bwMode="auto">
          <a:xfrm>
            <a:off x="6928413" y="1294099"/>
            <a:ext cx="101126" cy="80209"/>
          </a:xfrm>
          <a:custGeom>
            <a:avLst/>
            <a:gdLst>
              <a:gd name="T0" fmla="*/ 11 w 52"/>
              <a:gd name="T1" fmla="*/ 51 h 51"/>
              <a:gd name="T2" fmla="*/ 12 w 52"/>
              <a:gd name="T3" fmla="*/ 19 h 51"/>
              <a:gd name="T4" fmla="*/ 42 w 52"/>
              <a:gd name="T5" fmla="*/ 0 h 51"/>
              <a:gd name="T6" fmla="*/ 11 w 52"/>
              <a:gd name="T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1">
                <a:moveTo>
                  <a:pt x="11" y="51"/>
                </a:moveTo>
                <a:cubicBezTo>
                  <a:pt x="11" y="51"/>
                  <a:pt x="0" y="33"/>
                  <a:pt x="12" y="19"/>
                </a:cubicBezTo>
                <a:cubicBezTo>
                  <a:pt x="24" y="5"/>
                  <a:pt x="42" y="0"/>
                  <a:pt x="42" y="0"/>
                </a:cubicBezTo>
                <a:cubicBezTo>
                  <a:pt x="42" y="0"/>
                  <a:pt x="52" y="47"/>
                  <a:pt x="11" y="5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2" name="任意多边形 141"/>
          <p:cNvSpPr/>
          <p:nvPr>
            <p:custDataLst>
              <p:tags r:id="rId175"/>
            </p:custDataLst>
          </p:nvPr>
        </p:nvSpPr>
        <p:spPr bwMode="auto">
          <a:xfrm>
            <a:off x="6834030" y="1225978"/>
            <a:ext cx="98429" cy="80209"/>
          </a:xfrm>
          <a:custGeom>
            <a:avLst/>
            <a:gdLst>
              <a:gd name="T0" fmla="*/ 10 w 51"/>
              <a:gd name="T1" fmla="*/ 51 h 51"/>
              <a:gd name="T2" fmla="*/ 11 w 51"/>
              <a:gd name="T3" fmla="*/ 19 h 51"/>
              <a:gd name="T4" fmla="*/ 41 w 51"/>
              <a:gd name="T5" fmla="*/ 0 h 51"/>
              <a:gd name="T6" fmla="*/ 10 w 51"/>
              <a:gd name="T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1" h="51">
                <a:moveTo>
                  <a:pt x="10" y="51"/>
                </a:moveTo>
                <a:cubicBezTo>
                  <a:pt x="10" y="51"/>
                  <a:pt x="0" y="33"/>
                  <a:pt x="11" y="19"/>
                </a:cubicBezTo>
                <a:cubicBezTo>
                  <a:pt x="23" y="5"/>
                  <a:pt x="41" y="0"/>
                  <a:pt x="41" y="0"/>
                </a:cubicBezTo>
                <a:cubicBezTo>
                  <a:pt x="41" y="0"/>
                  <a:pt x="51" y="47"/>
                  <a:pt x="10" y="5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3" name="任意多边形 142"/>
          <p:cNvSpPr/>
          <p:nvPr>
            <p:custDataLst>
              <p:tags r:id="rId176"/>
            </p:custDataLst>
          </p:nvPr>
        </p:nvSpPr>
        <p:spPr bwMode="auto">
          <a:xfrm>
            <a:off x="6678970" y="1208398"/>
            <a:ext cx="97080" cy="91196"/>
          </a:xfrm>
          <a:custGeom>
            <a:avLst/>
            <a:gdLst>
              <a:gd name="T0" fmla="*/ 25 w 50"/>
              <a:gd name="T1" fmla="*/ 58 h 58"/>
              <a:gd name="T2" fmla="*/ 3 w 50"/>
              <a:gd name="T3" fmla="*/ 35 h 58"/>
              <a:gd name="T4" fmla="*/ 9 w 50"/>
              <a:gd name="T5" fmla="*/ 0 h 58"/>
              <a:gd name="T6" fmla="*/ 25 w 50"/>
              <a:gd name="T7" fmla="*/ 58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" h="58">
                <a:moveTo>
                  <a:pt x="25" y="58"/>
                </a:moveTo>
                <a:cubicBezTo>
                  <a:pt x="25" y="58"/>
                  <a:pt x="5" y="53"/>
                  <a:pt x="3" y="35"/>
                </a:cubicBezTo>
                <a:cubicBezTo>
                  <a:pt x="0" y="17"/>
                  <a:pt x="9" y="0"/>
                  <a:pt x="9" y="0"/>
                </a:cubicBezTo>
                <a:cubicBezTo>
                  <a:pt x="9" y="0"/>
                  <a:pt x="50" y="24"/>
                  <a:pt x="25" y="5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4" name="任意多边形 143"/>
          <p:cNvSpPr/>
          <p:nvPr>
            <p:custDataLst>
              <p:tags r:id="rId177"/>
            </p:custDataLst>
          </p:nvPr>
        </p:nvSpPr>
        <p:spPr bwMode="auto">
          <a:xfrm>
            <a:off x="6966167" y="1635810"/>
            <a:ext cx="111913" cy="76912"/>
          </a:xfrm>
          <a:custGeom>
            <a:avLst/>
            <a:gdLst>
              <a:gd name="T0" fmla="*/ 0 w 58"/>
              <a:gd name="T1" fmla="*/ 19 h 49"/>
              <a:gd name="T2" fmla="*/ 25 w 58"/>
              <a:gd name="T3" fmla="*/ 0 h 49"/>
              <a:gd name="T4" fmla="*/ 58 w 58"/>
              <a:gd name="T5" fmla="*/ 10 h 49"/>
              <a:gd name="T6" fmla="*/ 0 w 58"/>
              <a:gd name="T7" fmla="*/ 1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49">
                <a:moveTo>
                  <a:pt x="0" y="19"/>
                </a:moveTo>
                <a:cubicBezTo>
                  <a:pt x="0" y="19"/>
                  <a:pt x="7" y="0"/>
                  <a:pt x="25" y="0"/>
                </a:cubicBezTo>
                <a:cubicBezTo>
                  <a:pt x="43" y="0"/>
                  <a:pt x="58" y="10"/>
                  <a:pt x="58" y="10"/>
                </a:cubicBezTo>
                <a:cubicBezTo>
                  <a:pt x="58" y="10"/>
                  <a:pt x="29" y="49"/>
                  <a:pt x="0" y="19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5" name="任意多边形 144"/>
          <p:cNvSpPr/>
          <p:nvPr>
            <p:custDataLst>
              <p:tags r:id="rId178"/>
            </p:custDataLst>
          </p:nvPr>
        </p:nvSpPr>
        <p:spPr bwMode="auto">
          <a:xfrm>
            <a:off x="6983695" y="1572083"/>
            <a:ext cx="102473" cy="78012"/>
          </a:xfrm>
          <a:custGeom>
            <a:avLst/>
            <a:gdLst>
              <a:gd name="T0" fmla="*/ 0 w 53"/>
              <a:gd name="T1" fmla="*/ 20 h 49"/>
              <a:gd name="T2" fmla="*/ 23 w 53"/>
              <a:gd name="T3" fmla="*/ 0 h 49"/>
              <a:gd name="T4" fmla="*/ 53 w 53"/>
              <a:gd name="T5" fmla="*/ 11 h 49"/>
              <a:gd name="T6" fmla="*/ 0 w 53"/>
              <a:gd name="T7" fmla="*/ 2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" h="49">
                <a:moveTo>
                  <a:pt x="0" y="20"/>
                </a:moveTo>
                <a:cubicBezTo>
                  <a:pt x="0" y="20"/>
                  <a:pt x="7" y="1"/>
                  <a:pt x="23" y="0"/>
                </a:cubicBezTo>
                <a:cubicBezTo>
                  <a:pt x="39" y="0"/>
                  <a:pt x="53" y="11"/>
                  <a:pt x="53" y="11"/>
                </a:cubicBezTo>
                <a:cubicBezTo>
                  <a:pt x="53" y="11"/>
                  <a:pt x="26" y="49"/>
                  <a:pt x="0" y="20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6" name="任意多边形 145"/>
          <p:cNvSpPr/>
          <p:nvPr>
            <p:custDataLst>
              <p:tags r:id="rId179"/>
            </p:custDataLst>
          </p:nvPr>
        </p:nvSpPr>
        <p:spPr bwMode="auto">
          <a:xfrm>
            <a:off x="7115832" y="1547910"/>
            <a:ext cx="87642" cy="70320"/>
          </a:xfrm>
          <a:custGeom>
            <a:avLst/>
            <a:gdLst>
              <a:gd name="T0" fmla="*/ 0 w 45"/>
              <a:gd name="T1" fmla="*/ 15 h 44"/>
              <a:gd name="T2" fmla="*/ 23 w 45"/>
              <a:gd name="T3" fmla="*/ 4 h 44"/>
              <a:gd name="T4" fmla="*/ 45 w 45"/>
              <a:gd name="T5" fmla="*/ 19 h 44"/>
              <a:gd name="T6" fmla="*/ 0 w 45"/>
              <a:gd name="T7" fmla="*/ 15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" h="44">
                <a:moveTo>
                  <a:pt x="0" y="15"/>
                </a:moveTo>
                <a:cubicBezTo>
                  <a:pt x="0" y="15"/>
                  <a:pt x="10" y="0"/>
                  <a:pt x="23" y="4"/>
                </a:cubicBezTo>
                <a:cubicBezTo>
                  <a:pt x="37" y="8"/>
                  <a:pt x="45" y="19"/>
                  <a:pt x="45" y="19"/>
                </a:cubicBezTo>
                <a:cubicBezTo>
                  <a:pt x="45" y="19"/>
                  <a:pt x="15" y="44"/>
                  <a:pt x="0" y="15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7" name="任意多边形 146"/>
          <p:cNvSpPr/>
          <p:nvPr>
            <p:custDataLst>
              <p:tags r:id="rId180"/>
            </p:custDataLst>
          </p:nvPr>
        </p:nvSpPr>
        <p:spPr bwMode="auto">
          <a:xfrm>
            <a:off x="7103697" y="1605044"/>
            <a:ext cx="87642" cy="70320"/>
          </a:xfrm>
          <a:custGeom>
            <a:avLst/>
            <a:gdLst>
              <a:gd name="T0" fmla="*/ 0 w 45"/>
              <a:gd name="T1" fmla="*/ 14 h 44"/>
              <a:gd name="T2" fmla="*/ 23 w 45"/>
              <a:gd name="T3" fmla="*/ 4 h 44"/>
              <a:gd name="T4" fmla="*/ 45 w 45"/>
              <a:gd name="T5" fmla="*/ 19 h 44"/>
              <a:gd name="T6" fmla="*/ 0 w 45"/>
              <a:gd name="T7" fmla="*/ 1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" h="44">
                <a:moveTo>
                  <a:pt x="0" y="14"/>
                </a:moveTo>
                <a:cubicBezTo>
                  <a:pt x="0" y="14"/>
                  <a:pt x="10" y="0"/>
                  <a:pt x="23" y="4"/>
                </a:cubicBezTo>
                <a:cubicBezTo>
                  <a:pt x="37" y="7"/>
                  <a:pt x="45" y="19"/>
                  <a:pt x="45" y="19"/>
                </a:cubicBezTo>
                <a:cubicBezTo>
                  <a:pt x="45" y="19"/>
                  <a:pt x="15" y="44"/>
                  <a:pt x="0" y="14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3" name="矩形 112"/>
          <p:cNvSpPr/>
          <p:nvPr>
            <p:custDataLst>
              <p:tags r:id="rId181"/>
            </p:custDataLst>
          </p:nvPr>
        </p:nvSpPr>
        <p:spPr>
          <a:xfrm>
            <a:off x="6003472" y="2751309"/>
            <a:ext cx="1696748" cy="3070549"/>
          </a:xfrm>
          <a:prstGeom prst="rect">
            <a:avLst/>
          </a:prstGeom>
          <a:solidFill>
            <a:srgbClr val="69A35B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4" name="椭圆 113"/>
          <p:cNvSpPr/>
          <p:nvPr>
            <p:custDataLst>
              <p:tags r:id="rId182"/>
            </p:custDataLst>
          </p:nvPr>
        </p:nvSpPr>
        <p:spPr>
          <a:xfrm>
            <a:off x="6005236" y="1961098"/>
            <a:ext cx="1693220" cy="1450028"/>
          </a:xfrm>
          <a:prstGeom prst="ellipse">
            <a:avLst/>
          </a:prstGeom>
          <a:solidFill>
            <a:srgbClr val="69A35B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183"/>
            </p:custDataLst>
          </p:nvPr>
        </p:nvSpPr>
        <p:spPr>
          <a:xfrm>
            <a:off x="6525263" y="1948191"/>
            <a:ext cx="666887" cy="1105544"/>
          </a:xfrm>
          <a:prstGeom prst="rect">
            <a:avLst/>
          </a:prstGeom>
        </p:spPr>
        <p:txBody>
          <a:bodyPr wrap="square">
            <a:normAutofit fontScale="80000"/>
          </a:bodyPr>
          <a:p>
            <a:pPr algn="ctr">
              <a:lnSpc>
                <a:spcPct val="140000"/>
              </a:lnSpc>
            </a:pPr>
            <a:r>
              <a:rPr lang="en-US" sz="5670" b="1" spc="15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4</a:t>
            </a:r>
            <a:endParaRPr lang="en-US" sz="5670" b="1" spc="15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184"/>
            </p:custDataLst>
          </p:nvPr>
        </p:nvSpPr>
        <p:spPr>
          <a:xfrm>
            <a:off x="6080598" y="3616885"/>
            <a:ext cx="1542498" cy="592002"/>
          </a:xfrm>
          <a:prstGeom prst="rect">
            <a:avLst/>
          </a:prstGeom>
        </p:spPr>
        <p:txBody>
          <a:bodyPr wrap="square" lIns="85041" tIns="44221" rIns="85041" bIns="0" anchor="ctr" anchorCtr="0">
            <a:normAutofit/>
          </a:bodyPr>
          <a:p>
            <a:pPr algn="ctr">
              <a:lnSpc>
                <a:spcPct val="120000"/>
              </a:lnSpc>
            </a:pPr>
            <a:r>
              <a:rPr lang="zh-CN" altLang="en-US" sz="1700" b="1" spc="3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试用条件</a:t>
            </a:r>
            <a:endParaRPr lang="zh-CN" altLang="en-US" sz="1700" b="1" spc="3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185"/>
            </p:custDataLst>
          </p:nvPr>
        </p:nvSpPr>
        <p:spPr>
          <a:xfrm>
            <a:off x="6080598" y="4213848"/>
            <a:ext cx="1542498" cy="1119922"/>
          </a:xfrm>
          <a:prstGeom prst="rect">
            <a:avLst/>
          </a:prstGeom>
        </p:spPr>
        <p:txBody>
          <a:bodyPr wrap="square" lIns="86402" tIns="0" rIns="86402" bIns="43201">
            <a:normAutofit/>
          </a:bodyPr>
          <a:p>
            <a:pPr algn="ctr">
              <a:lnSpc>
                <a:spcPct val="120000"/>
              </a:lnSpc>
            </a:pPr>
            <a:r>
              <a:rPr lang="zh-CN" altLang="en-US" sz="1325" spc="15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关注店铺，还可以来一波关注</a:t>
            </a:r>
            <a:endParaRPr lang="zh-CN" altLang="en-US" sz="1325" spc="15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9" name="任意多边形 78"/>
          <p:cNvSpPr/>
          <p:nvPr>
            <p:custDataLst>
              <p:tags r:id="rId186"/>
            </p:custDataLst>
          </p:nvPr>
        </p:nvSpPr>
        <p:spPr bwMode="auto">
          <a:xfrm>
            <a:off x="8275864" y="1685642"/>
            <a:ext cx="511181" cy="760746"/>
          </a:xfrm>
          <a:custGeom>
            <a:avLst/>
            <a:gdLst>
              <a:gd name="T0" fmla="*/ 130 w 164"/>
              <a:gd name="T1" fmla="*/ 299 h 299"/>
              <a:gd name="T2" fmla="*/ 123 w 164"/>
              <a:gd name="T3" fmla="*/ 132 h 299"/>
              <a:gd name="T4" fmla="*/ 161 w 164"/>
              <a:gd name="T5" fmla="*/ 47 h 299"/>
              <a:gd name="T6" fmla="*/ 143 w 164"/>
              <a:gd name="T7" fmla="*/ 51 h 299"/>
              <a:gd name="T8" fmla="*/ 108 w 164"/>
              <a:gd name="T9" fmla="*/ 75 h 299"/>
              <a:gd name="T10" fmla="*/ 80 w 164"/>
              <a:gd name="T11" fmla="*/ 6 h 299"/>
              <a:gd name="T12" fmla="*/ 77 w 164"/>
              <a:gd name="T13" fmla="*/ 51 h 299"/>
              <a:gd name="T14" fmla="*/ 48 w 164"/>
              <a:gd name="T15" fmla="*/ 33 h 299"/>
              <a:gd name="T16" fmla="*/ 27 w 164"/>
              <a:gd name="T17" fmla="*/ 16 h 299"/>
              <a:gd name="T18" fmla="*/ 52 w 164"/>
              <a:gd name="T19" fmla="*/ 74 h 299"/>
              <a:gd name="T20" fmla="*/ 10 w 164"/>
              <a:gd name="T21" fmla="*/ 35 h 299"/>
              <a:gd name="T22" fmla="*/ 9 w 164"/>
              <a:gd name="T23" fmla="*/ 53 h 299"/>
              <a:gd name="T24" fmla="*/ 43 w 164"/>
              <a:gd name="T25" fmla="*/ 93 h 299"/>
              <a:gd name="T26" fmla="*/ 10 w 164"/>
              <a:gd name="T27" fmla="*/ 75 h 299"/>
              <a:gd name="T28" fmla="*/ 20 w 164"/>
              <a:gd name="T29" fmla="*/ 97 h 299"/>
              <a:gd name="T30" fmla="*/ 71 w 164"/>
              <a:gd name="T31" fmla="*/ 161 h 299"/>
              <a:gd name="T32" fmla="*/ 62 w 164"/>
              <a:gd name="T33" fmla="*/ 299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4" h="299">
                <a:moveTo>
                  <a:pt x="130" y="299"/>
                </a:moveTo>
                <a:cubicBezTo>
                  <a:pt x="130" y="299"/>
                  <a:pt x="107" y="195"/>
                  <a:pt x="123" y="132"/>
                </a:cubicBezTo>
                <a:cubicBezTo>
                  <a:pt x="139" y="70"/>
                  <a:pt x="164" y="57"/>
                  <a:pt x="161" y="47"/>
                </a:cubicBezTo>
                <a:cubicBezTo>
                  <a:pt x="159" y="38"/>
                  <a:pt x="147" y="42"/>
                  <a:pt x="143" y="51"/>
                </a:cubicBezTo>
                <a:cubicBezTo>
                  <a:pt x="139" y="60"/>
                  <a:pt x="123" y="78"/>
                  <a:pt x="108" y="75"/>
                </a:cubicBezTo>
                <a:cubicBezTo>
                  <a:pt x="94" y="72"/>
                  <a:pt x="91" y="12"/>
                  <a:pt x="80" y="6"/>
                </a:cubicBezTo>
                <a:cubicBezTo>
                  <a:pt x="70" y="0"/>
                  <a:pt x="73" y="27"/>
                  <a:pt x="77" y="51"/>
                </a:cubicBezTo>
                <a:cubicBezTo>
                  <a:pt x="81" y="75"/>
                  <a:pt x="60" y="62"/>
                  <a:pt x="48" y="33"/>
                </a:cubicBezTo>
                <a:cubicBezTo>
                  <a:pt x="36" y="4"/>
                  <a:pt x="28" y="12"/>
                  <a:pt x="27" y="16"/>
                </a:cubicBezTo>
                <a:cubicBezTo>
                  <a:pt x="25" y="20"/>
                  <a:pt x="54" y="72"/>
                  <a:pt x="52" y="74"/>
                </a:cubicBezTo>
                <a:cubicBezTo>
                  <a:pt x="49" y="77"/>
                  <a:pt x="13" y="34"/>
                  <a:pt x="10" y="35"/>
                </a:cubicBezTo>
                <a:cubicBezTo>
                  <a:pt x="6" y="36"/>
                  <a:pt x="0" y="39"/>
                  <a:pt x="9" y="53"/>
                </a:cubicBezTo>
                <a:cubicBezTo>
                  <a:pt x="17" y="66"/>
                  <a:pt x="44" y="89"/>
                  <a:pt x="43" y="93"/>
                </a:cubicBezTo>
                <a:cubicBezTo>
                  <a:pt x="41" y="97"/>
                  <a:pt x="18" y="76"/>
                  <a:pt x="10" y="75"/>
                </a:cubicBezTo>
                <a:cubicBezTo>
                  <a:pt x="2" y="75"/>
                  <a:pt x="5" y="86"/>
                  <a:pt x="20" y="97"/>
                </a:cubicBezTo>
                <a:cubicBezTo>
                  <a:pt x="34" y="108"/>
                  <a:pt x="71" y="121"/>
                  <a:pt x="71" y="161"/>
                </a:cubicBezTo>
                <a:cubicBezTo>
                  <a:pt x="72" y="201"/>
                  <a:pt x="62" y="299"/>
                  <a:pt x="62" y="299"/>
                </a:cubicBezTo>
              </a:path>
            </a:pathLst>
          </a:custGeom>
          <a:solidFill>
            <a:srgbClr val="FFC000">
              <a:lumMod val="75000"/>
            </a:srgbClr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0" name="任意多边形 79"/>
          <p:cNvSpPr/>
          <p:nvPr>
            <p:custDataLst>
              <p:tags r:id="rId187"/>
            </p:custDataLst>
          </p:nvPr>
        </p:nvSpPr>
        <p:spPr bwMode="auto">
          <a:xfrm>
            <a:off x="8403659" y="1449123"/>
            <a:ext cx="227434" cy="220635"/>
          </a:xfrm>
          <a:custGeom>
            <a:avLst/>
            <a:gdLst>
              <a:gd name="T0" fmla="*/ 32 w 73"/>
              <a:gd name="T1" fmla="*/ 87 h 87"/>
              <a:gd name="T2" fmla="*/ 1 w 73"/>
              <a:gd name="T3" fmla="*/ 50 h 87"/>
              <a:gd name="T4" fmla="*/ 14 w 73"/>
              <a:gd name="T5" fmla="*/ 0 h 87"/>
              <a:gd name="T6" fmla="*/ 32 w 73"/>
              <a:gd name="T7" fmla="*/ 8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87">
                <a:moveTo>
                  <a:pt x="32" y="87"/>
                </a:moveTo>
                <a:cubicBezTo>
                  <a:pt x="32" y="87"/>
                  <a:pt x="3" y="78"/>
                  <a:pt x="1" y="50"/>
                </a:cubicBezTo>
                <a:cubicBezTo>
                  <a:pt x="0" y="23"/>
                  <a:pt x="14" y="0"/>
                  <a:pt x="14" y="0"/>
                </a:cubicBezTo>
                <a:cubicBezTo>
                  <a:pt x="14" y="0"/>
                  <a:pt x="73" y="39"/>
                  <a:pt x="32" y="87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1" name="任意多边形 80"/>
          <p:cNvSpPr/>
          <p:nvPr>
            <p:custDataLst>
              <p:tags r:id="rId188"/>
            </p:custDataLst>
          </p:nvPr>
        </p:nvSpPr>
        <p:spPr bwMode="auto">
          <a:xfrm>
            <a:off x="8221712" y="1528551"/>
            <a:ext cx="181946" cy="155326"/>
          </a:xfrm>
          <a:custGeom>
            <a:avLst/>
            <a:gdLst>
              <a:gd name="T0" fmla="*/ 38 w 58"/>
              <a:gd name="T1" fmla="*/ 61 h 61"/>
              <a:gd name="T2" fmla="*/ 7 w 58"/>
              <a:gd name="T3" fmla="*/ 41 h 61"/>
              <a:gd name="T4" fmla="*/ 5 w 58"/>
              <a:gd name="T5" fmla="*/ 0 h 61"/>
              <a:gd name="T6" fmla="*/ 38 w 58"/>
              <a:gd name="T7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61">
                <a:moveTo>
                  <a:pt x="38" y="61"/>
                </a:moveTo>
                <a:cubicBezTo>
                  <a:pt x="38" y="61"/>
                  <a:pt x="14" y="61"/>
                  <a:pt x="7" y="41"/>
                </a:cubicBezTo>
                <a:cubicBezTo>
                  <a:pt x="0" y="20"/>
                  <a:pt x="5" y="0"/>
                  <a:pt x="5" y="0"/>
                </a:cubicBezTo>
                <a:cubicBezTo>
                  <a:pt x="5" y="0"/>
                  <a:pt x="58" y="17"/>
                  <a:pt x="38" y="6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2" name="任意多边形 81"/>
          <p:cNvSpPr/>
          <p:nvPr>
            <p:custDataLst>
              <p:tags r:id="rId189"/>
            </p:custDataLst>
          </p:nvPr>
        </p:nvSpPr>
        <p:spPr bwMode="auto">
          <a:xfrm>
            <a:off x="8553115" y="1367929"/>
            <a:ext cx="192777" cy="172977"/>
          </a:xfrm>
          <a:custGeom>
            <a:avLst/>
            <a:gdLst>
              <a:gd name="T0" fmla="*/ 17 w 62"/>
              <a:gd name="T1" fmla="*/ 68 h 68"/>
              <a:gd name="T2" fmla="*/ 9 w 62"/>
              <a:gd name="T3" fmla="*/ 31 h 68"/>
              <a:gd name="T4" fmla="*/ 36 w 62"/>
              <a:gd name="T5" fmla="*/ 0 h 68"/>
              <a:gd name="T6" fmla="*/ 17 w 62"/>
              <a:gd name="T7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2" h="68">
                <a:moveTo>
                  <a:pt x="17" y="68"/>
                </a:moveTo>
                <a:cubicBezTo>
                  <a:pt x="17" y="68"/>
                  <a:pt x="0" y="51"/>
                  <a:pt x="9" y="31"/>
                </a:cubicBezTo>
                <a:cubicBezTo>
                  <a:pt x="18" y="11"/>
                  <a:pt x="36" y="0"/>
                  <a:pt x="36" y="0"/>
                </a:cubicBezTo>
                <a:cubicBezTo>
                  <a:pt x="36" y="0"/>
                  <a:pt x="62" y="50"/>
                  <a:pt x="17" y="6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3" name="任意多边形 82"/>
          <p:cNvSpPr/>
          <p:nvPr>
            <p:custDataLst>
              <p:tags r:id="rId190"/>
            </p:custDataLst>
          </p:nvPr>
        </p:nvSpPr>
        <p:spPr bwMode="auto">
          <a:xfrm>
            <a:off x="8148067" y="1660931"/>
            <a:ext cx="142957" cy="118260"/>
          </a:xfrm>
          <a:custGeom>
            <a:avLst/>
            <a:gdLst>
              <a:gd name="T0" fmla="*/ 42 w 46"/>
              <a:gd name="T1" fmla="*/ 41 h 47"/>
              <a:gd name="T2" fmla="*/ 12 w 46"/>
              <a:gd name="T3" fmla="*/ 32 h 47"/>
              <a:gd name="T4" fmla="*/ 0 w 46"/>
              <a:gd name="T5" fmla="*/ 0 h 47"/>
              <a:gd name="T6" fmla="*/ 42 w 46"/>
              <a:gd name="T7" fmla="*/ 41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7">
                <a:moveTo>
                  <a:pt x="42" y="41"/>
                </a:moveTo>
                <a:cubicBezTo>
                  <a:pt x="42" y="41"/>
                  <a:pt x="23" y="47"/>
                  <a:pt x="12" y="32"/>
                </a:cubicBezTo>
                <a:cubicBezTo>
                  <a:pt x="1" y="18"/>
                  <a:pt x="0" y="0"/>
                  <a:pt x="0" y="0"/>
                </a:cubicBezTo>
                <a:cubicBezTo>
                  <a:pt x="0" y="0"/>
                  <a:pt x="46" y="1"/>
                  <a:pt x="42" y="4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4" name="任意多边形 83"/>
          <p:cNvSpPr/>
          <p:nvPr>
            <p:custDataLst>
              <p:tags r:id="rId191"/>
            </p:custDataLst>
          </p:nvPr>
        </p:nvSpPr>
        <p:spPr bwMode="auto">
          <a:xfrm>
            <a:off x="8106914" y="1779191"/>
            <a:ext cx="175448" cy="130615"/>
          </a:xfrm>
          <a:custGeom>
            <a:avLst/>
            <a:gdLst>
              <a:gd name="T0" fmla="*/ 56 w 56"/>
              <a:gd name="T1" fmla="*/ 38 h 51"/>
              <a:gd name="T2" fmla="*/ 25 w 56"/>
              <a:gd name="T3" fmla="*/ 44 h 51"/>
              <a:gd name="T4" fmla="*/ 0 w 56"/>
              <a:gd name="T5" fmla="*/ 20 h 51"/>
              <a:gd name="T6" fmla="*/ 56 w 56"/>
              <a:gd name="T7" fmla="*/ 38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51">
                <a:moveTo>
                  <a:pt x="56" y="38"/>
                </a:moveTo>
                <a:cubicBezTo>
                  <a:pt x="56" y="38"/>
                  <a:pt x="42" y="51"/>
                  <a:pt x="25" y="44"/>
                </a:cubicBezTo>
                <a:cubicBezTo>
                  <a:pt x="9" y="36"/>
                  <a:pt x="0" y="20"/>
                  <a:pt x="0" y="20"/>
                </a:cubicBezTo>
                <a:cubicBezTo>
                  <a:pt x="0" y="20"/>
                  <a:pt x="42" y="0"/>
                  <a:pt x="56" y="3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5" name="任意多边形 84"/>
          <p:cNvSpPr/>
          <p:nvPr>
            <p:custDataLst>
              <p:tags r:id="rId192"/>
            </p:custDataLst>
          </p:nvPr>
        </p:nvSpPr>
        <p:spPr bwMode="auto">
          <a:xfrm>
            <a:off x="8143735" y="1899216"/>
            <a:ext cx="173282" cy="121791"/>
          </a:xfrm>
          <a:custGeom>
            <a:avLst/>
            <a:gdLst>
              <a:gd name="T0" fmla="*/ 55 w 55"/>
              <a:gd name="T1" fmla="*/ 21 h 48"/>
              <a:gd name="T2" fmla="*/ 34 w 55"/>
              <a:gd name="T3" fmla="*/ 44 h 48"/>
              <a:gd name="T4" fmla="*/ 0 w 55"/>
              <a:gd name="T5" fmla="*/ 41 h 48"/>
              <a:gd name="T6" fmla="*/ 55 w 55"/>
              <a:gd name="T7" fmla="*/ 21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" h="48">
                <a:moveTo>
                  <a:pt x="55" y="21"/>
                </a:moveTo>
                <a:cubicBezTo>
                  <a:pt x="55" y="21"/>
                  <a:pt x="52" y="41"/>
                  <a:pt x="34" y="44"/>
                </a:cubicBezTo>
                <a:cubicBezTo>
                  <a:pt x="17" y="48"/>
                  <a:pt x="0" y="41"/>
                  <a:pt x="0" y="41"/>
                </a:cubicBezTo>
                <a:cubicBezTo>
                  <a:pt x="0" y="41"/>
                  <a:pt x="20" y="0"/>
                  <a:pt x="55" y="2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6" name="任意多边形 85"/>
          <p:cNvSpPr/>
          <p:nvPr>
            <p:custDataLst>
              <p:tags r:id="rId193"/>
            </p:custDataLst>
          </p:nvPr>
        </p:nvSpPr>
        <p:spPr bwMode="auto">
          <a:xfrm>
            <a:off x="7992114" y="1856853"/>
            <a:ext cx="175448" cy="123555"/>
          </a:xfrm>
          <a:custGeom>
            <a:avLst/>
            <a:gdLst>
              <a:gd name="T0" fmla="*/ 56 w 56"/>
              <a:gd name="T1" fmla="*/ 24 h 49"/>
              <a:gd name="T2" fmla="*/ 34 w 56"/>
              <a:gd name="T3" fmla="*/ 46 h 49"/>
              <a:gd name="T4" fmla="*/ 0 w 56"/>
              <a:gd name="T5" fmla="*/ 41 h 49"/>
              <a:gd name="T6" fmla="*/ 56 w 56"/>
              <a:gd name="T7" fmla="*/ 24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56" y="24"/>
                </a:moveTo>
                <a:cubicBezTo>
                  <a:pt x="56" y="24"/>
                  <a:pt x="52" y="43"/>
                  <a:pt x="34" y="46"/>
                </a:cubicBezTo>
                <a:cubicBezTo>
                  <a:pt x="16" y="49"/>
                  <a:pt x="0" y="41"/>
                  <a:pt x="0" y="41"/>
                </a:cubicBezTo>
                <a:cubicBezTo>
                  <a:pt x="0" y="41"/>
                  <a:pt x="22" y="0"/>
                  <a:pt x="56" y="24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7" name="任意多边形 86"/>
          <p:cNvSpPr/>
          <p:nvPr>
            <p:custDataLst>
              <p:tags r:id="rId194"/>
            </p:custDataLst>
          </p:nvPr>
        </p:nvSpPr>
        <p:spPr bwMode="auto">
          <a:xfrm>
            <a:off x="8007277" y="1678582"/>
            <a:ext cx="175448" cy="132381"/>
          </a:xfrm>
          <a:custGeom>
            <a:avLst/>
            <a:gdLst>
              <a:gd name="T0" fmla="*/ 56 w 56"/>
              <a:gd name="T1" fmla="*/ 38 h 52"/>
              <a:gd name="T2" fmla="*/ 25 w 56"/>
              <a:gd name="T3" fmla="*/ 44 h 52"/>
              <a:gd name="T4" fmla="*/ 0 w 56"/>
              <a:gd name="T5" fmla="*/ 22 h 52"/>
              <a:gd name="T6" fmla="*/ 56 w 56"/>
              <a:gd name="T7" fmla="*/ 38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52">
                <a:moveTo>
                  <a:pt x="56" y="38"/>
                </a:moveTo>
                <a:cubicBezTo>
                  <a:pt x="56" y="38"/>
                  <a:pt x="42" y="52"/>
                  <a:pt x="25" y="44"/>
                </a:cubicBezTo>
                <a:cubicBezTo>
                  <a:pt x="9" y="37"/>
                  <a:pt x="0" y="22"/>
                  <a:pt x="0" y="22"/>
                </a:cubicBezTo>
                <a:cubicBezTo>
                  <a:pt x="0" y="22"/>
                  <a:pt x="40" y="0"/>
                  <a:pt x="56" y="3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8" name="任意多边形 87"/>
          <p:cNvSpPr/>
          <p:nvPr>
            <p:custDataLst>
              <p:tags r:id="rId195"/>
            </p:custDataLst>
          </p:nvPr>
        </p:nvSpPr>
        <p:spPr bwMode="auto">
          <a:xfrm>
            <a:off x="7942296" y="1775661"/>
            <a:ext cx="149456" cy="104140"/>
          </a:xfrm>
          <a:custGeom>
            <a:avLst/>
            <a:gdLst>
              <a:gd name="T0" fmla="*/ 48 w 48"/>
              <a:gd name="T1" fmla="*/ 26 h 41"/>
              <a:gd name="T2" fmla="*/ 26 w 48"/>
              <a:gd name="T3" fmla="*/ 39 h 41"/>
              <a:gd name="T4" fmla="*/ 0 w 48"/>
              <a:gd name="T5" fmla="*/ 28 h 41"/>
              <a:gd name="T6" fmla="*/ 48 w 48"/>
              <a:gd name="T7" fmla="*/ 26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" h="41">
                <a:moveTo>
                  <a:pt x="48" y="26"/>
                </a:moveTo>
                <a:cubicBezTo>
                  <a:pt x="48" y="26"/>
                  <a:pt x="41" y="41"/>
                  <a:pt x="26" y="39"/>
                </a:cubicBezTo>
                <a:cubicBezTo>
                  <a:pt x="11" y="37"/>
                  <a:pt x="0" y="28"/>
                  <a:pt x="0" y="28"/>
                </a:cubicBezTo>
                <a:cubicBezTo>
                  <a:pt x="0" y="28"/>
                  <a:pt x="27" y="0"/>
                  <a:pt x="48" y="26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9" name="任意多边形 88"/>
          <p:cNvSpPr/>
          <p:nvPr>
            <p:custDataLst>
              <p:tags r:id="rId196"/>
            </p:custDataLst>
          </p:nvPr>
        </p:nvSpPr>
        <p:spPr bwMode="auto">
          <a:xfrm>
            <a:off x="8061426" y="1519726"/>
            <a:ext cx="121298" cy="105904"/>
          </a:xfrm>
          <a:custGeom>
            <a:avLst/>
            <a:gdLst>
              <a:gd name="T0" fmla="*/ 39 w 39"/>
              <a:gd name="T1" fmla="*/ 34 h 41"/>
              <a:gd name="T2" fmla="*/ 13 w 39"/>
              <a:gd name="T3" fmla="*/ 30 h 41"/>
              <a:gd name="T4" fmla="*/ 0 w 39"/>
              <a:gd name="T5" fmla="*/ 6 h 41"/>
              <a:gd name="T6" fmla="*/ 39 w 39"/>
              <a:gd name="T7" fmla="*/ 34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41">
                <a:moveTo>
                  <a:pt x="39" y="34"/>
                </a:moveTo>
                <a:cubicBezTo>
                  <a:pt x="39" y="34"/>
                  <a:pt x="24" y="41"/>
                  <a:pt x="13" y="30"/>
                </a:cubicBezTo>
                <a:cubicBezTo>
                  <a:pt x="3" y="20"/>
                  <a:pt x="0" y="6"/>
                  <a:pt x="0" y="6"/>
                </a:cubicBezTo>
                <a:cubicBezTo>
                  <a:pt x="0" y="6"/>
                  <a:pt x="37" y="0"/>
                  <a:pt x="39" y="34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0" name="任意多边形 89"/>
          <p:cNvSpPr/>
          <p:nvPr>
            <p:custDataLst>
              <p:tags r:id="rId197"/>
            </p:custDataLst>
          </p:nvPr>
        </p:nvSpPr>
        <p:spPr bwMode="auto">
          <a:xfrm>
            <a:off x="7948793" y="1449123"/>
            <a:ext cx="95305" cy="81194"/>
          </a:xfrm>
          <a:custGeom>
            <a:avLst/>
            <a:gdLst>
              <a:gd name="T0" fmla="*/ 31 w 31"/>
              <a:gd name="T1" fmla="*/ 27 h 32"/>
              <a:gd name="T2" fmla="*/ 11 w 31"/>
              <a:gd name="T3" fmla="*/ 24 h 32"/>
              <a:gd name="T4" fmla="*/ 0 w 31"/>
              <a:gd name="T5" fmla="*/ 4 h 32"/>
              <a:gd name="T6" fmla="*/ 31 w 31"/>
              <a:gd name="T7" fmla="*/ 27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" h="32">
                <a:moveTo>
                  <a:pt x="31" y="27"/>
                </a:moveTo>
                <a:cubicBezTo>
                  <a:pt x="31" y="27"/>
                  <a:pt x="19" y="32"/>
                  <a:pt x="11" y="24"/>
                </a:cubicBezTo>
                <a:cubicBezTo>
                  <a:pt x="2" y="16"/>
                  <a:pt x="0" y="4"/>
                  <a:pt x="0" y="4"/>
                </a:cubicBezTo>
                <a:cubicBezTo>
                  <a:pt x="0" y="4"/>
                  <a:pt x="30" y="0"/>
                  <a:pt x="31" y="27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1" name="任意多边形 90"/>
          <p:cNvSpPr/>
          <p:nvPr>
            <p:custDataLst>
              <p:tags r:id="rId198"/>
            </p:custDataLst>
          </p:nvPr>
        </p:nvSpPr>
        <p:spPr bwMode="auto">
          <a:xfrm>
            <a:off x="8119910" y="1415586"/>
            <a:ext cx="119131" cy="102374"/>
          </a:xfrm>
          <a:custGeom>
            <a:avLst/>
            <a:gdLst>
              <a:gd name="T0" fmla="*/ 32 w 38"/>
              <a:gd name="T1" fmla="*/ 36 h 40"/>
              <a:gd name="T2" fmla="*/ 8 w 38"/>
              <a:gd name="T3" fmla="*/ 27 h 40"/>
              <a:gd name="T4" fmla="*/ 0 w 38"/>
              <a:gd name="T5" fmla="*/ 0 h 40"/>
              <a:gd name="T6" fmla="*/ 32 w 38"/>
              <a:gd name="T7" fmla="*/ 3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" h="40">
                <a:moveTo>
                  <a:pt x="32" y="36"/>
                </a:moveTo>
                <a:cubicBezTo>
                  <a:pt x="32" y="36"/>
                  <a:pt x="16" y="40"/>
                  <a:pt x="8" y="27"/>
                </a:cubicBezTo>
                <a:cubicBezTo>
                  <a:pt x="0" y="15"/>
                  <a:pt x="0" y="0"/>
                  <a:pt x="0" y="0"/>
                </a:cubicBezTo>
                <a:cubicBezTo>
                  <a:pt x="0" y="0"/>
                  <a:pt x="38" y="4"/>
                  <a:pt x="32" y="36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2" name="任意多边形 91"/>
          <p:cNvSpPr/>
          <p:nvPr>
            <p:custDataLst>
              <p:tags r:id="rId199"/>
            </p:custDataLst>
          </p:nvPr>
        </p:nvSpPr>
        <p:spPr bwMode="auto">
          <a:xfrm>
            <a:off x="8135072" y="1286737"/>
            <a:ext cx="119131" cy="102374"/>
          </a:xfrm>
          <a:custGeom>
            <a:avLst/>
            <a:gdLst>
              <a:gd name="T0" fmla="*/ 31 w 38"/>
              <a:gd name="T1" fmla="*/ 36 h 40"/>
              <a:gd name="T2" fmla="*/ 8 w 38"/>
              <a:gd name="T3" fmla="*/ 27 h 40"/>
              <a:gd name="T4" fmla="*/ 0 w 38"/>
              <a:gd name="T5" fmla="*/ 0 h 40"/>
              <a:gd name="T6" fmla="*/ 31 w 38"/>
              <a:gd name="T7" fmla="*/ 3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" h="40">
                <a:moveTo>
                  <a:pt x="31" y="36"/>
                </a:moveTo>
                <a:cubicBezTo>
                  <a:pt x="31" y="36"/>
                  <a:pt x="15" y="40"/>
                  <a:pt x="8" y="27"/>
                </a:cubicBezTo>
                <a:cubicBezTo>
                  <a:pt x="0" y="14"/>
                  <a:pt x="0" y="0"/>
                  <a:pt x="0" y="0"/>
                </a:cubicBezTo>
                <a:cubicBezTo>
                  <a:pt x="0" y="0"/>
                  <a:pt x="38" y="3"/>
                  <a:pt x="31" y="36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3" name="任意多边形 92"/>
          <p:cNvSpPr/>
          <p:nvPr>
            <p:custDataLst>
              <p:tags r:id="rId200"/>
            </p:custDataLst>
          </p:nvPr>
        </p:nvSpPr>
        <p:spPr bwMode="auto">
          <a:xfrm>
            <a:off x="8462141" y="1142001"/>
            <a:ext cx="134293" cy="114729"/>
          </a:xfrm>
          <a:custGeom>
            <a:avLst/>
            <a:gdLst>
              <a:gd name="T0" fmla="*/ 11 w 43"/>
              <a:gd name="T1" fmla="*/ 45 h 45"/>
              <a:gd name="T2" fmla="*/ 7 w 43"/>
              <a:gd name="T3" fmla="*/ 20 h 45"/>
              <a:gd name="T4" fmla="*/ 27 w 43"/>
              <a:gd name="T5" fmla="*/ 0 h 45"/>
              <a:gd name="T6" fmla="*/ 11 w 43"/>
              <a:gd name="T7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" h="45">
                <a:moveTo>
                  <a:pt x="11" y="45"/>
                </a:moveTo>
                <a:cubicBezTo>
                  <a:pt x="11" y="45"/>
                  <a:pt x="0" y="33"/>
                  <a:pt x="7" y="20"/>
                </a:cubicBezTo>
                <a:cubicBezTo>
                  <a:pt x="14" y="7"/>
                  <a:pt x="27" y="0"/>
                  <a:pt x="27" y="0"/>
                </a:cubicBezTo>
                <a:cubicBezTo>
                  <a:pt x="27" y="0"/>
                  <a:pt x="43" y="34"/>
                  <a:pt x="11" y="45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4" name="任意多边形 93"/>
          <p:cNvSpPr/>
          <p:nvPr>
            <p:custDataLst>
              <p:tags r:id="rId201"/>
            </p:custDataLst>
          </p:nvPr>
        </p:nvSpPr>
        <p:spPr bwMode="auto">
          <a:xfrm>
            <a:off x="8921338" y="1420881"/>
            <a:ext cx="110468" cy="86489"/>
          </a:xfrm>
          <a:custGeom>
            <a:avLst/>
            <a:gdLst>
              <a:gd name="T0" fmla="*/ 3 w 35"/>
              <a:gd name="T1" fmla="*/ 29 h 34"/>
              <a:gd name="T2" fmla="*/ 11 w 35"/>
              <a:gd name="T3" fmla="*/ 8 h 34"/>
              <a:gd name="T4" fmla="*/ 35 w 35"/>
              <a:gd name="T5" fmla="*/ 0 h 34"/>
              <a:gd name="T6" fmla="*/ 3 w 35"/>
              <a:gd name="T7" fmla="*/ 29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" h="34">
                <a:moveTo>
                  <a:pt x="3" y="29"/>
                </a:moveTo>
                <a:cubicBezTo>
                  <a:pt x="3" y="29"/>
                  <a:pt x="0" y="15"/>
                  <a:pt x="11" y="8"/>
                </a:cubicBezTo>
                <a:cubicBezTo>
                  <a:pt x="22" y="0"/>
                  <a:pt x="35" y="0"/>
                  <a:pt x="35" y="0"/>
                </a:cubicBezTo>
                <a:cubicBezTo>
                  <a:pt x="35" y="0"/>
                  <a:pt x="33" y="34"/>
                  <a:pt x="3" y="29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5" name="任意多边形 94"/>
          <p:cNvSpPr/>
          <p:nvPr>
            <p:custDataLst>
              <p:tags r:id="rId202"/>
            </p:custDataLst>
          </p:nvPr>
        </p:nvSpPr>
        <p:spPr bwMode="auto">
          <a:xfrm>
            <a:off x="9103284" y="1632690"/>
            <a:ext cx="108302" cy="86489"/>
          </a:xfrm>
          <a:custGeom>
            <a:avLst/>
            <a:gdLst>
              <a:gd name="T0" fmla="*/ 3 w 35"/>
              <a:gd name="T1" fmla="*/ 28 h 34"/>
              <a:gd name="T2" fmla="*/ 11 w 35"/>
              <a:gd name="T3" fmla="*/ 7 h 34"/>
              <a:gd name="T4" fmla="*/ 35 w 35"/>
              <a:gd name="T5" fmla="*/ 0 h 34"/>
              <a:gd name="T6" fmla="*/ 3 w 35"/>
              <a:gd name="T7" fmla="*/ 28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" h="34">
                <a:moveTo>
                  <a:pt x="3" y="28"/>
                </a:moveTo>
                <a:cubicBezTo>
                  <a:pt x="3" y="28"/>
                  <a:pt x="0" y="14"/>
                  <a:pt x="11" y="7"/>
                </a:cubicBezTo>
                <a:cubicBezTo>
                  <a:pt x="22" y="0"/>
                  <a:pt x="35" y="0"/>
                  <a:pt x="35" y="0"/>
                </a:cubicBezTo>
                <a:cubicBezTo>
                  <a:pt x="35" y="0"/>
                  <a:pt x="32" y="34"/>
                  <a:pt x="3" y="2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6" name="任意多边形 95"/>
          <p:cNvSpPr/>
          <p:nvPr>
            <p:custDataLst>
              <p:tags r:id="rId203"/>
            </p:custDataLst>
          </p:nvPr>
        </p:nvSpPr>
        <p:spPr bwMode="auto">
          <a:xfrm>
            <a:off x="7849157" y="1645046"/>
            <a:ext cx="134293" cy="93550"/>
          </a:xfrm>
          <a:custGeom>
            <a:avLst/>
            <a:gdLst>
              <a:gd name="T0" fmla="*/ 43 w 43"/>
              <a:gd name="T1" fmla="*/ 25 h 37"/>
              <a:gd name="T2" fmla="*/ 22 w 43"/>
              <a:gd name="T3" fmla="*/ 34 h 37"/>
              <a:gd name="T4" fmla="*/ 0 w 43"/>
              <a:gd name="T5" fmla="*/ 21 h 37"/>
              <a:gd name="T6" fmla="*/ 43 w 43"/>
              <a:gd name="T7" fmla="*/ 25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" h="37">
                <a:moveTo>
                  <a:pt x="43" y="25"/>
                </a:moveTo>
                <a:cubicBezTo>
                  <a:pt x="43" y="25"/>
                  <a:pt x="35" y="37"/>
                  <a:pt x="22" y="34"/>
                </a:cubicBezTo>
                <a:cubicBezTo>
                  <a:pt x="9" y="31"/>
                  <a:pt x="0" y="21"/>
                  <a:pt x="0" y="21"/>
                </a:cubicBezTo>
                <a:cubicBezTo>
                  <a:pt x="0" y="21"/>
                  <a:pt x="27" y="0"/>
                  <a:pt x="43" y="25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7" name="任意多边形 96"/>
          <p:cNvSpPr/>
          <p:nvPr>
            <p:custDataLst>
              <p:tags r:id="rId204"/>
            </p:custDataLst>
          </p:nvPr>
        </p:nvSpPr>
        <p:spPr bwMode="auto">
          <a:xfrm>
            <a:off x="8468639" y="1302621"/>
            <a:ext cx="121298" cy="121791"/>
          </a:xfrm>
          <a:custGeom>
            <a:avLst/>
            <a:gdLst>
              <a:gd name="T0" fmla="*/ 15 w 39"/>
              <a:gd name="T1" fmla="*/ 48 h 48"/>
              <a:gd name="T2" fmla="*/ 1 w 39"/>
              <a:gd name="T3" fmla="*/ 26 h 48"/>
              <a:gd name="T4" fmla="*/ 11 w 39"/>
              <a:gd name="T5" fmla="*/ 0 h 48"/>
              <a:gd name="T6" fmla="*/ 15 w 39"/>
              <a:gd name="T7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48">
                <a:moveTo>
                  <a:pt x="15" y="48"/>
                </a:moveTo>
                <a:cubicBezTo>
                  <a:pt x="15" y="48"/>
                  <a:pt x="0" y="41"/>
                  <a:pt x="1" y="26"/>
                </a:cubicBezTo>
                <a:cubicBezTo>
                  <a:pt x="2" y="11"/>
                  <a:pt x="11" y="0"/>
                  <a:pt x="11" y="0"/>
                </a:cubicBezTo>
                <a:cubicBezTo>
                  <a:pt x="11" y="0"/>
                  <a:pt x="39" y="25"/>
                  <a:pt x="15" y="4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8" name="任意多边形 97"/>
          <p:cNvSpPr/>
          <p:nvPr>
            <p:custDataLst>
              <p:tags r:id="rId205"/>
            </p:custDataLst>
          </p:nvPr>
        </p:nvSpPr>
        <p:spPr bwMode="auto">
          <a:xfrm>
            <a:off x="7970454" y="1592094"/>
            <a:ext cx="121298" cy="100610"/>
          </a:xfrm>
          <a:custGeom>
            <a:avLst/>
            <a:gdLst>
              <a:gd name="T0" fmla="*/ 39 w 39"/>
              <a:gd name="T1" fmla="*/ 33 h 40"/>
              <a:gd name="T2" fmla="*/ 14 w 39"/>
              <a:gd name="T3" fmla="*/ 30 h 40"/>
              <a:gd name="T4" fmla="*/ 0 w 39"/>
              <a:gd name="T5" fmla="*/ 5 h 40"/>
              <a:gd name="T6" fmla="*/ 39 w 39"/>
              <a:gd name="T7" fmla="*/ 3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40">
                <a:moveTo>
                  <a:pt x="39" y="33"/>
                </a:moveTo>
                <a:cubicBezTo>
                  <a:pt x="39" y="33"/>
                  <a:pt x="24" y="40"/>
                  <a:pt x="14" y="30"/>
                </a:cubicBezTo>
                <a:cubicBezTo>
                  <a:pt x="3" y="19"/>
                  <a:pt x="0" y="5"/>
                  <a:pt x="0" y="5"/>
                </a:cubicBezTo>
                <a:cubicBezTo>
                  <a:pt x="0" y="5"/>
                  <a:pt x="38" y="0"/>
                  <a:pt x="39" y="3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9" name="任意多边形 98"/>
          <p:cNvSpPr/>
          <p:nvPr>
            <p:custDataLst>
              <p:tags r:id="rId206"/>
            </p:custDataLst>
          </p:nvPr>
        </p:nvSpPr>
        <p:spPr bwMode="auto">
          <a:xfrm>
            <a:off x="8262867" y="1360870"/>
            <a:ext cx="175448" cy="172977"/>
          </a:xfrm>
          <a:custGeom>
            <a:avLst/>
            <a:gdLst>
              <a:gd name="T0" fmla="*/ 25 w 56"/>
              <a:gd name="T1" fmla="*/ 68 h 68"/>
              <a:gd name="T2" fmla="*/ 1 w 56"/>
              <a:gd name="T3" fmla="*/ 40 h 68"/>
              <a:gd name="T4" fmla="*/ 11 w 56"/>
              <a:gd name="T5" fmla="*/ 0 h 68"/>
              <a:gd name="T6" fmla="*/ 25 w 56"/>
              <a:gd name="T7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68">
                <a:moveTo>
                  <a:pt x="25" y="68"/>
                </a:moveTo>
                <a:cubicBezTo>
                  <a:pt x="25" y="68"/>
                  <a:pt x="3" y="61"/>
                  <a:pt x="1" y="40"/>
                </a:cubicBezTo>
                <a:cubicBezTo>
                  <a:pt x="0" y="19"/>
                  <a:pt x="11" y="0"/>
                  <a:pt x="11" y="0"/>
                </a:cubicBezTo>
                <a:cubicBezTo>
                  <a:pt x="11" y="0"/>
                  <a:pt x="56" y="31"/>
                  <a:pt x="25" y="6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0" name="任意多边形 99"/>
          <p:cNvSpPr/>
          <p:nvPr>
            <p:custDataLst>
              <p:tags r:id="rId207"/>
            </p:custDataLst>
          </p:nvPr>
        </p:nvSpPr>
        <p:spPr bwMode="auto">
          <a:xfrm>
            <a:off x="8546616" y="1540906"/>
            <a:ext cx="253425" cy="211809"/>
          </a:xfrm>
          <a:custGeom>
            <a:avLst/>
            <a:gdLst>
              <a:gd name="T0" fmla="*/ 21 w 81"/>
              <a:gd name="T1" fmla="*/ 83 h 83"/>
              <a:gd name="T2" fmla="*/ 14 w 81"/>
              <a:gd name="T3" fmla="*/ 36 h 83"/>
              <a:gd name="T4" fmla="*/ 51 w 81"/>
              <a:gd name="T5" fmla="*/ 0 h 83"/>
              <a:gd name="T6" fmla="*/ 21 w 81"/>
              <a:gd name="T7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1" h="83">
                <a:moveTo>
                  <a:pt x="21" y="83"/>
                </a:moveTo>
                <a:cubicBezTo>
                  <a:pt x="21" y="83"/>
                  <a:pt x="0" y="60"/>
                  <a:pt x="14" y="36"/>
                </a:cubicBezTo>
                <a:cubicBezTo>
                  <a:pt x="27" y="12"/>
                  <a:pt x="51" y="0"/>
                  <a:pt x="51" y="0"/>
                </a:cubicBezTo>
                <a:cubicBezTo>
                  <a:pt x="51" y="0"/>
                  <a:pt x="81" y="65"/>
                  <a:pt x="21" y="8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1" name="任意多边形 100"/>
          <p:cNvSpPr/>
          <p:nvPr>
            <p:custDataLst>
              <p:tags r:id="rId208"/>
            </p:custDataLst>
          </p:nvPr>
        </p:nvSpPr>
        <p:spPr bwMode="auto">
          <a:xfrm>
            <a:off x="8737226" y="1639750"/>
            <a:ext cx="162453" cy="130615"/>
          </a:xfrm>
          <a:custGeom>
            <a:avLst/>
            <a:gdLst>
              <a:gd name="T0" fmla="*/ 10 w 52"/>
              <a:gd name="T1" fmla="*/ 51 h 51"/>
              <a:gd name="T2" fmla="*/ 12 w 52"/>
              <a:gd name="T3" fmla="*/ 19 h 51"/>
              <a:gd name="T4" fmla="*/ 42 w 52"/>
              <a:gd name="T5" fmla="*/ 0 h 51"/>
              <a:gd name="T6" fmla="*/ 10 w 52"/>
              <a:gd name="T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1">
                <a:moveTo>
                  <a:pt x="10" y="51"/>
                </a:moveTo>
                <a:cubicBezTo>
                  <a:pt x="10" y="51"/>
                  <a:pt x="0" y="33"/>
                  <a:pt x="12" y="19"/>
                </a:cubicBezTo>
                <a:cubicBezTo>
                  <a:pt x="24" y="5"/>
                  <a:pt x="42" y="0"/>
                  <a:pt x="42" y="0"/>
                </a:cubicBezTo>
                <a:cubicBezTo>
                  <a:pt x="42" y="0"/>
                  <a:pt x="52" y="47"/>
                  <a:pt x="10" y="5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2" name="任意多边形 101"/>
          <p:cNvSpPr/>
          <p:nvPr>
            <p:custDataLst>
              <p:tags r:id="rId209"/>
            </p:custDataLst>
          </p:nvPr>
        </p:nvSpPr>
        <p:spPr bwMode="auto">
          <a:xfrm>
            <a:off x="8906175" y="1645046"/>
            <a:ext cx="162453" cy="130615"/>
          </a:xfrm>
          <a:custGeom>
            <a:avLst/>
            <a:gdLst>
              <a:gd name="T0" fmla="*/ 0 w 52"/>
              <a:gd name="T1" fmla="*/ 33 h 51"/>
              <a:gd name="T2" fmla="*/ 17 w 52"/>
              <a:gd name="T3" fmla="*/ 7 h 51"/>
              <a:gd name="T4" fmla="*/ 52 w 52"/>
              <a:gd name="T5" fmla="*/ 5 h 51"/>
              <a:gd name="T6" fmla="*/ 0 w 52"/>
              <a:gd name="T7" fmla="*/ 33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1">
                <a:moveTo>
                  <a:pt x="0" y="33"/>
                </a:moveTo>
                <a:cubicBezTo>
                  <a:pt x="0" y="33"/>
                  <a:pt x="0" y="13"/>
                  <a:pt x="17" y="7"/>
                </a:cubicBezTo>
                <a:cubicBezTo>
                  <a:pt x="35" y="0"/>
                  <a:pt x="52" y="5"/>
                  <a:pt x="52" y="5"/>
                </a:cubicBezTo>
                <a:cubicBezTo>
                  <a:pt x="52" y="5"/>
                  <a:pt x="38" y="51"/>
                  <a:pt x="0" y="3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3" name="任意多边形 102"/>
          <p:cNvSpPr/>
          <p:nvPr>
            <p:custDataLst>
              <p:tags r:id="rId210"/>
            </p:custDataLst>
          </p:nvPr>
        </p:nvSpPr>
        <p:spPr bwMode="auto">
          <a:xfrm>
            <a:off x="8886682" y="1540906"/>
            <a:ext cx="166784" cy="128850"/>
          </a:xfrm>
          <a:custGeom>
            <a:avLst/>
            <a:gdLst>
              <a:gd name="T0" fmla="*/ 0 w 53"/>
              <a:gd name="T1" fmla="*/ 33 h 51"/>
              <a:gd name="T2" fmla="*/ 18 w 53"/>
              <a:gd name="T3" fmla="*/ 6 h 51"/>
              <a:gd name="T4" fmla="*/ 53 w 53"/>
              <a:gd name="T5" fmla="*/ 5 h 51"/>
              <a:gd name="T6" fmla="*/ 0 w 53"/>
              <a:gd name="T7" fmla="*/ 33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" h="51">
                <a:moveTo>
                  <a:pt x="0" y="33"/>
                </a:moveTo>
                <a:cubicBezTo>
                  <a:pt x="0" y="33"/>
                  <a:pt x="0" y="12"/>
                  <a:pt x="18" y="6"/>
                </a:cubicBezTo>
                <a:cubicBezTo>
                  <a:pt x="35" y="0"/>
                  <a:pt x="53" y="5"/>
                  <a:pt x="53" y="5"/>
                </a:cubicBezTo>
                <a:cubicBezTo>
                  <a:pt x="53" y="5"/>
                  <a:pt x="38" y="51"/>
                  <a:pt x="0" y="3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4" name="任意多边形 103"/>
          <p:cNvSpPr/>
          <p:nvPr>
            <p:custDataLst>
              <p:tags r:id="rId211"/>
            </p:custDataLst>
          </p:nvPr>
        </p:nvSpPr>
        <p:spPr bwMode="auto">
          <a:xfrm>
            <a:off x="8752388" y="1459713"/>
            <a:ext cx="162453" cy="127085"/>
          </a:xfrm>
          <a:custGeom>
            <a:avLst/>
            <a:gdLst>
              <a:gd name="T0" fmla="*/ 11 w 52"/>
              <a:gd name="T1" fmla="*/ 50 h 50"/>
              <a:gd name="T2" fmla="*/ 12 w 52"/>
              <a:gd name="T3" fmla="*/ 19 h 50"/>
              <a:gd name="T4" fmla="*/ 42 w 52"/>
              <a:gd name="T5" fmla="*/ 0 h 50"/>
              <a:gd name="T6" fmla="*/ 11 w 52"/>
              <a:gd name="T7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0">
                <a:moveTo>
                  <a:pt x="11" y="50"/>
                </a:moveTo>
                <a:cubicBezTo>
                  <a:pt x="11" y="50"/>
                  <a:pt x="0" y="33"/>
                  <a:pt x="12" y="19"/>
                </a:cubicBezTo>
                <a:cubicBezTo>
                  <a:pt x="24" y="5"/>
                  <a:pt x="42" y="0"/>
                  <a:pt x="42" y="0"/>
                </a:cubicBezTo>
                <a:cubicBezTo>
                  <a:pt x="42" y="0"/>
                  <a:pt x="52" y="46"/>
                  <a:pt x="11" y="50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5" name="任意多边形 104"/>
          <p:cNvSpPr/>
          <p:nvPr>
            <p:custDataLst>
              <p:tags r:id="rId212"/>
            </p:custDataLst>
          </p:nvPr>
        </p:nvSpPr>
        <p:spPr bwMode="auto">
          <a:xfrm>
            <a:off x="8717732" y="1325568"/>
            <a:ext cx="162453" cy="128850"/>
          </a:xfrm>
          <a:custGeom>
            <a:avLst/>
            <a:gdLst>
              <a:gd name="T0" fmla="*/ 11 w 52"/>
              <a:gd name="T1" fmla="*/ 51 h 51"/>
              <a:gd name="T2" fmla="*/ 12 w 52"/>
              <a:gd name="T3" fmla="*/ 19 h 51"/>
              <a:gd name="T4" fmla="*/ 42 w 52"/>
              <a:gd name="T5" fmla="*/ 0 h 51"/>
              <a:gd name="T6" fmla="*/ 11 w 52"/>
              <a:gd name="T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1">
                <a:moveTo>
                  <a:pt x="11" y="51"/>
                </a:moveTo>
                <a:cubicBezTo>
                  <a:pt x="11" y="51"/>
                  <a:pt x="0" y="33"/>
                  <a:pt x="12" y="19"/>
                </a:cubicBezTo>
                <a:cubicBezTo>
                  <a:pt x="24" y="5"/>
                  <a:pt x="42" y="0"/>
                  <a:pt x="42" y="0"/>
                </a:cubicBezTo>
                <a:cubicBezTo>
                  <a:pt x="42" y="0"/>
                  <a:pt x="52" y="47"/>
                  <a:pt x="11" y="5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6" name="任意多边形 105"/>
          <p:cNvSpPr/>
          <p:nvPr>
            <p:custDataLst>
              <p:tags r:id="rId213"/>
            </p:custDataLst>
          </p:nvPr>
        </p:nvSpPr>
        <p:spPr bwMode="auto">
          <a:xfrm>
            <a:off x="8566110" y="1216133"/>
            <a:ext cx="158120" cy="128850"/>
          </a:xfrm>
          <a:custGeom>
            <a:avLst/>
            <a:gdLst>
              <a:gd name="T0" fmla="*/ 10 w 51"/>
              <a:gd name="T1" fmla="*/ 51 h 51"/>
              <a:gd name="T2" fmla="*/ 11 w 51"/>
              <a:gd name="T3" fmla="*/ 19 h 51"/>
              <a:gd name="T4" fmla="*/ 41 w 51"/>
              <a:gd name="T5" fmla="*/ 0 h 51"/>
              <a:gd name="T6" fmla="*/ 10 w 51"/>
              <a:gd name="T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1" h="51">
                <a:moveTo>
                  <a:pt x="10" y="51"/>
                </a:moveTo>
                <a:cubicBezTo>
                  <a:pt x="10" y="51"/>
                  <a:pt x="0" y="33"/>
                  <a:pt x="11" y="19"/>
                </a:cubicBezTo>
                <a:cubicBezTo>
                  <a:pt x="23" y="5"/>
                  <a:pt x="41" y="0"/>
                  <a:pt x="41" y="0"/>
                </a:cubicBezTo>
                <a:cubicBezTo>
                  <a:pt x="41" y="0"/>
                  <a:pt x="51" y="47"/>
                  <a:pt x="10" y="5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7" name="任意多边形 106"/>
          <p:cNvSpPr/>
          <p:nvPr>
            <p:custDataLst>
              <p:tags r:id="rId214"/>
            </p:custDataLst>
          </p:nvPr>
        </p:nvSpPr>
        <p:spPr bwMode="auto">
          <a:xfrm>
            <a:off x="8317017" y="1187893"/>
            <a:ext cx="155954" cy="146502"/>
          </a:xfrm>
          <a:custGeom>
            <a:avLst/>
            <a:gdLst>
              <a:gd name="T0" fmla="*/ 25 w 50"/>
              <a:gd name="T1" fmla="*/ 58 h 58"/>
              <a:gd name="T2" fmla="*/ 3 w 50"/>
              <a:gd name="T3" fmla="*/ 35 h 58"/>
              <a:gd name="T4" fmla="*/ 9 w 50"/>
              <a:gd name="T5" fmla="*/ 0 h 58"/>
              <a:gd name="T6" fmla="*/ 25 w 50"/>
              <a:gd name="T7" fmla="*/ 58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" h="58">
                <a:moveTo>
                  <a:pt x="25" y="58"/>
                </a:moveTo>
                <a:cubicBezTo>
                  <a:pt x="25" y="58"/>
                  <a:pt x="5" y="53"/>
                  <a:pt x="3" y="35"/>
                </a:cubicBezTo>
                <a:cubicBezTo>
                  <a:pt x="0" y="17"/>
                  <a:pt x="9" y="0"/>
                  <a:pt x="9" y="0"/>
                </a:cubicBezTo>
                <a:cubicBezTo>
                  <a:pt x="9" y="0"/>
                  <a:pt x="50" y="24"/>
                  <a:pt x="25" y="5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8" name="任意多边形 107"/>
          <p:cNvSpPr/>
          <p:nvPr>
            <p:custDataLst>
              <p:tags r:id="rId215"/>
            </p:custDataLst>
          </p:nvPr>
        </p:nvSpPr>
        <p:spPr bwMode="auto">
          <a:xfrm>
            <a:off x="8778381" y="1874505"/>
            <a:ext cx="179781" cy="123555"/>
          </a:xfrm>
          <a:custGeom>
            <a:avLst/>
            <a:gdLst>
              <a:gd name="T0" fmla="*/ 0 w 58"/>
              <a:gd name="T1" fmla="*/ 19 h 49"/>
              <a:gd name="T2" fmla="*/ 25 w 58"/>
              <a:gd name="T3" fmla="*/ 0 h 49"/>
              <a:gd name="T4" fmla="*/ 58 w 58"/>
              <a:gd name="T5" fmla="*/ 10 h 49"/>
              <a:gd name="T6" fmla="*/ 0 w 58"/>
              <a:gd name="T7" fmla="*/ 1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49">
                <a:moveTo>
                  <a:pt x="0" y="19"/>
                </a:moveTo>
                <a:cubicBezTo>
                  <a:pt x="0" y="19"/>
                  <a:pt x="7" y="0"/>
                  <a:pt x="25" y="0"/>
                </a:cubicBezTo>
                <a:cubicBezTo>
                  <a:pt x="43" y="0"/>
                  <a:pt x="58" y="10"/>
                  <a:pt x="58" y="10"/>
                </a:cubicBezTo>
                <a:cubicBezTo>
                  <a:pt x="58" y="10"/>
                  <a:pt x="29" y="49"/>
                  <a:pt x="0" y="19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9" name="任意多边形 108"/>
          <p:cNvSpPr/>
          <p:nvPr>
            <p:custDataLst>
              <p:tags r:id="rId216"/>
            </p:custDataLst>
          </p:nvPr>
        </p:nvSpPr>
        <p:spPr bwMode="auto">
          <a:xfrm>
            <a:off x="8806538" y="1772130"/>
            <a:ext cx="164617" cy="125321"/>
          </a:xfrm>
          <a:custGeom>
            <a:avLst/>
            <a:gdLst>
              <a:gd name="T0" fmla="*/ 0 w 53"/>
              <a:gd name="T1" fmla="*/ 20 h 49"/>
              <a:gd name="T2" fmla="*/ 23 w 53"/>
              <a:gd name="T3" fmla="*/ 0 h 49"/>
              <a:gd name="T4" fmla="*/ 53 w 53"/>
              <a:gd name="T5" fmla="*/ 11 h 49"/>
              <a:gd name="T6" fmla="*/ 0 w 53"/>
              <a:gd name="T7" fmla="*/ 2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" h="49">
                <a:moveTo>
                  <a:pt x="0" y="20"/>
                </a:moveTo>
                <a:cubicBezTo>
                  <a:pt x="0" y="20"/>
                  <a:pt x="7" y="1"/>
                  <a:pt x="23" y="0"/>
                </a:cubicBezTo>
                <a:cubicBezTo>
                  <a:pt x="39" y="0"/>
                  <a:pt x="53" y="11"/>
                  <a:pt x="53" y="11"/>
                </a:cubicBezTo>
                <a:cubicBezTo>
                  <a:pt x="53" y="11"/>
                  <a:pt x="26" y="49"/>
                  <a:pt x="0" y="20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0" name="任意多边形 109"/>
          <p:cNvSpPr/>
          <p:nvPr>
            <p:custDataLst>
              <p:tags r:id="rId217"/>
            </p:custDataLst>
          </p:nvPr>
        </p:nvSpPr>
        <p:spPr bwMode="auto">
          <a:xfrm>
            <a:off x="9018809" y="1733299"/>
            <a:ext cx="140793" cy="112964"/>
          </a:xfrm>
          <a:custGeom>
            <a:avLst/>
            <a:gdLst>
              <a:gd name="T0" fmla="*/ 0 w 45"/>
              <a:gd name="T1" fmla="*/ 15 h 44"/>
              <a:gd name="T2" fmla="*/ 23 w 45"/>
              <a:gd name="T3" fmla="*/ 4 h 44"/>
              <a:gd name="T4" fmla="*/ 45 w 45"/>
              <a:gd name="T5" fmla="*/ 19 h 44"/>
              <a:gd name="T6" fmla="*/ 0 w 45"/>
              <a:gd name="T7" fmla="*/ 15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" h="44">
                <a:moveTo>
                  <a:pt x="0" y="15"/>
                </a:moveTo>
                <a:cubicBezTo>
                  <a:pt x="0" y="15"/>
                  <a:pt x="10" y="0"/>
                  <a:pt x="23" y="4"/>
                </a:cubicBezTo>
                <a:cubicBezTo>
                  <a:pt x="37" y="8"/>
                  <a:pt x="45" y="19"/>
                  <a:pt x="45" y="19"/>
                </a:cubicBezTo>
                <a:cubicBezTo>
                  <a:pt x="45" y="19"/>
                  <a:pt x="15" y="44"/>
                  <a:pt x="0" y="15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1" name="任意多边形 110"/>
          <p:cNvSpPr/>
          <p:nvPr>
            <p:custDataLst>
              <p:tags r:id="rId218"/>
            </p:custDataLst>
          </p:nvPr>
        </p:nvSpPr>
        <p:spPr bwMode="auto">
          <a:xfrm>
            <a:off x="8999315" y="1825082"/>
            <a:ext cx="140793" cy="112964"/>
          </a:xfrm>
          <a:custGeom>
            <a:avLst/>
            <a:gdLst>
              <a:gd name="T0" fmla="*/ 0 w 45"/>
              <a:gd name="T1" fmla="*/ 14 h 44"/>
              <a:gd name="T2" fmla="*/ 23 w 45"/>
              <a:gd name="T3" fmla="*/ 4 h 44"/>
              <a:gd name="T4" fmla="*/ 45 w 45"/>
              <a:gd name="T5" fmla="*/ 19 h 44"/>
              <a:gd name="T6" fmla="*/ 0 w 45"/>
              <a:gd name="T7" fmla="*/ 1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" h="44">
                <a:moveTo>
                  <a:pt x="0" y="14"/>
                </a:moveTo>
                <a:cubicBezTo>
                  <a:pt x="0" y="14"/>
                  <a:pt x="10" y="0"/>
                  <a:pt x="23" y="4"/>
                </a:cubicBezTo>
                <a:cubicBezTo>
                  <a:pt x="37" y="7"/>
                  <a:pt x="45" y="19"/>
                  <a:pt x="45" y="19"/>
                </a:cubicBezTo>
                <a:cubicBezTo>
                  <a:pt x="45" y="19"/>
                  <a:pt x="15" y="44"/>
                  <a:pt x="0" y="14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7" name="矩形 76"/>
          <p:cNvSpPr/>
          <p:nvPr>
            <p:custDataLst>
              <p:tags r:id="rId219"/>
            </p:custDataLst>
          </p:nvPr>
        </p:nvSpPr>
        <p:spPr>
          <a:xfrm>
            <a:off x="7693216" y="3187444"/>
            <a:ext cx="1696748" cy="2634413"/>
          </a:xfrm>
          <a:prstGeom prst="rect">
            <a:avLst/>
          </a:prstGeom>
          <a:solidFill>
            <a:srgbClr val="9BBB59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8" name="椭圆 77"/>
          <p:cNvSpPr/>
          <p:nvPr>
            <p:custDataLst>
              <p:tags r:id="rId220"/>
            </p:custDataLst>
          </p:nvPr>
        </p:nvSpPr>
        <p:spPr>
          <a:xfrm>
            <a:off x="7686357" y="2397232"/>
            <a:ext cx="1710466" cy="1450028"/>
          </a:xfrm>
          <a:prstGeom prst="ellipse">
            <a:avLst/>
          </a:prstGeom>
          <a:solidFill>
            <a:srgbClr val="9BBB59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>
            <p:custDataLst>
              <p:tags r:id="rId221"/>
            </p:custDataLst>
          </p:nvPr>
        </p:nvSpPr>
        <p:spPr>
          <a:xfrm>
            <a:off x="8208147" y="2384326"/>
            <a:ext cx="666887" cy="1105544"/>
          </a:xfrm>
          <a:prstGeom prst="rect">
            <a:avLst/>
          </a:prstGeom>
        </p:spPr>
        <p:txBody>
          <a:bodyPr wrap="square">
            <a:normAutofit fontScale="80000"/>
          </a:bodyPr>
          <a:p>
            <a:pPr algn="ctr">
              <a:lnSpc>
                <a:spcPct val="140000"/>
              </a:lnSpc>
            </a:pPr>
            <a:r>
              <a:rPr lang="en-US" sz="5670" b="1" spc="15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5</a:t>
            </a:r>
            <a:endParaRPr lang="en-US" sz="5670" b="1" spc="15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>
            <p:custDataLst>
              <p:tags r:id="rId222"/>
            </p:custDataLst>
          </p:nvPr>
        </p:nvSpPr>
        <p:spPr>
          <a:xfrm>
            <a:off x="7763482" y="3734456"/>
            <a:ext cx="1542498" cy="592002"/>
          </a:xfrm>
          <a:prstGeom prst="rect">
            <a:avLst/>
          </a:prstGeom>
        </p:spPr>
        <p:txBody>
          <a:bodyPr wrap="square" lIns="85041" tIns="44221" rIns="85041" bIns="0" anchor="ctr" anchorCtr="0">
            <a:normAutofit/>
          </a:bodyPr>
          <a:p>
            <a:pPr algn="ctr">
              <a:lnSpc>
                <a:spcPct val="120000"/>
              </a:lnSpc>
            </a:pPr>
            <a:r>
              <a:rPr lang="zh-CN" altLang="en-US" sz="1700" b="1" spc="3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试用图片</a:t>
            </a:r>
            <a:endParaRPr lang="zh-CN" altLang="en-US" sz="1700" b="1" spc="3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>
            <p:custDataLst>
              <p:tags r:id="rId223"/>
            </p:custDataLst>
          </p:nvPr>
        </p:nvSpPr>
        <p:spPr>
          <a:xfrm>
            <a:off x="7763482" y="4331420"/>
            <a:ext cx="1542498" cy="1119922"/>
          </a:xfrm>
          <a:prstGeom prst="rect">
            <a:avLst/>
          </a:prstGeom>
        </p:spPr>
        <p:txBody>
          <a:bodyPr wrap="square" lIns="86402" tIns="0" rIns="86402" bIns="43201">
            <a:normAutofit fontScale="90000"/>
          </a:bodyPr>
          <a:p>
            <a:pPr algn="ctr">
              <a:lnSpc>
                <a:spcPct val="120000"/>
              </a:lnSpc>
            </a:pPr>
            <a:r>
              <a:rPr lang="zh-CN" altLang="en-US" sz="1325" spc="15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宽:710px   高:10000px   最大3M   仅限jpg、png格式图片</a:t>
            </a:r>
            <a:endParaRPr lang="zh-CN" altLang="en-US" sz="1325" spc="15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3" name="任意多边形 42"/>
          <p:cNvSpPr/>
          <p:nvPr>
            <p:custDataLst>
              <p:tags r:id="rId224"/>
            </p:custDataLst>
          </p:nvPr>
        </p:nvSpPr>
        <p:spPr bwMode="auto">
          <a:xfrm>
            <a:off x="10014349" y="1231662"/>
            <a:ext cx="427444" cy="636126"/>
          </a:xfrm>
          <a:custGeom>
            <a:avLst/>
            <a:gdLst>
              <a:gd name="T0" fmla="*/ 130 w 164"/>
              <a:gd name="T1" fmla="*/ 299 h 299"/>
              <a:gd name="T2" fmla="*/ 123 w 164"/>
              <a:gd name="T3" fmla="*/ 132 h 299"/>
              <a:gd name="T4" fmla="*/ 161 w 164"/>
              <a:gd name="T5" fmla="*/ 47 h 299"/>
              <a:gd name="T6" fmla="*/ 143 w 164"/>
              <a:gd name="T7" fmla="*/ 51 h 299"/>
              <a:gd name="T8" fmla="*/ 108 w 164"/>
              <a:gd name="T9" fmla="*/ 75 h 299"/>
              <a:gd name="T10" fmla="*/ 80 w 164"/>
              <a:gd name="T11" fmla="*/ 6 h 299"/>
              <a:gd name="T12" fmla="*/ 77 w 164"/>
              <a:gd name="T13" fmla="*/ 51 h 299"/>
              <a:gd name="T14" fmla="*/ 48 w 164"/>
              <a:gd name="T15" fmla="*/ 33 h 299"/>
              <a:gd name="T16" fmla="*/ 27 w 164"/>
              <a:gd name="T17" fmla="*/ 16 h 299"/>
              <a:gd name="T18" fmla="*/ 52 w 164"/>
              <a:gd name="T19" fmla="*/ 74 h 299"/>
              <a:gd name="T20" fmla="*/ 10 w 164"/>
              <a:gd name="T21" fmla="*/ 35 h 299"/>
              <a:gd name="T22" fmla="*/ 9 w 164"/>
              <a:gd name="T23" fmla="*/ 53 h 299"/>
              <a:gd name="T24" fmla="*/ 43 w 164"/>
              <a:gd name="T25" fmla="*/ 93 h 299"/>
              <a:gd name="T26" fmla="*/ 10 w 164"/>
              <a:gd name="T27" fmla="*/ 75 h 299"/>
              <a:gd name="T28" fmla="*/ 20 w 164"/>
              <a:gd name="T29" fmla="*/ 97 h 299"/>
              <a:gd name="T30" fmla="*/ 71 w 164"/>
              <a:gd name="T31" fmla="*/ 161 h 299"/>
              <a:gd name="T32" fmla="*/ 62 w 164"/>
              <a:gd name="T33" fmla="*/ 299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4" h="299">
                <a:moveTo>
                  <a:pt x="130" y="299"/>
                </a:moveTo>
                <a:cubicBezTo>
                  <a:pt x="130" y="299"/>
                  <a:pt x="107" y="195"/>
                  <a:pt x="123" y="132"/>
                </a:cubicBezTo>
                <a:cubicBezTo>
                  <a:pt x="139" y="70"/>
                  <a:pt x="164" y="57"/>
                  <a:pt x="161" y="47"/>
                </a:cubicBezTo>
                <a:cubicBezTo>
                  <a:pt x="159" y="38"/>
                  <a:pt x="147" y="42"/>
                  <a:pt x="143" y="51"/>
                </a:cubicBezTo>
                <a:cubicBezTo>
                  <a:pt x="139" y="60"/>
                  <a:pt x="123" y="78"/>
                  <a:pt x="108" y="75"/>
                </a:cubicBezTo>
                <a:cubicBezTo>
                  <a:pt x="94" y="72"/>
                  <a:pt x="91" y="12"/>
                  <a:pt x="80" y="6"/>
                </a:cubicBezTo>
                <a:cubicBezTo>
                  <a:pt x="70" y="0"/>
                  <a:pt x="73" y="27"/>
                  <a:pt x="77" y="51"/>
                </a:cubicBezTo>
                <a:cubicBezTo>
                  <a:pt x="81" y="75"/>
                  <a:pt x="60" y="62"/>
                  <a:pt x="48" y="33"/>
                </a:cubicBezTo>
                <a:cubicBezTo>
                  <a:pt x="36" y="4"/>
                  <a:pt x="28" y="12"/>
                  <a:pt x="27" y="16"/>
                </a:cubicBezTo>
                <a:cubicBezTo>
                  <a:pt x="25" y="20"/>
                  <a:pt x="54" y="72"/>
                  <a:pt x="52" y="74"/>
                </a:cubicBezTo>
                <a:cubicBezTo>
                  <a:pt x="49" y="77"/>
                  <a:pt x="13" y="34"/>
                  <a:pt x="10" y="35"/>
                </a:cubicBezTo>
                <a:cubicBezTo>
                  <a:pt x="6" y="36"/>
                  <a:pt x="0" y="39"/>
                  <a:pt x="9" y="53"/>
                </a:cubicBezTo>
                <a:cubicBezTo>
                  <a:pt x="17" y="66"/>
                  <a:pt x="44" y="89"/>
                  <a:pt x="43" y="93"/>
                </a:cubicBezTo>
                <a:cubicBezTo>
                  <a:pt x="41" y="97"/>
                  <a:pt x="18" y="76"/>
                  <a:pt x="10" y="75"/>
                </a:cubicBezTo>
                <a:cubicBezTo>
                  <a:pt x="2" y="75"/>
                  <a:pt x="5" y="86"/>
                  <a:pt x="20" y="97"/>
                </a:cubicBezTo>
                <a:cubicBezTo>
                  <a:pt x="34" y="108"/>
                  <a:pt x="71" y="121"/>
                  <a:pt x="71" y="161"/>
                </a:cubicBezTo>
                <a:cubicBezTo>
                  <a:pt x="72" y="201"/>
                  <a:pt x="62" y="299"/>
                  <a:pt x="62" y="299"/>
                </a:cubicBezTo>
              </a:path>
            </a:pathLst>
          </a:custGeom>
          <a:solidFill>
            <a:srgbClr val="FFC000">
              <a:lumMod val="75000"/>
            </a:srgbClr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4" name="任意多边形 43"/>
          <p:cNvSpPr/>
          <p:nvPr>
            <p:custDataLst>
              <p:tags r:id="rId225"/>
            </p:custDataLst>
          </p:nvPr>
        </p:nvSpPr>
        <p:spPr bwMode="auto">
          <a:xfrm>
            <a:off x="10121209" y="1033887"/>
            <a:ext cx="190176" cy="184491"/>
          </a:xfrm>
          <a:custGeom>
            <a:avLst/>
            <a:gdLst>
              <a:gd name="T0" fmla="*/ 32 w 73"/>
              <a:gd name="T1" fmla="*/ 87 h 87"/>
              <a:gd name="T2" fmla="*/ 1 w 73"/>
              <a:gd name="T3" fmla="*/ 50 h 87"/>
              <a:gd name="T4" fmla="*/ 14 w 73"/>
              <a:gd name="T5" fmla="*/ 0 h 87"/>
              <a:gd name="T6" fmla="*/ 32 w 73"/>
              <a:gd name="T7" fmla="*/ 8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" h="87">
                <a:moveTo>
                  <a:pt x="32" y="87"/>
                </a:moveTo>
                <a:cubicBezTo>
                  <a:pt x="32" y="87"/>
                  <a:pt x="3" y="78"/>
                  <a:pt x="1" y="50"/>
                </a:cubicBezTo>
                <a:cubicBezTo>
                  <a:pt x="0" y="23"/>
                  <a:pt x="14" y="0"/>
                  <a:pt x="14" y="0"/>
                </a:cubicBezTo>
                <a:cubicBezTo>
                  <a:pt x="14" y="0"/>
                  <a:pt x="73" y="39"/>
                  <a:pt x="32" y="87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5" name="任意多边形 44"/>
          <p:cNvSpPr/>
          <p:nvPr>
            <p:custDataLst>
              <p:tags r:id="rId226"/>
            </p:custDataLst>
          </p:nvPr>
        </p:nvSpPr>
        <p:spPr bwMode="auto">
          <a:xfrm>
            <a:off x="9969069" y="1100304"/>
            <a:ext cx="152142" cy="129881"/>
          </a:xfrm>
          <a:custGeom>
            <a:avLst/>
            <a:gdLst>
              <a:gd name="T0" fmla="*/ 38 w 58"/>
              <a:gd name="T1" fmla="*/ 61 h 61"/>
              <a:gd name="T2" fmla="*/ 7 w 58"/>
              <a:gd name="T3" fmla="*/ 41 h 61"/>
              <a:gd name="T4" fmla="*/ 5 w 58"/>
              <a:gd name="T5" fmla="*/ 0 h 61"/>
              <a:gd name="T6" fmla="*/ 38 w 58"/>
              <a:gd name="T7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61">
                <a:moveTo>
                  <a:pt x="38" y="61"/>
                </a:moveTo>
                <a:cubicBezTo>
                  <a:pt x="38" y="61"/>
                  <a:pt x="14" y="61"/>
                  <a:pt x="7" y="41"/>
                </a:cubicBezTo>
                <a:cubicBezTo>
                  <a:pt x="0" y="20"/>
                  <a:pt x="5" y="0"/>
                  <a:pt x="5" y="0"/>
                </a:cubicBezTo>
                <a:cubicBezTo>
                  <a:pt x="5" y="0"/>
                  <a:pt x="58" y="17"/>
                  <a:pt x="38" y="6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6" name="任意多边形 45"/>
          <p:cNvSpPr/>
          <p:nvPr>
            <p:custDataLst>
              <p:tags r:id="rId227"/>
            </p:custDataLst>
          </p:nvPr>
        </p:nvSpPr>
        <p:spPr bwMode="auto">
          <a:xfrm>
            <a:off x="10246183" y="965994"/>
            <a:ext cx="161197" cy="144641"/>
          </a:xfrm>
          <a:custGeom>
            <a:avLst/>
            <a:gdLst>
              <a:gd name="T0" fmla="*/ 17 w 62"/>
              <a:gd name="T1" fmla="*/ 68 h 68"/>
              <a:gd name="T2" fmla="*/ 9 w 62"/>
              <a:gd name="T3" fmla="*/ 31 h 68"/>
              <a:gd name="T4" fmla="*/ 36 w 62"/>
              <a:gd name="T5" fmla="*/ 0 h 68"/>
              <a:gd name="T6" fmla="*/ 17 w 62"/>
              <a:gd name="T7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2" h="68">
                <a:moveTo>
                  <a:pt x="17" y="68"/>
                </a:moveTo>
                <a:cubicBezTo>
                  <a:pt x="17" y="68"/>
                  <a:pt x="0" y="51"/>
                  <a:pt x="9" y="31"/>
                </a:cubicBezTo>
                <a:cubicBezTo>
                  <a:pt x="18" y="11"/>
                  <a:pt x="36" y="0"/>
                  <a:pt x="36" y="0"/>
                </a:cubicBezTo>
                <a:cubicBezTo>
                  <a:pt x="36" y="0"/>
                  <a:pt x="62" y="50"/>
                  <a:pt x="17" y="6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7" name="任意多边形 46"/>
          <p:cNvSpPr/>
          <p:nvPr>
            <p:custDataLst>
              <p:tags r:id="rId228"/>
            </p:custDataLst>
          </p:nvPr>
        </p:nvSpPr>
        <p:spPr bwMode="auto">
          <a:xfrm>
            <a:off x="9907487" y="1210998"/>
            <a:ext cx="119540" cy="98888"/>
          </a:xfrm>
          <a:custGeom>
            <a:avLst/>
            <a:gdLst>
              <a:gd name="T0" fmla="*/ 42 w 46"/>
              <a:gd name="T1" fmla="*/ 41 h 47"/>
              <a:gd name="T2" fmla="*/ 12 w 46"/>
              <a:gd name="T3" fmla="*/ 32 h 47"/>
              <a:gd name="T4" fmla="*/ 0 w 46"/>
              <a:gd name="T5" fmla="*/ 0 h 47"/>
              <a:gd name="T6" fmla="*/ 42 w 46"/>
              <a:gd name="T7" fmla="*/ 41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" h="47">
                <a:moveTo>
                  <a:pt x="42" y="41"/>
                </a:moveTo>
                <a:cubicBezTo>
                  <a:pt x="42" y="41"/>
                  <a:pt x="23" y="47"/>
                  <a:pt x="12" y="32"/>
                </a:cubicBezTo>
                <a:cubicBezTo>
                  <a:pt x="1" y="18"/>
                  <a:pt x="0" y="0"/>
                  <a:pt x="0" y="0"/>
                </a:cubicBezTo>
                <a:cubicBezTo>
                  <a:pt x="0" y="0"/>
                  <a:pt x="46" y="1"/>
                  <a:pt x="42" y="4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8" name="任意多边形 47"/>
          <p:cNvSpPr/>
          <p:nvPr>
            <p:custDataLst>
              <p:tags r:id="rId229"/>
            </p:custDataLst>
          </p:nvPr>
        </p:nvSpPr>
        <p:spPr bwMode="auto">
          <a:xfrm>
            <a:off x="9873075" y="1309884"/>
            <a:ext cx="146708" cy="109219"/>
          </a:xfrm>
          <a:custGeom>
            <a:avLst/>
            <a:gdLst>
              <a:gd name="T0" fmla="*/ 56 w 56"/>
              <a:gd name="T1" fmla="*/ 38 h 51"/>
              <a:gd name="T2" fmla="*/ 25 w 56"/>
              <a:gd name="T3" fmla="*/ 44 h 51"/>
              <a:gd name="T4" fmla="*/ 0 w 56"/>
              <a:gd name="T5" fmla="*/ 20 h 51"/>
              <a:gd name="T6" fmla="*/ 56 w 56"/>
              <a:gd name="T7" fmla="*/ 38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51">
                <a:moveTo>
                  <a:pt x="56" y="38"/>
                </a:moveTo>
                <a:cubicBezTo>
                  <a:pt x="56" y="38"/>
                  <a:pt x="42" y="51"/>
                  <a:pt x="25" y="44"/>
                </a:cubicBezTo>
                <a:cubicBezTo>
                  <a:pt x="9" y="36"/>
                  <a:pt x="0" y="20"/>
                  <a:pt x="0" y="20"/>
                </a:cubicBezTo>
                <a:cubicBezTo>
                  <a:pt x="0" y="20"/>
                  <a:pt x="42" y="0"/>
                  <a:pt x="56" y="3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9" name="任意多边形 48"/>
          <p:cNvSpPr/>
          <p:nvPr>
            <p:custDataLst>
              <p:tags r:id="rId230"/>
            </p:custDataLst>
          </p:nvPr>
        </p:nvSpPr>
        <p:spPr bwMode="auto">
          <a:xfrm>
            <a:off x="9903866" y="1410249"/>
            <a:ext cx="144896" cy="101840"/>
          </a:xfrm>
          <a:custGeom>
            <a:avLst/>
            <a:gdLst>
              <a:gd name="T0" fmla="*/ 55 w 55"/>
              <a:gd name="T1" fmla="*/ 21 h 48"/>
              <a:gd name="T2" fmla="*/ 34 w 55"/>
              <a:gd name="T3" fmla="*/ 44 h 48"/>
              <a:gd name="T4" fmla="*/ 0 w 55"/>
              <a:gd name="T5" fmla="*/ 41 h 48"/>
              <a:gd name="T6" fmla="*/ 55 w 55"/>
              <a:gd name="T7" fmla="*/ 21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" h="48">
                <a:moveTo>
                  <a:pt x="55" y="21"/>
                </a:moveTo>
                <a:cubicBezTo>
                  <a:pt x="55" y="21"/>
                  <a:pt x="52" y="41"/>
                  <a:pt x="34" y="44"/>
                </a:cubicBezTo>
                <a:cubicBezTo>
                  <a:pt x="17" y="48"/>
                  <a:pt x="0" y="41"/>
                  <a:pt x="0" y="41"/>
                </a:cubicBezTo>
                <a:cubicBezTo>
                  <a:pt x="0" y="41"/>
                  <a:pt x="20" y="0"/>
                  <a:pt x="55" y="2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0" name="任意多边形 49"/>
          <p:cNvSpPr/>
          <p:nvPr>
            <p:custDataLst>
              <p:tags r:id="rId231"/>
            </p:custDataLst>
          </p:nvPr>
        </p:nvSpPr>
        <p:spPr bwMode="auto">
          <a:xfrm>
            <a:off x="9777082" y="1374826"/>
            <a:ext cx="146708" cy="103316"/>
          </a:xfrm>
          <a:custGeom>
            <a:avLst/>
            <a:gdLst>
              <a:gd name="T0" fmla="*/ 56 w 56"/>
              <a:gd name="T1" fmla="*/ 24 h 49"/>
              <a:gd name="T2" fmla="*/ 34 w 56"/>
              <a:gd name="T3" fmla="*/ 46 h 49"/>
              <a:gd name="T4" fmla="*/ 0 w 56"/>
              <a:gd name="T5" fmla="*/ 41 h 49"/>
              <a:gd name="T6" fmla="*/ 56 w 56"/>
              <a:gd name="T7" fmla="*/ 24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49">
                <a:moveTo>
                  <a:pt x="56" y="24"/>
                </a:moveTo>
                <a:cubicBezTo>
                  <a:pt x="56" y="24"/>
                  <a:pt x="52" y="43"/>
                  <a:pt x="34" y="46"/>
                </a:cubicBezTo>
                <a:cubicBezTo>
                  <a:pt x="16" y="49"/>
                  <a:pt x="0" y="41"/>
                  <a:pt x="0" y="41"/>
                </a:cubicBezTo>
                <a:cubicBezTo>
                  <a:pt x="0" y="41"/>
                  <a:pt x="22" y="0"/>
                  <a:pt x="56" y="24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1" name="任意多边形 50"/>
          <p:cNvSpPr/>
          <p:nvPr>
            <p:custDataLst>
              <p:tags r:id="rId232"/>
            </p:custDataLst>
          </p:nvPr>
        </p:nvSpPr>
        <p:spPr bwMode="auto">
          <a:xfrm>
            <a:off x="9789761" y="1225757"/>
            <a:ext cx="146708" cy="110695"/>
          </a:xfrm>
          <a:custGeom>
            <a:avLst/>
            <a:gdLst>
              <a:gd name="T0" fmla="*/ 56 w 56"/>
              <a:gd name="T1" fmla="*/ 38 h 52"/>
              <a:gd name="T2" fmla="*/ 25 w 56"/>
              <a:gd name="T3" fmla="*/ 44 h 52"/>
              <a:gd name="T4" fmla="*/ 0 w 56"/>
              <a:gd name="T5" fmla="*/ 22 h 52"/>
              <a:gd name="T6" fmla="*/ 56 w 56"/>
              <a:gd name="T7" fmla="*/ 38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52">
                <a:moveTo>
                  <a:pt x="56" y="38"/>
                </a:moveTo>
                <a:cubicBezTo>
                  <a:pt x="56" y="38"/>
                  <a:pt x="42" y="52"/>
                  <a:pt x="25" y="44"/>
                </a:cubicBezTo>
                <a:cubicBezTo>
                  <a:pt x="9" y="37"/>
                  <a:pt x="0" y="22"/>
                  <a:pt x="0" y="22"/>
                </a:cubicBezTo>
                <a:cubicBezTo>
                  <a:pt x="0" y="22"/>
                  <a:pt x="40" y="0"/>
                  <a:pt x="56" y="3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2" name="任意多边形 51"/>
          <p:cNvSpPr/>
          <p:nvPr>
            <p:custDataLst>
              <p:tags r:id="rId233"/>
            </p:custDataLst>
          </p:nvPr>
        </p:nvSpPr>
        <p:spPr bwMode="auto">
          <a:xfrm>
            <a:off x="9735424" y="1306934"/>
            <a:ext cx="124974" cy="87081"/>
          </a:xfrm>
          <a:custGeom>
            <a:avLst/>
            <a:gdLst>
              <a:gd name="T0" fmla="*/ 48 w 48"/>
              <a:gd name="T1" fmla="*/ 26 h 41"/>
              <a:gd name="T2" fmla="*/ 26 w 48"/>
              <a:gd name="T3" fmla="*/ 39 h 41"/>
              <a:gd name="T4" fmla="*/ 0 w 48"/>
              <a:gd name="T5" fmla="*/ 28 h 41"/>
              <a:gd name="T6" fmla="*/ 48 w 48"/>
              <a:gd name="T7" fmla="*/ 26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" h="41">
                <a:moveTo>
                  <a:pt x="48" y="26"/>
                </a:moveTo>
                <a:cubicBezTo>
                  <a:pt x="48" y="26"/>
                  <a:pt x="41" y="41"/>
                  <a:pt x="26" y="39"/>
                </a:cubicBezTo>
                <a:cubicBezTo>
                  <a:pt x="11" y="37"/>
                  <a:pt x="0" y="28"/>
                  <a:pt x="0" y="28"/>
                </a:cubicBezTo>
                <a:cubicBezTo>
                  <a:pt x="0" y="28"/>
                  <a:pt x="27" y="0"/>
                  <a:pt x="48" y="26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3" name="任意多边形 52"/>
          <p:cNvSpPr/>
          <p:nvPr>
            <p:custDataLst>
              <p:tags r:id="rId234"/>
            </p:custDataLst>
          </p:nvPr>
        </p:nvSpPr>
        <p:spPr bwMode="auto">
          <a:xfrm>
            <a:off x="9835039" y="1092924"/>
            <a:ext cx="101427" cy="88556"/>
          </a:xfrm>
          <a:custGeom>
            <a:avLst/>
            <a:gdLst>
              <a:gd name="T0" fmla="*/ 39 w 39"/>
              <a:gd name="T1" fmla="*/ 34 h 41"/>
              <a:gd name="T2" fmla="*/ 13 w 39"/>
              <a:gd name="T3" fmla="*/ 30 h 41"/>
              <a:gd name="T4" fmla="*/ 0 w 39"/>
              <a:gd name="T5" fmla="*/ 6 h 41"/>
              <a:gd name="T6" fmla="*/ 39 w 39"/>
              <a:gd name="T7" fmla="*/ 34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41">
                <a:moveTo>
                  <a:pt x="39" y="34"/>
                </a:moveTo>
                <a:cubicBezTo>
                  <a:pt x="39" y="34"/>
                  <a:pt x="24" y="41"/>
                  <a:pt x="13" y="30"/>
                </a:cubicBezTo>
                <a:cubicBezTo>
                  <a:pt x="3" y="20"/>
                  <a:pt x="0" y="6"/>
                  <a:pt x="0" y="6"/>
                </a:cubicBezTo>
                <a:cubicBezTo>
                  <a:pt x="0" y="6"/>
                  <a:pt x="37" y="0"/>
                  <a:pt x="39" y="34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4" name="任意多边形 53"/>
          <p:cNvSpPr/>
          <p:nvPr>
            <p:custDataLst>
              <p:tags r:id="rId235"/>
            </p:custDataLst>
          </p:nvPr>
        </p:nvSpPr>
        <p:spPr bwMode="auto">
          <a:xfrm>
            <a:off x="9740857" y="1033887"/>
            <a:ext cx="79693" cy="67893"/>
          </a:xfrm>
          <a:custGeom>
            <a:avLst/>
            <a:gdLst>
              <a:gd name="T0" fmla="*/ 31 w 31"/>
              <a:gd name="T1" fmla="*/ 27 h 32"/>
              <a:gd name="T2" fmla="*/ 11 w 31"/>
              <a:gd name="T3" fmla="*/ 24 h 32"/>
              <a:gd name="T4" fmla="*/ 0 w 31"/>
              <a:gd name="T5" fmla="*/ 4 h 32"/>
              <a:gd name="T6" fmla="*/ 31 w 31"/>
              <a:gd name="T7" fmla="*/ 27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" h="32">
                <a:moveTo>
                  <a:pt x="31" y="27"/>
                </a:moveTo>
                <a:cubicBezTo>
                  <a:pt x="31" y="27"/>
                  <a:pt x="19" y="32"/>
                  <a:pt x="11" y="24"/>
                </a:cubicBezTo>
                <a:cubicBezTo>
                  <a:pt x="2" y="16"/>
                  <a:pt x="0" y="4"/>
                  <a:pt x="0" y="4"/>
                </a:cubicBezTo>
                <a:cubicBezTo>
                  <a:pt x="0" y="4"/>
                  <a:pt x="30" y="0"/>
                  <a:pt x="31" y="27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5" name="任意多边形 54"/>
          <p:cNvSpPr/>
          <p:nvPr>
            <p:custDataLst>
              <p:tags r:id="rId236"/>
            </p:custDataLst>
          </p:nvPr>
        </p:nvSpPr>
        <p:spPr bwMode="auto">
          <a:xfrm>
            <a:off x="9883942" y="1005844"/>
            <a:ext cx="99617" cy="85603"/>
          </a:xfrm>
          <a:custGeom>
            <a:avLst/>
            <a:gdLst>
              <a:gd name="T0" fmla="*/ 32 w 38"/>
              <a:gd name="T1" fmla="*/ 36 h 40"/>
              <a:gd name="T2" fmla="*/ 8 w 38"/>
              <a:gd name="T3" fmla="*/ 27 h 40"/>
              <a:gd name="T4" fmla="*/ 0 w 38"/>
              <a:gd name="T5" fmla="*/ 0 h 40"/>
              <a:gd name="T6" fmla="*/ 32 w 38"/>
              <a:gd name="T7" fmla="*/ 3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" h="40">
                <a:moveTo>
                  <a:pt x="32" y="36"/>
                </a:moveTo>
                <a:cubicBezTo>
                  <a:pt x="32" y="36"/>
                  <a:pt x="16" y="40"/>
                  <a:pt x="8" y="27"/>
                </a:cubicBezTo>
                <a:cubicBezTo>
                  <a:pt x="0" y="15"/>
                  <a:pt x="0" y="0"/>
                  <a:pt x="0" y="0"/>
                </a:cubicBezTo>
                <a:cubicBezTo>
                  <a:pt x="0" y="0"/>
                  <a:pt x="38" y="4"/>
                  <a:pt x="32" y="36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6" name="任意多边形 55"/>
          <p:cNvSpPr/>
          <p:nvPr>
            <p:custDataLst>
              <p:tags r:id="rId237"/>
            </p:custDataLst>
          </p:nvPr>
        </p:nvSpPr>
        <p:spPr bwMode="auto">
          <a:xfrm>
            <a:off x="9896620" y="898101"/>
            <a:ext cx="99617" cy="85603"/>
          </a:xfrm>
          <a:custGeom>
            <a:avLst/>
            <a:gdLst>
              <a:gd name="T0" fmla="*/ 31 w 38"/>
              <a:gd name="T1" fmla="*/ 36 h 40"/>
              <a:gd name="T2" fmla="*/ 8 w 38"/>
              <a:gd name="T3" fmla="*/ 27 h 40"/>
              <a:gd name="T4" fmla="*/ 0 w 38"/>
              <a:gd name="T5" fmla="*/ 0 h 40"/>
              <a:gd name="T6" fmla="*/ 31 w 38"/>
              <a:gd name="T7" fmla="*/ 3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" h="40">
                <a:moveTo>
                  <a:pt x="31" y="36"/>
                </a:moveTo>
                <a:cubicBezTo>
                  <a:pt x="31" y="36"/>
                  <a:pt x="15" y="40"/>
                  <a:pt x="8" y="27"/>
                </a:cubicBezTo>
                <a:cubicBezTo>
                  <a:pt x="0" y="14"/>
                  <a:pt x="0" y="0"/>
                  <a:pt x="0" y="0"/>
                </a:cubicBezTo>
                <a:cubicBezTo>
                  <a:pt x="0" y="0"/>
                  <a:pt x="38" y="3"/>
                  <a:pt x="31" y="36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7" name="任意多边形 56"/>
          <p:cNvSpPr/>
          <p:nvPr>
            <p:custDataLst>
              <p:tags r:id="rId238"/>
            </p:custDataLst>
          </p:nvPr>
        </p:nvSpPr>
        <p:spPr bwMode="auto">
          <a:xfrm>
            <a:off x="10170112" y="777075"/>
            <a:ext cx="112294" cy="95935"/>
          </a:xfrm>
          <a:custGeom>
            <a:avLst/>
            <a:gdLst>
              <a:gd name="T0" fmla="*/ 11 w 43"/>
              <a:gd name="T1" fmla="*/ 45 h 45"/>
              <a:gd name="T2" fmla="*/ 7 w 43"/>
              <a:gd name="T3" fmla="*/ 20 h 45"/>
              <a:gd name="T4" fmla="*/ 27 w 43"/>
              <a:gd name="T5" fmla="*/ 0 h 45"/>
              <a:gd name="T6" fmla="*/ 11 w 43"/>
              <a:gd name="T7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" h="45">
                <a:moveTo>
                  <a:pt x="11" y="45"/>
                </a:moveTo>
                <a:cubicBezTo>
                  <a:pt x="11" y="45"/>
                  <a:pt x="0" y="33"/>
                  <a:pt x="7" y="20"/>
                </a:cubicBezTo>
                <a:cubicBezTo>
                  <a:pt x="14" y="7"/>
                  <a:pt x="27" y="0"/>
                  <a:pt x="27" y="0"/>
                </a:cubicBezTo>
                <a:cubicBezTo>
                  <a:pt x="27" y="0"/>
                  <a:pt x="43" y="34"/>
                  <a:pt x="11" y="45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8" name="任意多边形 57"/>
          <p:cNvSpPr/>
          <p:nvPr>
            <p:custDataLst>
              <p:tags r:id="rId239"/>
            </p:custDataLst>
          </p:nvPr>
        </p:nvSpPr>
        <p:spPr bwMode="auto">
          <a:xfrm>
            <a:off x="10554087" y="1010272"/>
            <a:ext cx="92372" cy="72321"/>
          </a:xfrm>
          <a:custGeom>
            <a:avLst/>
            <a:gdLst>
              <a:gd name="T0" fmla="*/ 3 w 35"/>
              <a:gd name="T1" fmla="*/ 29 h 34"/>
              <a:gd name="T2" fmla="*/ 11 w 35"/>
              <a:gd name="T3" fmla="*/ 8 h 34"/>
              <a:gd name="T4" fmla="*/ 35 w 35"/>
              <a:gd name="T5" fmla="*/ 0 h 34"/>
              <a:gd name="T6" fmla="*/ 3 w 35"/>
              <a:gd name="T7" fmla="*/ 29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" h="34">
                <a:moveTo>
                  <a:pt x="3" y="29"/>
                </a:moveTo>
                <a:cubicBezTo>
                  <a:pt x="3" y="29"/>
                  <a:pt x="0" y="15"/>
                  <a:pt x="11" y="8"/>
                </a:cubicBezTo>
                <a:cubicBezTo>
                  <a:pt x="22" y="0"/>
                  <a:pt x="35" y="0"/>
                  <a:pt x="35" y="0"/>
                </a:cubicBezTo>
                <a:cubicBezTo>
                  <a:pt x="35" y="0"/>
                  <a:pt x="33" y="34"/>
                  <a:pt x="3" y="29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9" name="任意多边形 58"/>
          <p:cNvSpPr/>
          <p:nvPr>
            <p:custDataLst>
              <p:tags r:id="rId240"/>
            </p:custDataLst>
          </p:nvPr>
        </p:nvSpPr>
        <p:spPr bwMode="auto">
          <a:xfrm>
            <a:off x="10706228" y="1187384"/>
            <a:ext cx="90559" cy="72321"/>
          </a:xfrm>
          <a:custGeom>
            <a:avLst/>
            <a:gdLst>
              <a:gd name="T0" fmla="*/ 3 w 35"/>
              <a:gd name="T1" fmla="*/ 28 h 34"/>
              <a:gd name="T2" fmla="*/ 11 w 35"/>
              <a:gd name="T3" fmla="*/ 7 h 34"/>
              <a:gd name="T4" fmla="*/ 35 w 35"/>
              <a:gd name="T5" fmla="*/ 0 h 34"/>
              <a:gd name="T6" fmla="*/ 3 w 35"/>
              <a:gd name="T7" fmla="*/ 28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" h="34">
                <a:moveTo>
                  <a:pt x="3" y="28"/>
                </a:moveTo>
                <a:cubicBezTo>
                  <a:pt x="3" y="28"/>
                  <a:pt x="0" y="14"/>
                  <a:pt x="11" y="7"/>
                </a:cubicBezTo>
                <a:cubicBezTo>
                  <a:pt x="22" y="0"/>
                  <a:pt x="35" y="0"/>
                  <a:pt x="35" y="0"/>
                </a:cubicBezTo>
                <a:cubicBezTo>
                  <a:pt x="35" y="0"/>
                  <a:pt x="32" y="34"/>
                  <a:pt x="3" y="2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0" name="任意多边形 59"/>
          <p:cNvSpPr/>
          <p:nvPr>
            <p:custDataLst>
              <p:tags r:id="rId241"/>
            </p:custDataLst>
          </p:nvPr>
        </p:nvSpPr>
        <p:spPr bwMode="auto">
          <a:xfrm>
            <a:off x="9657542" y="1197714"/>
            <a:ext cx="112294" cy="78225"/>
          </a:xfrm>
          <a:custGeom>
            <a:avLst/>
            <a:gdLst>
              <a:gd name="T0" fmla="*/ 43 w 43"/>
              <a:gd name="T1" fmla="*/ 25 h 37"/>
              <a:gd name="T2" fmla="*/ 22 w 43"/>
              <a:gd name="T3" fmla="*/ 34 h 37"/>
              <a:gd name="T4" fmla="*/ 0 w 43"/>
              <a:gd name="T5" fmla="*/ 21 h 37"/>
              <a:gd name="T6" fmla="*/ 43 w 43"/>
              <a:gd name="T7" fmla="*/ 25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" h="37">
                <a:moveTo>
                  <a:pt x="43" y="25"/>
                </a:moveTo>
                <a:cubicBezTo>
                  <a:pt x="43" y="25"/>
                  <a:pt x="35" y="37"/>
                  <a:pt x="22" y="34"/>
                </a:cubicBezTo>
                <a:cubicBezTo>
                  <a:pt x="9" y="31"/>
                  <a:pt x="0" y="21"/>
                  <a:pt x="0" y="21"/>
                </a:cubicBezTo>
                <a:cubicBezTo>
                  <a:pt x="0" y="21"/>
                  <a:pt x="27" y="0"/>
                  <a:pt x="43" y="25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1" name="任意多边形 60"/>
          <p:cNvSpPr/>
          <p:nvPr>
            <p:custDataLst>
              <p:tags r:id="rId242"/>
            </p:custDataLst>
          </p:nvPr>
        </p:nvSpPr>
        <p:spPr bwMode="auto">
          <a:xfrm>
            <a:off x="10175545" y="911384"/>
            <a:ext cx="101427" cy="101840"/>
          </a:xfrm>
          <a:custGeom>
            <a:avLst/>
            <a:gdLst>
              <a:gd name="T0" fmla="*/ 15 w 39"/>
              <a:gd name="T1" fmla="*/ 48 h 48"/>
              <a:gd name="T2" fmla="*/ 1 w 39"/>
              <a:gd name="T3" fmla="*/ 26 h 48"/>
              <a:gd name="T4" fmla="*/ 11 w 39"/>
              <a:gd name="T5" fmla="*/ 0 h 48"/>
              <a:gd name="T6" fmla="*/ 15 w 39"/>
              <a:gd name="T7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48">
                <a:moveTo>
                  <a:pt x="15" y="48"/>
                </a:moveTo>
                <a:cubicBezTo>
                  <a:pt x="15" y="48"/>
                  <a:pt x="0" y="41"/>
                  <a:pt x="1" y="26"/>
                </a:cubicBezTo>
                <a:cubicBezTo>
                  <a:pt x="2" y="11"/>
                  <a:pt x="11" y="0"/>
                  <a:pt x="11" y="0"/>
                </a:cubicBezTo>
                <a:cubicBezTo>
                  <a:pt x="11" y="0"/>
                  <a:pt x="39" y="25"/>
                  <a:pt x="15" y="4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2" name="任意多边形 61"/>
          <p:cNvSpPr/>
          <p:nvPr>
            <p:custDataLst>
              <p:tags r:id="rId243"/>
            </p:custDataLst>
          </p:nvPr>
        </p:nvSpPr>
        <p:spPr bwMode="auto">
          <a:xfrm>
            <a:off x="9758969" y="1153437"/>
            <a:ext cx="101427" cy="84129"/>
          </a:xfrm>
          <a:custGeom>
            <a:avLst/>
            <a:gdLst>
              <a:gd name="T0" fmla="*/ 39 w 39"/>
              <a:gd name="T1" fmla="*/ 33 h 40"/>
              <a:gd name="T2" fmla="*/ 14 w 39"/>
              <a:gd name="T3" fmla="*/ 30 h 40"/>
              <a:gd name="T4" fmla="*/ 0 w 39"/>
              <a:gd name="T5" fmla="*/ 5 h 40"/>
              <a:gd name="T6" fmla="*/ 39 w 39"/>
              <a:gd name="T7" fmla="*/ 3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40">
                <a:moveTo>
                  <a:pt x="39" y="33"/>
                </a:moveTo>
                <a:cubicBezTo>
                  <a:pt x="39" y="33"/>
                  <a:pt x="24" y="40"/>
                  <a:pt x="14" y="30"/>
                </a:cubicBezTo>
                <a:cubicBezTo>
                  <a:pt x="3" y="19"/>
                  <a:pt x="0" y="5"/>
                  <a:pt x="0" y="5"/>
                </a:cubicBezTo>
                <a:cubicBezTo>
                  <a:pt x="0" y="5"/>
                  <a:pt x="38" y="0"/>
                  <a:pt x="39" y="3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3" name="任意多边形 62"/>
          <p:cNvSpPr/>
          <p:nvPr>
            <p:custDataLst>
              <p:tags r:id="rId244"/>
            </p:custDataLst>
          </p:nvPr>
        </p:nvSpPr>
        <p:spPr bwMode="auto">
          <a:xfrm>
            <a:off x="10003483" y="960090"/>
            <a:ext cx="146708" cy="144641"/>
          </a:xfrm>
          <a:custGeom>
            <a:avLst/>
            <a:gdLst>
              <a:gd name="T0" fmla="*/ 25 w 56"/>
              <a:gd name="T1" fmla="*/ 68 h 68"/>
              <a:gd name="T2" fmla="*/ 1 w 56"/>
              <a:gd name="T3" fmla="*/ 40 h 68"/>
              <a:gd name="T4" fmla="*/ 11 w 56"/>
              <a:gd name="T5" fmla="*/ 0 h 68"/>
              <a:gd name="T6" fmla="*/ 25 w 56"/>
              <a:gd name="T7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68">
                <a:moveTo>
                  <a:pt x="25" y="68"/>
                </a:moveTo>
                <a:cubicBezTo>
                  <a:pt x="25" y="68"/>
                  <a:pt x="3" y="61"/>
                  <a:pt x="1" y="40"/>
                </a:cubicBezTo>
                <a:cubicBezTo>
                  <a:pt x="0" y="19"/>
                  <a:pt x="11" y="0"/>
                  <a:pt x="11" y="0"/>
                </a:cubicBezTo>
                <a:cubicBezTo>
                  <a:pt x="11" y="0"/>
                  <a:pt x="56" y="31"/>
                  <a:pt x="25" y="6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4" name="任意多边形 63"/>
          <p:cNvSpPr/>
          <p:nvPr>
            <p:custDataLst>
              <p:tags r:id="rId245"/>
            </p:custDataLst>
          </p:nvPr>
        </p:nvSpPr>
        <p:spPr bwMode="auto">
          <a:xfrm>
            <a:off x="10240748" y="1110634"/>
            <a:ext cx="211910" cy="177112"/>
          </a:xfrm>
          <a:custGeom>
            <a:avLst/>
            <a:gdLst>
              <a:gd name="T0" fmla="*/ 21 w 81"/>
              <a:gd name="T1" fmla="*/ 83 h 83"/>
              <a:gd name="T2" fmla="*/ 14 w 81"/>
              <a:gd name="T3" fmla="*/ 36 h 83"/>
              <a:gd name="T4" fmla="*/ 51 w 81"/>
              <a:gd name="T5" fmla="*/ 0 h 83"/>
              <a:gd name="T6" fmla="*/ 21 w 81"/>
              <a:gd name="T7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1" h="83">
                <a:moveTo>
                  <a:pt x="21" y="83"/>
                </a:moveTo>
                <a:cubicBezTo>
                  <a:pt x="21" y="83"/>
                  <a:pt x="0" y="60"/>
                  <a:pt x="14" y="36"/>
                </a:cubicBezTo>
                <a:cubicBezTo>
                  <a:pt x="27" y="12"/>
                  <a:pt x="51" y="0"/>
                  <a:pt x="51" y="0"/>
                </a:cubicBezTo>
                <a:cubicBezTo>
                  <a:pt x="51" y="0"/>
                  <a:pt x="81" y="65"/>
                  <a:pt x="21" y="8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5" name="任意多边形 64"/>
          <p:cNvSpPr/>
          <p:nvPr>
            <p:custDataLst>
              <p:tags r:id="rId246"/>
            </p:custDataLst>
          </p:nvPr>
        </p:nvSpPr>
        <p:spPr bwMode="auto">
          <a:xfrm>
            <a:off x="10400135" y="1193287"/>
            <a:ext cx="135841" cy="109219"/>
          </a:xfrm>
          <a:custGeom>
            <a:avLst/>
            <a:gdLst>
              <a:gd name="T0" fmla="*/ 10 w 52"/>
              <a:gd name="T1" fmla="*/ 51 h 51"/>
              <a:gd name="T2" fmla="*/ 12 w 52"/>
              <a:gd name="T3" fmla="*/ 19 h 51"/>
              <a:gd name="T4" fmla="*/ 42 w 52"/>
              <a:gd name="T5" fmla="*/ 0 h 51"/>
              <a:gd name="T6" fmla="*/ 10 w 52"/>
              <a:gd name="T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1">
                <a:moveTo>
                  <a:pt x="10" y="51"/>
                </a:moveTo>
                <a:cubicBezTo>
                  <a:pt x="10" y="51"/>
                  <a:pt x="0" y="33"/>
                  <a:pt x="12" y="19"/>
                </a:cubicBezTo>
                <a:cubicBezTo>
                  <a:pt x="24" y="5"/>
                  <a:pt x="42" y="0"/>
                  <a:pt x="42" y="0"/>
                </a:cubicBezTo>
                <a:cubicBezTo>
                  <a:pt x="42" y="0"/>
                  <a:pt x="52" y="47"/>
                  <a:pt x="10" y="5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6" name="任意多边形 65"/>
          <p:cNvSpPr/>
          <p:nvPr>
            <p:custDataLst>
              <p:tags r:id="rId247"/>
            </p:custDataLst>
          </p:nvPr>
        </p:nvSpPr>
        <p:spPr bwMode="auto">
          <a:xfrm>
            <a:off x="10541408" y="1197714"/>
            <a:ext cx="135841" cy="109219"/>
          </a:xfrm>
          <a:custGeom>
            <a:avLst/>
            <a:gdLst>
              <a:gd name="T0" fmla="*/ 0 w 52"/>
              <a:gd name="T1" fmla="*/ 33 h 51"/>
              <a:gd name="T2" fmla="*/ 17 w 52"/>
              <a:gd name="T3" fmla="*/ 7 h 51"/>
              <a:gd name="T4" fmla="*/ 52 w 52"/>
              <a:gd name="T5" fmla="*/ 5 h 51"/>
              <a:gd name="T6" fmla="*/ 0 w 52"/>
              <a:gd name="T7" fmla="*/ 33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1">
                <a:moveTo>
                  <a:pt x="0" y="33"/>
                </a:moveTo>
                <a:cubicBezTo>
                  <a:pt x="0" y="33"/>
                  <a:pt x="0" y="13"/>
                  <a:pt x="17" y="7"/>
                </a:cubicBezTo>
                <a:cubicBezTo>
                  <a:pt x="35" y="0"/>
                  <a:pt x="52" y="5"/>
                  <a:pt x="52" y="5"/>
                </a:cubicBezTo>
                <a:cubicBezTo>
                  <a:pt x="52" y="5"/>
                  <a:pt x="38" y="51"/>
                  <a:pt x="0" y="3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7" name="任意多边形 66"/>
          <p:cNvSpPr/>
          <p:nvPr>
            <p:custDataLst>
              <p:tags r:id="rId248"/>
            </p:custDataLst>
          </p:nvPr>
        </p:nvSpPr>
        <p:spPr bwMode="auto">
          <a:xfrm>
            <a:off x="10525107" y="1110634"/>
            <a:ext cx="139463" cy="107744"/>
          </a:xfrm>
          <a:custGeom>
            <a:avLst/>
            <a:gdLst>
              <a:gd name="T0" fmla="*/ 0 w 53"/>
              <a:gd name="T1" fmla="*/ 33 h 51"/>
              <a:gd name="T2" fmla="*/ 18 w 53"/>
              <a:gd name="T3" fmla="*/ 6 h 51"/>
              <a:gd name="T4" fmla="*/ 53 w 53"/>
              <a:gd name="T5" fmla="*/ 5 h 51"/>
              <a:gd name="T6" fmla="*/ 0 w 53"/>
              <a:gd name="T7" fmla="*/ 33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" h="51">
                <a:moveTo>
                  <a:pt x="0" y="33"/>
                </a:moveTo>
                <a:cubicBezTo>
                  <a:pt x="0" y="33"/>
                  <a:pt x="0" y="12"/>
                  <a:pt x="18" y="6"/>
                </a:cubicBezTo>
                <a:cubicBezTo>
                  <a:pt x="35" y="0"/>
                  <a:pt x="53" y="5"/>
                  <a:pt x="53" y="5"/>
                </a:cubicBezTo>
                <a:cubicBezTo>
                  <a:pt x="53" y="5"/>
                  <a:pt x="38" y="51"/>
                  <a:pt x="0" y="33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8" name="任意多边形 67"/>
          <p:cNvSpPr/>
          <p:nvPr>
            <p:custDataLst>
              <p:tags r:id="rId249"/>
            </p:custDataLst>
          </p:nvPr>
        </p:nvSpPr>
        <p:spPr bwMode="auto">
          <a:xfrm>
            <a:off x="10412813" y="1042741"/>
            <a:ext cx="135841" cy="106266"/>
          </a:xfrm>
          <a:custGeom>
            <a:avLst/>
            <a:gdLst>
              <a:gd name="T0" fmla="*/ 11 w 52"/>
              <a:gd name="T1" fmla="*/ 50 h 50"/>
              <a:gd name="T2" fmla="*/ 12 w 52"/>
              <a:gd name="T3" fmla="*/ 19 h 50"/>
              <a:gd name="T4" fmla="*/ 42 w 52"/>
              <a:gd name="T5" fmla="*/ 0 h 50"/>
              <a:gd name="T6" fmla="*/ 11 w 52"/>
              <a:gd name="T7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0">
                <a:moveTo>
                  <a:pt x="11" y="50"/>
                </a:moveTo>
                <a:cubicBezTo>
                  <a:pt x="11" y="50"/>
                  <a:pt x="0" y="33"/>
                  <a:pt x="12" y="19"/>
                </a:cubicBezTo>
                <a:cubicBezTo>
                  <a:pt x="24" y="5"/>
                  <a:pt x="42" y="0"/>
                  <a:pt x="42" y="0"/>
                </a:cubicBezTo>
                <a:cubicBezTo>
                  <a:pt x="42" y="0"/>
                  <a:pt x="52" y="46"/>
                  <a:pt x="11" y="50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9" name="任意多边形 68"/>
          <p:cNvSpPr/>
          <p:nvPr>
            <p:custDataLst>
              <p:tags r:id="rId250"/>
            </p:custDataLst>
          </p:nvPr>
        </p:nvSpPr>
        <p:spPr bwMode="auto">
          <a:xfrm>
            <a:off x="10383834" y="930571"/>
            <a:ext cx="135841" cy="107744"/>
          </a:xfrm>
          <a:custGeom>
            <a:avLst/>
            <a:gdLst>
              <a:gd name="T0" fmla="*/ 11 w 52"/>
              <a:gd name="T1" fmla="*/ 51 h 51"/>
              <a:gd name="T2" fmla="*/ 12 w 52"/>
              <a:gd name="T3" fmla="*/ 19 h 51"/>
              <a:gd name="T4" fmla="*/ 42 w 52"/>
              <a:gd name="T5" fmla="*/ 0 h 51"/>
              <a:gd name="T6" fmla="*/ 11 w 52"/>
              <a:gd name="T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51">
                <a:moveTo>
                  <a:pt x="11" y="51"/>
                </a:moveTo>
                <a:cubicBezTo>
                  <a:pt x="11" y="51"/>
                  <a:pt x="0" y="33"/>
                  <a:pt x="12" y="19"/>
                </a:cubicBezTo>
                <a:cubicBezTo>
                  <a:pt x="24" y="5"/>
                  <a:pt x="42" y="0"/>
                  <a:pt x="42" y="0"/>
                </a:cubicBezTo>
                <a:cubicBezTo>
                  <a:pt x="42" y="0"/>
                  <a:pt x="52" y="47"/>
                  <a:pt x="11" y="5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0" name="任意多边形 69"/>
          <p:cNvSpPr/>
          <p:nvPr>
            <p:custDataLst>
              <p:tags r:id="rId251"/>
            </p:custDataLst>
          </p:nvPr>
        </p:nvSpPr>
        <p:spPr bwMode="auto">
          <a:xfrm>
            <a:off x="10257050" y="839063"/>
            <a:ext cx="132219" cy="107744"/>
          </a:xfrm>
          <a:custGeom>
            <a:avLst/>
            <a:gdLst>
              <a:gd name="T0" fmla="*/ 10 w 51"/>
              <a:gd name="T1" fmla="*/ 51 h 51"/>
              <a:gd name="T2" fmla="*/ 11 w 51"/>
              <a:gd name="T3" fmla="*/ 19 h 51"/>
              <a:gd name="T4" fmla="*/ 41 w 51"/>
              <a:gd name="T5" fmla="*/ 0 h 51"/>
              <a:gd name="T6" fmla="*/ 10 w 51"/>
              <a:gd name="T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1" h="51">
                <a:moveTo>
                  <a:pt x="10" y="51"/>
                </a:moveTo>
                <a:cubicBezTo>
                  <a:pt x="10" y="51"/>
                  <a:pt x="0" y="33"/>
                  <a:pt x="11" y="19"/>
                </a:cubicBezTo>
                <a:cubicBezTo>
                  <a:pt x="23" y="5"/>
                  <a:pt x="41" y="0"/>
                  <a:pt x="41" y="0"/>
                </a:cubicBezTo>
                <a:cubicBezTo>
                  <a:pt x="41" y="0"/>
                  <a:pt x="51" y="47"/>
                  <a:pt x="10" y="51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1" name="任意多边形 70"/>
          <p:cNvSpPr/>
          <p:nvPr>
            <p:custDataLst>
              <p:tags r:id="rId252"/>
            </p:custDataLst>
          </p:nvPr>
        </p:nvSpPr>
        <p:spPr bwMode="auto">
          <a:xfrm>
            <a:off x="10048761" y="815448"/>
            <a:ext cx="130407" cy="122503"/>
          </a:xfrm>
          <a:custGeom>
            <a:avLst/>
            <a:gdLst>
              <a:gd name="T0" fmla="*/ 25 w 50"/>
              <a:gd name="T1" fmla="*/ 58 h 58"/>
              <a:gd name="T2" fmla="*/ 3 w 50"/>
              <a:gd name="T3" fmla="*/ 35 h 58"/>
              <a:gd name="T4" fmla="*/ 9 w 50"/>
              <a:gd name="T5" fmla="*/ 0 h 58"/>
              <a:gd name="T6" fmla="*/ 25 w 50"/>
              <a:gd name="T7" fmla="*/ 58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" h="58">
                <a:moveTo>
                  <a:pt x="25" y="58"/>
                </a:moveTo>
                <a:cubicBezTo>
                  <a:pt x="25" y="58"/>
                  <a:pt x="5" y="53"/>
                  <a:pt x="3" y="35"/>
                </a:cubicBezTo>
                <a:cubicBezTo>
                  <a:pt x="0" y="17"/>
                  <a:pt x="9" y="0"/>
                  <a:pt x="9" y="0"/>
                </a:cubicBezTo>
                <a:cubicBezTo>
                  <a:pt x="9" y="0"/>
                  <a:pt x="50" y="24"/>
                  <a:pt x="25" y="58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2" name="任意多边形 71"/>
          <p:cNvSpPr/>
          <p:nvPr>
            <p:custDataLst>
              <p:tags r:id="rId253"/>
            </p:custDataLst>
          </p:nvPr>
        </p:nvSpPr>
        <p:spPr bwMode="auto">
          <a:xfrm>
            <a:off x="10434547" y="1389585"/>
            <a:ext cx="150330" cy="103316"/>
          </a:xfrm>
          <a:custGeom>
            <a:avLst/>
            <a:gdLst>
              <a:gd name="T0" fmla="*/ 0 w 58"/>
              <a:gd name="T1" fmla="*/ 19 h 49"/>
              <a:gd name="T2" fmla="*/ 25 w 58"/>
              <a:gd name="T3" fmla="*/ 0 h 49"/>
              <a:gd name="T4" fmla="*/ 58 w 58"/>
              <a:gd name="T5" fmla="*/ 10 h 49"/>
              <a:gd name="T6" fmla="*/ 0 w 58"/>
              <a:gd name="T7" fmla="*/ 1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49">
                <a:moveTo>
                  <a:pt x="0" y="19"/>
                </a:moveTo>
                <a:cubicBezTo>
                  <a:pt x="0" y="19"/>
                  <a:pt x="7" y="0"/>
                  <a:pt x="25" y="0"/>
                </a:cubicBezTo>
                <a:cubicBezTo>
                  <a:pt x="43" y="0"/>
                  <a:pt x="58" y="10"/>
                  <a:pt x="58" y="10"/>
                </a:cubicBezTo>
                <a:cubicBezTo>
                  <a:pt x="58" y="10"/>
                  <a:pt x="29" y="49"/>
                  <a:pt x="0" y="19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3" name="任意多边形 72"/>
          <p:cNvSpPr/>
          <p:nvPr>
            <p:custDataLst>
              <p:tags r:id="rId254"/>
            </p:custDataLst>
          </p:nvPr>
        </p:nvSpPr>
        <p:spPr bwMode="auto">
          <a:xfrm>
            <a:off x="10458092" y="1303982"/>
            <a:ext cx="137651" cy="104792"/>
          </a:xfrm>
          <a:custGeom>
            <a:avLst/>
            <a:gdLst>
              <a:gd name="T0" fmla="*/ 0 w 53"/>
              <a:gd name="T1" fmla="*/ 20 h 49"/>
              <a:gd name="T2" fmla="*/ 23 w 53"/>
              <a:gd name="T3" fmla="*/ 0 h 49"/>
              <a:gd name="T4" fmla="*/ 53 w 53"/>
              <a:gd name="T5" fmla="*/ 11 h 49"/>
              <a:gd name="T6" fmla="*/ 0 w 53"/>
              <a:gd name="T7" fmla="*/ 2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" h="49">
                <a:moveTo>
                  <a:pt x="0" y="20"/>
                </a:moveTo>
                <a:cubicBezTo>
                  <a:pt x="0" y="20"/>
                  <a:pt x="7" y="1"/>
                  <a:pt x="23" y="0"/>
                </a:cubicBezTo>
                <a:cubicBezTo>
                  <a:pt x="39" y="0"/>
                  <a:pt x="53" y="11"/>
                  <a:pt x="53" y="11"/>
                </a:cubicBezTo>
                <a:cubicBezTo>
                  <a:pt x="53" y="11"/>
                  <a:pt x="26" y="49"/>
                  <a:pt x="0" y="20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4" name="任意多边形 73"/>
          <p:cNvSpPr/>
          <p:nvPr>
            <p:custDataLst>
              <p:tags r:id="rId255"/>
            </p:custDataLst>
          </p:nvPr>
        </p:nvSpPr>
        <p:spPr bwMode="auto">
          <a:xfrm>
            <a:off x="10635591" y="1271511"/>
            <a:ext cx="117728" cy="94460"/>
          </a:xfrm>
          <a:custGeom>
            <a:avLst/>
            <a:gdLst>
              <a:gd name="T0" fmla="*/ 0 w 45"/>
              <a:gd name="T1" fmla="*/ 15 h 44"/>
              <a:gd name="T2" fmla="*/ 23 w 45"/>
              <a:gd name="T3" fmla="*/ 4 h 44"/>
              <a:gd name="T4" fmla="*/ 45 w 45"/>
              <a:gd name="T5" fmla="*/ 19 h 44"/>
              <a:gd name="T6" fmla="*/ 0 w 45"/>
              <a:gd name="T7" fmla="*/ 15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" h="44">
                <a:moveTo>
                  <a:pt x="0" y="15"/>
                </a:moveTo>
                <a:cubicBezTo>
                  <a:pt x="0" y="15"/>
                  <a:pt x="10" y="0"/>
                  <a:pt x="23" y="4"/>
                </a:cubicBezTo>
                <a:cubicBezTo>
                  <a:pt x="37" y="8"/>
                  <a:pt x="45" y="19"/>
                  <a:pt x="45" y="19"/>
                </a:cubicBezTo>
                <a:cubicBezTo>
                  <a:pt x="45" y="19"/>
                  <a:pt x="15" y="44"/>
                  <a:pt x="0" y="15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5" name="任意多边形 74"/>
          <p:cNvSpPr/>
          <p:nvPr>
            <p:custDataLst>
              <p:tags r:id="rId256"/>
            </p:custDataLst>
          </p:nvPr>
        </p:nvSpPr>
        <p:spPr bwMode="auto">
          <a:xfrm>
            <a:off x="10619291" y="1348260"/>
            <a:ext cx="117728" cy="94460"/>
          </a:xfrm>
          <a:custGeom>
            <a:avLst/>
            <a:gdLst>
              <a:gd name="T0" fmla="*/ 0 w 45"/>
              <a:gd name="T1" fmla="*/ 14 h 44"/>
              <a:gd name="T2" fmla="*/ 23 w 45"/>
              <a:gd name="T3" fmla="*/ 4 h 44"/>
              <a:gd name="T4" fmla="*/ 45 w 45"/>
              <a:gd name="T5" fmla="*/ 19 h 44"/>
              <a:gd name="T6" fmla="*/ 0 w 45"/>
              <a:gd name="T7" fmla="*/ 1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" h="44">
                <a:moveTo>
                  <a:pt x="0" y="14"/>
                </a:moveTo>
                <a:cubicBezTo>
                  <a:pt x="0" y="14"/>
                  <a:pt x="10" y="0"/>
                  <a:pt x="23" y="4"/>
                </a:cubicBezTo>
                <a:cubicBezTo>
                  <a:pt x="37" y="7"/>
                  <a:pt x="45" y="19"/>
                  <a:pt x="45" y="19"/>
                </a:cubicBezTo>
                <a:cubicBezTo>
                  <a:pt x="45" y="19"/>
                  <a:pt x="15" y="44"/>
                  <a:pt x="0" y="14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>
            <p:custDataLst>
              <p:tags r:id="rId257"/>
            </p:custDataLst>
          </p:nvPr>
        </p:nvSpPr>
        <p:spPr>
          <a:xfrm>
            <a:off x="9383650" y="2597314"/>
            <a:ext cx="1696748" cy="3224544"/>
          </a:xfrm>
          <a:prstGeom prst="rect">
            <a:avLst/>
          </a:prstGeom>
          <a:solidFill>
            <a:srgbClr val="FFC00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2" name="椭圆 41"/>
          <p:cNvSpPr/>
          <p:nvPr>
            <p:custDataLst>
              <p:tags r:id="rId258"/>
            </p:custDataLst>
          </p:nvPr>
        </p:nvSpPr>
        <p:spPr>
          <a:xfrm>
            <a:off x="9378936" y="1809668"/>
            <a:ext cx="1699697" cy="1447463"/>
          </a:xfrm>
          <a:prstGeom prst="ellipse">
            <a:avLst/>
          </a:prstGeom>
          <a:solidFill>
            <a:srgbClr val="FFC00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2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>
            <p:custDataLst>
              <p:tags r:id="rId259"/>
            </p:custDataLst>
          </p:nvPr>
        </p:nvSpPr>
        <p:spPr>
          <a:xfrm>
            <a:off x="9905439" y="1794196"/>
            <a:ext cx="666887" cy="1105544"/>
          </a:xfrm>
          <a:prstGeom prst="rect">
            <a:avLst/>
          </a:prstGeom>
        </p:spPr>
        <p:txBody>
          <a:bodyPr wrap="square">
            <a:normAutofit fontScale="80000"/>
          </a:bodyPr>
          <a:p>
            <a:pPr algn="ctr">
              <a:lnSpc>
                <a:spcPct val="140000"/>
              </a:lnSpc>
            </a:pPr>
            <a:r>
              <a:rPr lang="en-US" sz="5670" b="1" spc="15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6</a:t>
            </a:r>
            <a:endParaRPr lang="en-US" sz="5670" b="1" spc="15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>
            <p:custDataLst>
              <p:tags r:id="rId260"/>
            </p:custDataLst>
          </p:nvPr>
        </p:nvSpPr>
        <p:spPr>
          <a:xfrm>
            <a:off x="9460774" y="3421096"/>
            <a:ext cx="1542498" cy="592002"/>
          </a:xfrm>
          <a:prstGeom prst="rect">
            <a:avLst/>
          </a:prstGeom>
        </p:spPr>
        <p:txBody>
          <a:bodyPr wrap="square" lIns="85041" tIns="44221" rIns="85041" bIns="0" anchor="ctr" anchorCtr="0">
            <a:normAutofit/>
          </a:bodyPr>
          <a:p>
            <a:pPr algn="ctr">
              <a:lnSpc>
                <a:spcPct val="120000"/>
              </a:lnSpc>
            </a:pPr>
            <a:r>
              <a:rPr lang="zh-CN" altLang="en-US" sz="1700" b="1" spc="3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报告审核</a:t>
            </a:r>
            <a:endParaRPr lang="zh-CN" altLang="en-US" sz="1700" b="1" spc="3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>
            <p:custDataLst>
              <p:tags r:id="rId261"/>
            </p:custDataLst>
          </p:nvPr>
        </p:nvSpPr>
        <p:spPr>
          <a:xfrm>
            <a:off x="9460774" y="4018058"/>
            <a:ext cx="1542498" cy="1119922"/>
          </a:xfrm>
          <a:prstGeom prst="rect">
            <a:avLst/>
          </a:prstGeom>
        </p:spPr>
        <p:txBody>
          <a:bodyPr wrap="square" lIns="86402" tIns="0" rIns="86402" bIns="43201">
            <a:normAutofit/>
          </a:bodyPr>
          <a:p>
            <a:pPr algn="ctr">
              <a:lnSpc>
                <a:spcPct val="120000"/>
              </a:lnSpc>
            </a:pPr>
            <a:r>
              <a:rPr lang="zh-CN" altLang="en-US" sz="1325" spc="15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建议手动审核</a:t>
            </a:r>
            <a:r>
              <a:rPr lang="en-US" altLang="zh-CN" sz="1325" spc="15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“</a:t>
            </a:r>
            <a:r>
              <a:rPr lang="zh-CN" altLang="en-US" sz="1325" spc="15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自动审核</a:t>
            </a:r>
            <a:r>
              <a:rPr lang="en-US" altLang="zh-CN" sz="1325" spc="15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”</a:t>
            </a:r>
            <a:r>
              <a:rPr lang="zh-CN" altLang="en-US" sz="1325" spc="15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目前也关闭了</a:t>
            </a:r>
            <a:endParaRPr lang="zh-CN" altLang="en-US" sz="1325" spc="15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" name="文本占位符 6"/>
          <p:cNvSpPr>
            <a:spLocks noGrp="1"/>
          </p:cNvSpPr>
          <p:nvPr/>
        </p:nvSpPr>
        <p:spPr>
          <a:xfrm>
            <a:off x="208183" y="5834381"/>
            <a:ext cx="5126205" cy="318086"/>
          </a:xfrm>
          <a:prstGeom prst="rect">
            <a:avLst/>
          </a:prstGeom>
        </p:spPr>
        <p:txBody>
          <a:bodyPr anchor="ctr"/>
          <a:lstStyle>
            <a:lvl1pPr marL="0" indent="0" algn="l" defTabSz="1028065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835660" indent="-321310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699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34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讲师：张强  课程名《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爆款打造“二三事”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》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8395" y="125505"/>
            <a:ext cx="6706728" cy="497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四</a:t>
            </a:r>
            <a:r>
              <a:rPr lang="en-US" altLang="zh-CN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付费流量—京东快车</a:t>
            </a:r>
            <a:endParaRPr lang="zh-CN" altLang="en-US" sz="264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4" name="文本占位符 6"/>
          <p:cNvSpPr>
            <a:spLocks noGrp="1"/>
          </p:cNvSpPr>
          <p:nvPr/>
        </p:nvSpPr>
        <p:spPr>
          <a:xfrm>
            <a:off x="208183" y="5834381"/>
            <a:ext cx="5126205" cy="318086"/>
          </a:xfrm>
          <a:prstGeom prst="rect">
            <a:avLst/>
          </a:prstGeom>
        </p:spPr>
        <p:txBody>
          <a:bodyPr anchor="ctr"/>
          <a:lstStyle>
            <a:lvl1pPr marL="0" indent="0" algn="l" defTabSz="1028065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835660" indent="-321310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699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34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讲师：张强  课程名《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爆款打造“二三事”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》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55" name="圆角矩形 17"/>
          <p:cNvSpPr/>
          <p:nvPr>
            <p:custDataLst>
              <p:tags r:id="rId1"/>
            </p:custDataLst>
          </p:nvPr>
        </p:nvSpPr>
        <p:spPr>
          <a:xfrm>
            <a:off x="4441796" y="1735043"/>
            <a:ext cx="1170174" cy="4038376"/>
          </a:xfrm>
          <a:custGeom>
            <a:avLst/>
            <a:gdLst>
              <a:gd name="connsiteX0" fmla="*/ 0 w 2061029"/>
              <a:gd name="connsiteY0" fmla="*/ 343512 h 4165600"/>
              <a:gd name="connsiteX1" fmla="*/ 343512 w 2061029"/>
              <a:gd name="connsiteY1" fmla="*/ 0 h 4165600"/>
              <a:gd name="connsiteX2" fmla="*/ 1717517 w 2061029"/>
              <a:gd name="connsiteY2" fmla="*/ 0 h 4165600"/>
              <a:gd name="connsiteX3" fmla="*/ 2061029 w 2061029"/>
              <a:gd name="connsiteY3" fmla="*/ 343512 h 4165600"/>
              <a:gd name="connsiteX4" fmla="*/ 2061029 w 2061029"/>
              <a:gd name="connsiteY4" fmla="*/ 3822088 h 4165600"/>
              <a:gd name="connsiteX5" fmla="*/ 1717517 w 2061029"/>
              <a:gd name="connsiteY5" fmla="*/ 4165600 h 4165600"/>
              <a:gd name="connsiteX6" fmla="*/ 343512 w 2061029"/>
              <a:gd name="connsiteY6" fmla="*/ 4165600 h 4165600"/>
              <a:gd name="connsiteX7" fmla="*/ 0 w 2061029"/>
              <a:gd name="connsiteY7" fmla="*/ 3822088 h 4165600"/>
              <a:gd name="connsiteX8" fmla="*/ 0 w 2061029"/>
              <a:gd name="connsiteY8" fmla="*/ 343512 h 4165600"/>
              <a:gd name="connsiteX0-1" fmla="*/ 343512 w 2061029"/>
              <a:gd name="connsiteY0-2" fmla="*/ 0 h 4165600"/>
              <a:gd name="connsiteX1-3" fmla="*/ 1717517 w 2061029"/>
              <a:gd name="connsiteY1-4" fmla="*/ 0 h 4165600"/>
              <a:gd name="connsiteX2-5" fmla="*/ 2061029 w 2061029"/>
              <a:gd name="connsiteY2-6" fmla="*/ 343512 h 4165600"/>
              <a:gd name="connsiteX3-7" fmla="*/ 2061029 w 2061029"/>
              <a:gd name="connsiteY3-8" fmla="*/ 3822088 h 4165600"/>
              <a:gd name="connsiteX4-9" fmla="*/ 1717517 w 2061029"/>
              <a:gd name="connsiteY4-10" fmla="*/ 4165600 h 4165600"/>
              <a:gd name="connsiteX5-11" fmla="*/ 343512 w 2061029"/>
              <a:gd name="connsiteY5-12" fmla="*/ 4165600 h 4165600"/>
              <a:gd name="connsiteX6-13" fmla="*/ 0 w 2061029"/>
              <a:gd name="connsiteY6-14" fmla="*/ 3822088 h 4165600"/>
              <a:gd name="connsiteX7-15" fmla="*/ 0 w 2061029"/>
              <a:gd name="connsiteY7-16" fmla="*/ 343512 h 4165600"/>
              <a:gd name="connsiteX8-17" fmla="*/ 434952 w 2061029"/>
              <a:gd name="connsiteY8-18" fmla="*/ 91440 h 4165600"/>
              <a:gd name="connsiteX0-19" fmla="*/ 343512 w 2061029"/>
              <a:gd name="connsiteY0-20" fmla="*/ 0 h 4165600"/>
              <a:gd name="connsiteX1-21" fmla="*/ 1717517 w 2061029"/>
              <a:gd name="connsiteY1-22" fmla="*/ 0 h 4165600"/>
              <a:gd name="connsiteX2-23" fmla="*/ 2061029 w 2061029"/>
              <a:gd name="connsiteY2-24" fmla="*/ 343512 h 4165600"/>
              <a:gd name="connsiteX3-25" fmla="*/ 2061029 w 2061029"/>
              <a:gd name="connsiteY3-26" fmla="*/ 3822088 h 4165600"/>
              <a:gd name="connsiteX4-27" fmla="*/ 1717517 w 2061029"/>
              <a:gd name="connsiteY4-28" fmla="*/ 4165600 h 4165600"/>
              <a:gd name="connsiteX5-29" fmla="*/ 343512 w 2061029"/>
              <a:gd name="connsiteY5-30" fmla="*/ 4165600 h 4165600"/>
              <a:gd name="connsiteX6-31" fmla="*/ 0 w 2061029"/>
              <a:gd name="connsiteY6-32" fmla="*/ 3822088 h 4165600"/>
              <a:gd name="connsiteX7-33" fmla="*/ 0 w 2061029"/>
              <a:gd name="connsiteY7-34" fmla="*/ 343512 h 4165600"/>
              <a:gd name="connsiteX0-35" fmla="*/ 343512 w 2061029"/>
              <a:gd name="connsiteY0-36" fmla="*/ 0 h 4165600"/>
              <a:gd name="connsiteX1-37" fmla="*/ 1717517 w 2061029"/>
              <a:gd name="connsiteY1-38" fmla="*/ 0 h 4165600"/>
              <a:gd name="connsiteX2-39" fmla="*/ 2061029 w 2061029"/>
              <a:gd name="connsiteY2-40" fmla="*/ 343512 h 4165600"/>
              <a:gd name="connsiteX3-41" fmla="*/ 2061029 w 2061029"/>
              <a:gd name="connsiteY3-42" fmla="*/ 3822088 h 4165600"/>
              <a:gd name="connsiteX4-43" fmla="*/ 1717517 w 2061029"/>
              <a:gd name="connsiteY4-44" fmla="*/ 4165600 h 4165600"/>
              <a:gd name="connsiteX5-45" fmla="*/ 343512 w 2061029"/>
              <a:gd name="connsiteY5-46" fmla="*/ 4165600 h 4165600"/>
              <a:gd name="connsiteX6-47" fmla="*/ 0 w 2061029"/>
              <a:gd name="connsiteY6-48" fmla="*/ 3822088 h 4165600"/>
              <a:gd name="connsiteX0-49" fmla="*/ 0 w 1717517"/>
              <a:gd name="connsiteY0-50" fmla="*/ 0 h 4165600"/>
              <a:gd name="connsiteX1-51" fmla="*/ 1374005 w 1717517"/>
              <a:gd name="connsiteY1-52" fmla="*/ 0 h 4165600"/>
              <a:gd name="connsiteX2-53" fmla="*/ 1717517 w 1717517"/>
              <a:gd name="connsiteY2-54" fmla="*/ 343512 h 4165600"/>
              <a:gd name="connsiteX3-55" fmla="*/ 1717517 w 1717517"/>
              <a:gd name="connsiteY3-56" fmla="*/ 3822088 h 4165600"/>
              <a:gd name="connsiteX4-57" fmla="*/ 1374005 w 1717517"/>
              <a:gd name="connsiteY4-58" fmla="*/ 4165600 h 4165600"/>
              <a:gd name="connsiteX5-59" fmla="*/ 0 w 1717517"/>
              <a:gd name="connsiteY5-60" fmla="*/ 4165600 h 4165600"/>
              <a:gd name="connsiteX0-61" fmla="*/ 0 w 1717517"/>
              <a:gd name="connsiteY0-62" fmla="*/ 0 h 4165600"/>
              <a:gd name="connsiteX1-63" fmla="*/ 1374005 w 1717517"/>
              <a:gd name="connsiteY1-64" fmla="*/ 0 h 4165600"/>
              <a:gd name="connsiteX2-65" fmla="*/ 1717517 w 1717517"/>
              <a:gd name="connsiteY2-66" fmla="*/ 343512 h 4165600"/>
              <a:gd name="connsiteX3-67" fmla="*/ 1717517 w 1717517"/>
              <a:gd name="connsiteY3-68" fmla="*/ 3822088 h 4165600"/>
              <a:gd name="connsiteX4-69" fmla="*/ 1374005 w 1717517"/>
              <a:gd name="connsiteY4-70" fmla="*/ 4165600 h 4165600"/>
              <a:gd name="connsiteX0-71" fmla="*/ 0 w 1717517"/>
              <a:gd name="connsiteY0-72" fmla="*/ 0 h 3822088"/>
              <a:gd name="connsiteX1-73" fmla="*/ 1374005 w 1717517"/>
              <a:gd name="connsiteY1-74" fmla="*/ 0 h 3822088"/>
              <a:gd name="connsiteX2-75" fmla="*/ 1717517 w 1717517"/>
              <a:gd name="connsiteY2-76" fmla="*/ 343512 h 3822088"/>
              <a:gd name="connsiteX3-77" fmla="*/ 1717517 w 1717517"/>
              <a:gd name="connsiteY3-78" fmla="*/ 3822088 h 3822088"/>
            </a:gdLst>
            <a:ahLst/>
            <a:cxnLst>
              <a:cxn ang="0">
                <a:pos x="connsiteX0-71" y="connsiteY0-72"/>
              </a:cxn>
              <a:cxn ang="0">
                <a:pos x="connsiteX1-73" y="connsiteY1-74"/>
              </a:cxn>
              <a:cxn ang="0">
                <a:pos x="connsiteX2-75" y="connsiteY2-76"/>
              </a:cxn>
              <a:cxn ang="0">
                <a:pos x="connsiteX3-77" y="connsiteY3-78"/>
              </a:cxn>
            </a:cxnLst>
            <a:rect l="l" t="t" r="r" b="b"/>
            <a:pathLst>
              <a:path w="1717517" h="3822088">
                <a:moveTo>
                  <a:pt x="0" y="0"/>
                </a:moveTo>
                <a:lnTo>
                  <a:pt x="1374005" y="0"/>
                </a:lnTo>
                <a:cubicBezTo>
                  <a:pt x="1563721" y="0"/>
                  <a:pt x="1717517" y="153796"/>
                  <a:pt x="1717517" y="343512"/>
                </a:cubicBezTo>
                <a:lnTo>
                  <a:pt x="1717517" y="3822088"/>
                </a:lnTo>
              </a:path>
            </a:pathLst>
          </a:custGeom>
          <a:noFill/>
          <a:ln w="57150" cap="flat" cmpd="sng" algn="ctr">
            <a:solidFill>
              <a:srgbClr val="9EBD05"/>
            </a:solidFill>
            <a:prstDash val="solid"/>
            <a:miter lim="800000"/>
          </a:ln>
          <a:effectLst/>
        </p:spPr>
        <p:txBody>
          <a:bodyPr rtlCol="0" anchor="ctr">
            <a:normAutofit/>
          </a:bodyPr>
          <a:p>
            <a:pPr algn="ctr"/>
            <a:endParaRPr lang="zh-CN" altLang="en-US" sz="1700">
              <a:sym typeface="Arial" panose="020B0604020202020204" pitchFamily="34" charset="0"/>
            </a:endParaRPr>
          </a:p>
        </p:txBody>
      </p:sp>
      <p:sp>
        <p:nvSpPr>
          <p:cNvPr id="56" name="圆角矩形 55"/>
          <p:cNvSpPr/>
          <p:nvPr>
            <p:custDataLst>
              <p:tags r:id="rId2"/>
            </p:custDataLst>
          </p:nvPr>
        </p:nvSpPr>
        <p:spPr>
          <a:xfrm>
            <a:off x="3995129" y="1448441"/>
            <a:ext cx="572368" cy="573203"/>
          </a:xfrm>
          <a:prstGeom prst="roundRect">
            <a:avLst/>
          </a:prstGeom>
          <a:solidFill>
            <a:srgbClr val="9EBD0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p>
            <a:pPr algn="ctr"/>
            <a:endParaRPr lang="zh-CN" altLang="en-US" sz="1700">
              <a:sym typeface="Arial" panose="020B0604020202020204" pitchFamily="34" charset="0"/>
            </a:endParaRPr>
          </a:p>
        </p:txBody>
      </p:sp>
      <p:grpSp>
        <p:nvGrpSpPr>
          <p:cNvPr id="57" name="组合 56"/>
          <p:cNvGrpSpPr/>
          <p:nvPr>
            <p:custDataLst>
              <p:tags r:id="rId3"/>
            </p:custDataLst>
          </p:nvPr>
        </p:nvGrpSpPr>
        <p:grpSpPr>
          <a:xfrm flipH="1">
            <a:off x="5778814" y="991498"/>
            <a:ext cx="1607845" cy="4781920"/>
            <a:chOff x="1966292" y="1447274"/>
            <a:chExt cx="1834750" cy="5448816"/>
          </a:xfrm>
        </p:grpSpPr>
        <p:sp>
          <p:nvSpPr>
            <p:cNvPr id="58" name="圆角矩形 17"/>
            <p:cNvSpPr/>
            <p:nvPr>
              <p:custDataLst>
                <p:tags r:id="rId4"/>
              </p:custDataLst>
            </p:nvPr>
          </p:nvSpPr>
          <p:spPr>
            <a:xfrm>
              <a:off x="2619435" y="1772761"/>
              <a:ext cx="1181607" cy="5123329"/>
            </a:xfrm>
            <a:custGeom>
              <a:avLst/>
              <a:gdLst>
                <a:gd name="connsiteX0" fmla="*/ 0 w 2061029"/>
                <a:gd name="connsiteY0" fmla="*/ 343512 h 4165600"/>
                <a:gd name="connsiteX1" fmla="*/ 343512 w 2061029"/>
                <a:gd name="connsiteY1" fmla="*/ 0 h 4165600"/>
                <a:gd name="connsiteX2" fmla="*/ 1717517 w 2061029"/>
                <a:gd name="connsiteY2" fmla="*/ 0 h 4165600"/>
                <a:gd name="connsiteX3" fmla="*/ 2061029 w 2061029"/>
                <a:gd name="connsiteY3" fmla="*/ 343512 h 4165600"/>
                <a:gd name="connsiteX4" fmla="*/ 2061029 w 2061029"/>
                <a:gd name="connsiteY4" fmla="*/ 3822088 h 4165600"/>
                <a:gd name="connsiteX5" fmla="*/ 1717517 w 2061029"/>
                <a:gd name="connsiteY5" fmla="*/ 4165600 h 4165600"/>
                <a:gd name="connsiteX6" fmla="*/ 343512 w 2061029"/>
                <a:gd name="connsiteY6" fmla="*/ 4165600 h 4165600"/>
                <a:gd name="connsiteX7" fmla="*/ 0 w 2061029"/>
                <a:gd name="connsiteY7" fmla="*/ 3822088 h 4165600"/>
                <a:gd name="connsiteX8" fmla="*/ 0 w 2061029"/>
                <a:gd name="connsiteY8" fmla="*/ 343512 h 4165600"/>
                <a:gd name="connsiteX0-1" fmla="*/ 343512 w 2061029"/>
                <a:gd name="connsiteY0-2" fmla="*/ 0 h 4165600"/>
                <a:gd name="connsiteX1-3" fmla="*/ 1717517 w 2061029"/>
                <a:gd name="connsiteY1-4" fmla="*/ 0 h 4165600"/>
                <a:gd name="connsiteX2-5" fmla="*/ 2061029 w 2061029"/>
                <a:gd name="connsiteY2-6" fmla="*/ 343512 h 4165600"/>
                <a:gd name="connsiteX3-7" fmla="*/ 2061029 w 2061029"/>
                <a:gd name="connsiteY3-8" fmla="*/ 3822088 h 4165600"/>
                <a:gd name="connsiteX4-9" fmla="*/ 1717517 w 2061029"/>
                <a:gd name="connsiteY4-10" fmla="*/ 4165600 h 4165600"/>
                <a:gd name="connsiteX5-11" fmla="*/ 343512 w 2061029"/>
                <a:gd name="connsiteY5-12" fmla="*/ 4165600 h 4165600"/>
                <a:gd name="connsiteX6-13" fmla="*/ 0 w 2061029"/>
                <a:gd name="connsiteY6-14" fmla="*/ 3822088 h 4165600"/>
                <a:gd name="connsiteX7-15" fmla="*/ 0 w 2061029"/>
                <a:gd name="connsiteY7-16" fmla="*/ 343512 h 4165600"/>
                <a:gd name="connsiteX8-17" fmla="*/ 434952 w 2061029"/>
                <a:gd name="connsiteY8-18" fmla="*/ 91440 h 4165600"/>
                <a:gd name="connsiteX0-19" fmla="*/ 343512 w 2061029"/>
                <a:gd name="connsiteY0-20" fmla="*/ 0 h 4165600"/>
                <a:gd name="connsiteX1-21" fmla="*/ 1717517 w 2061029"/>
                <a:gd name="connsiteY1-22" fmla="*/ 0 h 4165600"/>
                <a:gd name="connsiteX2-23" fmla="*/ 2061029 w 2061029"/>
                <a:gd name="connsiteY2-24" fmla="*/ 343512 h 4165600"/>
                <a:gd name="connsiteX3-25" fmla="*/ 2061029 w 2061029"/>
                <a:gd name="connsiteY3-26" fmla="*/ 3822088 h 4165600"/>
                <a:gd name="connsiteX4-27" fmla="*/ 1717517 w 2061029"/>
                <a:gd name="connsiteY4-28" fmla="*/ 4165600 h 4165600"/>
                <a:gd name="connsiteX5-29" fmla="*/ 343512 w 2061029"/>
                <a:gd name="connsiteY5-30" fmla="*/ 4165600 h 4165600"/>
                <a:gd name="connsiteX6-31" fmla="*/ 0 w 2061029"/>
                <a:gd name="connsiteY6-32" fmla="*/ 3822088 h 4165600"/>
                <a:gd name="connsiteX7-33" fmla="*/ 0 w 2061029"/>
                <a:gd name="connsiteY7-34" fmla="*/ 343512 h 4165600"/>
                <a:gd name="connsiteX0-35" fmla="*/ 343512 w 2061029"/>
                <a:gd name="connsiteY0-36" fmla="*/ 0 h 4165600"/>
                <a:gd name="connsiteX1-37" fmla="*/ 1717517 w 2061029"/>
                <a:gd name="connsiteY1-38" fmla="*/ 0 h 4165600"/>
                <a:gd name="connsiteX2-39" fmla="*/ 2061029 w 2061029"/>
                <a:gd name="connsiteY2-40" fmla="*/ 343512 h 4165600"/>
                <a:gd name="connsiteX3-41" fmla="*/ 2061029 w 2061029"/>
                <a:gd name="connsiteY3-42" fmla="*/ 3822088 h 4165600"/>
                <a:gd name="connsiteX4-43" fmla="*/ 1717517 w 2061029"/>
                <a:gd name="connsiteY4-44" fmla="*/ 4165600 h 4165600"/>
                <a:gd name="connsiteX5-45" fmla="*/ 343512 w 2061029"/>
                <a:gd name="connsiteY5-46" fmla="*/ 4165600 h 4165600"/>
                <a:gd name="connsiteX6-47" fmla="*/ 0 w 2061029"/>
                <a:gd name="connsiteY6-48" fmla="*/ 3822088 h 4165600"/>
                <a:gd name="connsiteX0-49" fmla="*/ 0 w 1717517"/>
                <a:gd name="connsiteY0-50" fmla="*/ 0 h 4165600"/>
                <a:gd name="connsiteX1-51" fmla="*/ 1374005 w 1717517"/>
                <a:gd name="connsiteY1-52" fmla="*/ 0 h 4165600"/>
                <a:gd name="connsiteX2-53" fmla="*/ 1717517 w 1717517"/>
                <a:gd name="connsiteY2-54" fmla="*/ 343512 h 4165600"/>
                <a:gd name="connsiteX3-55" fmla="*/ 1717517 w 1717517"/>
                <a:gd name="connsiteY3-56" fmla="*/ 3822088 h 4165600"/>
                <a:gd name="connsiteX4-57" fmla="*/ 1374005 w 1717517"/>
                <a:gd name="connsiteY4-58" fmla="*/ 4165600 h 4165600"/>
                <a:gd name="connsiteX5-59" fmla="*/ 0 w 1717517"/>
                <a:gd name="connsiteY5-60" fmla="*/ 4165600 h 4165600"/>
                <a:gd name="connsiteX0-61" fmla="*/ 0 w 1717517"/>
                <a:gd name="connsiteY0-62" fmla="*/ 0 h 4165600"/>
                <a:gd name="connsiteX1-63" fmla="*/ 1374005 w 1717517"/>
                <a:gd name="connsiteY1-64" fmla="*/ 0 h 4165600"/>
                <a:gd name="connsiteX2-65" fmla="*/ 1717517 w 1717517"/>
                <a:gd name="connsiteY2-66" fmla="*/ 343512 h 4165600"/>
                <a:gd name="connsiteX3-67" fmla="*/ 1717517 w 1717517"/>
                <a:gd name="connsiteY3-68" fmla="*/ 3822088 h 4165600"/>
                <a:gd name="connsiteX4-69" fmla="*/ 1374005 w 1717517"/>
                <a:gd name="connsiteY4-70" fmla="*/ 4165600 h 4165600"/>
                <a:gd name="connsiteX0-71" fmla="*/ 0 w 1717517"/>
                <a:gd name="connsiteY0-72" fmla="*/ 0 h 3822088"/>
                <a:gd name="connsiteX1-73" fmla="*/ 1374005 w 1717517"/>
                <a:gd name="connsiteY1-74" fmla="*/ 0 h 3822088"/>
                <a:gd name="connsiteX2-75" fmla="*/ 1717517 w 1717517"/>
                <a:gd name="connsiteY2-76" fmla="*/ 343512 h 3822088"/>
                <a:gd name="connsiteX3-77" fmla="*/ 1717517 w 1717517"/>
                <a:gd name="connsiteY3-78" fmla="*/ 3822088 h 3822088"/>
              </a:gdLst>
              <a:ahLst/>
              <a:cxnLst>
                <a:cxn ang="0">
                  <a:pos x="connsiteX0-71" y="connsiteY0-72"/>
                </a:cxn>
                <a:cxn ang="0">
                  <a:pos x="connsiteX1-73" y="connsiteY1-74"/>
                </a:cxn>
                <a:cxn ang="0">
                  <a:pos x="connsiteX2-75" y="connsiteY2-76"/>
                </a:cxn>
                <a:cxn ang="0">
                  <a:pos x="connsiteX3-77" y="connsiteY3-78"/>
                </a:cxn>
              </a:cxnLst>
              <a:rect l="l" t="t" r="r" b="b"/>
              <a:pathLst>
                <a:path w="1717517" h="3822088">
                  <a:moveTo>
                    <a:pt x="0" y="0"/>
                  </a:moveTo>
                  <a:lnTo>
                    <a:pt x="1374005" y="0"/>
                  </a:lnTo>
                  <a:cubicBezTo>
                    <a:pt x="1563721" y="0"/>
                    <a:pt x="1717517" y="153796"/>
                    <a:pt x="1717517" y="343512"/>
                  </a:cubicBezTo>
                  <a:lnTo>
                    <a:pt x="1717517" y="3822088"/>
                  </a:lnTo>
                </a:path>
              </a:pathLst>
            </a:custGeom>
            <a:noFill/>
            <a:ln w="57150" cap="flat" cmpd="sng" algn="ctr">
              <a:solidFill>
                <a:srgbClr val="0EA490"/>
              </a:solidFill>
              <a:prstDash val="solid"/>
              <a:miter lim="800000"/>
            </a:ln>
            <a:effectLst/>
          </p:spPr>
          <p:txBody>
            <a:bodyPr rtlCol="0" anchor="ctr">
              <a:normAutofit/>
            </a:bodyPr>
            <a:p>
              <a:pPr algn="ctr"/>
              <a:endParaRPr lang="zh-CN" altLang="en-US" sz="1700">
                <a:sym typeface="Arial" panose="020B0604020202020204" pitchFamily="34" charset="0"/>
              </a:endParaRPr>
            </a:p>
          </p:txBody>
        </p:sp>
        <p:sp>
          <p:nvSpPr>
            <p:cNvPr id="59" name="圆角矩形 58"/>
            <p:cNvSpPr/>
            <p:nvPr>
              <p:custDataLst>
                <p:tags r:id="rId5"/>
              </p:custDataLst>
            </p:nvPr>
          </p:nvSpPr>
          <p:spPr>
            <a:xfrm>
              <a:off x="1966292" y="1447274"/>
              <a:ext cx="653143" cy="653143"/>
            </a:xfrm>
            <a:prstGeom prst="roundRect">
              <a:avLst/>
            </a:prstGeom>
            <a:solidFill>
              <a:srgbClr val="0EA49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>
              <a:normAutofit/>
            </a:bodyPr>
            <a:p>
              <a:pPr algn="ctr"/>
              <a:endParaRPr lang="zh-CN" altLang="en-US" sz="1700">
                <a:sym typeface="Arial" panose="020B0604020202020204" pitchFamily="34" charset="0"/>
              </a:endParaRPr>
            </a:p>
          </p:txBody>
        </p:sp>
      </p:grpSp>
      <p:sp>
        <p:nvSpPr>
          <p:cNvPr id="60" name="圆角矩形 17"/>
          <p:cNvSpPr/>
          <p:nvPr>
            <p:custDataLst>
              <p:tags r:id="rId6"/>
            </p:custDataLst>
          </p:nvPr>
        </p:nvSpPr>
        <p:spPr>
          <a:xfrm>
            <a:off x="3732164" y="3284346"/>
            <a:ext cx="1956122" cy="2489070"/>
          </a:xfrm>
          <a:custGeom>
            <a:avLst/>
            <a:gdLst>
              <a:gd name="connsiteX0" fmla="*/ 0 w 2061029"/>
              <a:gd name="connsiteY0" fmla="*/ 343512 h 4165600"/>
              <a:gd name="connsiteX1" fmla="*/ 343512 w 2061029"/>
              <a:gd name="connsiteY1" fmla="*/ 0 h 4165600"/>
              <a:gd name="connsiteX2" fmla="*/ 1717517 w 2061029"/>
              <a:gd name="connsiteY2" fmla="*/ 0 h 4165600"/>
              <a:gd name="connsiteX3" fmla="*/ 2061029 w 2061029"/>
              <a:gd name="connsiteY3" fmla="*/ 343512 h 4165600"/>
              <a:gd name="connsiteX4" fmla="*/ 2061029 w 2061029"/>
              <a:gd name="connsiteY4" fmla="*/ 3822088 h 4165600"/>
              <a:gd name="connsiteX5" fmla="*/ 1717517 w 2061029"/>
              <a:gd name="connsiteY5" fmla="*/ 4165600 h 4165600"/>
              <a:gd name="connsiteX6" fmla="*/ 343512 w 2061029"/>
              <a:gd name="connsiteY6" fmla="*/ 4165600 h 4165600"/>
              <a:gd name="connsiteX7" fmla="*/ 0 w 2061029"/>
              <a:gd name="connsiteY7" fmla="*/ 3822088 h 4165600"/>
              <a:gd name="connsiteX8" fmla="*/ 0 w 2061029"/>
              <a:gd name="connsiteY8" fmla="*/ 343512 h 4165600"/>
              <a:gd name="connsiteX0-1" fmla="*/ 343512 w 2061029"/>
              <a:gd name="connsiteY0-2" fmla="*/ 0 h 4165600"/>
              <a:gd name="connsiteX1-3" fmla="*/ 1717517 w 2061029"/>
              <a:gd name="connsiteY1-4" fmla="*/ 0 h 4165600"/>
              <a:gd name="connsiteX2-5" fmla="*/ 2061029 w 2061029"/>
              <a:gd name="connsiteY2-6" fmla="*/ 343512 h 4165600"/>
              <a:gd name="connsiteX3-7" fmla="*/ 2061029 w 2061029"/>
              <a:gd name="connsiteY3-8" fmla="*/ 3822088 h 4165600"/>
              <a:gd name="connsiteX4-9" fmla="*/ 1717517 w 2061029"/>
              <a:gd name="connsiteY4-10" fmla="*/ 4165600 h 4165600"/>
              <a:gd name="connsiteX5-11" fmla="*/ 343512 w 2061029"/>
              <a:gd name="connsiteY5-12" fmla="*/ 4165600 h 4165600"/>
              <a:gd name="connsiteX6-13" fmla="*/ 0 w 2061029"/>
              <a:gd name="connsiteY6-14" fmla="*/ 3822088 h 4165600"/>
              <a:gd name="connsiteX7-15" fmla="*/ 0 w 2061029"/>
              <a:gd name="connsiteY7-16" fmla="*/ 343512 h 4165600"/>
              <a:gd name="connsiteX8-17" fmla="*/ 434952 w 2061029"/>
              <a:gd name="connsiteY8-18" fmla="*/ 91440 h 4165600"/>
              <a:gd name="connsiteX0-19" fmla="*/ 343512 w 2061029"/>
              <a:gd name="connsiteY0-20" fmla="*/ 0 h 4165600"/>
              <a:gd name="connsiteX1-21" fmla="*/ 1717517 w 2061029"/>
              <a:gd name="connsiteY1-22" fmla="*/ 0 h 4165600"/>
              <a:gd name="connsiteX2-23" fmla="*/ 2061029 w 2061029"/>
              <a:gd name="connsiteY2-24" fmla="*/ 343512 h 4165600"/>
              <a:gd name="connsiteX3-25" fmla="*/ 2061029 w 2061029"/>
              <a:gd name="connsiteY3-26" fmla="*/ 3822088 h 4165600"/>
              <a:gd name="connsiteX4-27" fmla="*/ 1717517 w 2061029"/>
              <a:gd name="connsiteY4-28" fmla="*/ 4165600 h 4165600"/>
              <a:gd name="connsiteX5-29" fmla="*/ 343512 w 2061029"/>
              <a:gd name="connsiteY5-30" fmla="*/ 4165600 h 4165600"/>
              <a:gd name="connsiteX6-31" fmla="*/ 0 w 2061029"/>
              <a:gd name="connsiteY6-32" fmla="*/ 3822088 h 4165600"/>
              <a:gd name="connsiteX7-33" fmla="*/ 0 w 2061029"/>
              <a:gd name="connsiteY7-34" fmla="*/ 343512 h 4165600"/>
              <a:gd name="connsiteX0-35" fmla="*/ 343512 w 2061029"/>
              <a:gd name="connsiteY0-36" fmla="*/ 0 h 4165600"/>
              <a:gd name="connsiteX1-37" fmla="*/ 1717517 w 2061029"/>
              <a:gd name="connsiteY1-38" fmla="*/ 0 h 4165600"/>
              <a:gd name="connsiteX2-39" fmla="*/ 2061029 w 2061029"/>
              <a:gd name="connsiteY2-40" fmla="*/ 343512 h 4165600"/>
              <a:gd name="connsiteX3-41" fmla="*/ 2061029 w 2061029"/>
              <a:gd name="connsiteY3-42" fmla="*/ 3822088 h 4165600"/>
              <a:gd name="connsiteX4-43" fmla="*/ 1717517 w 2061029"/>
              <a:gd name="connsiteY4-44" fmla="*/ 4165600 h 4165600"/>
              <a:gd name="connsiteX5-45" fmla="*/ 343512 w 2061029"/>
              <a:gd name="connsiteY5-46" fmla="*/ 4165600 h 4165600"/>
              <a:gd name="connsiteX6-47" fmla="*/ 0 w 2061029"/>
              <a:gd name="connsiteY6-48" fmla="*/ 3822088 h 4165600"/>
              <a:gd name="connsiteX0-49" fmla="*/ 0 w 1717517"/>
              <a:gd name="connsiteY0-50" fmla="*/ 0 h 4165600"/>
              <a:gd name="connsiteX1-51" fmla="*/ 1374005 w 1717517"/>
              <a:gd name="connsiteY1-52" fmla="*/ 0 h 4165600"/>
              <a:gd name="connsiteX2-53" fmla="*/ 1717517 w 1717517"/>
              <a:gd name="connsiteY2-54" fmla="*/ 343512 h 4165600"/>
              <a:gd name="connsiteX3-55" fmla="*/ 1717517 w 1717517"/>
              <a:gd name="connsiteY3-56" fmla="*/ 3822088 h 4165600"/>
              <a:gd name="connsiteX4-57" fmla="*/ 1374005 w 1717517"/>
              <a:gd name="connsiteY4-58" fmla="*/ 4165600 h 4165600"/>
              <a:gd name="connsiteX5-59" fmla="*/ 0 w 1717517"/>
              <a:gd name="connsiteY5-60" fmla="*/ 4165600 h 4165600"/>
              <a:gd name="connsiteX0-61" fmla="*/ 0 w 1717517"/>
              <a:gd name="connsiteY0-62" fmla="*/ 0 h 4165600"/>
              <a:gd name="connsiteX1-63" fmla="*/ 1374005 w 1717517"/>
              <a:gd name="connsiteY1-64" fmla="*/ 0 h 4165600"/>
              <a:gd name="connsiteX2-65" fmla="*/ 1717517 w 1717517"/>
              <a:gd name="connsiteY2-66" fmla="*/ 343512 h 4165600"/>
              <a:gd name="connsiteX3-67" fmla="*/ 1717517 w 1717517"/>
              <a:gd name="connsiteY3-68" fmla="*/ 3822088 h 4165600"/>
              <a:gd name="connsiteX4-69" fmla="*/ 1374005 w 1717517"/>
              <a:gd name="connsiteY4-70" fmla="*/ 4165600 h 4165600"/>
              <a:gd name="connsiteX0-71" fmla="*/ 0 w 1717517"/>
              <a:gd name="connsiteY0-72" fmla="*/ 0 h 3822088"/>
              <a:gd name="connsiteX1-73" fmla="*/ 1374005 w 1717517"/>
              <a:gd name="connsiteY1-74" fmla="*/ 0 h 3822088"/>
              <a:gd name="connsiteX2-75" fmla="*/ 1717517 w 1717517"/>
              <a:gd name="connsiteY2-76" fmla="*/ 343512 h 3822088"/>
              <a:gd name="connsiteX3-77" fmla="*/ 1717517 w 1717517"/>
              <a:gd name="connsiteY3-78" fmla="*/ 3822088 h 3822088"/>
            </a:gdLst>
            <a:ahLst/>
            <a:cxnLst>
              <a:cxn ang="0">
                <a:pos x="connsiteX0-71" y="connsiteY0-72"/>
              </a:cxn>
              <a:cxn ang="0">
                <a:pos x="connsiteX1-73" y="connsiteY1-74"/>
              </a:cxn>
              <a:cxn ang="0">
                <a:pos x="connsiteX2-75" y="connsiteY2-76"/>
              </a:cxn>
              <a:cxn ang="0">
                <a:pos x="connsiteX3-77" y="connsiteY3-78"/>
              </a:cxn>
            </a:cxnLst>
            <a:rect l="l" t="t" r="r" b="b"/>
            <a:pathLst>
              <a:path w="1717517" h="3822088">
                <a:moveTo>
                  <a:pt x="0" y="0"/>
                </a:moveTo>
                <a:lnTo>
                  <a:pt x="1374005" y="0"/>
                </a:lnTo>
                <a:cubicBezTo>
                  <a:pt x="1563721" y="0"/>
                  <a:pt x="1717517" y="153796"/>
                  <a:pt x="1717517" y="343512"/>
                </a:cubicBezTo>
                <a:lnTo>
                  <a:pt x="1717517" y="3822088"/>
                </a:lnTo>
              </a:path>
            </a:pathLst>
          </a:custGeom>
          <a:noFill/>
          <a:ln w="57150" cap="flat" cmpd="sng" algn="ctr">
            <a:solidFill>
              <a:srgbClr val="207CBC"/>
            </a:solidFill>
            <a:prstDash val="solid"/>
            <a:miter lim="800000"/>
          </a:ln>
          <a:effectLst/>
        </p:spPr>
        <p:txBody>
          <a:bodyPr rtlCol="0" anchor="ctr">
            <a:normAutofit/>
          </a:bodyPr>
          <a:p>
            <a:pPr algn="ctr"/>
            <a:endParaRPr lang="zh-CN" altLang="en-US" sz="1700">
              <a:sym typeface="Arial" panose="020B0604020202020204" pitchFamily="34" charset="0"/>
            </a:endParaRPr>
          </a:p>
        </p:txBody>
      </p:sp>
      <p:sp>
        <p:nvSpPr>
          <p:cNvPr id="61" name="圆角矩形 60"/>
          <p:cNvSpPr/>
          <p:nvPr>
            <p:custDataLst>
              <p:tags r:id="rId7"/>
            </p:custDataLst>
          </p:nvPr>
        </p:nvSpPr>
        <p:spPr>
          <a:xfrm>
            <a:off x="3159795" y="3042875"/>
            <a:ext cx="572368" cy="589162"/>
          </a:xfrm>
          <a:prstGeom prst="roundRect">
            <a:avLst/>
          </a:prstGeom>
          <a:solidFill>
            <a:srgbClr val="207CB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p>
            <a:pPr algn="ctr"/>
            <a:endParaRPr lang="zh-CN" altLang="en-US" sz="1700">
              <a:sym typeface="Arial" panose="020B0604020202020204" pitchFamily="34" charset="0"/>
            </a:endParaRPr>
          </a:p>
        </p:txBody>
      </p:sp>
      <p:sp>
        <p:nvSpPr>
          <p:cNvPr id="62" name="圆角矩形 17"/>
          <p:cNvSpPr/>
          <p:nvPr>
            <p:custDataLst>
              <p:tags r:id="rId8"/>
            </p:custDataLst>
          </p:nvPr>
        </p:nvSpPr>
        <p:spPr>
          <a:xfrm flipH="1">
            <a:off x="5861088" y="4032564"/>
            <a:ext cx="689821" cy="1740855"/>
          </a:xfrm>
          <a:custGeom>
            <a:avLst/>
            <a:gdLst>
              <a:gd name="connsiteX0" fmla="*/ 0 w 2061029"/>
              <a:gd name="connsiteY0" fmla="*/ 343512 h 4165600"/>
              <a:gd name="connsiteX1" fmla="*/ 343512 w 2061029"/>
              <a:gd name="connsiteY1" fmla="*/ 0 h 4165600"/>
              <a:gd name="connsiteX2" fmla="*/ 1717517 w 2061029"/>
              <a:gd name="connsiteY2" fmla="*/ 0 h 4165600"/>
              <a:gd name="connsiteX3" fmla="*/ 2061029 w 2061029"/>
              <a:gd name="connsiteY3" fmla="*/ 343512 h 4165600"/>
              <a:gd name="connsiteX4" fmla="*/ 2061029 w 2061029"/>
              <a:gd name="connsiteY4" fmla="*/ 3822088 h 4165600"/>
              <a:gd name="connsiteX5" fmla="*/ 1717517 w 2061029"/>
              <a:gd name="connsiteY5" fmla="*/ 4165600 h 4165600"/>
              <a:gd name="connsiteX6" fmla="*/ 343512 w 2061029"/>
              <a:gd name="connsiteY6" fmla="*/ 4165600 h 4165600"/>
              <a:gd name="connsiteX7" fmla="*/ 0 w 2061029"/>
              <a:gd name="connsiteY7" fmla="*/ 3822088 h 4165600"/>
              <a:gd name="connsiteX8" fmla="*/ 0 w 2061029"/>
              <a:gd name="connsiteY8" fmla="*/ 343512 h 4165600"/>
              <a:gd name="connsiteX0-1" fmla="*/ 343512 w 2061029"/>
              <a:gd name="connsiteY0-2" fmla="*/ 0 h 4165600"/>
              <a:gd name="connsiteX1-3" fmla="*/ 1717517 w 2061029"/>
              <a:gd name="connsiteY1-4" fmla="*/ 0 h 4165600"/>
              <a:gd name="connsiteX2-5" fmla="*/ 2061029 w 2061029"/>
              <a:gd name="connsiteY2-6" fmla="*/ 343512 h 4165600"/>
              <a:gd name="connsiteX3-7" fmla="*/ 2061029 w 2061029"/>
              <a:gd name="connsiteY3-8" fmla="*/ 3822088 h 4165600"/>
              <a:gd name="connsiteX4-9" fmla="*/ 1717517 w 2061029"/>
              <a:gd name="connsiteY4-10" fmla="*/ 4165600 h 4165600"/>
              <a:gd name="connsiteX5-11" fmla="*/ 343512 w 2061029"/>
              <a:gd name="connsiteY5-12" fmla="*/ 4165600 h 4165600"/>
              <a:gd name="connsiteX6-13" fmla="*/ 0 w 2061029"/>
              <a:gd name="connsiteY6-14" fmla="*/ 3822088 h 4165600"/>
              <a:gd name="connsiteX7-15" fmla="*/ 0 w 2061029"/>
              <a:gd name="connsiteY7-16" fmla="*/ 343512 h 4165600"/>
              <a:gd name="connsiteX8-17" fmla="*/ 434952 w 2061029"/>
              <a:gd name="connsiteY8-18" fmla="*/ 91440 h 4165600"/>
              <a:gd name="connsiteX0-19" fmla="*/ 343512 w 2061029"/>
              <a:gd name="connsiteY0-20" fmla="*/ 0 h 4165600"/>
              <a:gd name="connsiteX1-21" fmla="*/ 1717517 w 2061029"/>
              <a:gd name="connsiteY1-22" fmla="*/ 0 h 4165600"/>
              <a:gd name="connsiteX2-23" fmla="*/ 2061029 w 2061029"/>
              <a:gd name="connsiteY2-24" fmla="*/ 343512 h 4165600"/>
              <a:gd name="connsiteX3-25" fmla="*/ 2061029 w 2061029"/>
              <a:gd name="connsiteY3-26" fmla="*/ 3822088 h 4165600"/>
              <a:gd name="connsiteX4-27" fmla="*/ 1717517 w 2061029"/>
              <a:gd name="connsiteY4-28" fmla="*/ 4165600 h 4165600"/>
              <a:gd name="connsiteX5-29" fmla="*/ 343512 w 2061029"/>
              <a:gd name="connsiteY5-30" fmla="*/ 4165600 h 4165600"/>
              <a:gd name="connsiteX6-31" fmla="*/ 0 w 2061029"/>
              <a:gd name="connsiteY6-32" fmla="*/ 3822088 h 4165600"/>
              <a:gd name="connsiteX7-33" fmla="*/ 0 w 2061029"/>
              <a:gd name="connsiteY7-34" fmla="*/ 343512 h 4165600"/>
              <a:gd name="connsiteX0-35" fmla="*/ 343512 w 2061029"/>
              <a:gd name="connsiteY0-36" fmla="*/ 0 h 4165600"/>
              <a:gd name="connsiteX1-37" fmla="*/ 1717517 w 2061029"/>
              <a:gd name="connsiteY1-38" fmla="*/ 0 h 4165600"/>
              <a:gd name="connsiteX2-39" fmla="*/ 2061029 w 2061029"/>
              <a:gd name="connsiteY2-40" fmla="*/ 343512 h 4165600"/>
              <a:gd name="connsiteX3-41" fmla="*/ 2061029 w 2061029"/>
              <a:gd name="connsiteY3-42" fmla="*/ 3822088 h 4165600"/>
              <a:gd name="connsiteX4-43" fmla="*/ 1717517 w 2061029"/>
              <a:gd name="connsiteY4-44" fmla="*/ 4165600 h 4165600"/>
              <a:gd name="connsiteX5-45" fmla="*/ 343512 w 2061029"/>
              <a:gd name="connsiteY5-46" fmla="*/ 4165600 h 4165600"/>
              <a:gd name="connsiteX6-47" fmla="*/ 0 w 2061029"/>
              <a:gd name="connsiteY6-48" fmla="*/ 3822088 h 4165600"/>
              <a:gd name="connsiteX0-49" fmla="*/ 0 w 1717517"/>
              <a:gd name="connsiteY0-50" fmla="*/ 0 h 4165600"/>
              <a:gd name="connsiteX1-51" fmla="*/ 1374005 w 1717517"/>
              <a:gd name="connsiteY1-52" fmla="*/ 0 h 4165600"/>
              <a:gd name="connsiteX2-53" fmla="*/ 1717517 w 1717517"/>
              <a:gd name="connsiteY2-54" fmla="*/ 343512 h 4165600"/>
              <a:gd name="connsiteX3-55" fmla="*/ 1717517 w 1717517"/>
              <a:gd name="connsiteY3-56" fmla="*/ 3822088 h 4165600"/>
              <a:gd name="connsiteX4-57" fmla="*/ 1374005 w 1717517"/>
              <a:gd name="connsiteY4-58" fmla="*/ 4165600 h 4165600"/>
              <a:gd name="connsiteX5-59" fmla="*/ 0 w 1717517"/>
              <a:gd name="connsiteY5-60" fmla="*/ 4165600 h 4165600"/>
              <a:gd name="connsiteX0-61" fmla="*/ 0 w 1717517"/>
              <a:gd name="connsiteY0-62" fmla="*/ 0 h 4165600"/>
              <a:gd name="connsiteX1-63" fmla="*/ 1374005 w 1717517"/>
              <a:gd name="connsiteY1-64" fmla="*/ 0 h 4165600"/>
              <a:gd name="connsiteX2-65" fmla="*/ 1717517 w 1717517"/>
              <a:gd name="connsiteY2-66" fmla="*/ 343512 h 4165600"/>
              <a:gd name="connsiteX3-67" fmla="*/ 1717517 w 1717517"/>
              <a:gd name="connsiteY3-68" fmla="*/ 3822088 h 4165600"/>
              <a:gd name="connsiteX4-69" fmla="*/ 1374005 w 1717517"/>
              <a:gd name="connsiteY4-70" fmla="*/ 4165600 h 4165600"/>
              <a:gd name="connsiteX0-71" fmla="*/ 0 w 1717517"/>
              <a:gd name="connsiteY0-72" fmla="*/ 0 h 3822088"/>
              <a:gd name="connsiteX1-73" fmla="*/ 1374005 w 1717517"/>
              <a:gd name="connsiteY1-74" fmla="*/ 0 h 3822088"/>
              <a:gd name="connsiteX2-75" fmla="*/ 1717517 w 1717517"/>
              <a:gd name="connsiteY2-76" fmla="*/ 343512 h 3822088"/>
              <a:gd name="connsiteX3-77" fmla="*/ 1717517 w 1717517"/>
              <a:gd name="connsiteY3-78" fmla="*/ 3822088 h 3822088"/>
            </a:gdLst>
            <a:ahLst/>
            <a:cxnLst>
              <a:cxn ang="0">
                <a:pos x="connsiteX0-71" y="connsiteY0-72"/>
              </a:cxn>
              <a:cxn ang="0">
                <a:pos x="connsiteX1-73" y="connsiteY1-74"/>
              </a:cxn>
              <a:cxn ang="0">
                <a:pos x="connsiteX2-75" y="connsiteY2-76"/>
              </a:cxn>
              <a:cxn ang="0">
                <a:pos x="connsiteX3-77" y="connsiteY3-78"/>
              </a:cxn>
            </a:cxnLst>
            <a:rect l="l" t="t" r="r" b="b"/>
            <a:pathLst>
              <a:path w="1717517" h="3822088">
                <a:moveTo>
                  <a:pt x="0" y="0"/>
                </a:moveTo>
                <a:lnTo>
                  <a:pt x="1374005" y="0"/>
                </a:lnTo>
                <a:cubicBezTo>
                  <a:pt x="1563721" y="0"/>
                  <a:pt x="1717517" y="153796"/>
                  <a:pt x="1717517" y="343512"/>
                </a:cubicBezTo>
                <a:lnTo>
                  <a:pt x="1717517" y="3822088"/>
                </a:lnTo>
              </a:path>
            </a:pathLst>
          </a:custGeom>
          <a:noFill/>
          <a:ln w="57150" cap="flat" cmpd="sng" algn="ctr">
            <a:solidFill>
              <a:srgbClr val="C83225"/>
            </a:solidFill>
            <a:prstDash val="solid"/>
            <a:miter lim="800000"/>
          </a:ln>
          <a:effectLst/>
        </p:spPr>
        <p:txBody>
          <a:bodyPr rtlCol="0" anchor="ctr">
            <a:normAutofit/>
          </a:bodyPr>
          <a:p>
            <a:pPr algn="ctr"/>
            <a:endParaRPr lang="zh-CN" altLang="en-US" sz="1700">
              <a:sym typeface="Arial" panose="020B0604020202020204" pitchFamily="34" charset="0"/>
            </a:endParaRPr>
          </a:p>
        </p:txBody>
      </p:sp>
      <p:sp>
        <p:nvSpPr>
          <p:cNvPr id="63" name="圆角矩形 17"/>
          <p:cNvSpPr/>
          <p:nvPr>
            <p:custDataLst>
              <p:tags r:id="rId9"/>
            </p:custDataLst>
          </p:nvPr>
        </p:nvSpPr>
        <p:spPr>
          <a:xfrm flipH="1">
            <a:off x="5947512" y="2651052"/>
            <a:ext cx="1560724" cy="3122368"/>
          </a:xfrm>
          <a:custGeom>
            <a:avLst/>
            <a:gdLst>
              <a:gd name="connsiteX0" fmla="*/ 0 w 2061029"/>
              <a:gd name="connsiteY0" fmla="*/ 343512 h 4165600"/>
              <a:gd name="connsiteX1" fmla="*/ 343512 w 2061029"/>
              <a:gd name="connsiteY1" fmla="*/ 0 h 4165600"/>
              <a:gd name="connsiteX2" fmla="*/ 1717517 w 2061029"/>
              <a:gd name="connsiteY2" fmla="*/ 0 h 4165600"/>
              <a:gd name="connsiteX3" fmla="*/ 2061029 w 2061029"/>
              <a:gd name="connsiteY3" fmla="*/ 343512 h 4165600"/>
              <a:gd name="connsiteX4" fmla="*/ 2061029 w 2061029"/>
              <a:gd name="connsiteY4" fmla="*/ 3822088 h 4165600"/>
              <a:gd name="connsiteX5" fmla="*/ 1717517 w 2061029"/>
              <a:gd name="connsiteY5" fmla="*/ 4165600 h 4165600"/>
              <a:gd name="connsiteX6" fmla="*/ 343512 w 2061029"/>
              <a:gd name="connsiteY6" fmla="*/ 4165600 h 4165600"/>
              <a:gd name="connsiteX7" fmla="*/ 0 w 2061029"/>
              <a:gd name="connsiteY7" fmla="*/ 3822088 h 4165600"/>
              <a:gd name="connsiteX8" fmla="*/ 0 w 2061029"/>
              <a:gd name="connsiteY8" fmla="*/ 343512 h 4165600"/>
              <a:gd name="connsiteX0-1" fmla="*/ 343512 w 2061029"/>
              <a:gd name="connsiteY0-2" fmla="*/ 0 h 4165600"/>
              <a:gd name="connsiteX1-3" fmla="*/ 1717517 w 2061029"/>
              <a:gd name="connsiteY1-4" fmla="*/ 0 h 4165600"/>
              <a:gd name="connsiteX2-5" fmla="*/ 2061029 w 2061029"/>
              <a:gd name="connsiteY2-6" fmla="*/ 343512 h 4165600"/>
              <a:gd name="connsiteX3-7" fmla="*/ 2061029 w 2061029"/>
              <a:gd name="connsiteY3-8" fmla="*/ 3822088 h 4165600"/>
              <a:gd name="connsiteX4-9" fmla="*/ 1717517 w 2061029"/>
              <a:gd name="connsiteY4-10" fmla="*/ 4165600 h 4165600"/>
              <a:gd name="connsiteX5-11" fmla="*/ 343512 w 2061029"/>
              <a:gd name="connsiteY5-12" fmla="*/ 4165600 h 4165600"/>
              <a:gd name="connsiteX6-13" fmla="*/ 0 w 2061029"/>
              <a:gd name="connsiteY6-14" fmla="*/ 3822088 h 4165600"/>
              <a:gd name="connsiteX7-15" fmla="*/ 0 w 2061029"/>
              <a:gd name="connsiteY7-16" fmla="*/ 343512 h 4165600"/>
              <a:gd name="connsiteX8-17" fmla="*/ 434952 w 2061029"/>
              <a:gd name="connsiteY8-18" fmla="*/ 91440 h 4165600"/>
              <a:gd name="connsiteX0-19" fmla="*/ 343512 w 2061029"/>
              <a:gd name="connsiteY0-20" fmla="*/ 0 h 4165600"/>
              <a:gd name="connsiteX1-21" fmla="*/ 1717517 w 2061029"/>
              <a:gd name="connsiteY1-22" fmla="*/ 0 h 4165600"/>
              <a:gd name="connsiteX2-23" fmla="*/ 2061029 w 2061029"/>
              <a:gd name="connsiteY2-24" fmla="*/ 343512 h 4165600"/>
              <a:gd name="connsiteX3-25" fmla="*/ 2061029 w 2061029"/>
              <a:gd name="connsiteY3-26" fmla="*/ 3822088 h 4165600"/>
              <a:gd name="connsiteX4-27" fmla="*/ 1717517 w 2061029"/>
              <a:gd name="connsiteY4-28" fmla="*/ 4165600 h 4165600"/>
              <a:gd name="connsiteX5-29" fmla="*/ 343512 w 2061029"/>
              <a:gd name="connsiteY5-30" fmla="*/ 4165600 h 4165600"/>
              <a:gd name="connsiteX6-31" fmla="*/ 0 w 2061029"/>
              <a:gd name="connsiteY6-32" fmla="*/ 3822088 h 4165600"/>
              <a:gd name="connsiteX7-33" fmla="*/ 0 w 2061029"/>
              <a:gd name="connsiteY7-34" fmla="*/ 343512 h 4165600"/>
              <a:gd name="connsiteX0-35" fmla="*/ 343512 w 2061029"/>
              <a:gd name="connsiteY0-36" fmla="*/ 0 h 4165600"/>
              <a:gd name="connsiteX1-37" fmla="*/ 1717517 w 2061029"/>
              <a:gd name="connsiteY1-38" fmla="*/ 0 h 4165600"/>
              <a:gd name="connsiteX2-39" fmla="*/ 2061029 w 2061029"/>
              <a:gd name="connsiteY2-40" fmla="*/ 343512 h 4165600"/>
              <a:gd name="connsiteX3-41" fmla="*/ 2061029 w 2061029"/>
              <a:gd name="connsiteY3-42" fmla="*/ 3822088 h 4165600"/>
              <a:gd name="connsiteX4-43" fmla="*/ 1717517 w 2061029"/>
              <a:gd name="connsiteY4-44" fmla="*/ 4165600 h 4165600"/>
              <a:gd name="connsiteX5-45" fmla="*/ 343512 w 2061029"/>
              <a:gd name="connsiteY5-46" fmla="*/ 4165600 h 4165600"/>
              <a:gd name="connsiteX6-47" fmla="*/ 0 w 2061029"/>
              <a:gd name="connsiteY6-48" fmla="*/ 3822088 h 4165600"/>
              <a:gd name="connsiteX0-49" fmla="*/ 0 w 1717517"/>
              <a:gd name="connsiteY0-50" fmla="*/ 0 h 4165600"/>
              <a:gd name="connsiteX1-51" fmla="*/ 1374005 w 1717517"/>
              <a:gd name="connsiteY1-52" fmla="*/ 0 h 4165600"/>
              <a:gd name="connsiteX2-53" fmla="*/ 1717517 w 1717517"/>
              <a:gd name="connsiteY2-54" fmla="*/ 343512 h 4165600"/>
              <a:gd name="connsiteX3-55" fmla="*/ 1717517 w 1717517"/>
              <a:gd name="connsiteY3-56" fmla="*/ 3822088 h 4165600"/>
              <a:gd name="connsiteX4-57" fmla="*/ 1374005 w 1717517"/>
              <a:gd name="connsiteY4-58" fmla="*/ 4165600 h 4165600"/>
              <a:gd name="connsiteX5-59" fmla="*/ 0 w 1717517"/>
              <a:gd name="connsiteY5-60" fmla="*/ 4165600 h 4165600"/>
              <a:gd name="connsiteX0-61" fmla="*/ 0 w 1717517"/>
              <a:gd name="connsiteY0-62" fmla="*/ 0 h 4165600"/>
              <a:gd name="connsiteX1-63" fmla="*/ 1374005 w 1717517"/>
              <a:gd name="connsiteY1-64" fmla="*/ 0 h 4165600"/>
              <a:gd name="connsiteX2-65" fmla="*/ 1717517 w 1717517"/>
              <a:gd name="connsiteY2-66" fmla="*/ 343512 h 4165600"/>
              <a:gd name="connsiteX3-67" fmla="*/ 1717517 w 1717517"/>
              <a:gd name="connsiteY3-68" fmla="*/ 3822088 h 4165600"/>
              <a:gd name="connsiteX4-69" fmla="*/ 1374005 w 1717517"/>
              <a:gd name="connsiteY4-70" fmla="*/ 4165600 h 4165600"/>
              <a:gd name="connsiteX0-71" fmla="*/ 0 w 1717517"/>
              <a:gd name="connsiteY0-72" fmla="*/ 0 h 3822088"/>
              <a:gd name="connsiteX1-73" fmla="*/ 1374005 w 1717517"/>
              <a:gd name="connsiteY1-74" fmla="*/ 0 h 3822088"/>
              <a:gd name="connsiteX2-75" fmla="*/ 1717517 w 1717517"/>
              <a:gd name="connsiteY2-76" fmla="*/ 343512 h 3822088"/>
              <a:gd name="connsiteX3-77" fmla="*/ 1717517 w 1717517"/>
              <a:gd name="connsiteY3-78" fmla="*/ 3822088 h 3822088"/>
            </a:gdLst>
            <a:ahLst/>
            <a:cxnLst>
              <a:cxn ang="0">
                <a:pos x="connsiteX0-71" y="connsiteY0-72"/>
              </a:cxn>
              <a:cxn ang="0">
                <a:pos x="connsiteX1-73" y="connsiteY1-74"/>
              </a:cxn>
              <a:cxn ang="0">
                <a:pos x="connsiteX2-75" y="connsiteY2-76"/>
              </a:cxn>
              <a:cxn ang="0">
                <a:pos x="connsiteX3-77" y="connsiteY3-78"/>
              </a:cxn>
            </a:cxnLst>
            <a:rect l="l" t="t" r="r" b="b"/>
            <a:pathLst>
              <a:path w="1717517" h="3822088">
                <a:moveTo>
                  <a:pt x="0" y="0"/>
                </a:moveTo>
                <a:lnTo>
                  <a:pt x="1374005" y="0"/>
                </a:lnTo>
                <a:cubicBezTo>
                  <a:pt x="1563721" y="0"/>
                  <a:pt x="1717517" y="153796"/>
                  <a:pt x="1717517" y="343512"/>
                </a:cubicBezTo>
                <a:lnTo>
                  <a:pt x="1717517" y="3822088"/>
                </a:lnTo>
              </a:path>
            </a:pathLst>
          </a:custGeom>
          <a:noFill/>
          <a:ln w="57150" cap="flat" cmpd="sng" algn="ctr">
            <a:solidFill>
              <a:srgbClr val="F49213"/>
            </a:solidFill>
            <a:prstDash val="solid"/>
            <a:miter lim="800000"/>
          </a:ln>
          <a:effectLst/>
        </p:spPr>
        <p:txBody>
          <a:bodyPr rtlCol="0" anchor="ctr">
            <a:normAutofit/>
          </a:bodyPr>
          <a:p>
            <a:pPr algn="ctr"/>
            <a:endParaRPr lang="zh-CN" altLang="en-US" sz="1700">
              <a:sym typeface="Arial" panose="020B0604020202020204" pitchFamily="34" charset="0"/>
            </a:endParaRPr>
          </a:p>
        </p:txBody>
      </p:sp>
      <p:sp>
        <p:nvSpPr>
          <p:cNvPr id="64" name="圆角矩形 63"/>
          <p:cNvSpPr/>
          <p:nvPr>
            <p:custDataLst>
              <p:tags r:id="rId10"/>
            </p:custDataLst>
          </p:nvPr>
        </p:nvSpPr>
        <p:spPr>
          <a:xfrm flipH="1">
            <a:off x="7390750" y="2364449"/>
            <a:ext cx="572368" cy="573204"/>
          </a:xfrm>
          <a:prstGeom prst="roundRect">
            <a:avLst/>
          </a:prstGeom>
          <a:solidFill>
            <a:srgbClr val="F4921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p>
            <a:pPr algn="ctr"/>
            <a:endParaRPr lang="zh-CN" altLang="en-US" sz="1700">
              <a:sym typeface="Arial" panose="020B0604020202020204" pitchFamily="34" charset="0"/>
            </a:endParaRPr>
          </a:p>
        </p:txBody>
      </p:sp>
      <p:sp>
        <p:nvSpPr>
          <p:cNvPr id="65" name="圆角矩形 64"/>
          <p:cNvSpPr/>
          <p:nvPr>
            <p:custDataLst>
              <p:tags r:id="rId11"/>
            </p:custDataLst>
          </p:nvPr>
        </p:nvSpPr>
        <p:spPr>
          <a:xfrm flipH="1">
            <a:off x="6542715" y="3745961"/>
            <a:ext cx="572368" cy="573204"/>
          </a:xfrm>
          <a:prstGeom prst="roundRect">
            <a:avLst/>
          </a:prstGeom>
          <a:solidFill>
            <a:srgbClr val="C8322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rmAutofit/>
          </a:bodyPr>
          <a:p>
            <a:pPr algn="ctr"/>
            <a:endParaRPr lang="zh-CN" altLang="en-US" sz="1700">
              <a:sym typeface="Arial" panose="020B0604020202020204" pitchFamily="34" charset="0"/>
            </a:endParaRPr>
          </a:p>
        </p:txBody>
      </p:sp>
      <p:sp>
        <p:nvSpPr>
          <p:cNvPr id="66" name="KSO_Shape"/>
          <p:cNvSpPr/>
          <p:nvPr>
            <p:custDataLst>
              <p:tags r:id="rId12"/>
            </p:custDataLst>
          </p:nvPr>
        </p:nvSpPr>
        <p:spPr bwMode="auto">
          <a:xfrm>
            <a:off x="3178657" y="3142811"/>
            <a:ext cx="464670" cy="476584"/>
          </a:xfrm>
          <a:custGeom>
            <a:avLst/>
            <a:gdLst>
              <a:gd name="T0" fmla="*/ 2147483646 w 122"/>
              <a:gd name="T1" fmla="*/ 0 h 125"/>
              <a:gd name="T2" fmla="*/ 2147483646 w 122"/>
              <a:gd name="T3" fmla="*/ 2147483646 h 125"/>
              <a:gd name="T4" fmla="*/ 2147483646 w 122"/>
              <a:gd name="T5" fmla="*/ 2147483646 h 125"/>
              <a:gd name="T6" fmla="*/ 2147483646 w 122"/>
              <a:gd name="T7" fmla="*/ 2147483646 h 125"/>
              <a:gd name="T8" fmla="*/ 2147483646 w 122"/>
              <a:gd name="T9" fmla="*/ 2147483646 h 125"/>
              <a:gd name="T10" fmla="*/ 2147483646 w 122"/>
              <a:gd name="T11" fmla="*/ 2147483646 h 125"/>
              <a:gd name="T12" fmla="*/ 2147483646 w 122"/>
              <a:gd name="T13" fmla="*/ 2147483646 h 125"/>
              <a:gd name="T14" fmla="*/ 2147483646 w 122"/>
              <a:gd name="T15" fmla="*/ 2147483646 h 125"/>
              <a:gd name="T16" fmla="*/ 2147483646 w 122"/>
              <a:gd name="T17" fmla="*/ 2147483646 h 125"/>
              <a:gd name="T18" fmla="*/ 2147483646 w 122"/>
              <a:gd name="T19" fmla="*/ 2147483646 h 125"/>
              <a:gd name="T20" fmla="*/ 2147483646 w 122"/>
              <a:gd name="T21" fmla="*/ 2147483646 h 125"/>
              <a:gd name="T22" fmla="*/ 2147483646 w 122"/>
              <a:gd name="T23" fmla="*/ 2147483646 h 125"/>
              <a:gd name="T24" fmla="*/ 2147483646 w 122"/>
              <a:gd name="T25" fmla="*/ 2147483646 h 125"/>
              <a:gd name="T26" fmla="*/ 2147483646 w 122"/>
              <a:gd name="T27" fmla="*/ 2147483646 h 125"/>
              <a:gd name="T28" fmla="*/ 2147483646 w 122"/>
              <a:gd name="T29" fmla="*/ 2147483646 h 125"/>
              <a:gd name="T30" fmla="*/ 2147483646 w 122"/>
              <a:gd name="T31" fmla="*/ 2147483646 h 125"/>
              <a:gd name="T32" fmla="*/ 2147483646 w 122"/>
              <a:gd name="T33" fmla="*/ 2147483646 h 125"/>
              <a:gd name="T34" fmla="*/ 2147483646 w 122"/>
              <a:gd name="T35" fmla="*/ 2147483646 h 125"/>
              <a:gd name="T36" fmla="*/ 2147483646 w 122"/>
              <a:gd name="T37" fmla="*/ 2147483646 h 125"/>
              <a:gd name="T38" fmla="*/ 2147483646 w 122"/>
              <a:gd name="T39" fmla="*/ 0 h 125"/>
              <a:gd name="T40" fmla="*/ 2147483646 w 122"/>
              <a:gd name="T41" fmla="*/ 2147483646 h 125"/>
              <a:gd name="T42" fmla="*/ 2147483646 w 122"/>
              <a:gd name="T43" fmla="*/ 2147483646 h 125"/>
              <a:gd name="T44" fmla="*/ 2147483646 w 122"/>
              <a:gd name="T45" fmla="*/ 2147483646 h 125"/>
              <a:gd name="T46" fmla="*/ 2147483646 w 122"/>
              <a:gd name="T47" fmla="*/ 2147483646 h 125"/>
              <a:gd name="T48" fmla="*/ 2147483646 w 122"/>
              <a:gd name="T49" fmla="*/ 2147483646 h 125"/>
              <a:gd name="T50" fmla="*/ 2147483646 w 122"/>
              <a:gd name="T51" fmla="*/ 2147483646 h 125"/>
              <a:gd name="T52" fmla="*/ 2147483646 w 122"/>
              <a:gd name="T53" fmla="*/ 2147483646 h 125"/>
              <a:gd name="T54" fmla="*/ 2147483646 w 122"/>
              <a:gd name="T55" fmla="*/ 2147483646 h 125"/>
              <a:gd name="T56" fmla="*/ 2147483646 w 122"/>
              <a:gd name="T57" fmla="*/ 2147483646 h 125"/>
              <a:gd name="T58" fmla="*/ 2147483646 w 122"/>
              <a:gd name="T59" fmla="*/ 2147483646 h 125"/>
              <a:gd name="T60" fmla="*/ 2147483646 w 122"/>
              <a:gd name="T61" fmla="*/ 2147483646 h 125"/>
              <a:gd name="T62" fmla="*/ 2147483646 w 122"/>
              <a:gd name="T63" fmla="*/ 2147483646 h 125"/>
              <a:gd name="T64" fmla="*/ 2147483646 w 122"/>
              <a:gd name="T65" fmla="*/ 2147483646 h 125"/>
              <a:gd name="T66" fmla="*/ 2147483646 w 122"/>
              <a:gd name="T67" fmla="*/ 2147483646 h 125"/>
              <a:gd name="T68" fmla="*/ 2147483646 w 122"/>
              <a:gd name="T69" fmla="*/ 2147483646 h 125"/>
              <a:gd name="T70" fmla="*/ 2147483646 w 122"/>
              <a:gd name="T71" fmla="*/ 2147483646 h 125"/>
              <a:gd name="T72" fmla="*/ 2147483646 w 122"/>
              <a:gd name="T73" fmla="*/ 2147483646 h 125"/>
              <a:gd name="T74" fmla="*/ 2147483646 w 122"/>
              <a:gd name="T75" fmla="*/ 2147483646 h 125"/>
              <a:gd name="T76" fmla="*/ 2147483646 w 122"/>
              <a:gd name="T77" fmla="*/ 2147483646 h 125"/>
              <a:gd name="T78" fmla="*/ 2147483646 w 122"/>
              <a:gd name="T79" fmla="*/ 2147483646 h 125"/>
              <a:gd name="T80" fmla="*/ 2147483646 w 122"/>
              <a:gd name="T81" fmla="*/ 2147483646 h 125"/>
              <a:gd name="T82" fmla="*/ 2147483646 w 122"/>
              <a:gd name="T83" fmla="*/ 2147483646 h 125"/>
              <a:gd name="T84" fmla="*/ 2147483646 w 122"/>
              <a:gd name="T85" fmla="*/ 2147483646 h 125"/>
              <a:gd name="T86" fmla="*/ 2147483646 w 122"/>
              <a:gd name="T87" fmla="*/ 2147483646 h 125"/>
              <a:gd name="T88" fmla="*/ 2147483646 w 122"/>
              <a:gd name="T89" fmla="*/ 2147483646 h 125"/>
              <a:gd name="T90" fmla="*/ 2147483646 w 122"/>
              <a:gd name="T91" fmla="*/ 2147483646 h 125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122" h="125">
                <a:moveTo>
                  <a:pt x="118" y="0"/>
                </a:moveTo>
                <a:cubicBezTo>
                  <a:pt x="122" y="3"/>
                  <a:pt x="122" y="3"/>
                  <a:pt x="122" y="3"/>
                </a:cubicBezTo>
                <a:cubicBezTo>
                  <a:pt x="121" y="7"/>
                  <a:pt x="121" y="7"/>
                  <a:pt x="121" y="7"/>
                </a:cubicBezTo>
                <a:cubicBezTo>
                  <a:pt x="117" y="8"/>
                  <a:pt x="117" y="8"/>
                  <a:pt x="117" y="8"/>
                </a:cubicBezTo>
                <a:cubicBezTo>
                  <a:pt x="112" y="19"/>
                  <a:pt x="112" y="19"/>
                  <a:pt x="112" y="19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83" y="46"/>
                  <a:pt x="83" y="46"/>
                  <a:pt x="83" y="46"/>
                </a:cubicBezTo>
                <a:cubicBezTo>
                  <a:pt x="82" y="51"/>
                  <a:pt x="83" y="54"/>
                  <a:pt x="84" y="55"/>
                </a:cubicBezTo>
                <a:cubicBezTo>
                  <a:pt x="89" y="59"/>
                  <a:pt x="95" y="54"/>
                  <a:pt x="95" y="55"/>
                </a:cubicBezTo>
                <a:cubicBezTo>
                  <a:pt x="96" y="65"/>
                  <a:pt x="86" y="64"/>
                  <a:pt x="82" y="66"/>
                </a:cubicBezTo>
                <a:cubicBezTo>
                  <a:pt x="69" y="72"/>
                  <a:pt x="77" y="81"/>
                  <a:pt x="70" y="94"/>
                </a:cubicBezTo>
                <a:cubicBezTo>
                  <a:pt x="52" y="125"/>
                  <a:pt x="0" y="76"/>
                  <a:pt x="29" y="56"/>
                </a:cubicBezTo>
                <a:cubicBezTo>
                  <a:pt x="42" y="47"/>
                  <a:pt x="53" y="54"/>
                  <a:pt x="57" y="42"/>
                </a:cubicBezTo>
                <a:cubicBezTo>
                  <a:pt x="59" y="35"/>
                  <a:pt x="64" y="20"/>
                  <a:pt x="71" y="21"/>
                </a:cubicBezTo>
                <a:cubicBezTo>
                  <a:pt x="74" y="21"/>
                  <a:pt x="73" y="24"/>
                  <a:pt x="72" y="25"/>
                </a:cubicBezTo>
                <a:cubicBezTo>
                  <a:pt x="70" y="29"/>
                  <a:pt x="69" y="35"/>
                  <a:pt x="75" y="39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0" y="10"/>
                  <a:pt x="100" y="10"/>
                  <a:pt x="100" y="10"/>
                </a:cubicBezTo>
                <a:cubicBezTo>
                  <a:pt x="115" y="1"/>
                  <a:pt x="115" y="1"/>
                  <a:pt x="115" y="1"/>
                </a:cubicBezTo>
                <a:cubicBezTo>
                  <a:pt x="118" y="0"/>
                  <a:pt x="118" y="0"/>
                  <a:pt x="118" y="0"/>
                </a:cubicBezTo>
                <a:close/>
                <a:moveTo>
                  <a:pt x="57" y="54"/>
                </a:moveTo>
                <a:cubicBezTo>
                  <a:pt x="55" y="57"/>
                  <a:pt x="55" y="57"/>
                  <a:pt x="55" y="57"/>
                </a:cubicBezTo>
                <a:cubicBezTo>
                  <a:pt x="66" y="67"/>
                  <a:pt x="66" y="67"/>
                  <a:pt x="66" y="67"/>
                </a:cubicBezTo>
                <a:cubicBezTo>
                  <a:pt x="69" y="65"/>
                  <a:pt x="69" y="65"/>
                  <a:pt x="69" y="65"/>
                </a:cubicBezTo>
                <a:cubicBezTo>
                  <a:pt x="57" y="54"/>
                  <a:pt x="57" y="54"/>
                  <a:pt x="57" y="54"/>
                </a:cubicBezTo>
                <a:close/>
                <a:moveTo>
                  <a:pt x="64" y="46"/>
                </a:moveTo>
                <a:cubicBezTo>
                  <a:pt x="62" y="49"/>
                  <a:pt x="62" y="49"/>
                  <a:pt x="62" y="49"/>
                </a:cubicBezTo>
                <a:cubicBezTo>
                  <a:pt x="73" y="59"/>
                  <a:pt x="73" y="59"/>
                  <a:pt x="73" y="59"/>
                </a:cubicBezTo>
                <a:cubicBezTo>
                  <a:pt x="75" y="57"/>
                  <a:pt x="75" y="57"/>
                  <a:pt x="75" y="57"/>
                </a:cubicBezTo>
                <a:cubicBezTo>
                  <a:pt x="64" y="46"/>
                  <a:pt x="64" y="46"/>
                  <a:pt x="64" y="46"/>
                </a:cubicBezTo>
                <a:close/>
                <a:moveTo>
                  <a:pt x="42" y="71"/>
                </a:moveTo>
                <a:cubicBezTo>
                  <a:pt x="37" y="75"/>
                  <a:pt x="37" y="75"/>
                  <a:pt x="37" y="75"/>
                </a:cubicBezTo>
                <a:cubicBezTo>
                  <a:pt x="49" y="87"/>
                  <a:pt x="49" y="87"/>
                  <a:pt x="49" y="87"/>
                </a:cubicBezTo>
                <a:cubicBezTo>
                  <a:pt x="54" y="82"/>
                  <a:pt x="54" y="82"/>
                  <a:pt x="54" y="82"/>
                </a:cubicBezTo>
                <a:cubicBezTo>
                  <a:pt x="65" y="79"/>
                  <a:pt x="65" y="79"/>
                  <a:pt x="65" y="79"/>
                </a:cubicBezTo>
                <a:cubicBezTo>
                  <a:pt x="66" y="79"/>
                  <a:pt x="66" y="79"/>
                  <a:pt x="66" y="79"/>
                </a:cubicBezTo>
                <a:cubicBezTo>
                  <a:pt x="66" y="79"/>
                  <a:pt x="66" y="79"/>
                  <a:pt x="66" y="79"/>
                </a:cubicBezTo>
                <a:cubicBezTo>
                  <a:pt x="66" y="78"/>
                  <a:pt x="66" y="78"/>
                  <a:pt x="66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70" y="73"/>
                  <a:pt x="70" y="73"/>
                  <a:pt x="70" y="73"/>
                </a:cubicBezTo>
                <a:cubicBezTo>
                  <a:pt x="66" y="71"/>
                  <a:pt x="66" y="71"/>
                  <a:pt x="66" y="71"/>
                </a:cubicBezTo>
                <a:cubicBezTo>
                  <a:pt x="63" y="76"/>
                  <a:pt x="63" y="76"/>
                  <a:pt x="63" y="76"/>
                </a:cubicBezTo>
                <a:cubicBezTo>
                  <a:pt x="64" y="76"/>
                  <a:pt x="64" y="76"/>
                  <a:pt x="64" y="76"/>
                </a:cubicBezTo>
                <a:cubicBezTo>
                  <a:pt x="64" y="77"/>
                  <a:pt x="64" y="77"/>
                  <a:pt x="64" y="77"/>
                </a:cubicBezTo>
                <a:cubicBezTo>
                  <a:pt x="52" y="80"/>
                  <a:pt x="52" y="80"/>
                  <a:pt x="52" y="80"/>
                </a:cubicBezTo>
                <a:lnTo>
                  <a:pt x="42" y="7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normAutofit/>
          </a:bodyPr>
          <a:p>
            <a:endParaRPr lang="zh-CN" altLang="en-US" sz="1700">
              <a:sym typeface="Arial" panose="020B0604020202020204" pitchFamily="34" charset="0"/>
            </a:endParaRPr>
          </a:p>
        </p:txBody>
      </p:sp>
      <p:sp>
        <p:nvSpPr>
          <p:cNvPr id="67" name="KSO_Shape"/>
          <p:cNvSpPr/>
          <p:nvPr>
            <p:custDataLst>
              <p:tags r:id="rId13"/>
            </p:custDataLst>
          </p:nvPr>
        </p:nvSpPr>
        <p:spPr bwMode="auto">
          <a:xfrm>
            <a:off x="6919307" y="1076261"/>
            <a:ext cx="330776" cy="389149"/>
          </a:xfrm>
          <a:custGeom>
            <a:avLst/>
            <a:gdLst>
              <a:gd name="T0" fmla="*/ 211152 w 2431460"/>
              <a:gd name="T1" fmla="*/ 1064061 h 2860687"/>
              <a:gd name="T2" fmla="*/ 355119 w 2431460"/>
              <a:gd name="T3" fmla="*/ 1220221 h 2860687"/>
              <a:gd name="T4" fmla="*/ 432911 w 2431460"/>
              <a:gd name="T5" fmla="*/ 1220221 h 2860687"/>
              <a:gd name="T6" fmla="*/ 440994 w 2431460"/>
              <a:gd name="T7" fmla="*/ 1147448 h 2860687"/>
              <a:gd name="T8" fmla="*/ 318243 w 2431460"/>
              <a:gd name="T9" fmla="*/ 859638 h 2860687"/>
              <a:gd name="T10" fmla="*/ 277074 w 2431460"/>
              <a:gd name="T11" fmla="*/ 918514 h 2860687"/>
              <a:gd name="T12" fmla="*/ 456906 w 2431460"/>
              <a:gd name="T13" fmla="*/ 1107523 h 2860687"/>
              <a:gd name="T14" fmla="*/ 548843 w 2431460"/>
              <a:gd name="T15" fmla="*/ 1107017 h 2860687"/>
              <a:gd name="T16" fmla="*/ 576121 w 2431460"/>
              <a:gd name="T17" fmla="*/ 1030453 h 2860687"/>
              <a:gd name="T18" fmla="*/ 384922 w 2431460"/>
              <a:gd name="T19" fmla="*/ 859386 h 2860687"/>
              <a:gd name="T20" fmla="*/ 381134 w 2431460"/>
              <a:gd name="T21" fmla="*/ 728494 h 2860687"/>
              <a:gd name="T22" fmla="*/ 390227 w 2431460"/>
              <a:gd name="T23" fmla="*/ 808090 h 2860687"/>
              <a:gd name="T24" fmla="*/ 678161 w 2431460"/>
              <a:gd name="T25" fmla="*/ 988761 h 2860687"/>
              <a:gd name="T26" fmla="*/ 705944 w 2431460"/>
              <a:gd name="T27" fmla="*/ 875304 h 2860687"/>
              <a:gd name="T28" fmla="*/ 556420 w 2431460"/>
              <a:gd name="T29" fmla="*/ 582947 h 2860687"/>
              <a:gd name="T30" fmla="*/ 521565 w 2431460"/>
              <a:gd name="T31" fmla="*/ 652436 h 2860687"/>
              <a:gd name="T32" fmla="*/ 697356 w 2431460"/>
              <a:gd name="T33" fmla="*/ 828052 h 2860687"/>
              <a:gd name="T34" fmla="*/ 782473 w 2431460"/>
              <a:gd name="T35" fmla="*/ 814660 h 2860687"/>
              <a:gd name="T36" fmla="*/ 799143 w 2431460"/>
              <a:gd name="T37" fmla="*/ 729757 h 2860687"/>
              <a:gd name="T38" fmla="*/ 615775 w 2431460"/>
              <a:gd name="T39" fmla="*/ 573598 h 2860687"/>
              <a:gd name="T40" fmla="*/ 781463 w 2431460"/>
              <a:gd name="T41" fmla="*/ 597603 h 2860687"/>
              <a:gd name="T42" fmla="*/ 865065 w 2431460"/>
              <a:gd name="T43" fmla="*/ 793940 h 2860687"/>
              <a:gd name="T44" fmla="*/ 919621 w 2431460"/>
              <a:gd name="T45" fmla="*/ 1034497 h 2860687"/>
              <a:gd name="T46" fmla="*/ 973924 w 2431460"/>
              <a:gd name="T47" fmla="*/ 1213399 h 2860687"/>
              <a:gd name="T48" fmla="*/ 918611 w 2431460"/>
              <a:gd name="T49" fmla="*/ 1160587 h 2860687"/>
              <a:gd name="T50" fmla="*/ 899920 w 2431460"/>
              <a:gd name="T51" fmla="*/ 985981 h 2860687"/>
              <a:gd name="T52" fmla="*/ 715289 w 2431460"/>
              <a:gd name="T53" fmla="*/ 1176001 h 2860687"/>
              <a:gd name="T54" fmla="*/ 1321466 w 2431460"/>
              <a:gd name="T55" fmla="*/ 1200511 h 2860687"/>
              <a:gd name="T56" fmla="*/ 1215384 w 2431460"/>
              <a:gd name="T57" fmla="*/ 1080486 h 2860687"/>
              <a:gd name="T58" fmla="*/ 1173205 w 2431460"/>
              <a:gd name="T59" fmla="*/ 897793 h 2860687"/>
              <a:gd name="T60" fmla="*/ 926693 w 2431460"/>
              <a:gd name="T61" fmla="*/ 486421 h 2860687"/>
              <a:gd name="T62" fmla="*/ 1108799 w 2431460"/>
              <a:gd name="T63" fmla="*/ 607963 h 2860687"/>
              <a:gd name="T64" fmla="*/ 1127489 w 2431460"/>
              <a:gd name="T65" fmla="*/ 751994 h 2860687"/>
              <a:gd name="T66" fmla="*/ 1204272 w 2431460"/>
              <a:gd name="T67" fmla="*/ 913713 h 2860687"/>
              <a:gd name="T68" fmla="*/ 1259585 w 2431460"/>
              <a:gd name="T69" fmla="*/ 1098426 h 2860687"/>
              <a:gd name="T70" fmla="*/ 1569998 w 2431460"/>
              <a:gd name="T71" fmla="*/ 1271516 h 2860687"/>
              <a:gd name="T72" fmla="*/ 368000 w 2431460"/>
              <a:gd name="T73" fmla="*/ 1606325 h 2860687"/>
              <a:gd name="T74" fmla="*/ 131338 w 2431460"/>
              <a:gd name="T75" fmla="*/ 1672529 h 2860687"/>
              <a:gd name="T76" fmla="*/ 12376 w 2431460"/>
              <a:gd name="T77" fmla="*/ 1641449 h 2860687"/>
              <a:gd name="T78" fmla="*/ 165436 w 2431460"/>
              <a:gd name="T79" fmla="*/ 1630078 h 2860687"/>
              <a:gd name="T80" fmla="*/ 181095 w 2431460"/>
              <a:gd name="T81" fmla="*/ 1490089 h 2860687"/>
              <a:gd name="T82" fmla="*/ 314202 w 2431460"/>
              <a:gd name="T83" fmla="*/ 1251301 h 2860687"/>
              <a:gd name="T84" fmla="*/ 190441 w 2431460"/>
              <a:gd name="T85" fmla="*/ 1107523 h 2860687"/>
              <a:gd name="T86" fmla="*/ 208878 w 2431460"/>
              <a:gd name="T87" fmla="*/ 1012007 h 2860687"/>
              <a:gd name="T88" fmla="*/ 258888 w 2431460"/>
              <a:gd name="T89" fmla="*/ 958944 h 2860687"/>
              <a:gd name="T90" fmla="*/ 271517 w 2431460"/>
              <a:gd name="T91" fmla="*/ 861407 h 2860687"/>
              <a:gd name="T92" fmla="*/ 353351 w 2431460"/>
              <a:gd name="T93" fmla="*/ 806068 h 2860687"/>
              <a:gd name="T94" fmla="*/ 354614 w 2431460"/>
              <a:gd name="T95" fmla="*/ 711311 h 2860687"/>
              <a:gd name="T96" fmla="*/ 463978 w 2431460"/>
              <a:gd name="T97" fmla="*/ 662543 h 2860687"/>
              <a:gd name="T98" fmla="*/ 531921 w 2431460"/>
              <a:gd name="T99" fmla="*/ 560205 h 2860687"/>
              <a:gd name="T100" fmla="*/ 744335 w 2431460"/>
              <a:gd name="T101" fmla="*/ 608720 h 2860687"/>
              <a:gd name="T102" fmla="*/ 901941 w 2431460"/>
              <a:gd name="T103" fmla="*/ 447001 h 2860687"/>
              <a:gd name="T104" fmla="*/ 1251503 w 2431460"/>
              <a:gd name="T105" fmla="*/ 581178 h 2860687"/>
              <a:gd name="T106" fmla="*/ 1072176 w 2431460"/>
              <a:gd name="T107" fmla="*/ 561974 h 2860687"/>
              <a:gd name="T108" fmla="*/ 946899 w 2431460"/>
              <a:gd name="T109" fmla="*/ 459888 h 2860687"/>
              <a:gd name="T110" fmla="*/ 888807 w 2431460"/>
              <a:gd name="T111" fmla="*/ 269616 h 2860687"/>
              <a:gd name="T112" fmla="*/ 929724 w 2431460"/>
              <a:gd name="T113" fmla="*/ 175364 h 2860687"/>
              <a:gd name="T114" fmla="*/ 1307321 w 2431460"/>
              <a:gd name="T115" fmla="*/ 28553 h 2860687"/>
              <a:gd name="T116" fmla="*/ 1425526 w 2431460"/>
              <a:gd name="T117" fmla="*/ 132408 h 2860687"/>
              <a:gd name="T118" fmla="*/ 1469726 w 2431460"/>
              <a:gd name="T119" fmla="*/ 257234 h 2860687"/>
              <a:gd name="T120" fmla="*/ 1403047 w 2431460"/>
              <a:gd name="T121" fmla="*/ 459636 h 2860687"/>
              <a:gd name="T122" fmla="*/ 1133803 w 2431460"/>
              <a:gd name="T123" fmla="*/ 8339 h 286068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431460" h="2860687">
                <a:moveTo>
                  <a:pt x="397089" y="1524258"/>
                </a:moveTo>
                <a:lnTo>
                  <a:pt x="390263" y="1525017"/>
                </a:lnTo>
                <a:lnTo>
                  <a:pt x="382677" y="1526155"/>
                </a:lnTo>
                <a:lnTo>
                  <a:pt x="375851" y="1528432"/>
                </a:lnTo>
                <a:lnTo>
                  <a:pt x="368265" y="1531467"/>
                </a:lnTo>
                <a:lnTo>
                  <a:pt x="360680" y="1535641"/>
                </a:lnTo>
                <a:lnTo>
                  <a:pt x="352716" y="1540574"/>
                </a:lnTo>
                <a:lnTo>
                  <a:pt x="345130" y="1546266"/>
                </a:lnTo>
                <a:lnTo>
                  <a:pt x="336028" y="1552337"/>
                </a:lnTo>
                <a:lnTo>
                  <a:pt x="333373" y="1554614"/>
                </a:lnTo>
                <a:lnTo>
                  <a:pt x="330718" y="1557270"/>
                </a:lnTo>
                <a:lnTo>
                  <a:pt x="328822" y="1560306"/>
                </a:lnTo>
                <a:lnTo>
                  <a:pt x="326546" y="1563341"/>
                </a:lnTo>
                <a:lnTo>
                  <a:pt x="324650" y="1567136"/>
                </a:lnTo>
                <a:lnTo>
                  <a:pt x="323133" y="1570551"/>
                </a:lnTo>
                <a:lnTo>
                  <a:pt x="321237" y="1574725"/>
                </a:lnTo>
                <a:lnTo>
                  <a:pt x="319720" y="1579278"/>
                </a:lnTo>
                <a:lnTo>
                  <a:pt x="318203" y="1588385"/>
                </a:lnTo>
                <a:lnTo>
                  <a:pt x="317065" y="1597872"/>
                </a:lnTo>
                <a:lnTo>
                  <a:pt x="317065" y="1608117"/>
                </a:lnTo>
                <a:lnTo>
                  <a:pt x="317823" y="1619121"/>
                </a:lnTo>
                <a:lnTo>
                  <a:pt x="319340" y="1629746"/>
                </a:lnTo>
                <a:lnTo>
                  <a:pt x="321995" y="1640750"/>
                </a:lnTo>
                <a:lnTo>
                  <a:pt x="326167" y="1651374"/>
                </a:lnTo>
                <a:lnTo>
                  <a:pt x="328064" y="1656687"/>
                </a:lnTo>
                <a:lnTo>
                  <a:pt x="330339" y="1661240"/>
                </a:lnTo>
                <a:lnTo>
                  <a:pt x="332994" y="1666552"/>
                </a:lnTo>
                <a:lnTo>
                  <a:pt x="336028" y="1671485"/>
                </a:lnTo>
                <a:lnTo>
                  <a:pt x="339062" y="1676418"/>
                </a:lnTo>
                <a:lnTo>
                  <a:pt x="342855" y="1680592"/>
                </a:lnTo>
                <a:lnTo>
                  <a:pt x="346268" y="1685145"/>
                </a:lnTo>
                <a:lnTo>
                  <a:pt x="350061" y="1688940"/>
                </a:lnTo>
                <a:lnTo>
                  <a:pt x="354612" y="1693114"/>
                </a:lnTo>
                <a:lnTo>
                  <a:pt x="359163" y="1696908"/>
                </a:lnTo>
                <a:lnTo>
                  <a:pt x="520729" y="1821369"/>
                </a:lnTo>
                <a:lnTo>
                  <a:pt x="523764" y="1824404"/>
                </a:lnTo>
                <a:lnTo>
                  <a:pt x="527935" y="1828199"/>
                </a:lnTo>
                <a:lnTo>
                  <a:pt x="533245" y="1832373"/>
                </a:lnTo>
                <a:lnTo>
                  <a:pt x="539693" y="1836547"/>
                </a:lnTo>
                <a:lnTo>
                  <a:pt x="547278" y="1840341"/>
                </a:lnTo>
                <a:lnTo>
                  <a:pt x="555242" y="1844136"/>
                </a:lnTo>
                <a:lnTo>
                  <a:pt x="563965" y="1847930"/>
                </a:lnTo>
                <a:lnTo>
                  <a:pt x="573068" y="1850966"/>
                </a:lnTo>
                <a:lnTo>
                  <a:pt x="582929" y="1853243"/>
                </a:lnTo>
                <a:lnTo>
                  <a:pt x="592410" y="1854381"/>
                </a:lnTo>
                <a:lnTo>
                  <a:pt x="597720" y="1854381"/>
                </a:lnTo>
                <a:lnTo>
                  <a:pt x="602650" y="1854381"/>
                </a:lnTo>
                <a:lnTo>
                  <a:pt x="607960" y="1854001"/>
                </a:lnTo>
                <a:lnTo>
                  <a:pt x="612511" y="1853243"/>
                </a:lnTo>
                <a:lnTo>
                  <a:pt x="617442" y="1852104"/>
                </a:lnTo>
                <a:lnTo>
                  <a:pt x="622751" y="1850586"/>
                </a:lnTo>
                <a:lnTo>
                  <a:pt x="627682" y="1848689"/>
                </a:lnTo>
                <a:lnTo>
                  <a:pt x="631854" y="1846412"/>
                </a:lnTo>
                <a:lnTo>
                  <a:pt x="636784" y="1843756"/>
                </a:lnTo>
                <a:lnTo>
                  <a:pt x="641335" y="1840341"/>
                </a:lnTo>
                <a:lnTo>
                  <a:pt x="645507" y="1836926"/>
                </a:lnTo>
                <a:lnTo>
                  <a:pt x="650058" y="1832373"/>
                </a:lnTo>
                <a:lnTo>
                  <a:pt x="656885" y="1823645"/>
                </a:lnTo>
                <a:lnTo>
                  <a:pt x="663712" y="1814918"/>
                </a:lnTo>
                <a:lnTo>
                  <a:pt x="669022" y="1806570"/>
                </a:lnTo>
                <a:lnTo>
                  <a:pt x="673194" y="1798222"/>
                </a:lnTo>
                <a:lnTo>
                  <a:pt x="676986" y="1789874"/>
                </a:lnTo>
                <a:lnTo>
                  <a:pt x="678882" y="1781526"/>
                </a:lnTo>
                <a:lnTo>
                  <a:pt x="680020" y="1777352"/>
                </a:lnTo>
                <a:lnTo>
                  <a:pt x="680399" y="1773178"/>
                </a:lnTo>
                <a:lnTo>
                  <a:pt x="680399" y="1769004"/>
                </a:lnTo>
                <a:lnTo>
                  <a:pt x="680399" y="1764830"/>
                </a:lnTo>
                <a:lnTo>
                  <a:pt x="680020" y="1760656"/>
                </a:lnTo>
                <a:lnTo>
                  <a:pt x="679641" y="1756862"/>
                </a:lnTo>
                <a:lnTo>
                  <a:pt x="678503" y="1752308"/>
                </a:lnTo>
                <a:lnTo>
                  <a:pt x="677365" y="1748514"/>
                </a:lnTo>
                <a:lnTo>
                  <a:pt x="675469" y="1743960"/>
                </a:lnTo>
                <a:lnTo>
                  <a:pt x="673952" y="1740166"/>
                </a:lnTo>
                <a:lnTo>
                  <a:pt x="671297" y="1735613"/>
                </a:lnTo>
                <a:lnTo>
                  <a:pt x="668642" y="1731439"/>
                </a:lnTo>
                <a:lnTo>
                  <a:pt x="662195" y="1723091"/>
                </a:lnTo>
                <a:lnTo>
                  <a:pt x="654989" y="1713984"/>
                </a:lnTo>
                <a:lnTo>
                  <a:pt x="645507" y="1704877"/>
                </a:lnTo>
                <a:lnTo>
                  <a:pt x="635267" y="1695770"/>
                </a:lnTo>
                <a:lnTo>
                  <a:pt x="465357" y="1557650"/>
                </a:lnTo>
                <a:lnTo>
                  <a:pt x="455117" y="1549681"/>
                </a:lnTo>
                <a:lnTo>
                  <a:pt x="445635" y="1542472"/>
                </a:lnTo>
                <a:lnTo>
                  <a:pt x="436533" y="1536780"/>
                </a:lnTo>
                <a:lnTo>
                  <a:pt x="428189" y="1531847"/>
                </a:lnTo>
                <a:lnTo>
                  <a:pt x="419845" y="1528432"/>
                </a:lnTo>
                <a:lnTo>
                  <a:pt x="412260" y="1526155"/>
                </a:lnTo>
                <a:lnTo>
                  <a:pt x="404675" y="1524637"/>
                </a:lnTo>
                <a:lnTo>
                  <a:pt x="397089" y="1524258"/>
                </a:lnTo>
                <a:close/>
                <a:moveTo>
                  <a:pt x="529832" y="1279511"/>
                </a:moveTo>
                <a:lnTo>
                  <a:pt x="519212" y="1279891"/>
                </a:lnTo>
                <a:lnTo>
                  <a:pt x="508593" y="1281409"/>
                </a:lnTo>
                <a:lnTo>
                  <a:pt x="497974" y="1283685"/>
                </a:lnTo>
                <a:lnTo>
                  <a:pt x="487733" y="1287101"/>
                </a:lnTo>
                <a:lnTo>
                  <a:pt x="482424" y="1288998"/>
                </a:lnTo>
                <a:lnTo>
                  <a:pt x="477873" y="1290895"/>
                </a:lnTo>
                <a:lnTo>
                  <a:pt x="472942" y="1293551"/>
                </a:lnTo>
                <a:lnTo>
                  <a:pt x="468012" y="1296587"/>
                </a:lnTo>
                <a:lnTo>
                  <a:pt x="463461" y="1300002"/>
                </a:lnTo>
                <a:lnTo>
                  <a:pt x="459289" y="1303038"/>
                </a:lnTo>
                <a:lnTo>
                  <a:pt x="454738" y="1306453"/>
                </a:lnTo>
                <a:lnTo>
                  <a:pt x="450566" y="1310247"/>
                </a:lnTo>
                <a:lnTo>
                  <a:pt x="446394" y="1314421"/>
                </a:lnTo>
                <a:lnTo>
                  <a:pt x="442601" y="1318595"/>
                </a:lnTo>
                <a:lnTo>
                  <a:pt x="439188" y="1323148"/>
                </a:lnTo>
                <a:lnTo>
                  <a:pt x="435395" y="1328081"/>
                </a:lnTo>
                <a:lnTo>
                  <a:pt x="432361" y="1332635"/>
                </a:lnTo>
                <a:lnTo>
                  <a:pt x="429706" y="1337568"/>
                </a:lnTo>
                <a:lnTo>
                  <a:pt x="427051" y="1342500"/>
                </a:lnTo>
                <a:lnTo>
                  <a:pt x="424396" y="1347813"/>
                </a:lnTo>
                <a:lnTo>
                  <a:pt x="422879" y="1352746"/>
                </a:lnTo>
                <a:lnTo>
                  <a:pt x="420983" y="1358058"/>
                </a:lnTo>
                <a:lnTo>
                  <a:pt x="419087" y="1363750"/>
                </a:lnTo>
                <a:lnTo>
                  <a:pt x="417949" y="1368683"/>
                </a:lnTo>
                <a:lnTo>
                  <a:pt x="416053" y="1379307"/>
                </a:lnTo>
                <a:lnTo>
                  <a:pt x="415294" y="1390311"/>
                </a:lnTo>
                <a:lnTo>
                  <a:pt x="415673" y="1401316"/>
                </a:lnTo>
                <a:lnTo>
                  <a:pt x="417190" y="1412320"/>
                </a:lnTo>
                <a:lnTo>
                  <a:pt x="418328" y="1417632"/>
                </a:lnTo>
                <a:lnTo>
                  <a:pt x="419845" y="1422944"/>
                </a:lnTo>
                <a:lnTo>
                  <a:pt x="420983" y="1428257"/>
                </a:lnTo>
                <a:lnTo>
                  <a:pt x="422879" y="1433569"/>
                </a:lnTo>
                <a:lnTo>
                  <a:pt x="424776" y="1438502"/>
                </a:lnTo>
                <a:lnTo>
                  <a:pt x="427051" y="1443055"/>
                </a:lnTo>
                <a:lnTo>
                  <a:pt x="429706" y="1447988"/>
                </a:lnTo>
                <a:lnTo>
                  <a:pt x="432740" y="1452921"/>
                </a:lnTo>
                <a:lnTo>
                  <a:pt x="435774" y="1457854"/>
                </a:lnTo>
                <a:lnTo>
                  <a:pt x="439567" y="1462028"/>
                </a:lnTo>
                <a:lnTo>
                  <a:pt x="442980" y="1466202"/>
                </a:lnTo>
                <a:lnTo>
                  <a:pt x="446773" y="1470376"/>
                </a:lnTo>
                <a:lnTo>
                  <a:pt x="450945" y="1474550"/>
                </a:lnTo>
                <a:lnTo>
                  <a:pt x="455117" y="1477965"/>
                </a:lnTo>
                <a:lnTo>
                  <a:pt x="681158" y="1659722"/>
                </a:lnTo>
                <a:lnTo>
                  <a:pt x="686088" y="1663137"/>
                </a:lnTo>
                <a:lnTo>
                  <a:pt x="690640" y="1666173"/>
                </a:lnTo>
                <a:lnTo>
                  <a:pt x="695191" y="1669208"/>
                </a:lnTo>
                <a:lnTo>
                  <a:pt x="700500" y="1671865"/>
                </a:lnTo>
                <a:lnTo>
                  <a:pt x="705431" y="1674521"/>
                </a:lnTo>
                <a:lnTo>
                  <a:pt x="710741" y="1676797"/>
                </a:lnTo>
                <a:lnTo>
                  <a:pt x="720981" y="1680213"/>
                </a:lnTo>
                <a:lnTo>
                  <a:pt x="731979" y="1683248"/>
                </a:lnTo>
                <a:lnTo>
                  <a:pt x="742219" y="1684766"/>
                </a:lnTo>
                <a:lnTo>
                  <a:pt x="753218" y="1685525"/>
                </a:lnTo>
                <a:lnTo>
                  <a:pt x="763837" y="1685145"/>
                </a:lnTo>
                <a:lnTo>
                  <a:pt x="774836" y="1683628"/>
                </a:lnTo>
                <a:lnTo>
                  <a:pt x="785455" y="1681730"/>
                </a:lnTo>
                <a:lnTo>
                  <a:pt x="795696" y="1678315"/>
                </a:lnTo>
                <a:lnTo>
                  <a:pt x="800247" y="1676418"/>
                </a:lnTo>
                <a:lnTo>
                  <a:pt x="805556" y="1674141"/>
                </a:lnTo>
                <a:lnTo>
                  <a:pt x="810487" y="1671485"/>
                </a:lnTo>
                <a:lnTo>
                  <a:pt x="815038" y="1668450"/>
                </a:lnTo>
                <a:lnTo>
                  <a:pt x="819589" y="1665793"/>
                </a:lnTo>
                <a:lnTo>
                  <a:pt x="824140" y="1662378"/>
                </a:lnTo>
                <a:lnTo>
                  <a:pt x="828692" y="1658584"/>
                </a:lnTo>
                <a:lnTo>
                  <a:pt x="832864" y="1654789"/>
                </a:lnTo>
                <a:lnTo>
                  <a:pt x="837035" y="1650615"/>
                </a:lnTo>
                <a:lnTo>
                  <a:pt x="840449" y="1646441"/>
                </a:lnTo>
                <a:lnTo>
                  <a:pt x="844241" y="1641888"/>
                </a:lnTo>
                <a:lnTo>
                  <a:pt x="847276" y="1637335"/>
                </a:lnTo>
                <a:lnTo>
                  <a:pt x="851068" y="1632781"/>
                </a:lnTo>
                <a:lnTo>
                  <a:pt x="853723" y="1627469"/>
                </a:lnTo>
                <a:lnTo>
                  <a:pt x="856378" y="1622536"/>
                </a:lnTo>
                <a:lnTo>
                  <a:pt x="858274" y="1617224"/>
                </a:lnTo>
                <a:lnTo>
                  <a:pt x="860550" y="1612670"/>
                </a:lnTo>
                <a:lnTo>
                  <a:pt x="862446" y="1607358"/>
                </a:lnTo>
                <a:lnTo>
                  <a:pt x="863963" y="1602046"/>
                </a:lnTo>
                <a:lnTo>
                  <a:pt x="865480" y="1596354"/>
                </a:lnTo>
                <a:lnTo>
                  <a:pt x="867377" y="1585729"/>
                </a:lnTo>
                <a:lnTo>
                  <a:pt x="867756" y="1574725"/>
                </a:lnTo>
                <a:lnTo>
                  <a:pt x="867756" y="1563721"/>
                </a:lnTo>
                <a:lnTo>
                  <a:pt x="866239" y="1552717"/>
                </a:lnTo>
                <a:lnTo>
                  <a:pt x="865101" y="1547404"/>
                </a:lnTo>
                <a:lnTo>
                  <a:pt x="863584" y="1542092"/>
                </a:lnTo>
                <a:lnTo>
                  <a:pt x="862446" y="1536780"/>
                </a:lnTo>
                <a:lnTo>
                  <a:pt x="860171" y="1531847"/>
                </a:lnTo>
                <a:lnTo>
                  <a:pt x="858274" y="1526914"/>
                </a:lnTo>
                <a:lnTo>
                  <a:pt x="855619" y="1521981"/>
                </a:lnTo>
                <a:lnTo>
                  <a:pt x="852965" y="1517048"/>
                </a:lnTo>
                <a:lnTo>
                  <a:pt x="850310" y="1512115"/>
                </a:lnTo>
                <a:lnTo>
                  <a:pt x="847276" y="1507941"/>
                </a:lnTo>
                <a:lnTo>
                  <a:pt x="843862" y="1503388"/>
                </a:lnTo>
                <a:lnTo>
                  <a:pt x="840449" y="1499214"/>
                </a:lnTo>
                <a:lnTo>
                  <a:pt x="836277" y="1494661"/>
                </a:lnTo>
                <a:lnTo>
                  <a:pt x="832105" y="1491246"/>
                </a:lnTo>
                <a:lnTo>
                  <a:pt x="827554" y="1487072"/>
                </a:lnTo>
                <a:lnTo>
                  <a:pt x="602271" y="1306073"/>
                </a:lnTo>
                <a:lnTo>
                  <a:pt x="597341" y="1302279"/>
                </a:lnTo>
                <a:lnTo>
                  <a:pt x="592410" y="1298864"/>
                </a:lnTo>
                <a:lnTo>
                  <a:pt x="587480" y="1295828"/>
                </a:lnTo>
                <a:lnTo>
                  <a:pt x="582929" y="1293172"/>
                </a:lnTo>
                <a:lnTo>
                  <a:pt x="577998" y="1290516"/>
                </a:lnTo>
                <a:lnTo>
                  <a:pt x="572689" y="1288239"/>
                </a:lnTo>
                <a:lnTo>
                  <a:pt x="562069" y="1284824"/>
                </a:lnTo>
                <a:lnTo>
                  <a:pt x="551450" y="1282168"/>
                </a:lnTo>
                <a:lnTo>
                  <a:pt x="540830" y="1280650"/>
                </a:lnTo>
                <a:lnTo>
                  <a:pt x="529832" y="1279511"/>
                </a:lnTo>
                <a:close/>
                <a:moveTo>
                  <a:pt x="664091" y="1034006"/>
                </a:moveTo>
                <a:lnTo>
                  <a:pt x="654989" y="1035145"/>
                </a:lnTo>
                <a:lnTo>
                  <a:pt x="645887" y="1035903"/>
                </a:lnTo>
                <a:lnTo>
                  <a:pt x="637163" y="1037801"/>
                </a:lnTo>
                <a:lnTo>
                  <a:pt x="628820" y="1040457"/>
                </a:lnTo>
                <a:lnTo>
                  <a:pt x="620855" y="1043113"/>
                </a:lnTo>
                <a:lnTo>
                  <a:pt x="614028" y="1046528"/>
                </a:lnTo>
                <a:lnTo>
                  <a:pt x="607960" y="1050702"/>
                </a:lnTo>
                <a:lnTo>
                  <a:pt x="605305" y="1052979"/>
                </a:lnTo>
                <a:lnTo>
                  <a:pt x="603030" y="1055255"/>
                </a:lnTo>
                <a:lnTo>
                  <a:pt x="589376" y="1070813"/>
                </a:lnTo>
                <a:lnTo>
                  <a:pt x="583308" y="1078023"/>
                </a:lnTo>
                <a:lnTo>
                  <a:pt x="577619" y="1085991"/>
                </a:lnTo>
                <a:lnTo>
                  <a:pt x="572309" y="1093960"/>
                </a:lnTo>
                <a:lnTo>
                  <a:pt x="568137" y="1102307"/>
                </a:lnTo>
                <a:lnTo>
                  <a:pt x="564724" y="1111035"/>
                </a:lnTo>
                <a:lnTo>
                  <a:pt x="563586" y="1115968"/>
                </a:lnTo>
                <a:lnTo>
                  <a:pt x="562069" y="1120521"/>
                </a:lnTo>
                <a:lnTo>
                  <a:pt x="561311" y="1125075"/>
                </a:lnTo>
                <a:lnTo>
                  <a:pt x="560931" y="1130387"/>
                </a:lnTo>
                <a:lnTo>
                  <a:pt x="560173" y="1135320"/>
                </a:lnTo>
                <a:lnTo>
                  <a:pt x="560931" y="1140632"/>
                </a:lnTo>
                <a:lnTo>
                  <a:pt x="560931" y="1146324"/>
                </a:lnTo>
                <a:lnTo>
                  <a:pt x="561690" y="1152016"/>
                </a:lnTo>
                <a:lnTo>
                  <a:pt x="562448" y="1157707"/>
                </a:lnTo>
                <a:lnTo>
                  <a:pt x="564345" y="1163779"/>
                </a:lnTo>
                <a:lnTo>
                  <a:pt x="566241" y="1170229"/>
                </a:lnTo>
                <a:lnTo>
                  <a:pt x="568137" y="1176680"/>
                </a:lnTo>
                <a:lnTo>
                  <a:pt x="570792" y="1183890"/>
                </a:lnTo>
                <a:lnTo>
                  <a:pt x="573826" y="1190720"/>
                </a:lnTo>
                <a:lnTo>
                  <a:pt x="577619" y="1198309"/>
                </a:lnTo>
                <a:lnTo>
                  <a:pt x="581412" y="1205518"/>
                </a:lnTo>
                <a:lnTo>
                  <a:pt x="585963" y="1213487"/>
                </a:lnTo>
                <a:lnTo>
                  <a:pt x="590514" y="1221835"/>
                </a:lnTo>
                <a:lnTo>
                  <a:pt x="905303" y="1480621"/>
                </a:lnTo>
                <a:lnTo>
                  <a:pt x="907958" y="1482898"/>
                </a:lnTo>
                <a:lnTo>
                  <a:pt x="910992" y="1484415"/>
                </a:lnTo>
                <a:lnTo>
                  <a:pt x="917819" y="1487451"/>
                </a:lnTo>
                <a:lnTo>
                  <a:pt x="925404" y="1490107"/>
                </a:lnTo>
                <a:lnTo>
                  <a:pt x="932989" y="1492384"/>
                </a:lnTo>
                <a:lnTo>
                  <a:pt x="942092" y="1493902"/>
                </a:lnTo>
                <a:lnTo>
                  <a:pt x="950815" y="1494661"/>
                </a:lnTo>
                <a:lnTo>
                  <a:pt x="959538" y="1495040"/>
                </a:lnTo>
                <a:lnTo>
                  <a:pt x="968261" y="1495040"/>
                </a:lnTo>
                <a:lnTo>
                  <a:pt x="976984" y="1495040"/>
                </a:lnTo>
                <a:lnTo>
                  <a:pt x="985328" y="1494281"/>
                </a:lnTo>
                <a:lnTo>
                  <a:pt x="992913" y="1493143"/>
                </a:lnTo>
                <a:lnTo>
                  <a:pt x="1000119" y="1492005"/>
                </a:lnTo>
                <a:lnTo>
                  <a:pt x="1006566" y="1490107"/>
                </a:lnTo>
                <a:lnTo>
                  <a:pt x="1011876" y="1488969"/>
                </a:lnTo>
                <a:lnTo>
                  <a:pt x="1015669" y="1486692"/>
                </a:lnTo>
                <a:lnTo>
                  <a:pt x="1018324" y="1484795"/>
                </a:lnTo>
                <a:lnTo>
                  <a:pt x="1064214" y="1439261"/>
                </a:lnTo>
                <a:lnTo>
                  <a:pt x="1065731" y="1436984"/>
                </a:lnTo>
                <a:lnTo>
                  <a:pt x="1067628" y="1434707"/>
                </a:lnTo>
                <a:lnTo>
                  <a:pt x="1070662" y="1429016"/>
                </a:lnTo>
                <a:lnTo>
                  <a:pt x="1073317" y="1422185"/>
                </a:lnTo>
                <a:lnTo>
                  <a:pt x="1075592" y="1414217"/>
                </a:lnTo>
                <a:lnTo>
                  <a:pt x="1076730" y="1405489"/>
                </a:lnTo>
                <a:lnTo>
                  <a:pt x="1078247" y="1396003"/>
                </a:lnTo>
                <a:lnTo>
                  <a:pt x="1078626" y="1386517"/>
                </a:lnTo>
                <a:lnTo>
                  <a:pt x="1078626" y="1376272"/>
                </a:lnTo>
                <a:lnTo>
                  <a:pt x="1078247" y="1366785"/>
                </a:lnTo>
                <a:lnTo>
                  <a:pt x="1077489" y="1356540"/>
                </a:lnTo>
                <a:lnTo>
                  <a:pt x="1075592" y="1347433"/>
                </a:lnTo>
                <a:lnTo>
                  <a:pt x="1073317" y="1338706"/>
                </a:lnTo>
                <a:lnTo>
                  <a:pt x="1070283" y="1329979"/>
                </a:lnTo>
                <a:lnTo>
                  <a:pt x="1066869" y="1322769"/>
                </a:lnTo>
                <a:lnTo>
                  <a:pt x="1064594" y="1319733"/>
                </a:lnTo>
                <a:lnTo>
                  <a:pt x="1062697" y="1316698"/>
                </a:lnTo>
                <a:lnTo>
                  <a:pt x="1060043" y="1314421"/>
                </a:lnTo>
                <a:lnTo>
                  <a:pt x="1057388" y="1311765"/>
                </a:lnTo>
                <a:lnTo>
                  <a:pt x="728566" y="1049564"/>
                </a:lnTo>
                <a:lnTo>
                  <a:pt x="722877" y="1045769"/>
                </a:lnTo>
                <a:lnTo>
                  <a:pt x="716050" y="1041975"/>
                </a:lnTo>
                <a:lnTo>
                  <a:pt x="708465" y="1039318"/>
                </a:lnTo>
                <a:lnTo>
                  <a:pt x="700500" y="1037421"/>
                </a:lnTo>
                <a:lnTo>
                  <a:pt x="691777" y="1035903"/>
                </a:lnTo>
                <a:lnTo>
                  <a:pt x="683054" y="1034765"/>
                </a:lnTo>
                <a:lnTo>
                  <a:pt x="673952" y="1034006"/>
                </a:lnTo>
                <a:lnTo>
                  <a:pt x="664091" y="1034006"/>
                </a:lnTo>
                <a:close/>
                <a:moveTo>
                  <a:pt x="897338" y="857941"/>
                </a:moveTo>
                <a:lnTo>
                  <a:pt x="886719" y="858320"/>
                </a:lnTo>
                <a:lnTo>
                  <a:pt x="876100" y="859458"/>
                </a:lnTo>
                <a:lnTo>
                  <a:pt x="865480" y="862115"/>
                </a:lnTo>
                <a:lnTo>
                  <a:pt x="854861" y="865150"/>
                </a:lnTo>
                <a:lnTo>
                  <a:pt x="849930" y="867427"/>
                </a:lnTo>
                <a:lnTo>
                  <a:pt x="844621" y="869704"/>
                </a:lnTo>
                <a:lnTo>
                  <a:pt x="840070" y="872360"/>
                </a:lnTo>
                <a:lnTo>
                  <a:pt x="835518" y="875395"/>
                </a:lnTo>
                <a:lnTo>
                  <a:pt x="830588" y="878431"/>
                </a:lnTo>
                <a:lnTo>
                  <a:pt x="826416" y="881467"/>
                </a:lnTo>
                <a:lnTo>
                  <a:pt x="821865" y="885641"/>
                </a:lnTo>
                <a:lnTo>
                  <a:pt x="817693" y="889056"/>
                </a:lnTo>
                <a:lnTo>
                  <a:pt x="813521" y="892850"/>
                </a:lnTo>
                <a:lnTo>
                  <a:pt x="809728" y="897404"/>
                </a:lnTo>
                <a:lnTo>
                  <a:pt x="805936" y="902336"/>
                </a:lnTo>
                <a:lnTo>
                  <a:pt x="802902" y="906510"/>
                </a:lnTo>
                <a:lnTo>
                  <a:pt x="799488" y="911443"/>
                </a:lnTo>
                <a:lnTo>
                  <a:pt x="796833" y="916376"/>
                </a:lnTo>
                <a:lnTo>
                  <a:pt x="794179" y="921309"/>
                </a:lnTo>
                <a:lnTo>
                  <a:pt x="791903" y="926242"/>
                </a:lnTo>
                <a:lnTo>
                  <a:pt x="790007" y="931175"/>
                </a:lnTo>
                <a:lnTo>
                  <a:pt x="788110" y="936487"/>
                </a:lnTo>
                <a:lnTo>
                  <a:pt x="786593" y="941799"/>
                </a:lnTo>
                <a:lnTo>
                  <a:pt x="785455" y="947112"/>
                </a:lnTo>
                <a:lnTo>
                  <a:pt x="783559" y="958116"/>
                </a:lnTo>
                <a:lnTo>
                  <a:pt x="783180" y="969120"/>
                </a:lnTo>
                <a:lnTo>
                  <a:pt x="783180" y="979745"/>
                </a:lnTo>
                <a:lnTo>
                  <a:pt x="784697" y="990749"/>
                </a:lnTo>
                <a:lnTo>
                  <a:pt x="787352" y="1001373"/>
                </a:lnTo>
                <a:lnTo>
                  <a:pt x="790765" y="1011619"/>
                </a:lnTo>
                <a:lnTo>
                  <a:pt x="792282" y="1016551"/>
                </a:lnTo>
                <a:lnTo>
                  <a:pt x="794937" y="1021484"/>
                </a:lnTo>
                <a:lnTo>
                  <a:pt x="797592" y="1026417"/>
                </a:lnTo>
                <a:lnTo>
                  <a:pt x="800247" y="1030971"/>
                </a:lnTo>
                <a:lnTo>
                  <a:pt x="803281" y="1035903"/>
                </a:lnTo>
                <a:lnTo>
                  <a:pt x="807074" y="1040457"/>
                </a:lnTo>
                <a:lnTo>
                  <a:pt x="810487" y="1044631"/>
                </a:lnTo>
                <a:lnTo>
                  <a:pt x="813900" y="1049184"/>
                </a:lnTo>
                <a:lnTo>
                  <a:pt x="818451" y="1052979"/>
                </a:lnTo>
                <a:lnTo>
                  <a:pt x="822244" y="1057153"/>
                </a:lnTo>
                <a:lnTo>
                  <a:pt x="1023254" y="1227527"/>
                </a:lnTo>
                <a:lnTo>
                  <a:pt x="1027805" y="1231701"/>
                </a:lnTo>
                <a:lnTo>
                  <a:pt x="1032356" y="1234736"/>
                </a:lnTo>
                <a:lnTo>
                  <a:pt x="1037287" y="1237772"/>
                </a:lnTo>
                <a:lnTo>
                  <a:pt x="1042217" y="1240807"/>
                </a:lnTo>
                <a:lnTo>
                  <a:pt x="1047148" y="1243464"/>
                </a:lnTo>
                <a:lnTo>
                  <a:pt x="1052078" y="1245740"/>
                </a:lnTo>
                <a:lnTo>
                  <a:pt x="1057008" y="1248017"/>
                </a:lnTo>
                <a:lnTo>
                  <a:pt x="1062318" y="1249535"/>
                </a:lnTo>
                <a:lnTo>
                  <a:pt x="1067628" y="1251053"/>
                </a:lnTo>
                <a:lnTo>
                  <a:pt x="1073317" y="1252191"/>
                </a:lnTo>
                <a:lnTo>
                  <a:pt x="1083936" y="1254088"/>
                </a:lnTo>
                <a:lnTo>
                  <a:pt x="1094935" y="1254468"/>
                </a:lnTo>
                <a:lnTo>
                  <a:pt x="1105554" y="1254468"/>
                </a:lnTo>
                <a:lnTo>
                  <a:pt x="1116553" y="1252570"/>
                </a:lnTo>
                <a:lnTo>
                  <a:pt x="1127172" y="1250673"/>
                </a:lnTo>
                <a:lnTo>
                  <a:pt x="1137412" y="1246879"/>
                </a:lnTo>
                <a:lnTo>
                  <a:pt x="1142343" y="1244981"/>
                </a:lnTo>
                <a:lnTo>
                  <a:pt x="1147652" y="1242705"/>
                </a:lnTo>
                <a:lnTo>
                  <a:pt x="1152583" y="1240049"/>
                </a:lnTo>
                <a:lnTo>
                  <a:pt x="1156755" y="1237392"/>
                </a:lnTo>
                <a:lnTo>
                  <a:pt x="1161685" y="1234357"/>
                </a:lnTo>
                <a:lnTo>
                  <a:pt x="1166236" y="1230942"/>
                </a:lnTo>
                <a:lnTo>
                  <a:pt x="1170408" y="1227147"/>
                </a:lnTo>
                <a:lnTo>
                  <a:pt x="1174959" y="1223353"/>
                </a:lnTo>
                <a:lnTo>
                  <a:pt x="1178752" y="1219179"/>
                </a:lnTo>
                <a:lnTo>
                  <a:pt x="1182924" y="1215005"/>
                </a:lnTo>
                <a:lnTo>
                  <a:pt x="1186337" y="1210451"/>
                </a:lnTo>
                <a:lnTo>
                  <a:pt x="1189751" y="1205518"/>
                </a:lnTo>
                <a:lnTo>
                  <a:pt x="1192785" y="1201344"/>
                </a:lnTo>
                <a:lnTo>
                  <a:pt x="1195440" y="1196032"/>
                </a:lnTo>
                <a:lnTo>
                  <a:pt x="1198095" y="1191099"/>
                </a:lnTo>
                <a:lnTo>
                  <a:pt x="1200370" y="1186166"/>
                </a:lnTo>
                <a:lnTo>
                  <a:pt x="1202646" y="1181233"/>
                </a:lnTo>
                <a:lnTo>
                  <a:pt x="1204542" y="1175921"/>
                </a:lnTo>
                <a:lnTo>
                  <a:pt x="1205680" y="1170609"/>
                </a:lnTo>
                <a:lnTo>
                  <a:pt x="1206818" y="1165297"/>
                </a:lnTo>
                <a:lnTo>
                  <a:pt x="1208714" y="1154292"/>
                </a:lnTo>
                <a:lnTo>
                  <a:pt x="1209472" y="1143668"/>
                </a:lnTo>
                <a:lnTo>
                  <a:pt x="1209093" y="1132664"/>
                </a:lnTo>
                <a:lnTo>
                  <a:pt x="1207955" y="1121660"/>
                </a:lnTo>
                <a:lnTo>
                  <a:pt x="1205301" y="1111035"/>
                </a:lnTo>
                <a:lnTo>
                  <a:pt x="1201887" y="1101169"/>
                </a:lnTo>
                <a:lnTo>
                  <a:pt x="1199991" y="1095857"/>
                </a:lnTo>
                <a:lnTo>
                  <a:pt x="1197336" y="1090924"/>
                </a:lnTo>
                <a:lnTo>
                  <a:pt x="1194681" y="1085991"/>
                </a:lnTo>
                <a:lnTo>
                  <a:pt x="1192026" y="1081058"/>
                </a:lnTo>
                <a:lnTo>
                  <a:pt x="1188992" y="1076505"/>
                </a:lnTo>
                <a:lnTo>
                  <a:pt x="1185579" y="1071951"/>
                </a:lnTo>
                <a:lnTo>
                  <a:pt x="1181786" y="1067777"/>
                </a:lnTo>
                <a:lnTo>
                  <a:pt x="1178373" y="1063603"/>
                </a:lnTo>
                <a:lnTo>
                  <a:pt x="1174201" y="1059809"/>
                </a:lnTo>
                <a:lnTo>
                  <a:pt x="1169650" y="1055635"/>
                </a:lnTo>
                <a:lnTo>
                  <a:pt x="969019" y="884502"/>
                </a:lnTo>
                <a:lnTo>
                  <a:pt x="964468" y="881087"/>
                </a:lnTo>
                <a:lnTo>
                  <a:pt x="959917" y="877672"/>
                </a:lnTo>
                <a:lnTo>
                  <a:pt x="954986" y="874636"/>
                </a:lnTo>
                <a:lnTo>
                  <a:pt x="950435" y="871980"/>
                </a:lnTo>
                <a:lnTo>
                  <a:pt x="945505" y="869324"/>
                </a:lnTo>
                <a:lnTo>
                  <a:pt x="940195" y="867047"/>
                </a:lnTo>
                <a:lnTo>
                  <a:pt x="934886" y="864771"/>
                </a:lnTo>
                <a:lnTo>
                  <a:pt x="929955" y="863253"/>
                </a:lnTo>
                <a:lnTo>
                  <a:pt x="924645" y="861356"/>
                </a:lnTo>
                <a:lnTo>
                  <a:pt x="918956" y="860597"/>
                </a:lnTo>
                <a:lnTo>
                  <a:pt x="908337" y="858699"/>
                </a:lnTo>
                <a:lnTo>
                  <a:pt x="897338" y="857941"/>
                </a:lnTo>
                <a:close/>
                <a:moveTo>
                  <a:pt x="1240951" y="831379"/>
                </a:moveTo>
                <a:lnTo>
                  <a:pt x="1233745" y="834035"/>
                </a:lnTo>
                <a:lnTo>
                  <a:pt x="1226919" y="836691"/>
                </a:lnTo>
                <a:lnTo>
                  <a:pt x="1220471" y="839727"/>
                </a:lnTo>
                <a:lnTo>
                  <a:pt x="1214403" y="843142"/>
                </a:lnTo>
                <a:lnTo>
                  <a:pt x="1208714" y="846936"/>
                </a:lnTo>
                <a:lnTo>
                  <a:pt x="1203783" y="850731"/>
                </a:lnTo>
                <a:lnTo>
                  <a:pt x="1199232" y="854905"/>
                </a:lnTo>
                <a:lnTo>
                  <a:pt x="1194681" y="859079"/>
                </a:lnTo>
                <a:lnTo>
                  <a:pt x="1190130" y="864012"/>
                </a:lnTo>
                <a:lnTo>
                  <a:pt x="1186717" y="869324"/>
                </a:lnTo>
                <a:lnTo>
                  <a:pt x="1183303" y="874257"/>
                </a:lnTo>
                <a:lnTo>
                  <a:pt x="1180648" y="879949"/>
                </a:lnTo>
                <a:lnTo>
                  <a:pt x="1177994" y="885641"/>
                </a:lnTo>
                <a:lnTo>
                  <a:pt x="1175339" y="891332"/>
                </a:lnTo>
                <a:lnTo>
                  <a:pt x="1173442" y="897404"/>
                </a:lnTo>
                <a:lnTo>
                  <a:pt x="1171925" y="903854"/>
                </a:lnTo>
                <a:lnTo>
                  <a:pt x="1170029" y="910684"/>
                </a:lnTo>
                <a:lnTo>
                  <a:pt x="1169270" y="917135"/>
                </a:lnTo>
                <a:lnTo>
                  <a:pt x="1168133" y="924345"/>
                </a:lnTo>
                <a:lnTo>
                  <a:pt x="1167374" y="931175"/>
                </a:lnTo>
                <a:lnTo>
                  <a:pt x="1166995" y="946353"/>
                </a:lnTo>
                <a:lnTo>
                  <a:pt x="1167374" y="961531"/>
                </a:lnTo>
                <a:lnTo>
                  <a:pt x="1168891" y="977468"/>
                </a:lnTo>
                <a:lnTo>
                  <a:pt x="1170408" y="994164"/>
                </a:lnTo>
                <a:lnTo>
                  <a:pt x="1173063" y="1010860"/>
                </a:lnTo>
                <a:lnTo>
                  <a:pt x="1176097" y="1028314"/>
                </a:lnTo>
                <a:lnTo>
                  <a:pt x="1191268" y="1050323"/>
                </a:lnTo>
                <a:lnTo>
                  <a:pt x="1206438" y="1072331"/>
                </a:lnTo>
                <a:lnTo>
                  <a:pt x="1221609" y="1093580"/>
                </a:lnTo>
                <a:lnTo>
                  <a:pt x="1236779" y="1114071"/>
                </a:lnTo>
                <a:lnTo>
                  <a:pt x="1252329" y="1134561"/>
                </a:lnTo>
                <a:lnTo>
                  <a:pt x="1267500" y="1154292"/>
                </a:lnTo>
                <a:lnTo>
                  <a:pt x="1283429" y="1173644"/>
                </a:lnTo>
                <a:lnTo>
                  <a:pt x="1298979" y="1192238"/>
                </a:lnTo>
                <a:lnTo>
                  <a:pt x="1314529" y="1210831"/>
                </a:lnTo>
                <a:lnTo>
                  <a:pt x="1330458" y="1229044"/>
                </a:lnTo>
                <a:lnTo>
                  <a:pt x="1362316" y="1264333"/>
                </a:lnTo>
                <a:lnTo>
                  <a:pt x="1393795" y="1298484"/>
                </a:lnTo>
                <a:lnTo>
                  <a:pt x="1425653" y="1331876"/>
                </a:lnTo>
                <a:lnTo>
                  <a:pt x="1419585" y="1348192"/>
                </a:lnTo>
                <a:lnTo>
                  <a:pt x="1413896" y="1364509"/>
                </a:lnTo>
                <a:lnTo>
                  <a:pt x="1409344" y="1380446"/>
                </a:lnTo>
                <a:lnTo>
                  <a:pt x="1404414" y="1396383"/>
                </a:lnTo>
                <a:lnTo>
                  <a:pt x="1399863" y="1412320"/>
                </a:lnTo>
                <a:lnTo>
                  <a:pt x="1396070" y="1428257"/>
                </a:lnTo>
                <a:lnTo>
                  <a:pt x="1392657" y="1444194"/>
                </a:lnTo>
                <a:lnTo>
                  <a:pt x="1389243" y="1459751"/>
                </a:lnTo>
                <a:lnTo>
                  <a:pt x="1387347" y="1475688"/>
                </a:lnTo>
                <a:lnTo>
                  <a:pt x="1385072" y="1491625"/>
                </a:lnTo>
                <a:lnTo>
                  <a:pt x="1383175" y="1506803"/>
                </a:lnTo>
                <a:lnTo>
                  <a:pt x="1382037" y="1522740"/>
                </a:lnTo>
                <a:lnTo>
                  <a:pt x="1381658" y="1538298"/>
                </a:lnTo>
                <a:lnTo>
                  <a:pt x="1380900" y="1553476"/>
                </a:lnTo>
                <a:lnTo>
                  <a:pt x="1380900" y="1569033"/>
                </a:lnTo>
                <a:lnTo>
                  <a:pt x="1382037" y="1584211"/>
                </a:lnTo>
                <a:lnTo>
                  <a:pt x="1382796" y="1599389"/>
                </a:lnTo>
                <a:lnTo>
                  <a:pt x="1384692" y="1614567"/>
                </a:lnTo>
                <a:lnTo>
                  <a:pt x="1386968" y="1629746"/>
                </a:lnTo>
                <a:lnTo>
                  <a:pt x="1389243" y="1644544"/>
                </a:lnTo>
                <a:lnTo>
                  <a:pt x="1392657" y="1659722"/>
                </a:lnTo>
                <a:lnTo>
                  <a:pt x="1396449" y="1674521"/>
                </a:lnTo>
                <a:lnTo>
                  <a:pt x="1400242" y="1689319"/>
                </a:lnTo>
                <a:lnTo>
                  <a:pt x="1405173" y="1704118"/>
                </a:lnTo>
                <a:lnTo>
                  <a:pt x="1410482" y="1718537"/>
                </a:lnTo>
                <a:lnTo>
                  <a:pt x="1416171" y="1733336"/>
                </a:lnTo>
                <a:lnTo>
                  <a:pt x="1422998" y="1748134"/>
                </a:lnTo>
                <a:lnTo>
                  <a:pt x="1429445" y="1762554"/>
                </a:lnTo>
                <a:lnTo>
                  <a:pt x="1437031" y="1776593"/>
                </a:lnTo>
                <a:lnTo>
                  <a:pt x="1445374" y="1791012"/>
                </a:lnTo>
                <a:lnTo>
                  <a:pt x="1453718" y="1805052"/>
                </a:lnTo>
                <a:lnTo>
                  <a:pt x="1462821" y="1819092"/>
                </a:lnTo>
                <a:lnTo>
                  <a:pt x="1462441" y="1822128"/>
                </a:lnTo>
                <a:lnTo>
                  <a:pt x="1461683" y="1825543"/>
                </a:lnTo>
                <a:lnTo>
                  <a:pt x="1460166" y="1827440"/>
                </a:lnTo>
                <a:lnTo>
                  <a:pt x="1458269" y="1829337"/>
                </a:lnTo>
                <a:lnTo>
                  <a:pt x="1456752" y="1831234"/>
                </a:lnTo>
                <a:lnTo>
                  <a:pt x="1454477" y="1832373"/>
                </a:lnTo>
                <a:lnTo>
                  <a:pt x="1452201" y="1833132"/>
                </a:lnTo>
                <a:lnTo>
                  <a:pt x="1449546" y="1833891"/>
                </a:lnTo>
                <a:lnTo>
                  <a:pt x="1446892" y="1834270"/>
                </a:lnTo>
                <a:lnTo>
                  <a:pt x="1443857" y="1834270"/>
                </a:lnTo>
                <a:lnTo>
                  <a:pt x="1437789" y="1833891"/>
                </a:lnTo>
                <a:lnTo>
                  <a:pt x="1431342" y="1832373"/>
                </a:lnTo>
                <a:lnTo>
                  <a:pt x="1424136" y="1830475"/>
                </a:lnTo>
                <a:lnTo>
                  <a:pt x="1416550" y="1818333"/>
                </a:lnTo>
                <a:lnTo>
                  <a:pt x="1409724" y="1805432"/>
                </a:lnTo>
                <a:lnTo>
                  <a:pt x="1402897" y="1792910"/>
                </a:lnTo>
                <a:lnTo>
                  <a:pt x="1396449" y="1780388"/>
                </a:lnTo>
                <a:lnTo>
                  <a:pt x="1390381" y="1767866"/>
                </a:lnTo>
                <a:lnTo>
                  <a:pt x="1384692" y="1754965"/>
                </a:lnTo>
                <a:lnTo>
                  <a:pt x="1379383" y="1742822"/>
                </a:lnTo>
                <a:lnTo>
                  <a:pt x="1374452" y="1729921"/>
                </a:lnTo>
                <a:lnTo>
                  <a:pt x="1369522" y="1716640"/>
                </a:lnTo>
                <a:lnTo>
                  <a:pt x="1365350" y="1704118"/>
                </a:lnTo>
                <a:lnTo>
                  <a:pt x="1361557" y="1691217"/>
                </a:lnTo>
                <a:lnTo>
                  <a:pt x="1358144" y="1677936"/>
                </a:lnTo>
                <a:lnTo>
                  <a:pt x="1354730" y="1665035"/>
                </a:lnTo>
                <a:lnTo>
                  <a:pt x="1352076" y="1651754"/>
                </a:lnTo>
                <a:lnTo>
                  <a:pt x="1349800" y="1638473"/>
                </a:lnTo>
                <a:lnTo>
                  <a:pt x="1347524" y="1624813"/>
                </a:lnTo>
                <a:lnTo>
                  <a:pt x="1346387" y="1611152"/>
                </a:lnTo>
                <a:lnTo>
                  <a:pt x="1344870" y="1597492"/>
                </a:lnTo>
                <a:lnTo>
                  <a:pt x="1344111" y="1583452"/>
                </a:lnTo>
                <a:lnTo>
                  <a:pt x="1344111" y="1569413"/>
                </a:lnTo>
                <a:lnTo>
                  <a:pt x="1344111" y="1554994"/>
                </a:lnTo>
                <a:lnTo>
                  <a:pt x="1344490" y="1540574"/>
                </a:lnTo>
                <a:lnTo>
                  <a:pt x="1345628" y="1525776"/>
                </a:lnTo>
                <a:lnTo>
                  <a:pt x="1347145" y="1510977"/>
                </a:lnTo>
                <a:lnTo>
                  <a:pt x="1349042" y="1495799"/>
                </a:lnTo>
                <a:lnTo>
                  <a:pt x="1351317" y="1480621"/>
                </a:lnTo>
                <a:lnTo>
                  <a:pt x="1354351" y="1465063"/>
                </a:lnTo>
                <a:lnTo>
                  <a:pt x="1357385" y="1449506"/>
                </a:lnTo>
                <a:lnTo>
                  <a:pt x="1361178" y="1433569"/>
                </a:lnTo>
                <a:lnTo>
                  <a:pt x="1365350" y="1417253"/>
                </a:lnTo>
                <a:lnTo>
                  <a:pt x="1369901" y="1400936"/>
                </a:lnTo>
                <a:lnTo>
                  <a:pt x="1375211" y="1384240"/>
                </a:lnTo>
                <a:lnTo>
                  <a:pt x="1373694" y="1381963"/>
                </a:lnTo>
                <a:lnTo>
                  <a:pt x="1371418" y="1379687"/>
                </a:lnTo>
                <a:lnTo>
                  <a:pt x="1369142" y="1377790"/>
                </a:lnTo>
                <a:lnTo>
                  <a:pt x="1366108" y="1375892"/>
                </a:lnTo>
                <a:lnTo>
                  <a:pt x="1364971" y="1375513"/>
                </a:lnTo>
                <a:lnTo>
                  <a:pt x="1363454" y="1375513"/>
                </a:lnTo>
                <a:lnTo>
                  <a:pt x="1361557" y="1375513"/>
                </a:lnTo>
                <a:lnTo>
                  <a:pt x="1360419" y="1375892"/>
                </a:lnTo>
                <a:lnTo>
                  <a:pt x="1359282" y="1376651"/>
                </a:lnTo>
                <a:lnTo>
                  <a:pt x="1357765" y="1378548"/>
                </a:lnTo>
                <a:lnTo>
                  <a:pt x="1246640" y="1530709"/>
                </a:lnTo>
                <a:lnTo>
                  <a:pt x="1163582" y="1644544"/>
                </a:lnTo>
                <a:lnTo>
                  <a:pt x="1074075" y="1765969"/>
                </a:lnTo>
                <a:lnTo>
                  <a:pt x="988362" y="1882460"/>
                </a:lnTo>
                <a:lnTo>
                  <a:pt x="915164" y="1981497"/>
                </a:lnTo>
                <a:lnTo>
                  <a:pt x="885581" y="2020201"/>
                </a:lnTo>
                <a:lnTo>
                  <a:pt x="863205" y="2049799"/>
                </a:lnTo>
                <a:lnTo>
                  <a:pt x="848034" y="2068771"/>
                </a:lnTo>
                <a:lnTo>
                  <a:pt x="843862" y="2073325"/>
                </a:lnTo>
                <a:lnTo>
                  <a:pt x="842724" y="2074463"/>
                </a:lnTo>
                <a:lnTo>
                  <a:pt x="841587" y="2074842"/>
                </a:lnTo>
                <a:lnTo>
                  <a:pt x="1144998" y="2288094"/>
                </a:lnTo>
                <a:lnTo>
                  <a:pt x="1243985" y="2298340"/>
                </a:lnTo>
                <a:lnTo>
                  <a:pt x="1352076" y="2289233"/>
                </a:lnTo>
                <a:lnTo>
                  <a:pt x="1542466" y="2412175"/>
                </a:lnTo>
                <a:lnTo>
                  <a:pt x="1980516" y="1827440"/>
                </a:lnTo>
                <a:lnTo>
                  <a:pt x="1983170" y="1823645"/>
                </a:lnTo>
                <a:lnTo>
                  <a:pt x="1985067" y="1819092"/>
                </a:lnTo>
                <a:lnTo>
                  <a:pt x="1985825" y="1815297"/>
                </a:lnTo>
                <a:lnTo>
                  <a:pt x="1985825" y="1811123"/>
                </a:lnTo>
                <a:lnTo>
                  <a:pt x="1985446" y="1807329"/>
                </a:lnTo>
                <a:lnTo>
                  <a:pt x="1984308" y="1802775"/>
                </a:lnTo>
                <a:lnTo>
                  <a:pt x="1982033" y="1798981"/>
                </a:lnTo>
                <a:lnTo>
                  <a:pt x="1978998" y="1795186"/>
                </a:lnTo>
                <a:lnTo>
                  <a:pt x="1960035" y="1780388"/>
                </a:lnTo>
                <a:lnTo>
                  <a:pt x="1941451" y="1765969"/>
                </a:lnTo>
                <a:lnTo>
                  <a:pt x="1924005" y="1750032"/>
                </a:lnTo>
                <a:lnTo>
                  <a:pt x="1915282" y="1742443"/>
                </a:lnTo>
                <a:lnTo>
                  <a:pt x="1907318" y="1734474"/>
                </a:lnTo>
                <a:lnTo>
                  <a:pt x="1898974" y="1726126"/>
                </a:lnTo>
                <a:lnTo>
                  <a:pt x="1891009" y="1717019"/>
                </a:lnTo>
                <a:lnTo>
                  <a:pt x="1883424" y="1708671"/>
                </a:lnTo>
                <a:lnTo>
                  <a:pt x="1876218" y="1699944"/>
                </a:lnTo>
                <a:lnTo>
                  <a:pt x="1869012" y="1690837"/>
                </a:lnTo>
                <a:lnTo>
                  <a:pt x="1862185" y="1681730"/>
                </a:lnTo>
                <a:lnTo>
                  <a:pt x="1855359" y="1672244"/>
                </a:lnTo>
                <a:lnTo>
                  <a:pt x="1848911" y="1662758"/>
                </a:lnTo>
                <a:lnTo>
                  <a:pt x="1842843" y="1652892"/>
                </a:lnTo>
                <a:lnTo>
                  <a:pt x="1836395" y="1643026"/>
                </a:lnTo>
                <a:lnTo>
                  <a:pt x="1830706" y="1632781"/>
                </a:lnTo>
                <a:lnTo>
                  <a:pt x="1825017" y="1622536"/>
                </a:lnTo>
                <a:lnTo>
                  <a:pt x="1819708" y="1611911"/>
                </a:lnTo>
                <a:lnTo>
                  <a:pt x="1814777" y="1601666"/>
                </a:lnTo>
                <a:lnTo>
                  <a:pt x="1810226" y="1590662"/>
                </a:lnTo>
                <a:lnTo>
                  <a:pt x="1805675" y="1579658"/>
                </a:lnTo>
                <a:lnTo>
                  <a:pt x="1801503" y="1568274"/>
                </a:lnTo>
                <a:lnTo>
                  <a:pt x="1797331" y="1556511"/>
                </a:lnTo>
                <a:lnTo>
                  <a:pt x="1793539" y="1544748"/>
                </a:lnTo>
                <a:lnTo>
                  <a:pt x="1789746" y="1532985"/>
                </a:lnTo>
                <a:lnTo>
                  <a:pt x="1786712" y="1520463"/>
                </a:lnTo>
                <a:lnTo>
                  <a:pt x="1783678" y="1508321"/>
                </a:lnTo>
                <a:lnTo>
                  <a:pt x="1781023" y="1495799"/>
                </a:lnTo>
                <a:lnTo>
                  <a:pt x="1778368" y="1483277"/>
                </a:lnTo>
                <a:lnTo>
                  <a:pt x="1778368" y="1463546"/>
                </a:lnTo>
                <a:lnTo>
                  <a:pt x="1777609" y="1444194"/>
                </a:lnTo>
                <a:lnTo>
                  <a:pt x="1775713" y="1424462"/>
                </a:lnTo>
                <a:lnTo>
                  <a:pt x="1773058" y="1405489"/>
                </a:lnTo>
                <a:lnTo>
                  <a:pt x="1770024" y="1386137"/>
                </a:lnTo>
                <a:lnTo>
                  <a:pt x="1766232" y="1367165"/>
                </a:lnTo>
                <a:lnTo>
                  <a:pt x="1761680" y="1348192"/>
                </a:lnTo>
                <a:lnTo>
                  <a:pt x="1755991" y="1329220"/>
                </a:lnTo>
                <a:lnTo>
                  <a:pt x="1749923" y="1310247"/>
                </a:lnTo>
                <a:lnTo>
                  <a:pt x="1742717" y="1292033"/>
                </a:lnTo>
                <a:lnTo>
                  <a:pt x="1735511" y="1273440"/>
                </a:lnTo>
                <a:lnTo>
                  <a:pt x="1726788" y="1255227"/>
                </a:lnTo>
                <a:lnTo>
                  <a:pt x="1717307" y="1237392"/>
                </a:lnTo>
                <a:lnTo>
                  <a:pt x="1707446" y="1219179"/>
                </a:lnTo>
                <a:lnTo>
                  <a:pt x="1696447" y="1201344"/>
                </a:lnTo>
                <a:lnTo>
                  <a:pt x="1684311" y="1183890"/>
                </a:lnTo>
                <a:lnTo>
                  <a:pt x="1240951" y="831379"/>
                </a:lnTo>
                <a:close/>
                <a:moveTo>
                  <a:pt x="1354351" y="671250"/>
                </a:moveTo>
                <a:lnTo>
                  <a:pt x="1354730" y="671250"/>
                </a:lnTo>
                <a:lnTo>
                  <a:pt x="1355489" y="673148"/>
                </a:lnTo>
                <a:lnTo>
                  <a:pt x="1358523" y="678460"/>
                </a:lnTo>
                <a:lnTo>
                  <a:pt x="1363454" y="687567"/>
                </a:lnTo>
                <a:lnTo>
                  <a:pt x="1370660" y="699330"/>
                </a:lnTo>
                <a:lnTo>
                  <a:pt x="1379762" y="714128"/>
                </a:lnTo>
                <a:lnTo>
                  <a:pt x="1385451" y="722097"/>
                </a:lnTo>
                <a:lnTo>
                  <a:pt x="1391519" y="730445"/>
                </a:lnTo>
                <a:lnTo>
                  <a:pt x="1398725" y="739552"/>
                </a:lnTo>
                <a:lnTo>
                  <a:pt x="1406310" y="748658"/>
                </a:lnTo>
                <a:lnTo>
                  <a:pt x="1414654" y="758524"/>
                </a:lnTo>
                <a:lnTo>
                  <a:pt x="1423756" y="768010"/>
                </a:lnTo>
                <a:lnTo>
                  <a:pt x="1433238" y="778256"/>
                </a:lnTo>
                <a:lnTo>
                  <a:pt x="1443857" y="788880"/>
                </a:lnTo>
                <a:lnTo>
                  <a:pt x="1455235" y="798746"/>
                </a:lnTo>
                <a:lnTo>
                  <a:pt x="1467751" y="809371"/>
                </a:lnTo>
                <a:lnTo>
                  <a:pt x="1481025" y="819995"/>
                </a:lnTo>
                <a:lnTo>
                  <a:pt x="1495058" y="830241"/>
                </a:lnTo>
                <a:lnTo>
                  <a:pt x="1509849" y="840486"/>
                </a:lnTo>
                <a:lnTo>
                  <a:pt x="1525778" y="850731"/>
                </a:lnTo>
                <a:lnTo>
                  <a:pt x="1542466" y="860597"/>
                </a:lnTo>
                <a:lnTo>
                  <a:pt x="1560291" y="870083"/>
                </a:lnTo>
                <a:lnTo>
                  <a:pt x="1579255" y="879949"/>
                </a:lnTo>
                <a:lnTo>
                  <a:pt x="1598976" y="888676"/>
                </a:lnTo>
                <a:lnTo>
                  <a:pt x="1619836" y="897024"/>
                </a:lnTo>
                <a:lnTo>
                  <a:pt x="1641833" y="905372"/>
                </a:lnTo>
                <a:lnTo>
                  <a:pt x="1664968" y="912961"/>
                </a:lnTo>
                <a:lnTo>
                  <a:pt x="1689241" y="919791"/>
                </a:lnTo>
                <a:lnTo>
                  <a:pt x="1682794" y="929657"/>
                </a:lnTo>
                <a:lnTo>
                  <a:pt x="1675967" y="939523"/>
                </a:lnTo>
                <a:lnTo>
                  <a:pt x="1661934" y="958495"/>
                </a:lnTo>
                <a:lnTo>
                  <a:pt x="1647522" y="977088"/>
                </a:lnTo>
                <a:lnTo>
                  <a:pt x="1633869" y="994164"/>
                </a:lnTo>
                <a:lnTo>
                  <a:pt x="1620974" y="1010480"/>
                </a:lnTo>
                <a:lnTo>
                  <a:pt x="1610733" y="1024520"/>
                </a:lnTo>
                <a:lnTo>
                  <a:pt x="1606562" y="1030971"/>
                </a:lnTo>
                <a:lnTo>
                  <a:pt x="1603148" y="1037421"/>
                </a:lnTo>
                <a:lnTo>
                  <a:pt x="1600493" y="1043113"/>
                </a:lnTo>
                <a:lnTo>
                  <a:pt x="1598597" y="1047666"/>
                </a:lnTo>
                <a:lnTo>
                  <a:pt x="1616802" y="1060947"/>
                </a:lnTo>
                <a:lnTo>
                  <a:pt x="1634248" y="1074608"/>
                </a:lnTo>
                <a:lnTo>
                  <a:pt x="1651694" y="1089027"/>
                </a:lnTo>
                <a:lnTo>
                  <a:pt x="1668761" y="1104584"/>
                </a:lnTo>
                <a:lnTo>
                  <a:pt x="1677105" y="1112553"/>
                </a:lnTo>
                <a:lnTo>
                  <a:pt x="1685448" y="1120901"/>
                </a:lnTo>
                <a:lnTo>
                  <a:pt x="1693034" y="1129249"/>
                </a:lnTo>
                <a:lnTo>
                  <a:pt x="1700998" y="1137976"/>
                </a:lnTo>
                <a:lnTo>
                  <a:pt x="1708963" y="1147083"/>
                </a:lnTo>
                <a:lnTo>
                  <a:pt x="1716548" y="1156949"/>
                </a:lnTo>
                <a:lnTo>
                  <a:pt x="1724133" y="1166814"/>
                </a:lnTo>
                <a:lnTo>
                  <a:pt x="1731339" y="1177060"/>
                </a:lnTo>
                <a:lnTo>
                  <a:pt x="1738545" y="1187684"/>
                </a:lnTo>
                <a:lnTo>
                  <a:pt x="1744993" y="1198688"/>
                </a:lnTo>
                <a:lnTo>
                  <a:pt x="1752199" y="1210451"/>
                </a:lnTo>
                <a:lnTo>
                  <a:pt x="1758267" y="1222594"/>
                </a:lnTo>
                <a:lnTo>
                  <a:pt x="1764335" y="1235116"/>
                </a:lnTo>
                <a:lnTo>
                  <a:pt x="1770403" y="1248017"/>
                </a:lnTo>
                <a:lnTo>
                  <a:pt x="1776092" y="1261677"/>
                </a:lnTo>
                <a:lnTo>
                  <a:pt x="1781402" y="1275717"/>
                </a:lnTo>
                <a:lnTo>
                  <a:pt x="1786712" y="1290136"/>
                </a:lnTo>
                <a:lnTo>
                  <a:pt x="1791642" y="1304935"/>
                </a:lnTo>
                <a:lnTo>
                  <a:pt x="1796573" y="1320872"/>
                </a:lnTo>
                <a:lnTo>
                  <a:pt x="1800745" y="1337568"/>
                </a:lnTo>
                <a:lnTo>
                  <a:pt x="1804916" y="1354264"/>
                </a:lnTo>
                <a:lnTo>
                  <a:pt x="1808330" y="1372098"/>
                </a:lnTo>
                <a:lnTo>
                  <a:pt x="1811743" y="1390311"/>
                </a:lnTo>
                <a:lnTo>
                  <a:pt x="1814777" y="1409284"/>
                </a:lnTo>
                <a:lnTo>
                  <a:pt x="1819708" y="1440399"/>
                </a:lnTo>
                <a:lnTo>
                  <a:pt x="1822363" y="1455577"/>
                </a:lnTo>
                <a:lnTo>
                  <a:pt x="1825017" y="1470376"/>
                </a:lnTo>
                <a:lnTo>
                  <a:pt x="1828052" y="1484795"/>
                </a:lnTo>
                <a:lnTo>
                  <a:pt x="1831844" y="1499214"/>
                </a:lnTo>
                <a:lnTo>
                  <a:pt x="1835258" y="1513254"/>
                </a:lnTo>
                <a:lnTo>
                  <a:pt x="1839050" y="1526914"/>
                </a:lnTo>
                <a:lnTo>
                  <a:pt x="1843222" y="1540574"/>
                </a:lnTo>
                <a:lnTo>
                  <a:pt x="1847394" y="1553476"/>
                </a:lnTo>
                <a:lnTo>
                  <a:pt x="1851945" y="1566757"/>
                </a:lnTo>
                <a:lnTo>
                  <a:pt x="1856876" y="1579278"/>
                </a:lnTo>
                <a:lnTo>
                  <a:pt x="1862185" y="1591800"/>
                </a:lnTo>
                <a:lnTo>
                  <a:pt x="1867116" y="1603563"/>
                </a:lnTo>
                <a:lnTo>
                  <a:pt x="1872425" y="1615706"/>
                </a:lnTo>
                <a:lnTo>
                  <a:pt x="1878873" y="1627089"/>
                </a:lnTo>
                <a:lnTo>
                  <a:pt x="1884941" y="1638473"/>
                </a:lnTo>
                <a:lnTo>
                  <a:pt x="1891389" y="1649477"/>
                </a:lnTo>
                <a:lnTo>
                  <a:pt x="1898215" y="1660102"/>
                </a:lnTo>
                <a:lnTo>
                  <a:pt x="1905042" y="1669967"/>
                </a:lnTo>
                <a:lnTo>
                  <a:pt x="1912248" y="1680213"/>
                </a:lnTo>
                <a:lnTo>
                  <a:pt x="1920213" y="1690078"/>
                </a:lnTo>
                <a:lnTo>
                  <a:pt x="1927798" y="1699185"/>
                </a:lnTo>
                <a:lnTo>
                  <a:pt x="1935762" y="1708292"/>
                </a:lnTo>
                <a:lnTo>
                  <a:pt x="1944485" y="1717019"/>
                </a:lnTo>
                <a:lnTo>
                  <a:pt x="1953588" y="1725367"/>
                </a:lnTo>
                <a:lnTo>
                  <a:pt x="1962311" y="1733336"/>
                </a:lnTo>
                <a:lnTo>
                  <a:pt x="1971792" y="1741304"/>
                </a:lnTo>
                <a:lnTo>
                  <a:pt x="1981653" y="1748893"/>
                </a:lnTo>
                <a:lnTo>
                  <a:pt x="1991514" y="1755723"/>
                </a:lnTo>
                <a:lnTo>
                  <a:pt x="2001754" y="1762554"/>
                </a:lnTo>
                <a:lnTo>
                  <a:pt x="2012374" y="1768625"/>
                </a:lnTo>
                <a:lnTo>
                  <a:pt x="2108327" y="1644924"/>
                </a:lnTo>
                <a:lnTo>
                  <a:pt x="2431460" y="1904089"/>
                </a:lnTo>
                <a:lnTo>
                  <a:pt x="2101880" y="2371194"/>
                </a:lnTo>
                <a:lnTo>
                  <a:pt x="2053713" y="2337803"/>
                </a:lnTo>
                <a:lnTo>
                  <a:pt x="2357504" y="1909401"/>
                </a:lnTo>
                <a:lnTo>
                  <a:pt x="2120464" y="1723850"/>
                </a:lnTo>
                <a:lnTo>
                  <a:pt x="1479508" y="2589759"/>
                </a:lnTo>
                <a:lnTo>
                  <a:pt x="1766611" y="2821224"/>
                </a:lnTo>
                <a:lnTo>
                  <a:pt x="1733615" y="2860687"/>
                </a:lnTo>
                <a:lnTo>
                  <a:pt x="1399484" y="2611008"/>
                </a:lnTo>
                <a:lnTo>
                  <a:pt x="1514021" y="2461504"/>
                </a:lnTo>
                <a:lnTo>
                  <a:pt x="1338801" y="2326798"/>
                </a:lnTo>
                <a:lnTo>
                  <a:pt x="1185958" y="2341977"/>
                </a:lnTo>
                <a:lnTo>
                  <a:pt x="1128689" y="2335526"/>
                </a:lnTo>
                <a:lnTo>
                  <a:pt x="816176" y="2109752"/>
                </a:lnTo>
                <a:lnTo>
                  <a:pt x="606064" y="2382578"/>
                </a:lnTo>
                <a:lnTo>
                  <a:pt x="599996" y="2388649"/>
                </a:lnTo>
                <a:lnTo>
                  <a:pt x="593169" y="2393582"/>
                </a:lnTo>
                <a:lnTo>
                  <a:pt x="587101" y="2398135"/>
                </a:lnTo>
                <a:lnTo>
                  <a:pt x="580653" y="2401930"/>
                </a:lnTo>
                <a:lnTo>
                  <a:pt x="573447" y="2405345"/>
                </a:lnTo>
                <a:lnTo>
                  <a:pt x="567000" y="2408001"/>
                </a:lnTo>
                <a:lnTo>
                  <a:pt x="559414" y="2410278"/>
                </a:lnTo>
                <a:lnTo>
                  <a:pt x="552588" y="2412175"/>
                </a:lnTo>
                <a:lnTo>
                  <a:pt x="545002" y="2413313"/>
                </a:lnTo>
                <a:lnTo>
                  <a:pt x="537038" y="2414452"/>
                </a:lnTo>
                <a:lnTo>
                  <a:pt x="529073" y="2415211"/>
                </a:lnTo>
                <a:lnTo>
                  <a:pt x="520729" y="2415211"/>
                </a:lnTo>
                <a:lnTo>
                  <a:pt x="503283" y="2415211"/>
                </a:lnTo>
                <a:lnTo>
                  <a:pt x="484699" y="2413693"/>
                </a:lnTo>
                <a:lnTo>
                  <a:pt x="374713" y="2405345"/>
                </a:lnTo>
                <a:lnTo>
                  <a:pt x="359163" y="2419385"/>
                </a:lnTo>
                <a:lnTo>
                  <a:pt x="343613" y="2432286"/>
                </a:lnTo>
                <a:lnTo>
                  <a:pt x="328064" y="2444049"/>
                </a:lnTo>
                <a:lnTo>
                  <a:pt x="312893" y="2455812"/>
                </a:lnTo>
                <a:lnTo>
                  <a:pt x="297722" y="2465678"/>
                </a:lnTo>
                <a:lnTo>
                  <a:pt x="282931" y="2475164"/>
                </a:lnTo>
                <a:lnTo>
                  <a:pt x="268140" y="2483512"/>
                </a:lnTo>
                <a:lnTo>
                  <a:pt x="253348" y="2490722"/>
                </a:lnTo>
                <a:lnTo>
                  <a:pt x="239316" y="2497552"/>
                </a:lnTo>
                <a:lnTo>
                  <a:pt x="224904" y="2502864"/>
                </a:lnTo>
                <a:lnTo>
                  <a:pt x="210871" y="2507417"/>
                </a:lnTo>
                <a:lnTo>
                  <a:pt x="197217" y="2511591"/>
                </a:lnTo>
                <a:lnTo>
                  <a:pt x="183564" y="2515007"/>
                </a:lnTo>
                <a:lnTo>
                  <a:pt x="169910" y="2517283"/>
                </a:lnTo>
                <a:lnTo>
                  <a:pt x="156257" y="2518422"/>
                </a:lnTo>
                <a:lnTo>
                  <a:pt x="142983" y="2519560"/>
                </a:lnTo>
                <a:lnTo>
                  <a:pt x="133501" y="2520319"/>
                </a:lnTo>
                <a:lnTo>
                  <a:pt x="124399" y="2520698"/>
                </a:lnTo>
                <a:lnTo>
                  <a:pt x="114917" y="2520698"/>
                </a:lnTo>
                <a:lnTo>
                  <a:pt x="105815" y="2520698"/>
                </a:lnTo>
                <a:lnTo>
                  <a:pt x="96713" y="2520698"/>
                </a:lnTo>
                <a:lnTo>
                  <a:pt x="87231" y="2519939"/>
                </a:lnTo>
                <a:lnTo>
                  <a:pt x="78129" y="2518801"/>
                </a:lnTo>
                <a:lnTo>
                  <a:pt x="69406" y="2518042"/>
                </a:lnTo>
                <a:lnTo>
                  <a:pt x="60682" y="2516145"/>
                </a:lnTo>
                <a:lnTo>
                  <a:pt x="51580" y="2515007"/>
                </a:lnTo>
                <a:lnTo>
                  <a:pt x="34134" y="2510453"/>
                </a:lnTo>
                <a:lnTo>
                  <a:pt x="17067" y="2505900"/>
                </a:lnTo>
                <a:lnTo>
                  <a:pt x="0" y="2499449"/>
                </a:lnTo>
                <a:lnTo>
                  <a:pt x="1138" y="2459607"/>
                </a:lnTo>
                <a:lnTo>
                  <a:pt x="18584" y="2464919"/>
                </a:lnTo>
                <a:lnTo>
                  <a:pt x="37168" y="2469852"/>
                </a:lnTo>
                <a:lnTo>
                  <a:pt x="55752" y="2474026"/>
                </a:lnTo>
                <a:lnTo>
                  <a:pt x="74715" y="2477441"/>
                </a:lnTo>
                <a:lnTo>
                  <a:pt x="93678" y="2479718"/>
                </a:lnTo>
                <a:lnTo>
                  <a:pt x="113400" y="2481615"/>
                </a:lnTo>
                <a:lnTo>
                  <a:pt x="122882" y="2481994"/>
                </a:lnTo>
                <a:lnTo>
                  <a:pt x="133122" y="2481994"/>
                </a:lnTo>
                <a:lnTo>
                  <a:pt x="142983" y="2481994"/>
                </a:lnTo>
                <a:lnTo>
                  <a:pt x="153602" y="2481615"/>
                </a:lnTo>
                <a:lnTo>
                  <a:pt x="163463" y="2479718"/>
                </a:lnTo>
                <a:lnTo>
                  <a:pt x="172945" y="2477441"/>
                </a:lnTo>
                <a:lnTo>
                  <a:pt x="182805" y="2475544"/>
                </a:lnTo>
                <a:lnTo>
                  <a:pt x="192287" y="2472887"/>
                </a:lnTo>
                <a:lnTo>
                  <a:pt x="201769" y="2469093"/>
                </a:lnTo>
                <a:lnTo>
                  <a:pt x="211250" y="2465678"/>
                </a:lnTo>
                <a:lnTo>
                  <a:pt x="220353" y="2461883"/>
                </a:lnTo>
                <a:lnTo>
                  <a:pt x="229834" y="2457709"/>
                </a:lnTo>
                <a:lnTo>
                  <a:pt x="238936" y="2453156"/>
                </a:lnTo>
                <a:lnTo>
                  <a:pt x="248418" y="2447844"/>
                </a:lnTo>
                <a:lnTo>
                  <a:pt x="257141" y="2442152"/>
                </a:lnTo>
                <a:lnTo>
                  <a:pt x="266244" y="2436460"/>
                </a:lnTo>
                <a:lnTo>
                  <a:pt x="274967" y="2429630"/>
                </a:lnTo>
                <a:lnTo>
                  <a:pt x="283690" y="2422800"/>
                </a:lnTo>
                <a:lnTo>
                  <a:pt x="292792" y="2415590"/>
                </a:lnTo>
                <a:lnTo>
                  <a:pt x="301515" y="2407622"/>
                </a:lnTo>
                <a:lnTo>
                  <a:pt x="304928" y="2400792"/>
                </a:lnTo>
                <a:lnTo>
                  <a:pt x="308342" y="2393202"/>
                </a:lnTo>
                <a:lnTo>
                  <a:pt x="311376" y="2385613"/>
                </a:lnTo>
                <a:lnTo>
                  <a:pt x="313651" y="2377645"/>
                </a:lnTo>
                <a:lnTo>
                  <a:pt x="315548" y="2369297"/>
                </a:lnTo>
                <a:lnTo>
                  <a:pt x="315927" y="2360949"/>
                </a:lnTo>
                <a:lnTo>
                  <a:pt x="315927" y="2352222"/>
                </a:lnTo>
                <a:lnTo>
                  <a:pt x="314789" y="2343115"/>
                </a:lnTo>
                <a:lnTo>
                  <a:pt x="297343" y="2303272"/>
                </a:lnTo>
                <a:lnTo>
                  <a:pt x="290137" y="2285438"/>
                </a:lnTo>
                <a:lnTo>
                  <a:pt x="282931" y="2268363"/>
                </a:lnTo>
                <a:lnTo>
                  <a:pt x="276863" y="2252426"/>
                </a:lnTo>
                <a:lnTo>
                  <a:pt x="271932" y="2237627"/>
                </a:lnTo>
                <a:lnTo>
                  <a:pt x="267761" y="2223588"/>
                </a:lnTo>
                <a:lnTo>
                  <a:pt x="265106" y="2210307"/>
                </a:lnTo>
                <a:lnTo>
                  <a:pt x="263589" y="2203477"/>
                </a:lnTo>
                <a:lnTo>
                  <a:pt x="263209" y="2197405"/>
                </a:lnTo>
                <a:lnTo>
                  <a:pt x="262830" y="2191714"/>
                </a:lnTo>
                <a:lnTo>
                  <a:pt x="262451" y="2186022"/>
                </a:lnTo>
                <a:lnTo>
                  <a:pt x="262830" y="2180709"/>
                </a:lnTo>
                <a:lnTo>
                  <a:pt x="263209" y="2175018"/>
                </a:lnTo>
                <a:lnTo>
                  <a:pt x="264347" y="2170085"/>
                </a:lnTo>
                <a:lnTo>
                  <a:pt x="265864" y="2164773"/>
                </a:lnTo>
                <a:lnTo>
                  <a:pt x="267002" y="2160219"/>
                </a:lnTo>
                <a:lnTo>
                  <a:pt x="269278" y="2155286"/>
                </a:lnTo>
                <a:lnTo>
                  <a:pt x="271932" y="2150733"/>
                </a:lnTo>
                <a:lnTo>
                  <a:pt x="274967" y="2146559"/>
                </a:lnTo>
                <a:lnTo>
                  <a:pt x="278001" y="2142005"/>
                </a:lnTo>
                <a:lnTo>
                  <a:pt x="282173" y="2138211"/>
                </a:lnTo>
                <a:lnTo>
                  <a:pt x="286344" y="2133657"/>
                </a:lnTo>
                <a:lnTo>
                  <a:pt x="290896" y="2129863"/>
                </a:lnTo>
                <a:lnTo>
                  <a:pt x="471804" y="1879045"/>
                </a:lnTo>
                <a:lnTo>
                  <a:pt x="474459" y="1874492"/>
                </a:lnTo>
                <a:lnTo>
                  <a:pt x="476356" y="1870318"/>
                </a:lnTo>
                <a:lnTo>
                  <a:pt x="477114" y="1865764"/>
                </a:lnTo>
                <a:lnTo>
                  <a:pt x="477114" y="1861591"/>
                </a:lnTo>
                <a:lnTo>
                  <a:pt x="476735" y="1856658"/>
                </a:lnTo>
                <a:lnTo>
                  <a:pt x="475597" y="1852104"/>
                </a:lnTo>
                <a:lnTo>
                  <a:pt x="473321" y="1847551"/>
                </a:lnTo>
                <a:lnTo>
                  <a:pt x="470287" y="1842238"/>
                </a:lnTo>
                <a:lnTo>
                  <a:pt x="329201" y="1720434"/>
                </a:lnTo>
                <a:lnTo>
                  <a:pt x="318582" y="1710189"/>
                </a:lnTo>
                <a:lnTo>
                  <a:pt x="313651" y="1705256"/>
                </a:lnTo>
                <a:lnTo>
                  <a:pt x="309480" y="1699944"/>
                </a:lnTo>
                <a:lnTo>
                  <a:pt x="304928" y="1695011"/>
                </a:lnTo>
                <a:lnTo>
                  <a:pt x="301136" y="1690078"/>
                </a:lnTo>
                <a:lnTo>
                  <a:pt x="297343" y="1684766"/>
                </a:lnTo>
                <a:lnTo>
                  <a:pt x="294309" y="1679454"/>
                </a:lnTo>
                <a:lnTo>
                  <a:pt x="291275" y="1674141"/>
                </a:lnTo>
                <a:lnTo>
                  <a:pt x="288241" y="1668450"/>
                </a:lnTo>
                <a:lnTo>
                  <a:pt x="285965" y="1663137"/>
                </a:lnTo>
                <a:lnTo>
                  <a:pt x="283690" y="1657445"/>
                </a:lnTo>
                <a:lnTo>
                  <a:pt x="282173" y="1652133"/>
                </a:lnTo>
                <a:lnTo>
                  <a:pt x="280276" y="1646441"/>
                </a:lnTo>
                <a:lnTo>
                  <a:pt x="279138" y="1640750"/>
                </a:lnTo>
                <a:lnTo>
                  <a:pt x="278001" y="1635058"/>
                </a:lnTo>
                <a:lnTo>
                  <a:pt x="277242" y="1629366"/>
                </a:lnTo>
                <a:lnTo>
                  <a:pt x="276863" y="1623674"/>
                </a:lnTo>
                <a:lnTo>
                  <a:pt x="276863" y="1617224"/>
                </a:lnTo>
                <a:lnTo>
                  <a:pt x="276863" y="1611532"/>
                </a:lnTo>
                <a:lnTo>
                  <a:pt x="277242" y="1605461"/>
                </a:lnTo>
                <a:lnTo>
                  <a:pt x="278001" y="1599769"/>
                </a:lnTo>
                <a:lnTo>
                  <a:pt x="280276" y="1588006"/>
                </a:lnTo>
                <a:lnTo>
                  <a:pt x="283310" y="1575484"/>
                </a:lnTo>
                <a:lnTo>
                  <a:pt x="287861" y="1563721"/>
                </a:lnTo>
                <a:lnTo>
                  <a:pt x="293171" y="1551199"/>
                </a:lnTo>
                <a:lnTo>
                  <a:pt x="299619" y="1539057"/>
                </a:lnTo>
                <a:lnTo>
                  <a:pt x="304170" y="1531847"/>
                </a:lnTo>
                <a:lnTo>
                  <a:pt x="308721" y="1525776"/>
                </a:lnTo>
                <a:lnTo>
                  <a:pt x="313651" y="1519704"/>
                </a:lnTo>
                <a:lnTo>
                  <a:pt x="319340" y="1514392"/>
                </a:lnTo>
                <a:lnTo>
                  <a:pt x="325788" y="1509459"/>
                </a:lnTo>
                <a:lnTo>
                  <a:pt x="332235" y="1505285"/>
                </a:lnTo>
                <a:lnTo>
                  <a:pt x="338683" y="1501111"/>
                </a:lnTo>
                <a:lnTo>
                  <a:pt x="345889" y="1497696"/>
                </a:lnTo>
                <a:lnTo>
                  <a:pt x="353474" y="1494661"/>
                </a:lnTo>
                <a:lnTo>
                  <a:pt x="361059" y="1492005"/>
                </a:lnTo>
                <a:lnTo>
                  <a:pt x="369024" y="1489728"/>
                </a:lnTo>
                <a:lnTo>
                  <a:pt x="377368" y="1488210"/>
                </a:lnTo>
                <a:lnTo>
                  <a:pt x="385712" y="1486692"/>
                </a:lnTo>
                <a:lnTo>
                  <a:pt x="394435" y="1485933"/>
                </a:lnTo>
                <a:lnTo>
                  <a:pt x="403916" y="1485554"/>
                </a:lnTo>
                <a:lnTo>
                  <a:pt x="413019" y="1485554"/>
                </a:lnTo>
                <a:lnTo>
                  <a:pt x="408088" y="1477585"/>
                </a:lnTo>
                <a:lnTo>
                  <a:pt x="403537" y="1469617"/>
                </a:lnTo>
                <a:lnTo>
                  <a:pt x="398986" y="1462028"/>
                </a:lnTo>
                <a:lnTo>
                  <a:pt x="395572" y="1454439"/>
                </a:lnTo>
                <a:lnTo>
                  <a:pt x="392159" y="1447229"/>
                </a:lnTo>
                <a:lnTo>
                  <a:pt x="388746" y="1440020"/>
                </a:lnTo>
                <a:lnTo>
                  <a:pt x="386091" y="1432810"/>
                </a:lnTo>
                <a:lnTo>
                  <a:pt x="384195" y="1425980"/>
                </a:lnTo>
                <a:lnTo>
                  <a:pt x="381919" y="1419150"/>
                </a:lnTo>
                <a:lnTo>
                  <a:pt x="380023" y="1411940"/>
                </a:lnTo>
                <a:lnTo>
                  <a:pt x="378885" y="1405489"/>
                </a:lnTo>
                <a:lnTo>
                  <a:pt x="377747" y="1398659"/>
                </a:lnTo>
                <a:lnTo>
                  <a:pt x="377368" y="1392588"/>
                </a:lnTo>
                <a:lnTo>
                  <a:pt x="376988" y="1386137"/>
                </a:lnTo>
                <a:lnTo>
                  <a:pt x="376988" y="1379687"/>
                </a:lnTo>
                <a:lnTo>
                  <a:pt x="377368" y="1373616"/>
                </a:lnTo>
                <a:lnTo>
                  <a:pt x="377747" y="1367544"/>
                </a:lnTo>
                <a:lnTo>
                  <a:pt x="378885" y="1361473"/>
                </a:lnTo>
                <a:lnTo>
                  <a:pt x="379643" y="1355402"/>
                </a:lnTo>
                <a:lnTo>
                  <a:pt x="381540" y="1349331"/>
                </a:lnTo>
                <a:lnTo>
                  <a:pt x="384953" y="1337947"/>
                </a:lnTo>
                <a:lnTo>
                  <a:pt x="389504" y="1326564"/>
                </a:lnTo>
                <a:lnTo>
                  <a:pt x="394435" y="1315180"/>
                </a:lnTo>
                <a:lnTo>
                  <a:pt x="400882" y="1304176"/>
                </a:lnTo>
                <a:lnTo>
                  <a:pt x="407709" y="1293551"/>
                </a:lnTo>
                <a:lnTo>
                  <a:pt x="415673" y="1282547"/>
                </a:lnTo>
                <a:lnTo>
                  <a:pt x="419845" y="1277235"/>
                </a:lnTo>
                <a:lnTo>
                  <a:pt x="424017" y="1272681"/>
                </a:lnTo>
                <a:lnTo>
                  <a:pt x="429327" y="1268128"/>
                </a:lnTo>
                <a:lnTo>
                  <a:pt x="434637" y="1263575"/>
                </a:lnTo>
                <a:lnTo>
                  <a:pt x="440705" y="1259780"/>
                </a:lnTo>
                <a:lnTo>
                  <a:pt x="446773" y="1255985"/>
                </a:lnTo>
                <a:lnTo>
                  <a:pt x="453979" y="1252570"/>
                </a:lnTo>
                <a:lnTo>
                  <a:pt x="461564" y="1249535"/>
                </a:lnTo>
                <a:lnTo>
                  <a:pt x="469529" y="1246499"/>
                </a:lnTo>
                <a:lnTo>
                  <a:pt x="478252" y="1244222"/>
                </a:lnTo>
                <a:lnTo>
                  <a:pt x="487354" y="1242705"/>
                </a:lnTo>
                <a:lnTo>
                  <a:pt x="497594" y="1240807"/>
                </a:lnTo>
                <a:lnTo>
                  <a:pt x="508214" y="1239669"/>
                </a:lnTo>
                <a:lnTo>
                  <a:pt x="519592" y="1239290"/>
                </a:lnTo>
                <a:lnTo>
                  <a:pt x="531728" y="1238531"/>
                </a:lnTo>
                <a:lnTo>
                  <a:pt x="544623" y="1239290"/>
                </a:lnTo>
                <a:lnTo>
                  <a:pt x="537038" y="1224491"/>
                </a:lnTo>
                <a:lnTo>
                  <a:pt x="530590" y="1210451"/>
                </a:lnTo>
                <a:lnTo>
                  <a:pt x="524901" y="1196412"/>
                </a:lnTo>
                <a:lnTo>
                  <a:pt x="520350" y="1182372"/>
                </a:lnTo>
                <a:lnTo>
                  <a:pt x="516937" y="1168712"/>
                </a:lnTo>
                <a:lnTo>
                  <a:pt x="515420" y="1162261"/>
                </a:lnTo>
                <a:lnTo>
                  <a:pt x="514661" y="1155431"/>
                </a:lnTo>
                <a:lnTo>
                  <a:pt x="513903" y="1148980"/>
                </a:lnTo>
                <a:lnTo>
                  <a:pt x="513144" y="1142529"/>
                </a:lnTo>
                <a:lnTo>
                  <a:pt x="513144" y="1135699"/>
                </a:lnTo>
                <a:lnTo>
                  <a:pt x="513903" y="1129249"/>
                </a:lnTo>
                <a:lnTo>
                  <a:pt x="514282" y="1123177"/>
                </a:lnTo>
                <a:lnTo>
                  <a:pt x="515040" y="1116347"/>
                </a:lnTo>
                <a:lnTo>
                  <a:pt x="515799" y="1110276"/>
                </a:lnTo>
                <a:lnTo>
                  <a:pt x="517316" y="1104205"/>
                </a:lnTo>
                <a:lnTo>
                  <a:pt x="519212" y="1097754"/>
                </a:lnTo>
                <a:lnTo>
                  <a:pt x="521109" y="1091683"/>
                </a:lnTo>
                <a:lnTo>
                  <a:pt x="523384" y="1085612"/>
                </a:lnTo>
                <a:lnTo>
                  <a:pt x="526418" y="1079540"/>
                </a:lnTo>
                <a:lnTo>
                  <a:pt x="529452" y="1073849"/>
                </a:lnTo>
                <a:lnTo>
                  <a:pt x="532487" y="1068157"/>
                </a:lnTo>
                <a:lnTo>
                  <a:pt x="536659" y="1061706"/>
                </a:lnTo>
                <a:lnTo>
                  <a:pt x="540451" y="1056014"/>
                </a:lnTo>
                <a:lnTo>
                  <a:pt x="545002" y="1050323"/>
                </a:lnTo>
                <a:lnTo>
                  <a:pt x="549933" y="1044631"/>
                </a:lnTo>
                <a:lnTo>
                  <a:pt x="555242" y="1039318"/>
                </a:lnTo>
                <a:lnTo>
                  <a:pt x="560173" y="1033627"/>
                </a:lnTo>
                <a:lnTo>
                  <a:pt x="569275" y="1027176"/>
                </a:lnTo>
                <a:lnTo>
                  <a:pt x="578378" y="1020725"/>
                </a:lnTo>
                <a:lnTo>
                  <a:pt x="587859" y="1014654"/>
                </a:lnTo>
                <a:lnTo>
                  <a:pt x="597720" y="1010101"/>
                </a:lnTo>
                <a:lnTo>
                  <a:pt x="607202" y="1005168"/>
                </a:lnTo>
                <a:lnTo>
                  <a:pt x="617442" y="1001753"/>
                </a:lnTo>
                <a:lnTo>
                  <a:pt x="628061" y="997958"/>
                </a:lnTo>
                <a:lnTo>
                  <a:pt x="638680" y="996061"/>
                </a:lnTo>
                <a:lnTo>
                  <a:pt x="649679" y="994164"/>
                </a:lnTo>
                <a:lnTo>
                  <a:pt x="661057" y="993405"/>
                </a:lnTo>
                <a:lnTo>
                  <a:pt x="672435" y="992646"/>
                </a:lnTo>
                <a:lnTo>
                  <a:pt x="684192" y="993784"/>
                </a:lnTo>
                <a:lnTo>
                  <a:pt x="696708" y="994923"/>
                </a:lnTo>
                <a:lnTo>
                  <a:pt x="709223" y="997199"/>
                </a:lnTo>
                <a:lnTo>
                  <a:pt x="722118" y="1000614"/>
                </a:lnTo>
                <a:lnTo>
                  <a:pt x="735772" y="1004788"/>
                </a:lnTo>
                <a:lnTo>
                  <a:pt x="733876" y="990749"/>
                </a:lnTo>
                <a:lnTo>
                  <a:pt x="733496" y="977468"/>
                </a:lnTo>
                <a:lnTo>
                  <a:pt x="733496" y="964187"/>
                </a:lnTo>
                <a:lnTo>
                  <a:pt x="733876" y="952045"/>
                </a:lnTo>
                <a:lnTo>
                  <a:pt x="735772" y="939523"/>
                </a:lnTo>
                <a:lnTo>
                  <a:pt x="737668" y="928139"/>
                </a:lnTo>
                <a:lnTo>
                  <a:pt x="740702" y="917135"/>
                </a:lnTo>
                <a:lnTo>
                  <a:pt x="744116" y="906890"/>
                </a:lnTo>
                <a:lnTo>
                  <a:pt x="748667" y="897024"/>
                </a:lnTo>
                <a:lnTo>
                  <a:pt x="753218" y="887158"/>
                </a:lnTo>
                <a:lnTo>
                  <a:pt x="758907" y="878431"/>
                </a:lnTo>
                <a:lnTo>
                  <a:pt x="765734" y="870083"/>
                </a:lnTo>
                <a:lnTo>
                  <a:pt x="772561" y="861735"/>
                </a:lnTo>
                <a:lnTo>
                  <a:pt x="780525" y="854146"/>
                </a:lnTo>
                <a:lnTo>
                  <a:pt x="789248" y="847695"/>
                </a:lnTo>
                <a:lnTo>
                  <a:pt x="798730" y="841245"/>
                </a:lnTo>
                <a:lnTo>
                  <a:pt x="805556" y="836312"/>
                </a:lnTo>
                <a:lnTo>
                  <a:pt x="813142" y="831758"/>
                </a:lnTo>
                <a:lnTo>
                  <a:pt x="819969" y="827964"/>
                </a:lnTo>
                <a:lnTo>
                  <a:pt x="827554" y="824549"/>
                </a:lnTo>
                <a:lnTo>
                  <a:pt x="835139" y="821134"/>
                </a:lnTo>
                <a:lnTo>
                  <a:pt x="842724" y="818098"/>
                </a:lnTo>
                <a:lnTo>
                  <a:pt x="849930" y="816201"/>
                </a:lnTo>
                <a:lnTo>
                  <a:pt x="857895" y="814304"/>
                </a:lnTo>
                <a:lnTo>
                  <a:pt x="865860" y="812786"/>
                </a:lnTo>
                <a:lnTo>
                  <a:pt x="873824" y="812027"/>
                </a:lnTo>
                <a:lnTo>
                  <a:pt x="881789" y="811647"/>
                </a:lnTo>
                <a:lnTo>
                  <a:pt x="890132" y="812027"/>
                </a:lnTo>
                <a:lnTo>
                  <a:pt x="898476" y="812786"/>
                </a:lnTo>
                <a:lnTo>
                  <a:pt x="906820" y="814304"/>
                </a:lnTo>
                <a:lnTo>
                  <a:pt x="915543" y="816580"/>
                </a:lnTo>
                <a:lnTo>
                  <a:pt x="924266" y="819616"/>
                </a:lnTo>
                <a:lnTo>
                  <a:pt x="1108588" y="949388"/>
                </a:lnTo>
                <a:lnTo>
                  <a:pt x="1112760" y="931175"/>
                </a:lnTo>
                <a:lnTo>
                  <a:pt x="1117691" y="914099"/>
                </a:lnTo>
                <a:lnTo>
                  <a:pt x="1123000" y="898542"/>
                </a:lnTo>
                <a:lnTo>
                  <a:pt x="1128689" y="884123"/>
                </a:lnTo>
                <a:lnTo>
                  <a:pt x="1134378" y="870842"/>
                </a:lnTo>
                <a:lnTo>
                  <a:pt x="1140446" y="858699"/>
                </a:lnTo>
                <a:lnTo>
                  <a:pt x="1147273" y="847695"/>
                </a:lnTo>
                <a:lnTo>
                  <a:pt x="1154100" y="837450"/>
                </a:lnTo>
                <a:lnTo>
                  <a:pt x="1161306" y="828723"/>
                </a:lnTo>
                <a:lnTo>
                  <a:pt x="1168891" y="820754"/>
                </a:lnTo>
                <a:lnTo>
                  <a:pt x="1176477" y="814304"/>
                </a:lnTo>
                <a:lnTo>
                  <a:pt x="1184441" y="808232"/>
                </a:lnTo>
                <a:lnTo>
                  <a:pt x="1192785" y="803299"/>
                </a:lnTo>
                <a:lnTo>
                  <a:pt x="1201129" y="799126"/>
                </a:lnTo>
                <a:lnTo>
                  <a:pt x="1210231" y="796849"/>
                </a:lnTo>
                <a:lnTo>
                  <a:pt x="1219333" y="794572"/>
                </a:lnTo>
                <a:lnTo>
                  <a:pt x="1262569" y="800643"/>
                </a:lnTo>
                <a:lnTo>
                  <a:pt x="1307322" y="736516"/>
                </a:lnTo>
                <a:lnTo>
                  <a:pt x="1338801" y="692120"/>
                </a:lnTo>
                <a:lnTo>
                  <a:pt x="1349421" y="676942"/>
                </a:lnTo>
                <a:lnTo>
                  <a:pt x="1354351" y="671250"/>
                </a:lnTo>
                <a:close/>
                <a:moveTo>
                  <a:pt x="1399863" y="261822"/>
                </a:moveTo>
                <a:lnTo>
                  <a:pt x="2057885" y="772184"/>
                </a:lnTo>
                <a:lnTo>
                  <a:pt x="2056368" y="775979"/>
                </a:lnTo>
                <a:lnTo>
                  <a:pt x="2054472" y="779773"/>
                </a:lnTo>
                <a:lnTo>
                  <a:pt x="2051817" y="783568"/>
                </a:lnTo>
                <a:lnTo>
                  <a:pt x="2049162" y="787362"/>
                </a:lnTo>
                <a:lnTo>
                  <a:pt x="2043094" y="795331"/>
                </a:lnTo>
                <a:lnTo>
                  <a:pt x="2035130" y="803299"/>
                </a:lnTo>
                <a:lnTo>
                  <a:pt x="2026406" y="810889"/>
                </a:lnTo>
                <a:lnTo>
                  <a:pt x="2016166" y="818478"/>
                </a:lnTo>
                <a:lnTo>
                  <a:pt x="2004788" y="826067"/>
                </a:lnTo>
                <a:lnTo>
                  <a:pt x="1992273" y="833276"/>
                </a:lnTo>
                <a:lnTo>
                  <a:pt x="1978998" y="840106"/>
                </a:lnTo>
                <a:lnTo>
                  <a:pt x="1964586" y="846936"/>
                </a:lnTo>
                <a:lnTo>
                  <a:pt x="1949037" y="853387"/>
                </a:lnTo>
                <a:lnTo>
                  <a:pt x="1932728" y="859079"/>
                </a:lnTo>
                <a:lnTo>
                  <a:pt x="1915661" y="864391"/>
                </a:lnTo>
                <a:lnTo>
                  <a:pt x="1897457" y="868945"/>
                </a:lnTo>
                <a:lnTo>
                  <a:pt x="1879252" y="872739"/>
                </a:lnTo>
                <a:lnTo>
                  <a:pt x="1859910" y="876154"/>
                </a:lnTo>
                <a:lnTo>
                  <a:pt x="1840188" y="878810"/>
                </a:lnTo>
                <a:lnTo>
                  <a:pt x="1819328" y="880708"/>
                </a:lnTo>
                <a:lnTo>
                  <a:pt x="1798848" y="881087"/>
                </a:lnTo>
                <a:lnTo>
                  <a:pt x="1777230" y="881087"/>
                </a:lnTo>
                <a:lnTo>
                  <a:pt x="1755612" y="879949"/>
                </a:lnTo>
                <a:lnTo>
                  <a:pt x="1744614" y="878810"/>
                </a:lnTo>
                <a:lnTo>
                  <a:pt x="1733615" y="877672"/>
                </a:lnTo>
                <a:lnTo>
                  <a:pt x="1722616" y="876154"/>
                </a:lnTo>
                <a:lnTo>
                  <a:pt x="1711618" y="874636"/>
                </a:lnTo>
                <a:lnTo>
                  <a:pt x="1700240" y="872360"/>
                </a:lnTo>
                <a:lnTo>
                  <a:pt x="1689241" y="869704"/>
                </a:lnTo>
                <a:lnTo>
                  <a:pt x="1677863" y="867047"/>
                </a:lnTo>
                <a:lnTo>
                  <a:pt x="1666485" y="864012"/>
                </a:lnTo>
                <a:lnTo>
                  <a:pt x="1655487" y="860597"/>
                </a:lnTo>
                <a:lnTo>
                  <a:pt x="1644109" y="856802"/>
                </a:lnTo>
                <a:lnTo>
                  <a:pt x="1632352" y="853008"/>
                </a:lnTo>
                <a:lnTo>
                  <a:pt x="1620974" y="848454"/>
                </a:lnTo>
                <a:lnTo>
                  <a:pt x="1609975" y="843901"/>
                </a:lnTo>
                <a:lnTo>
                  <a:pt x="1598597" y="838588"/>
                </a:lnTo>
                <a:lnTo>
                  <a:pt x="1587219" y="832897"/>
                </a:lnTo>
                <a:lnTo>
                  <a:pt x="1576220" y="827205"/>
                </a:lnTo>
                <a:lnTo>
                  <a:pt x="1564843" y="820754"/>
                </a:lnTo>
                <a:lnTo>
                  <a:pt x="1553844" y="814304"/>
                </a:lnTo>
                <a:lnTo>
                  <a:pt x="1542845" y="806715"/>
                </a:lnTo>
                <a:lnTo>
                  <a:pt x="1531847" y="799126"/>
                </a:lnTo>
                <a:lnTo>
                  <a:pt x="1520848" y="791536"/>
                </a:lnTo>
                <a:lnTo>
                  <a:pt x="1509849" y="783189"/>
                </a:lnTo>
                <a:lnTo>
                  <a:pt x="1499230" y="774841"/>
                </a:lnTo>
                <a:lnTo>
                  <a:pt x="1489369" y="766493"/>
                </a:lnTo>
                <a:lnTo>
                  <a:pt x="1479887" y="757386"/>
                </a:lnTo>
                <a:lnTo>
                  <a:pt x="1470406" y="748279"/>
                </a:lnTo>
                <a:lnTo>
                  <a:pt x="1461683" y="739172"/>
                </a:lnTo>
                <a:lnTo>
                  <a:pt x="1452580" y="729686"/>
                </a:lnTo>
                <a:lnTo>
                  <a:pt x="1444995" y="720200"/>
                </a:lnTo>
                <a:lnTo>
                  <a:pt x="1437031" y="710334"/>
                </a:lnTo>
                <a:lnTo>
                  <a:pt x="1429066" y="700847"/>
                </a:lnTo>
                <a:lnTo>
                  <a:pt x="1421860" y="690602"/>
                </a:lnTo>
                <a:lnTo>
                  <a:pt x="1415033" y="681116"/>
                </a:lnTo>
                <a:lnTo>
                  <a:pt x="1408207" y="670491"/>
                </a:lnTo>
                <a:lnTo>
                  <a:pt x="1402138" y="660246"/>
                </a:lnTo>
                <a:lnTo>
                  <a:pt x="1396070" y="650380"/>
                </a:lnTo>
                <a:lnTo>
                  <a:pt x="1390381" y="639756"/>
                </a:lnTo>
                <a:lnTo>
                  <a:pt x="1385072" y="629131"/>
                </a:lnTo>
                <a:lnTo>
                  <a:pt x="1379762" y="618506"/>
                </a:lnTo>
                <a:lnTo>
                  <a:pt x="1374831" y="607882"/>
                </a:lnTo>
                <a:lnTo>
                  <a:pt x="1370660" y="597257"/>
                </a:lnTo>
                <a:lnTo>
                  <a:pt x="1366488" y="587012"/>
                </a:lnTo>
                <a:lnTo>
                  <a:pt x="1358523" y="565763"/>
                </a:lnTo>
                <a:lnTo>
                  <a:pt x="1352076" y="544513"/>
                </a:lnTo>
                <a:lnTo>
                  <a:pt x="1346766" y="523643"/>
                </a:lnTo>
                <a:lnTo>
                  <a:pt x="1342215" y="502774"/>
                </a:lnTo>
                <a:lnTo>
                  <a:pt x="1338801" y="482283"/>
                </a:lnTo>
                <a:lnTo>
                  <a:pt x="1336526" y="462172"/>
                </a:lnTo>
                <a:lnTo>
                  <a:pt x="1335009" y="442820"/>
                </a:lnTo>
                <a:lnTo>
                  <a:pt x="1334629" y="423468"/>
                </a:lnTo>
                <a:lnTo>
                  <a:pt x="1334629" y="404875"/>
                </a:lnTo>
                <a:lnTo>
                  <a:pt x="1335388" y="387041"/>
                </a:lnTo>
                <a:lnTo>
                  <a:pt x="1337284" y="370345"/>
                </a:lnTo>
                <a:lnTo>
                  <a:pt x="1339939" y="354408"/>
                </a:lnTo>
                <a:lnTo>
                  <a:pt x="1343353" y="339230"/>
                </a:lnTo>
                <a:lnTo>
                  <a:pt x="1347145" y="325190"/>
                </a:lnTo>
                <a:lnTo>
                  <a:pt x="1352076" y="312289"/>
                </a:lnTo>
                <a:lnTo>
                  <a:pt x="1354351" y="306597"/>
                </a:lnTo>
                <a:lnTo>
                  <a:pt x="1357385" y="300905"/>
                </a:lnTo>
                <a:lnTo>
                  <a:pt x="1360040" y="295593"/>
                </a:lnTo>
                <a:lnTo>
                  <a:pt x="1363074" y="290281"/>
                </a:lnTo>
                <a:lnTo>
                  <a:pt x="1366108" y="286107"/>
                </a:lnTo>
                <a:lnTo>
                  <a:pt x="1369522" y="281553"/>
                </a:lnTo>
                <a:lnTo>
                  <a:pt x="1372556" y="277759"/>
                </a:lnTo>
                <a:lnTo>
                  <a:pt x="1376348" y="274344"/>
                </a:lnTo>
                <a:lnTo>
                  <a:pt x="1380141" y="270929"/>
                </a:lnTo>
                <a:lnTo>
                  <a:pt x="1383555" y="268652"/>
                </a:lnTo>
                <a:lnTo>
                  <a:pt x="1387726" y="266375"/>
                </a:lnTo>
                <a:lnTo>
                  <a:pt x="1391519" y="264478"/>
                </a:lnTo>
                <a:lnTo>
                  <a:pt x="1396070" y="263340"/>
                </a:lnTo>
                <a:lnTo>
                  <a:pt x="1399863" y="261822"/>
                </a:lnTo>
                <a:close/>
                <a:moveTo>
                  <a:pt x="1782540" y="0"/>
                </a:moveTo>
                <a:lnTo>
                  <a:pt x="1793159" y="0"/>
                </a:lnTo>
                <a:lnTo>
                  <a:pt x="1803020" y="0"/>
                </a:lnTo>
                <a:lnTo>
                  <a:pt x="1813640" y="759"/>
                </a:lnTo>
                <a:lnTo>
                  <a:pt x="1824259" y="1518"/>
                </a:lnTo>
                <a:lnTo>
                  <a:pt x="1834878" y="2277"/>
                </a:lnTo>
                <a:lnTo>
                  <a:pt x="1845118" y="3794"/>
                </a:lnTo>
                <a:lnTo>
                  <a:pt x="1855738" y="5312"/>
                </a:lnTo>
                <a:lnTo>
                  <a:pt x="1866357" y="7589"/>
                </a:lnTo>
                <a:lnTo>
                  <a:pt x="1876977" y="10245"/>
                </a:lnTo>
                <a:lnTo>
                  <a:pt x="1887596" y="12901"/>
                </a:lnTo>
                <a:lnTo>
                  <a:pt x="1898595" y="15937"/>
                </a:lnTo>
                <a:lnTo>
                  <a:pt x="1909214" y="19352"/>
                </a:lnTo>
                <a:lnTo>
                  <a:pt x="1919454" y="23526"/>
                </a:lnTo>
                <a:lnTo>
                  <a:pt x="1930453" y="28079"/>
                </a:lnTo>
                <a:lnTo>
                  <a:pt x="1941072" y="32253"/>
                </a:lnTo>
                <a:lnTo>
                  <a:pt x="1952071" y="37566"/>
                </a:lnTo>
                <a:lnTo>
                  <a:pt x="1963069" y="42878"/>
                </a:lnTo>
                <a:lnTo>
                  <a:pt x="1973689" y="48570"/>
                </a:lnTo>
                <a:lnTo>
                  <a:pt x="1984687" y="55020"/>
                </a:lnTo>
                <a:lnTo>
                  <a:pt x="1995686" y="61851"/>
                </a:lnTo>
                <a:lnTo>
                  <a:pt x="2006305" y="68681"/>
                </a:lnTo>
                <a:lnTo>
                  <a:pt x="2017304" y="76270"/>
                </a:lnTo>
                <a:lnTo>
                  <a:pt x="2028303" y="84238"/>
                </a:lnTo>
                <a:lnTo>
                  <a:pt x="2039301" y="92586"/>
                </a:lnTo>
                <a:lnTo>
                  <a:pt x="2049162" y="100934"/>
                </a:lnTo>
                <a:lnTo>
                  <a:pt x="2059402" y="109282"/>
                </a:lnTo>
                <a:lnTo>
                  <a:pt x="2068884" y="117630"/>
                </a:lnTo>
                <a:lnTo>
                  <a:pt x="2078366" y="126357"/>
                </a:lnTo>
                <a:lnTo>
                  <a:pt x="2087468" y="135085"/>
                </a:lnTo>
                <a:lnTo>
                  <a:pt x="2095812" y="144192"/>
                </a:lnTo>
                <a:lnTo>
                  <a:pt x="2104156" y="153298"/>
                </a:lnTo>
                <a:lnTo>
                  <a:pt x="2112120" y="162026"/>
                </a:lnTo>
                <a:lnTo>
                  <a:pt x="2119705" y="171133"/>
                </a:lnTo>
                <a:lnTo>
                  <a:pt x="2126911" y="180619"/>
                </a:lnTo>
                <a:lnTo>
                  <a:pt x="2134117" y="189726"/>
                </a:lnTo>
                <a:lnTo>
                  <a:pt x="2140565" y="198833"/>
                </a:lnTo>
                <a:lnTo>
                  <a:pt x="2147012" y="208319"/>
                </a:lnTo>
                <a:lnTo>
                  <a:pt x="2153081" y="217805"/>
                </a:lnTo>
                <a:lnTo>
                  <a:pt x="2158390" y="227671"/>
                </a:lnTo>
                <a:lnTo>
                  <a:pt x="2164079" y="237157"/>
                </a:lnTo>
                <a:lnTo>
                  <a:pt x="2169010" y="246644"/>
                </a:lnTo>
                <a:lnTo>
                  <a:pt x="2173561" y="256509"/>
                </a:lnTo>
                <a:lnTo>
                  <a:pt x="2178112" y="266375"/>
                </a:lnTo>
                <a:lnTo>
                  <a:pt x="2181905" y="275861"/>
                </a:lnTo>
                <a:lnTo>
                  <a:pt x="2185697" y="286107"/>
                </a:lnTo>
                <a:lnTo>
                  <a:pt x="2189111" y="295593"/>
                </a:lnTo>
                <a:lnTo>
                  <a:pt x="2192145" y="305838"/>
                </a:lnTo>
                <a:lnTo>
                  <a:pt x="2195179" y="315704"/>
                </a:lnTo>
                <a:lnTo>
                  <a:pt x="2197834" y="325570"/>
                </a:lnTo>
                <a:lnTo>
                  <a:pt x="2200109" y="335815"/>
                </a:lnTo>
                <a:lnTo>
                  <a:pt x="2201626" y="346060"/>
                </a:lnTo>
                <a:lnTo>
                  <a:pt x="2203523" y="355926"/>
                </a:lnTo>
                <a:lnTo>
                  <a:pt x="2205040" y="366171"/>
                </a:lnTo>
                <a:lnTo>
                  <a:pt x="2206177" y="376037"/>
                </a:lnTo>
                <a:lnTo>
                  <a:pt x="2206936" y="386282"/>
                </a:lnTo>
                <a:lnTo>
                  <a:pt x="2207695" y="396527"/>
                </a:lnTo>
                <a:lnTo>
                  <a:pt x="2208074" y="406393"/>
                </a:lnTo>
                <a:lnTo>
                  <a:pt x="2208074" y="416638"/>
                </a:lnTo>
                <a:lnTo>
                  <a:pt x="2207695" y="426883"/>
                </a:lnTo>
                <a:lnTo>
                  <a:pt x="2206936" y="436749"/>
                </a:lnTo>
                <a:lnTo>
                  <a:pt x="2206177" y="447374"/>
                </a:lnTo>
                <a:lnTo>
                  <a:pt x="2205419" y="457619"/>
                </a:lnTo>
                <a:lnTo>
                  <a:pt x="2202385" y="477730"/>
                </a:lnTo>
                <a:lnTo>
                  <a:pt x="2198213" y="498220"/>
                </a:lnTo>
                <a:lnTo>
                  <a:pt x="2193283" y="517952"/>
                </a:lnTo>
                <a:lnTo>
                  <a:pt x="2187214" y="538063"/>
                </a:lnTo>
                <a:lnTo>
                  <a:pt x="2180767" y="557794"/>
                </a:lnTo>
                <a:lnTo>
                  <a:pt x="2172802" y="577146"/>
                </a:lnTo>
                <a:lnTo>
                  <a:pt x="2164079" y="596498"/>
                </a:lnTo>
                <a:lnTo>
                  <a:pt x="2154218" y="615850"/>
                </a:lnTo>
                <a:lnTo>
                  <a:pt x="2143599" y="634823"/>
                </a:lnTo>
                <a:lnTo>
                  <a:pt x="2132221" y="653795"/>
                </a:lnTo>
                <a:lnTo>
                  <a:pt x="2120085" y="671630"/>
                </a:lnTo>
                <a:lnTo>
                  <a:pt x="2106810" y="690223"/>
                </a:lnTo>
                <a:lnTo>
                  <a:pt x="2092778" y="707678"/>
                </a:lnTo>
                <a:lnTo>
                  <a:pt x="1438168" y="197694"/>
                </a:lnTo>
                <a:lnTo>
                  <a:pt x="1451063" y="181757"/>
                </a:lnTo>
                <a:lnTo>
                  <a:pt x="1464717" y="166579"/>
                </a:lnTo>
                <a:lnTo>
                  <a:pt x="1478750" y="151022"/>
                </a:lnTo>
                <a:lnTo>
                  <a:pt x="1493162" y="136603"/>
                </a:lnTo>
                <a:lnTo>
                  <a:pt x="1508712" y="122563"/>
                </a:lnTo>
                <a:lnTo>
                  <a:pt x="1523882" y="108903"/>
                </a:lnTo>
                <a:lnTo>
                  <a:pt x="1540190" y="95622"/>
                </a:lnTo>
                <a:lnTo>
                  <a:pt x="1556499" y="83479"/>
                </a:lnTo>
                <a:lnTo>
                  <a:pt x="1573566" y="71337"/>
                </a:lnTo>
                <a:lnTo>
                  <a:pt x="1590632" y="60333"/>
                </a:lnTo>
                <a:lnTo>
                  <a:pt x="1608458" y="50467"/>
                </a:lnTo>
                <a:lnTo>
                  <a:pt x="1626663" y="40981"/>
                </a:lnTo>
                <a:lnTo>
                  <a:pt x="1644867" y="32253"/>
                </a:lnTo>
                <a:lnTo>
                  <a:pt x="1663830" y="24664"/>
                </a:lnTo>
                <a:lnTo>
                  <a:pt x="1683173" y="18214"/>
                </a:lnTo>
                <a:lnTo>
                  <a:pt x="1692654" y="15178"/>
                </a:lnTo>
                <a:lnTo>
                  <a:pt x="1702515" y="12522"/>
                </a:lnTo>
                <a:lnTo>
                  <a:pt x="1711997" y="9866"/>
                </a:lnTo>
                <a:lnTo>
                  <a:pt x="1722237" y="7589"/>
                </a:lnTo>
                <a:lnTo>
                  <a:pt x="1731719" y="6071"/>
                </a:lnTo>
                <a:lnTo>
                  <a:pt x="1741959" y="4174"/>
                </a:lnTo>
                <a:lnTo>
                  <a:pt x="1752199" y="2656"/>
                </a:lnTo>
                <a:lnTo>
                  <a:pt x="1762060" y="1518"/>
                </a:lnTo>
                <a:lnTo>
                  <a:pt x="1772300" y="759"/>
                </a:lnTo>
                <a:lnTo>
                  <a:pt x="17825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p>
            <a:pPr algn="ctr">
              <a:defRPr/>
            </a:pPr>
            <a:endParaRPr lang="zh-CN" altLang="en-US" sz="17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68" name="KSO_Shape"/>
          <p:cNvSpPr/>
          <p:nvPr>
            <p:custDataLst>
              <p:tags r:id="rId14"/>
            </p:custDataLst>
          </p:nvPr>
        </p:nvSpPr>
        <p:spPr bwMode="auto">
          <a:xfrm>
            <a:off x="4075001" y="1624653"/>
            <a:ext cx="418664" cy="220777"/>
          </a:xfrm>
          <a:custGeom>
            <a:avLst/>
            <a:gdLst>
              <a:gd name="T0" fmla="*/ 1800397 w 3876"/>
              <a:gd name="T1" fmla="*/ 474761 h 2042"/>
              <a:gd name="T2" fmla="*/ 1770669 w 3876"/>
              <a:gd name="T3" fmla="*/ 660294 h 2042"/>
              <a:gd name="T4" fmla="*/ 1680556 w 3876"/>
              <a:gd name="T5" fmla="*/ 811417 h 2042"/>
              <a:gd name="T6" fmla="*/ 1530988 w 3876"/>
              <a:gd name="T7" fmla="*/ 912786 h 2042"/>
              <a:gd name="T8" fmla="*/ 1319176 w 3876"/>
              <a:gd name="T9" fmla="*/ 949521 h 2042"/>
              <a:gd name="T10" fmla="*/ 1087856 w 3876"/>
              <a:gd name="T11" fmla="*/ 891862 h 2042"/>
              <a:gd name="T12" fmla="*/ 900199 w 3876"/>
              <a:gd name="T13" fmla="*/ 746783 h 2042"/>
              <a:gd name="T14" fmla="*/ 712541 w 3876"/>
              <a:gd name="T15" fmla="*/ 891862 h 2042"/>
              <a:gd name="T16" fmla="*/ 481221 w 3876"/>
              <a:gd name="T17" fmla="*/ 949521 h 2042"/>
              <a:gd name="T18" fmla="*/ 269409 w 3876"/>
              <a:gd name="T19" fmla="*/ 912786 h 2042"/>
              <a:gd name="T20" fmla="*/ 119376 w 3876"/>
              <a:gd name="T21" fmla="*/ 811417 h 2042"/>
              <a:gd name="T22" fmla="*/ 29728 w 3876"/>
              <a:gd name="T23" fmla="*/ 660294 h 2042"/>
              <a:gd name="T24" fmla="*/ 0 w 3876"/>
              <a:gd name="T25" fmla="*/ 474761 h 2042"/>
              <a:gd name="T26" fmla="*/ 29728 w 3876"/>
              <a:gd name="T27" fmla="*/ 289227 h 2042"/>
              <a:gd name="T28" fmla="*/ 119376 w 3876"/>
              <a:gd name="T29" fmla="*/ 138104 h 2042"/>
              <a:gd name="T30" fmla="*/ 269409 w 3876"/>
              <a:gd name="T31" fmla="*/ 36735 h 2042"/>
              <a:gd name="T32" fmla="*/ 481221 w 3876"/>
              <a:gd name="T33" fmla="*/ 0 h 2042"/>
              <a:gd name="T34" fmla="*/ 712541 w 3876"/>
              <a:gd name="T35" fmla="*/ 57659 h 2042"/>
              <a:gd name="T36" fmla="*/ 900199 w 3876"/>
              <a:gd name="T37" fmla="*/ 202738 h 2042"/>
              <a:gd name="T38" fmla="*/ 1087856 w 3876"/>
              <a:gd name="T39" fmla="*/ 57659 h 2042"/>
              <a:gd name="T40" fmla="*/ 1319176 w 3876"/>
              <a:gd name="T41" fmla="*/ 0 h 2042"/>
              <a:gd name="T42" fmla="*/ 1530988 w 3876"/>
              <a:gd name="T43" fmla="*/ 36735 h 2042"/>
              <a:gd name="T44" fmla="*/ 1680556 w 3876"/>
              <a:gd name="T45" fmla="*/ 138104 h 2042"/>
              <a:gd name="T46" fmla="*/ 1770669 w 3876"/>
              <a:gd name="T47" fmla="*/ 289227 h 2042"/>
              <a:gd name="T48" fmla="*/ 1800397 w 3876"/>
              <a:gd name="T49" fmla="*/ 474761 h 2042"/>
              <a:gd name="T50" fmla="*/ 637757 w 3876"/>
              <a:gd name="T51" fmla="*/ 486385 h 2042"/>
              <a:gd name="T52" fmla="*/ 565295 w 3876"/>
              <a:gd name="T53" fmla="*/ 409196 h 2042"/>
              <a:gd name="T54" fmla="*/ 478898 w 3876"/>
              <a:gd name="T55" fmla="*/ 373391 h 2042"/>
              <a:gd name="T56" fmla="*/ 402720 w 3876"/>
              <a:gd name="T57" fmla="*/ 401291 h 2042"/>
              <a:gd name="T58" fmla="*/ 368347 w 3876"/>
              <a:gd name="T59" fmla="*/ 486385 h 2042"/>
              <a:gd name="T60" fmla="*/ 402720 w 3876"/>
              <a:gd name="T61" fmla="*/ 571480 h 2042"/>
              <a:gd name="T62" fmla="*/ 478898 w 3876"/>
              <a:gd name="T63" fmla="*/ 599379 h 2042"/>
              <a:gd name="T64" fmla="*/ 565295 w 3876"/>
              <a:gd name="T65" fmla="*/ 563575 h 2042"/>
              <a:gd name="T66" fmla="*/ 637757 w 3876"/>
              <a:gd name="T67" fmla="*/ 486385 h 2042"/>
              <a:gd name="T68" fmla="*/ 1432050 w 3876"/>
              <a:gd name="T69" fmla="*/ 486385 h 2042"/>
              <a:gd name="T70" fmla="*/ 1397677 w 3876"/>
              <a:gd name="T71" fmla="*/ 401291 h 2042"/>
              <a:gd name="T72" fmla="*/ 1321499 w 3876"/>
              <a:gd name="T73" fmla="*/ 373391 h 2042"/>
              <a:gd name="T74" fmla="*/ 1235102 w 3876"/>
              <a:gd name="T75" fmla="*/ 409196 h 2042"/>
              <a:gd name="T76" fmla="*/ 1162640 w 3876"/>
              <a:gd name="T77" fmla="*/ 486385 h 2042"/>
              <a:gd name="T78" fmla="*/ 1235102 w 3876"/>
              <a:gd name="T79" fmla="*/ 563575 h 2042"/>
              <a:gd name="T80" fmla="*/ 1321499 w 3876"/>
              <a:gd name="T81" fmla="*/ 599379 h 2042"/>
              <a:gd name="T82" fmla="*/ 1397677 w 3876"/>
              <a:gd name="T83" fmla="*/ 571480 h 2042"/>
              <a:gd name="T84" fmla="*/ 1432050 w 3876"/>
              <a:gd name="T85" fmla="*/ 486385 h 2042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3876" h="2042">
                <a:moveTo>
                  <a:pt x="3876" y="1021"/>
                </a:moveTo>
                <a:cubicBezTo>
                  <a:pt x="3876" y="1163"/>
                  <a:pt x="3855" y="1296"/>
                  <a:pt x="3812" y="1420"/>
                </a:cubicBezTo>
                <a:cubicBezTo>
                  <a:pt x="3769" y="1544"/>
                  <a:pt x="3704" y="1652"/>
                  <a:pt x="3618" y="1745"/>
                </a:cubicBezTo>
                <a:cubicBezTo>
                  <a:pt x="3532" y="1837"/>
                  <a:pt x="3425" y="1910"/>
                  <a:pt x="3296" y="1963"/>
                </a:cubicBezTo>
                <a:cubicBezTo>
                  <a:pt x="3167" y="2016"/>
                  <a:pt x="3015" y="2042"/>
                  <a:pt x="2840" y="2042"/>
                </a:cubicBezTo>
                <a:cubicBezTo>
                  <a:pt x="2662" y="2042"/>
                  <a:pt x="2496" y="2001"/>
                  <a:pt x="2342" y="1918"/>
                </a:cubicBezTo>
                <a:cubicBezTo>
                  <a:pt x="2188" y="1836"/>
                  <a:pt x="2054" y="1732"/>
                  <a:pt x="1938" y="1606"/>
                </a:cubicBezTo>
                <a:cubicBezTo>
                  <a:pt x="1822" y="1732"/>
                  <a:pt x="1687" y="1836"/>
                  <a:pt x="1534" y="1918"/>
                </a:cubicBezTo>
                <a:cubicBezTo>
                  <a:pt x="1380" y="2001"/>
                  <a:pt x="1214" y="2042"/>
                  <a:pt x="1036" y="2042"/>
                </a:cubicBezTo>
                <a:cubicBezTo>
                  <a:pt x="860" y="2042"/>
                  <a:pt x="708" y="2016"/>
                  <a:pt x="580" y="1963"/>
                </a:cubicBezTo>
                <a:cubicBezTo>
                  <a:pt x="451" y="1910"/>
                  <a:pt x="343" y="1837"/>
                  <a:pt x="257" y="1745"/>
                </a:cubicBezTo>
                <a:cubicBezTo>
                  <a:pt x="171" y="1652"/>
                  <a:pt x="107" y="1544"/>
                  <a:pt x="64" y="1420"/>
                </a:cubicBezTo>
                <a:cubicBezTo>
                  <a:pt x="21" y="1296"/>
                  <a:pt x="0" y="1163"/>
                  <a:pt x="0" y="1021"/>
                </a:cubicBezTo>
                <a:cubicBezTo>
                  <a:pt x="0" y="879"/>
                  <a:pt x="21" y="746"/>
                  <a:pt x="64" y="622"/>
                </a:cubicBezTo>
                <a:cubicBezTo>
                  <a:pt x="107" y="498"/>
                  <a:pt x="171" y="390"/>
                  <a:pt x="257" y="297"/>
                </a:cubicBezTo>
                <a:cubicBezTo>
                  <a:pt x="343" y="205"/>
                  <a:pt x="451" y="132"/>
                  <a:pt x="580" y="79"/>
                </a:cubicBezTo>
                <a:cubicBezTo>
                  <a:pt x="708" y="26"/>
                  <a:pt x="860" y="0"/>
                  <a:pt x="1036" y="0"/>
                </a:cubicBezTo>
                <a:cubicBezTo>
                  <a:pt x="1214" y="0"/>
                  <a:pt x="1380" y="41"/>
                  <a:pt x="1534" y="124"/>
                </a:cubicBezTo>
                <a:cubicBezTo>
                  <a:pt x="1687" y="207"/>
                  <a:pt x="1822" y="311"/>
                  <a:pt x="1938" y="436"/>
                </a:cubicBezTo>
                <a:cubicBezTo>
                  <a:pt x="2054" y="311"/>
                  <a:pt x="2188" y="207"/>
                  <a:pt x="2342" y="124"/>
                </a:cubicBezTo>
                <a:cubicBezTo>
                  <a:pt x="2496" y="41"/>
                  <a:pt x="2662" y="0"/>
                  <a:pt x="2840" y="0"/>
                </a:cubicBezTo>
                <a:cubicBezTo>
                  <a:pt x="3015" y="0"/>
                  <a:pt x="3167" y="26"/>
                  <a:pt x="3296" y="79"/>
                </a:cubicBezTo>
                <a:cubicBezTo>
                  <a:pt x="3425" y="132"/>
                  <a:pt x="3532" y="205"/>
                  <a:pt x="3618" y="297"/>
                </a:cubicBezTo>
                <a:cubicBezTo>
                  <a:pt x="3704" y="390"/>
                  <a:pt x="3769" y="498"/>
                  <a:pt x="3812" y="622"/>
                </a:cubicBezTo>
                <a:cubicBezTo>
                  <a:pt x="3855" y="746"/>
                  <a:pt x="3876" y="879"/>
                  <a:pt x="3876" y="1021"/>
                </a:cubicBezTo>
                <a:close/>
                <a:moveTo>
                  <a:pt x="1373" y="1046"/>
                </a:moveTo>
                <a:cubicBezTo>
                  <a:pt x="1323" y="986"/>
                  <a:pt x="1271" y="931"/>
                  <a:pt x="1217" y="880"/>
                </a:cubicBezTo>
                <a:cubicBezTo>
                  <a:pt x="1162" y="829"/>
                  <a:pt x="1100" y="803"/>
                  <a:pt x="1031" y="803"/>
                </a:cubicBezTo>
                <a:cubicBezTo>
                  <a:pt x="971" y="803"/>
                  <a:pt x="917" y="823"/>
                  <a:pt x="867" y="863"/>
                </a:cubicBezTo>
                <a:cubicBezTo>
                  <a:pt x="818" y="902"/>
                  <a:pt x="793" y="963"/>
                  <a:pt x="793" y="1046"/>
                </a:cubicBezTo>
                <a:cubicBezTo>
                  <a:pt x="793" y="1129"/>
                  <a:pt x="818" y="1190"/>
                  <a:pt x="867" y="1229"/>
                </a:cubicBezTo>
                <a:cubicBezTo>
                  <a:pt x="917" y="1269"/>
                  <a:pt x="971" y="1289"/>
                  <a:pt x="1031" y="1289"/>
                </a:cubicBezTo>
                <a:cubicBezTo>
                  <a:pt x="1100" y="1289"/>
                  <a:pt x="1162" y="1263"/>
                  <a:pt x="1217" y="1212"/>
                </a:cubicBezTo>
                <a:cubicBezTo>
                  <a:pt x="1271" y="1161"/>
                  <a:pt x="1323" y="1105"/>
                  <a:pt x="1373" y="1046"/>
                </a:cubicBezTo>
                <a:close/>
                <a:moveTo>
                  <a:pt x="3083" y="1046"/>
                </a:moveTo>
                <a:cubicBezTo>
                  <a:pt x="3083" y="963"/>
                  <a:pt x="3058" y="902"/>
                  <a:pt x="3009" y="863"/>
                </a:cubicBezTo>
                <a:cubicBezTo>
                  <a:pt x="2959" y="823"/>
                  <a:pt x="2905" y="803"/>
                  <a:pt x="2845" y="803"/>
                </a:cubicBezTo>
                <a:cubicBezTo>
                  <a:pt x="2776" y="803"/>
                  <a:pt x="2714" y="829"/>
                  <a:pt x="2659" y="880"/>
                </a:cubicBezTo>
                <a:cubicBezTo>
                  <a:pt x="2605" y="931"/>
                  <a:pt x="2553" y="986"/>
                  <a:pt x="2503" y="1046"/>
                </a:cubicBezTo>
                <a:cubicBezTo>
                  <a:pt x="2553" y="1105"/>
                  <a:pt x="2605" y="1161"/>
                  <a:pt x="2659" y="1212"/>
                </a:cubicBezTo>
                <a:cubicBezTo>
                  <a:pt x="2714" y="1263"/>
                  <a:pt x="2776" y="1289"/>
                  <a:pt x="2845" y="1289"/>
                </a:cubicBezTo>
                <a:cubicBezTo>
                  <a:pt x="2905" y="1289"/>
                  <a:pt x="2959" y="1269"/>
                  <a:pt x="3009" y="1229"/>
                </a:cubicBezTo>
                <a:cubicBezTo>
                  <a:pt x="3058" y="1190"/>
                  <a:pt x="3083" y="1129"/>
                  <a:pt x="3083" y="104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 anchorCtr="1">
            <a:normAutofit fontScale="42500" lnSpcReduction="20000"/>
          </a:bodyPr>
          <a:p>
            <a:endParaRPr lang="zh-CN" altLang="en-US" sz="1700">
              <a:sym typeface="Arial" panose="020B0604020202020204" pitchFamily="34" charset="0"/>
            </a:endParaRPr>
          </a:p>
        </p:txBody>
      </p:sp>
      <p:sp>
        <p:nvSpPr>
          <p:cNvPr id="69" name="KSO_Shape"/>
          <p:cNvSpPr/>
          <p:nvPr>
            <p:custDataLst>
              <p:tags r:id="rId15"/>
            </p:custDataLst>
          </p:nvPr>
        </p:nvSpPr>
        <p:spPr>
          <a:xfrm>
            <a:off x="7614597" y="2499334"/>
            <a:ext cx="172254" cy="390009"/>
          </a:xfrm>
          <a:custGeom>
            <a:avLst/>
            <a:gdLst>
              <a:gd name="connsiteX0" fmla="*/ 1193800 w 2387600"/>
              <a:gd name="connsiteY0" fmla="*/ 342900 h 5404814"/>
              <a:gd name="connsiteX1" fmla="*/ 930275 w 2387600"/>
              <a:gd name="connsiteY1" fmla="*/ 606425 h 5404814"/>
              <a:gd name="connsiteX2" fmla="*/ 1193800 w 2387600"/>
              <a:gd name="connsiteY2" fmla="*/ 869950 h 5404814"/>
              <a:gd name="connsiteX3" fmla="*/ 1457325 w 2387600"/>
              <a:gd name="connsiteY3" fmla="*/ 606425 h 5404814"/>
              <a:gd name="connsiteX4" fmla="*/ 1193800 w 2387600"/>
              <a:gd name="connsiteY4" fmla="*/ 342900 h 5404814"/>
              <a:gd name="connsiteX5" fmla="*/ 1193800 w 2387600"/>
              <a:gd name="connsiteY5" fmla="*/ 0 h 5404814"/>
              <a:gd name="connsiteX6" fmla="*/ 2387600 w 2387600"/>
              <a:gd name="connsiteY6" fmla="*/ 1193800 h 5404814"/>
              <a:gd name="connsiteX7" fmla="*/ 1658481 w 2387600"/>
              <a:gd name="connsiteY7" fmla="*/ 2293786 h 5404814"/>
              <a:gd name="connsiteX8" fmla="*/ 1580853 w 2387600"/>
              <a:gd name="connsiteY8" fmla="*/ 2317883 h 5404814"/>
              <a:gd name="connsiteX9" fmla="*/ 1580853 w 2387600"/>
              <a:gd name="connsiteY9" fmla="*/ 3478606 h 5404814"/>
              <a:gd name="connsiteX10" fmla="*/ 1320504 w 2387600"/>
              <a:gd name="connsiteY10" fmla="*/ 3735389 h 5404814"/>
              <a:gd name="connsiteX11" fmla="*/ 1580853 w 2387600"/>
              <a:gd name="connsiteY11" fmla="*/ 3992173 h 5404814"/>
              <a:gd name="connsiteX12" fmla="*/ 1580853 w 2387600"/>
              <a:gd name="connsiteY12" fmla="*/ 4001885 h 5404814"/>
              <a:gd name="connsiteX13" fmla="*/ 1320504 w 2387600"/>
              <a:gd name="connsiteY13" fmla="*/ 4258668 h 5404814"/>
              <a:gd name="connsiteX14" fmla="*/ 1580853 w 2387600"/>
              <a:gd name="connsiteY14" fmla="*/ 4515452 h 5404814"/>
              <a:gd name="connsiteX15" fmla="*/ 1580853 w 2387600"/>
              <a:gd name="connsiteY15" fmla="*/ 4525164 h 5404814"/>
              <a:gd name="connsiteX16" fmla="*/ 1320504 w 2387600"/>
              <a:gd name="connsiteY16" fmla="*/ 4781947 h 5404814"/>
              <a:gd name="connsiteX17" fmla="*/ 1577964 w 2387600"/>
              <a:gd name="connsiteY17" fmla="*/ 5035881 h 5404814"/>
              <a:gd name="connsiteX18" fmla="*/ 1191121 w 2387600"/>
              <a:gd name="connsiteY18" fmla="*/ 5404814 h 5404814"/>
              <a:gd name="connsiteX19" fmla="*/ 806747 w 2387600"/>
              <a:gd name="connsiteY19" fmla="*/ 5038235 h 5404814"/>
              <a:gd name="connsiteX20" fmla="*/ 806747 w 2387600"/>
              <a:gd name="connsiteY20" fmla="*/ 2317883 h 5404814"/>
              <a:gd name="connsiteX21" fmla="*/ 729119 w 2387600"/>
              <a:gd name="connsiteY21" fmla="*/ 2293786 h 5404814"/>
              <a:gd name="connsiteX22" fmla="*/ 0 w 2387600"/>
              <a:gd name="connsiteY22" fmla="*/ 1193800 h 5404814"/>
              <a:gd name="connsiteX23" fmla="*/ 1193800 w 2387600"/>
              <a:gd name="connsiteY23" fmla="*/ 0 h 5404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387600" h="5404814">
                <a:moveTo>
                  <a:pt x="1193800" y="342900"/>
                </a:moveTo>
                <a:cubicBezTo>
                  <a:pt x="1048259" y="342900"/>
                  <a:pt x="930275" y="460884"/>
                  <a:pt x="930275" y="606425"/>
                </a:cubicBezTo>
                <a:cubicBezTo>
                  <a:pt x="930275" y="751966"/>
                  <a:pt x="1048259" y="869950"/>
                  <a:pt x="1193800" y="869950"/>
                </a:cubicBezTo>
                <a:cubicBezTo>
                  <a:pt x="1339341" y="869950"/>
                  <a:pt x="1457325" y="751966"/>
                  <a:pt x="1457325" y="606425"/>
                </a:cubicBezTo>
                <a:cubicBezTo>
                  <a:pt x="1457325" y="460884"/>
                  <a:pt x="1339341" y="342900"/>
                  <a:pt x="1193800" y="342900"/>
                </a:cubicBezTo>
                <a:close/>
                <a:moveTo>
                  <a:pt x="1193800" y="0"/>
                </a:moveTo>
                <a:cubicBezTo>
                  <a:pt x="1853118" y="0"/>
                  <a:pt x="2387600" y="534482"/>
                  <a:pt x="2387600" y="1193800"/>
                </a:cubicBezTo>
                <a:cubicBezTo>
                  <a:pt x="2387600" y="1688289"/>
                  <a:pt x="2086954" y="2112557"/>
                  <a:pt x="1658481" y="2293786"/>
                </a:cubicBezTo>
                <a:lnTo>
                  <a:pt x="1580853" y="2317883"/>
                </a:lnTo>
                <a:lnTo>
                  <a:pt x="1580853" y="3478606"/>
                </a:lnTo>
                <a:lnTo>
                  <a:pt x="1320504" y="3735389"/>
                </a:lnTo>
                <a:lnTo>
                  <a:pt x="1580853" y="3992173"/>
                </a:lnTo>
                <a:lnTo>
                  <a:pt x="1580853" y="4001885"/>
                </a:lnTo>
                <a:lnTo>
                  <a:pt x="1320504" y="4258668"/>
                </a:lnTo>
                <a:lnTo>
                  <a:pt x="1580853" y="4515452"/>
                </a:lnTo>
                <a:lnTo>
                  <a:pt x="1580853" y="4525164"/>
                </a:lnTo>
                <a:lnTo>
                  <a:pt x="1320504" y="4781947"/>
                </a:lnTo>
                <a:lnTo>
                  <a:pt x="1577964" y="5035881"/>
                </a:lnTo>
                <a:lnTo>
                  <a:pt x="1191121" y="5404814"/>
                </a:lnTo>
                <a:lnTo>
                  <a:pt x="806747" y="5038235"/>
                </a:lnTo>
                <a:lnTo>
                  <a:pt x="806747" y="2317883"/>
                </a:lnTo>
                <a:lnTo>
                  <a:pt x="729119" y="2293786"/>
                </a:lnTo>
                <a:cubicBezTo>
                  <a:pt x="300646" y="2112557"/>
                  <a:pt x="0" y="1688289"/>
                  <a:pt x="0" y="1193800"/>
                </a:cubicBezTo>
                <a:cubicBezTo>
                  <a:pt x="0" y="534482"/>
                  <a:pt x="534482" y="0"/>
                  <a:pt x="1193800" y="0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70" name="KSO_Shape"/>
          <p:cNvSpPr/>
          <p:nvPr>
            <p:custDataLst>
              <p:tags r:id="rId16"/>
            </p:custDataLst>
          </p:nvPr>
        </p:nvSpPr>
        <p:spPr bwMode="auto">
          <a:xfrm>
            <a:off x="6702410" y="3857871"/>
            <a:ext cx="274606" cy="333530"/>
          </a:xfrm>
          <a:custGeom>
            <a:avLst/>
            <a:gdLst>
              <a:gd name="T0" fmla="*/ 2147483646 w 4375"/>
              <a:gd name="T1" fmla="*/ 2147483646 h 5317"/>
              <a:gd name="T2" fmla="*/ 2147483646 w 4375"/>
              <a:gd name="T3" fmla="*/ 2147483646 h 5317"/>
              <a:gd name="T4" fmla="*/ 2147483646 w 4375"/>
              <a:gd name="T5" fmla="*/ 2147483646 h 5317"/>
              <a:gd name="T6" fmla="*/ 2147483646 w 4375"/>
              <a:gd name="T7" fmla="*/ 2147483646 h 5317"/>
              <a:gd name="T8" fmla="*/ 2147483646 w 4375"/>
              <a:gd name="T9" fmla="*/ 2147483646 h 5317"/>
              <a:gd name="T10" fmla="*/ 2147483646 w 4375"/>
              <a:gd name="T11" fmla="*/ 2147483646 h 5317"/>
              <a:gd name="T12" fmla="*/ 2147483646 w 4375"/>
              <a:gd name="T13" fmla="*/ 2147483646 h 5317"/>
              <a:gd name="T14" fmla="*/ 2147483646 w 4375"/>
              <a:gd name="T15" fmla="*/ 2147483646 h 5317"/>
              <a:gd name="T16" fmla="*/ 2147483646 w 4375"/>
              <a:gd name="T17" fmla="*/ 2147483646 h 5317"/>
              <a:gd name="T18" fmla="*/ 2147483646 w 4375"/>
              <a:gd name="T19" fmla="*/ 2147483646 h 5317"/>
              <a:gd name="T20" fmla="*/ 2147483646 w 4375"/>
              <a:gd name="T21" fmla="*/ 2147483646 h 5317"/>
              <a:gd name="T22" fmla="*/ 2147483646 w 4375"/>
              <a:gd name="T23" fmla="*/ 2147483646 h 5317"/>
              <a:gd name="T24" fmla="*/ 2147483646 w 4375"/>
              <a:gd name="T25" fmla="*/ 2147483646 h 5317"/>
              <a:gd name="T26" fmla="*/ 2147483646 w 4375"/>
              <a:gd name="T27" fmla="*/ 2147483646 h 5317"/>
              <a:gd name="T28" fmla="*/ 2147483646 w 4375"/>
              <a:gd name="T29" fmla="*/ 1103836253 h 5317"/>
              <a:gd name="T30" fmla="*/ 2147483646 w 4375"/>
              <a:gd name="T31" fmla="*/ 183951271 h 5317"/>
              <a:gd name="T32" fmla="*/ 2147483646 w 4375"/>
              <a:gd name="T33" fmla="*/ 0 h 5317"/>
              <a:gd name="T34" fmla="*/ 2147483646 w 4375"/>
              <a:gd name="T35" fmla="*/ 367902543 h 5317"/>
              <a:gd name="T36" fmla="*/ 2147483646 w 4375"/>
              <a:gd name="T37" fmla="*/ 1517694547 h 5317"/>
              <a:gd name="T38" fmla="*/ 2147483646 w 4375"/>
              <a:gd name="T39" fmla="*/ 2147483646 h 5317"/>
              <a:gd name="T40" fmla="*/ 2147483646 w 4375"/>
              <a:gd name="T41" fmla="*/ 2147483646 h 5317"/>
              <a:gd name="T42" fmla="*/ 2147483646 w 4375"/>
              <a:gd name="T43" fmla="*/ 2147483646 h 5317"/>
              <a:gd name="T44" fmla="*/ 2147483646 w 4375"/>
              <a:gd name="T45" fmla="*/ 2147483646 h 5317"/>
              <a:gd name="T46" fmla="*/ 2147483646 w 4375"/>
              <a:gd name="T47" fmla="*/ 2147483646 h 5317"/>
              <a:gd name="T48" fmla="*/ 2147483646 w 4375"/>
              <a:gd name="T49" fmla="*/ 2147483646 h 5317"/>
              <a:gd name="T50" fmla="*/ 2147483646 w 4375"/>
              <a:gd name="T51" fmla="*/ 2147483646 h 5317"/>
              <a:gd name="T52" fmla="*/ 2147483646 w 4375"/>
              <a:gd name="T53" fmla="*/ 2147483646 h 5317"/>
              <a:gd name="T54" fmla="*/ 2147483646 w 4375"/>
              <a:gd name="T55" fmla="*/ 2147483646 h 5317"/>
              <a:gd name="T56" fmla="*/ 2147483646 w 4375"/>
              <a:gd name="T57" fmla="*/ 2147483646 h 5317"/>
              <a:gd name="T58" fmla="*/ 2147483646 w 4375"/>
              <a:gd name="T59" fmla="*/ 2147483646 h 5317"/>
              <a:gd name="T60" fmla="*/ 2147483646 w 4375"/>
              <a:gd name="T61" fmla="*/ 2147483646 h 5317"/>
              <a:gd name="T62" fmla="*/ 2147483646 w 4375"/>
              <a:gd name="T63" fmla="*/ 2147483646 h 5317"/>
              <a:gd name="T64" fmla="*/ 2147483646 w 4375"/>
              <a:gd name="T65" fmla="*/ 2147483646 h 5317"/>
              <a:gd name="T66" fmla="*/ 2147483646 w 4375"/>
              <a:gd name="T67" fmla="*/ 2147483646 h 5317"/>
              <a:gd name="T68" fmla="*/ 2147483646 w 4375"/>
              <a:gd name="T69" fmla="*/ 2147483646 h 5317"/>
              <a:gd name="T70" fmla="*/ 2147483646 w 4375"/>
              <a:gd name="T71" fmla="*/ 2147483646 h 5317"/>
              <a:gd name="T72" fmla="*/ 2147483646 w 4375"/>
              <a:gd name="T73" fmla="*/ 2147483646 h 5317"/>
              <a:gd name="T74" fmla="*/ 2147483646 w 4375"/>
              <a:gd name="T75" fmla="*/ 2147483646 h 5317"/>
              <a:gd name="T76" fmla="*/ 2147483646 w 4375"/>
              <a:gd name="T77" fmla="*/ 2147483646 h 5317"/>
              <a:gd name="T78" fmla="*/ 2147483646 w 4375"/>
              <a:gd name="T79" fmla="*/ 2147483646 h 5317"/>
              <a:gd name="T80" fmla="*/ 2147483646 w 4375"/>
              <a:gd name="T81" fmla="*/ 2147483646 h 5317"/>
              <a:gd name="T82" fmla="*/ 2147483646 w 4375"/>
              <a:gd name="T83" fmla="*/ 2147483646 h 5317"/>
              <a:gd name="T84" fmla="*/ 2147483646 w 4375"/>
              <a:gd name="T85" fmla="*/ 2147483646 h 5317"/>
              <a:gd name="T86" fmla="*/ 2147483646 w 4375"/>
              <a:gd name="T87" fmla="*/ 2147483646 h 5317"/>
              <a:gd name="T88" fmla="*/ 2147483646 w 4375"/>
              <a:gd name="T89" fmla="*/ 2147483646 h 5317"/>
              <a:gd name="T90" fmla="*/ 2147483646 w 4375"/>
              <a:gd name="T91" fmla="*/ 2147483646 h 5317"/>
              <a:gd name="T92" fmla="*/ 2147483646 w 4375"/>
              <a:gd name="T93" fmla="*/ 2147483646 h 5317"/>
              <a:gd name="T94" fmla="*/ 2147483646 w 4375"/>
              <a:gd name="T95" fmla="*/ 2147483646 h 5317"/>
              <a:gd name="T96" fmla="*/ 2147483646 w 4375"/>
              <a:gd name="T97" fmla="*/ 2147483646 h 5317"/>
              <a:gd name="T98" fmla="*/ 2147483646 w 4375"/>
              <a:gd name="T99" fmla="*/ 2147483646 h 5317"/>
              <a:gd name="T100" fmla="*/ 2147483646 w 4375"/>
              <a:gd name="T101" fmla="*/ 2147483646 h 5317"/>
              <a:gd name="T102" fmla="*/ 2147483646 w 4375"/>
              <a:gd name="T103" fmla="*/ 2147483646 h 531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4375" h="5317">
                <a:moveTo>
                  <a:pt x="3651" y="2388"/>
                </a:moveTo>
                <a:lnTo>
                  <a:pt x="3651" y="1443"/>
                </a:lnTo>
                <a:lnTo>
                  <a:pt x="3650" y="1410"/>
                </a:lnTo>
                <a:lnTo>
                  <a:pt x="3650" y="1376"/>
                </a:lnTo>
                <a:lnTo>
                  <a:pt x="3647" y="1343"/>
                </a:lnTo>
                <a:lnTo>
                  <a:pt x="3645" y="1309"/>
                </a:lnTo>
                <a:lnTo>
                  <a:pt x="3641" y="1276"/>
                </a:lnTo>
                <a:lnTo>
                  <a:pt x="3638" y="1242"/>
                </a:lnTo>
                <a:lnTo>
                  <a:pt x="3633" y="1208"/>
                </a:lnTo>
                <a:lnTo>
                  <a:pt x="3627" y="1175"/>
                </a:lnTo>
                <a:lnTo>
                  <a:pt x="3621" y="1141"/>
                </a:lnTo>
                <a:lnTo>
                  <a:pt x="3614" y="1109"/>
                </a:lnTo>
                <a:lnTo>
                  <a:pt x="3607" y="1077"/>
                </a:lnTo>
                <a:lnTo>
                  <a:pt x="3598" y="1043"/>
                </a:lnTo>
                <a:lnTo>
                  <a:pt x="3589" y="1011"/>
                </a:lnTo>
                <a:lnTo>
                  <a:pt x="3579" y="979"/>
                </a:lnTo>
                <a:lnTo>
                  <a:pt x="3568" y="946"/>
                </a:lnTo>
                <a:lnTo>
                  <a:pt x="3558" y="915"/>
                </a:lnTo>
                <a:lnTo>
                  <a:pt x="3546" y="884"/>
                </a:lnTo>
                <a:lnTo>
                  <a:pt x="3533" y="852"/>
                </a:lnTo>
                <a:lnTo>
                  <a:pt x="3519" y="822"/>
                </a:lnTo>
                <a:lnTo>
                  <a:pt x="3505" y="791"/>
                </a:lnTo>
                <a:lnTo>
                  <a:pt x="3489" y="761"/>
                </a:lnTo>
                <a:lnTo>
                  <a:pt x="3474" y="731"/>
                </a:lnTo>
                <a:lnTo>
                  <a:pt x="3458" y="701"/>
                </a:lnTo>
                <a:lnTo>
                  <a:pt x="3442" y="671"/>
                </a:lnTo>
                <a:lnTo>
                  <a:pt x="3424" y="642"/>
                </a:lnTo>
                <a:lnTo>
                  <a:pt x="3404" y="613"/>
                </a:lnTo>
                <a:lnTo>
                  <a:pt x="3385" y="586"/>
                </a:lnTo>
                <a:lnTo>
                  <a:pt x="3366" y="558"/>
                </a:lnTo>
                <a:lnTo>
                  <a:pt x="3346" y="531"/>
                </a:lnTo>
                <a:lnTo>
                  <a:pt x="3324" y="504"/>
                </a:lnTo>
                <a:lnTo>
                  <a:pt x="3301" y="478"/>
                </a:lnTo>
                <a:lnTo>
                  <a:pt x="3280" y="453"/>
                </a:lnTo>
                <a:lnTo>
                  <a:pt x="3256" y="428"/>
                </a:lnTo>
                <a:lnTo>
                  <a:pt x="3232" y="403"/>
                </a:lnTo>
                <a:lnTo>
                  <a:pt x="3207" y="379"/>
                </a:lnTo>
                <a:lnTo>
                  <a:pt x="3182" y="355"/>
                </a:lnTo>
                <a:lnTo>
                  <a:pt x="3155" y="332"/>
                </a:lnTo>
                <a:lnTo>
                  <a:pt x="3129" y="311"/>
                </a:lnTo>
                <a:lnTo>
                  <a:pt x="3100" y="289"/>
                </a:lnTo>
                <a:lnTo>
                  <a:pt x="3073" y="267"/>
                </a:lnTo>
                <a:lnTo>
                  <a:pt x="3044" y="247"/>
                </a:lnTo>
                <a:lnTo>
                  <a:pt x="3014" y="228"/>
                </a:lnTo>
                <a:lnTo>
                  <a:pt x="2983" y="209"/>
                </a:lnTo>
                <a:lnTo>
                  <a:pt x="2952" y="190"/>
                </a:lnTo>
                <a:lnTo>
                  <a:pt x="2921" y="173"/>
                </a:lnTo>
                <a:lnTo>
                  <a:pt x="2888" y="156"/>
                </a:lnTo>
                <a:lnTo>
                  <a:pt x="2855" y="139"/>
                </a:lnTo>
                <a:lnTo>
                  <a:pt x="2821" y="125"/>
                </a:lnTo>
                <a:lnTo>
                  <a:pt x="2787" y="111"/>
                </a:lnTo>
                <a:lnTo>
                  <a:pt x="2752" y="96"/>
                </a:lnTo>
                <a:lnTo>
                  <a:pt x="2716" y="83"/>
                </a:lnTo>
                <a:lnTo>
                  <a:pt x="2679" y="71"/>
                </a:lnTo>
                <a:lnTo>
                  <a:pt x="2642" y="60"/>
                </a:lnTo>
                <a:lnTo>
                  <a:pt x="2604" y="51"/>
                </a:lnTo>
                <a:lnTo>
                  <a:pt x="2565" y="41"/>
                </a:lnTo>
                <a:lnTo>
                  <a:pt x="2526" y="33"/>
                </a:lnTo>
                <a:lnTo>
                  <a:pt x="2486" y="24"/>
                </a:lnTo>
                <a:lnTo>
                  <a:pt x="2445" y="18"/>
                </a:lnTo>
                <a:lnTo>
                  <a:pt x="2404" y="12"/>
                </a:lnTo>
                <a:lnTo>
                  <a:pt x="2362" y="8"/>
                </a:lnTo>
                <a:lnTo>
                  <a:pt x="2320" y="4"/>
                </a:lnTo>
                <a:lnTo>
                  <a:pt x="2275" y="2"/>
                </a:lnTo>
                <a:lnTo>
                  <a:pt x="2232" y="0"/>
                </a:lnTo>
                <a:lnTo>
                  <a:pt x="2187" y="0"/>
                </a:lnTo>
                <a:lnTo>
                  <a:pt x="2143" y="0"/>
                </a:lnTo>
                <a:lnTo>
                  <a:pt x="2098" y="2"/>
                </a:lnTo>
                <a:lnTo>
                  <a:pt x="2055" y="4"/>
                </a:lnTo>
                <a:lnTo>
                  <a:pt x="2012" y="8"/>
                </a:lnTo>
                <a:lnTo>
                  <a:pt x="1970" y="12"/>
                </a:lnTo>
                <a:lnTo>
                  <a:pt x="1930" y="18"/>
                </a:lnTo>
                <a:lnTo>
                  <a:pt x="1889" y="24"/>
                </a:lnTo>
                <a:lnTo>
                  <a:pt x="1848" y="33"/>
                </a:lnTo>
                <a:lnTo>
                  <a:pt x="1809" y="41"/>
                </a:lnTo>
                <a:lnTo>
                  <a:pt x="1770" y="51"/>
                </a:lnTo>
                <a:lnTo>
                  <a:pt x="1732" y="60"/>
                </a:lnTo>
                <a:lnTo>
                  <a:pt x="1695" y="71"/>
                </a:lnTo>
                <a:lnTo>
                  <a:pt x="1659" y="83"/>
                </a:lnTo>
                <a:lnTo>
                  <a:pt x="1623" y="96"/>
                </a:lnTo>
                <a:lnTo>
                  <a:pt x="1587" y="111"/>
                </a:lnTo>
                <a:lnTo>
                  <a:pt x="1552" y="125"/>
                </a:lnTo>
                <a:lnTo>
                  <a:pt x="1519" y="139"/>
                </a:lnTo>
                <a:lnTo>
                  <a:pt x="1485" y="156"/>
                </a:lnTo>
                <a:lnTo>
                  <a:pt x="1453" y="173"/>
                </a:lnTo>
                <a:lnTo>
                  <a:pt x="1422" y="190"/>
                </a:lnTo>
                <a:lnTo>
                  <a:pt x="1391" y="209"/>
                </a:lnTo>
                <a:lnTo>
                  <a:pt x="1360" y="228"/>
                </a:lnTo>
                <a:lnTo>
                  <a:pt x="1331" y="247"/>
                </a:lnTo>
                <a:lnTo>
                  <a:pt x="1301" y="267"/>
                </a:lnTo>
                <a:lnTo>
                  <a:pt x="1273" y="289"/>
                </a:lnTo>
                <a:lnTo>
                  <a:pt x="1246" y="311"/>
                </a:lnTo>
                <a:lnTo>
                  <a:pt x="1218" y="332"/>
                </a:lnTo>
                <a:lnTo>
                  <a:pt x="1192" y="355"/>
                </a:lnTo>
                <a:lnTo>
                  <a:pt x="1167" y="379"/>
                </a:lnTo>
                <a:lnTo>
                  <a:pt x="1142" y="403"/>
                </a:lnTo>
                <a:lnTo>
                  <a:pt x="1118" y="428"/>
                </a:lnTo>
                <a:lnTo>
                  <a:pt x="1095" y="453"/>
                </a:lnTo>
                <a:lnTo>
                  <a:pt x="1072" y="478"/>
                </a:lnTo>
                <a:lnTo>
                  <a:pt x="1050" y="504"/>
                </a:lnTo>
                <a:lnTo>
                  <a:pt x="1029" y="531"/>
                </a:lnTo>
                <a:lnTo>
                  <a:pt x="1008" y="558"/>
                </a:lnTo>
                <a:lnTo>
                  <a:pt x="989" y="586"/>
                </a:lnTo>
                <a:lnTo>
                  <a:pt x="969" y="613"/>
                </a:lnTo>
                <a:lnTo>
                  <a:pt x="950" y="642"/>
                </a:lnTo>
                <a:lnTo>
                  <a:pt x="933" y="671"/>
                </a:lnTo>
                <a:lnTo>
                  <a:pt x="915" y="701"/>
                </a:lnTo>
                <a:lnTo>
                  <a:pt x="900" y="731"/>
                </a:lnTo>
                <a:lnTo>
                  <a:pt x="884" y="761"/>
                </a:lnTo>
                <a:lnTo>
                  <a:pt x="869" y="791"/>
                </a:lnTo>
                <a:lnTo>
                  <a:pt x="854" y="822"/>
                </a:lnTo>
                <a:lnTo>
                  <a:pt x="841" y="852"/>
                </a:lnTo>
                <a:lnTo>
                  <a:pt x="829" y="884"/>
                </a:lnTo>
                <a:lnTo>
                  <a:pt x="817" y="915"/>
                </a:lnTo>
                <a:lnTo>
                  <a:pt x="805" y="946"/>
                </a:lnTo>
                <a:lnTo>
                  <a:pt x="795" y="979"/>
                </a:lnTo>
                <a:lnTo>
                  <a:pt x="785" y="1011"/>
                </a:lnTo>
                <a:lnTo>
                  <a:pt x="775" y="1043"/>
                </a:lnTo>
                <a:lnTo>
                  <a:pt x="767" y="1077"/>
                </a:lnTo>
                <a:lnTo>
                  <a:pt x="760" y="1109"/>
                </a:lnTo>
                <a:lnTo>
                  <a:pt x="753" y="1141"/>
                </a:lnTo>
                <a:lnTo>
                  <a:pt x="747" y="1175"/>
                </a:lnTo>
                <a:lnTo>
                  <a:pt x="741" y="1208"/>
                </a:lnTo>
                <a:lnTo>
                  <a:pt x="736" y="1242"/>
                </a:lnTo>
                <a:lnTo>
                  <a:pt x="732" y="1276"/>
                </a:lnTo>
                <a:lnTo>
                  <a:pt x="729" y="1309"/>
                </a:lnTo>
                <a:lnTo>
                  <a:pt x="726" y="1343"/>
                </a:lnTo>
                <a:lnTo>
                  <a:pt x="725" y="1376"/>
                </a:lnTo>
                <a:lnTo>
                  <a:pt x="724" y="1410"/>
                </a:lnTo>
                <a:lnTo>
                  <a:pt x="723" y="1443"/>
                </a:lnTo>
                <a:lnTo>
                  <a:pt x="723" y="2388"/>
                </a:lnTo>
                <a:lnTo>
                  <a:pt x="0" y="2388"/>
                </a:lnTo>
                <a:lnTo>
                  <a:pt x="0" y="5317"/>
                </a:lnTo>
                <a:lnTo>
                  <a:pt x="4375" y="5317"/>
                </a:lnTo>
                <a:lnTo>
                  <a:pt x="4375" y="2388"/>
                </a:lnTo>
                <a:lnTo>
                  <a:pt x="3651" y="2388"/>
                </a:lnTo>
                <a:close/>
                <a:moveTo>
                  <a:pt x="1339" y="1443"/>
                </a:moveTo>
                <a:lnTo>
                  <a:pt x="1339" y="1443"/>
                </a:lnTo>
                <a:lnTo>
                  <a:pt x="1340" y="1406"/>
                </a:lnTo>
                <a:lnTo>
                  <a:pt x="1343" y="1368"/>
                </a:lnTo>
                <a:lnTo>
                  <a:pt x="1346" y="1331"/>
                </a:lnTo>
                <a:lnTo>
                  <a:pt x="1352" y="1293"/>
                </a:lnTo>
                <a:lnTo>
                  <a:pt x="1360" y="1256"/>
                </a:lnTo>
                <a:lnTo>
                  <a:pt x="1368" y="1219"/>
                </a:lnTo>
                <a:lnTo>
                  <a:pt x="1378" y="1182"/>
                </a:lnTo>
                <a:lnTo>
                  <a:pt x="1390" y="1146"/>
                </a:lnTo>
                <a:lnTo>
                  <a:pt x="1404" y="1110"/>
                </a:lnTo>
                <a:lnTo>
                  <a:pt x="1418" y="1074"/>
                </a:lnTo>
                <a:lnTo>
                  <a:pt x="1435" y="1040"/>
                </a:lnTo>
                <a:lnTo>
                  <a:pt x="1454" y="1006"/>
                </a:lnTo>
                <a:lnTo>
                  <a:pt x="1475" y="974"/>
                </a:lnTo>
                <a:lnTo>
                  <a:pt x="1496" y="941"/>
                </a:lnTo>
                <a:lnTo>
                  <a:pt x="1520" y="910"/>
                </a:lnTo>
                <a:lnTo>
                  <a:pt x="1545" y="880"/>
                </a:lnTo>
                <a:lnTo>
                  <a:pt x="1572" y="852"/>
                </a:lnTo>
                <a:lnTo>
                  <a:pt x="1600" y="824"/>
                </a:lnTo>
                <a:lnTo>
                  <a:pt x="1631" y="798"/>
                </a:lnTo>
                <a:lnTo>
                  <a:pt x="1663" y="773"/>
                </a:lnTo>
                <a:lnTo>
                  <a:pt x="1697" y="750"/>
                </a:lnTo>
                <a:lnTo>
                  <a:pt x="1732" y="727"/>
                </a:lnTo>
                <a:lnTo>
                  <a:pt x="1770" y="708"/>
                </a:lnTo>
                <a:lnTo>
                  <a:pt x="1809" y="689"/>
                </a:lnTo>
                <a:lnTo>
                  <a:pt x="1850" y="673"/>
                </a:lnTo>
                <a:lnTo>
                  <a:pt x="1892" y="658"/>
                </a:lnTo>
                <a:lnTo>
                  <a:pt x="1937" y="646"/>
                </a:lnTo>
                <a:lnTo>
                  <a:pt x="1983" y="635"/>
                </a:lnTo>
                <a:lnTo>
                  <a:pt x="2031" y="627"/>
                </a:lnTo>
                <a:lnTo>
                  <a:pt x="2082" y="621"/>
                </a:lnTo>
                <a:lnTo>
                  <a:pt x="2133" y="617"/>
                </a:lnTo>
                <a:lnTo>
                  <a:pt x="2187" y="616"/>
                </a:lnTo>
                <a:lnTo>
                  <a:pt x="2241" y="617"/>
                </a:lnTo>
                <a:lnTo>
                  <a:pt x="2292" y="621"/>
                </a:lnTo>
                <a:lnTo>
                  <a:pt x="2343" y="627"/>
                </a:lnTo>
                <a:lnTo>
                  <a:pt x="2390" y="635"/>
                </a:lnTo>
                <a:lnTo>
                  <a:pt x="2437" y="646"/>
                </a:lnTo>
                <a:lnTo>
                  <a:pt x="2481" y="658"/>
                </a:lnTo>
                <a:lnTo>
                  <a:pt x="2525" y="673"/>
                </a:lnTo>
                <a:lnTo>
                  <a:pt x="2565" y="689"/>
                </a:lnTo>
                <a:lnTo>
                  <a:pt x="2605" y="708"/>
                </a:lnTo>
                <a:lnTo>
                  <a:pt x="2642" y="727"/>
                </a:lnTo>
                <a:lnTo>
                  <a:pt x="2678" y="750"/>
                </a:lnTo>
                <a:lnTo>
                  <a:pt x="2711" y="773"/>
                </a:lnTo>
                <a:lnTo>
                  <a:pt x="2744" y="798"/>
                </a:lnTo>
                <a:lnTo>
                  <a:pt x="2774" y="824"/>
                </a:lnTo>
                <a:lnTo>
                  <a:pt x="2802" y="852"/>
                </a:lnTo>
                <a:lnTo>
                  <a:pt x="2830" y="880"/>
                </a:lnTo>
                <a:lnTo>
                  <a:pt x="2855" y="910"/>
                </a:lnTo>
                <a:lnTo>
                  <a:pt x="2878" y="941"/>
                </a:lnTo>
                <a:lnTo>
                  <a:pt x="2900" y="974"/>
                </a:lnTo>
                <a:lnTo>
                  <a:pt x="2920" y="1006"/>
                </a:lnTo>
                <a:lnTo>
                  <a:pt x="2939" y="1040"/>
                </a:lnTo>
                <a:lnTo>
                  <a:pt x="2955" y="1074"/>
                </a:lnTo>
                <a:lnTo>
                  <a:pt x="2971" y="1110"/>
                </a:lnTo>
                <a:lnTo>
                  <a:pt x="2984" y="1146"/>
                </a:lnTo>
                <a:lnTo>
                  <a:pt x="2996" y="1182"/>
                </a:lnTo>
                <a:lnTo>
                  <a:pt x="3007" y="1219"/>
                </a:lnTo>
                <a:lnTo>
                  <a:pt x="3015" y="1256"/>
                </a:lnTo>
                <a:lnTo>
                  <a:pt x="3023" y="1293"/>
                </a:lnTo>
                <a:lnTo>
                  <a:pt x="3027" y="1331"/>
                </a:lnTo>
                <a:lnTo>
                  <a:pt x="3032" y="1368"/>
                </a:lnTo>
                <a:lnTo>
                  <a:pt x="3035" y="1406"/>
                </a:lnTo>
                <a:lnTo>
                  <a:pt x="3035" y="1443"/>
                </a:lnTo>
                <a:lnTo>
                  <a:pt x="3035" y="2388"/>
                </a:lnTo>
                <a:lnTo>
                  <a:pt x="1339" y="2388"/>
                </a:lnTo>
                <a:lnTo>
                  <a:pt x="1339" y="144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tIns="816400" anchor="ctr">
            <a:normAutofit fontScale="25000" lnSpcReduction="20000"/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p>
            <a:pPr algn="ctr">
              <a:defRPr/>
            </a:pPr>
            <a:endParaRPr lang="zh-CN" altLang="en-US" sz="1700" dirty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71" name="文本框 70"/>
          <p:cNvSpPr txBox="1"/>
          <p:nvPr>
            <p:custDataLst>
              <p:tags r:id="rId17"/>
            </p:custDataLst>
          </p:nvPr>
        </p:nvSpPr>
        <p:spPr>
          <a:xfrm>
            <a:off x="1286510" y="1703070"/>
            <a:ext cx="2559050" cy="61087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p>
            <a:pPr algn="r"/>
            <a:r>
              <a:rPr lang="zh-CN" altLang="en-US" sz="1700" dirty="0">
                <a:sym typeface="Arial" panose="020B0604020202020204" pitchFamily="34" charset="0"/>
              </a:rPr>
              <a:t>前期主要以低成本获客</a:t>
            </a:r>
            <a:endParaRPr lang="zh-CN" altLang="en-US" sz="1700" dirty="0">
              <a:sym typeface="Arial" panose="020B0604020202020204" pitchFamily="34" charset="0"/>
            </a:endParaRPr>
          </a:p>
        </p:txBody>
      </p:sp>
      <p:sp>
        <p:nvSpPr>
          <p:cNvPr id="72" name="文本框 71"/>
          <p:cNvSpPr txBox="1"/>
          <p:nvPr>
            <p:custDataLst>
              <p:tags r:id="rId18"/>
            </p:custDataLst>
          </p:nvPr>
        </p:nvSpPr>
        <p:spPr>
          <a:xfrm>
            <a:off x="1607178" y="1365963"/>
            <a:ext cx="2251375" cy="378067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p>
            <a:pPr algn="r"/>
            <a:r>
              <a:rPr lang="zh-CN" altLang="en-US" sz="1890" smtClean="0">
                <a:solidFill>
                  <a:srgbClr val="9EBD05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Arial" panose="020B0604020202020204" pitchFamily="34" charset="0"/>
              </a:rPr>
              <a:t>拉低价流量</a:t>
            </a:r>
            <a:endParaRPr lang="zh-CN" altLang="en-US" sz="1890" smtClean="0">
              <a:solidFill>
                <a:srgbClr val="9EBD05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文本框 72"/>
          <p:cNvSpPr txBox="1"/>
          <p:nvPr>
            <p:custDataLst>
              <p:tags r:id="rId19"/>
            </p:custDataLst>
          </p:nvPr>
        </p:nvSpPr>
        <p:spPr>
          <a:xfrm>
            <a:off x="832104" y="3312018"/>
            <a:ext cx="2251375" cy="61072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p>
            <a:pPr algn="r"/>
            <a:r>
              <a:rPr lang="zh-CN" altLang="en-US" sz="1700" dirty="0">
                <a:sym typeface="Arial" panose="020B0604020202020204" pitchFamily="34" charset="0"/>
              </a:rPr>
              <a:t>累计关键词点击数</a:t>
            </a:r>
            <a:endParaRPr lang="zh-CN" altLang="en-US" sz="1700" dirty="0">
              <a:sym typeface="Arial" panose="020B0604020202020204" pitchFamily="34" charset="0"/>
            </a:endParaRPr>
          </a:p>
        </p:txBody>
      </p:sp>
      <p:sp>
        <p:nvSpPr>
          <p:cNvPr id="74" name="文本框 73"/>
          <p:cNvSpPr txBox="1"/>
          <p:nvPr>
            <p:custDataLst>
              <p:tags r:id="rId20"/>
            </p:custDataLst>
          </p:nvPr>
        </p:nvSpPr>
        <p:spPr>
          <a:xfrm>
            <a:off x="844562" y="2974836"/>
            <a:ext cx="2251375" cy="378067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p>
            <a:pPr algn="r"/>
            <a:r>
              <a:rPr lang="zh-CN" altLang="en-US" sz="1890" smtClean="0">
                <a:solidFill>
                  <a:srgbClr val="207CBC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Arial" panose="020B0604020202020204" pitchFamily="34" charset="0"/>
              </a:rPr>
              <a:t>关键词养成</a:t>
            </a:r>
            <a:endParaRPr lang="zh-CN" altLang="en-US" sz="1890" smtClean="0">
              <a:solidFill>
                <a:srgbClr val="207CBC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文本框 74"/>
          <p:cNvSpPr txBox="1"/>
          <p:nvPr>
            <p:custDataLst>
              <p:tags r:id="rId21"/>
            </p:custDataLst>
          </p:nvPr>
        </p:nvSpPr>
        <p:spPr>
          <a:xfrm>
            <a:off x="7259955" y="3998595"/>
            <a:ext cx="2738120" cy="85471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r>
              <a:rPr lang="zh-CN" altLang="en-US" sz="1700" dirty="0">
                <a:sym typeface="Arial" panose="020B0604020202020204" pitchFamily="34" charset="0"/>
              </a:rPr>
              <a:t>定向行业</a:t>
            </a:r>
            <a:r>
              <a:rPr lang="en-US" altLang="zh-CN" sz="1700" dirty="0">
                <a:sym typeface="Arial" panose="020B0604020202020204" pitchFamily="34" charset="0"/>
              </a:rPr>
              <a:t>TOP</a:t>
            </a:r>
            <a:r>
              <a:rPr lang="zh-CN" altLang="en-US" sz="1700" dirty="0">
                <a:sym typeface="Arial" panose="020B0604020202020204" pitchFamily="34" charset="0"/>
              </a:rPr>
              <a:t>或者竞品商家，商品。拉关注</a:t>
            </a:r>
            <a:endParaRPr lang="zh-CN" altLang="en-US" sz="1700" dirty="0">
              <a:sym typeface="Arial" panose="020B0604020202020204" pitchFamily="34" charset="0"/>
            </a:endParaRPr>
          </a:p>
        </p:txBody>
      </p:sp>
      <p:sp>
        <p:nvSpPr>
          <p:cNvPr id="76" name="文本框 75"/>
          <p:cNvSpPr txBox="1"/>
          <p:nvPr>
            <p:custDataLst>
              <p:tags r:id="rId22"/>
            </p:custDataLst>
          </p:nvPr>
        </p:nvSpPr>
        <p:spPr>
          <a:xfrm>
            <a:off x="7272339" y="3661587"/>
            <a:ext cx="2251375" cy="378067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p>
            <a:r>
              <a:rPr lang="zh-CN" altLang="en-US" sz="1890" smtClean="0">
                <a:solidFill>
                  <a:srgbClr val="C83225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Arial" panose="020B0604020202020204" pitchFamily="34" charset="0"/>
              </a:rPr>
              <a:t>商品</a:t>
            </a:r>
            <a:r>
              <a:rPr lang="en-US" altLang="zh-CN" sz="1890" smtClean="0">
                <a:solidFill>
                  <a:srgbClr val="C83225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en-US" sz="1890" smtClean="0">
                <a:solidFill>
                  <a:srgbClr val="C83225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Arial" panose="020B0604020202020204" pitchFamily="34" charset="0"/>
              </a:rPr>
              <a:t>类目定向</a:t>
            </a:r>
            <a:endParaRPr lang="zh-CN" altLang="en-US" sz="1890" smtClean="0">
              <a:solidFill>
                <a:srgbClr val="C83225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文本框 76"/>
          <p:cNvSpPr txBox="1"/>
          <p:nvPr>
            <p:custDataLst>
              <p:tags r:id="rId23"/>
            </p:custDataLst>
          </p:nvPr>
        </p:nvSpPr>
        <p:spPr>
          <a:xfrm>
            <a:off x="8014907" y="2583980"/>
            <a:ext cx="2251375" cy="61072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p>
            <a:r>
              <a:rPr lang="zh-CN" altLang="en-US" sz="1700" dirty="0">
                <a:sym typeface="Arial" panose="020B0604020202020204" pitchFamily="34" charset="0"/>
              </a:rPr>
              <a:t>筛选出表现好的人群</a:t>
            </a:r>
            <a:endParaRPr lang="zh-CN" altLang="en-US" sz="1700" dirty="0">
              <a:sym typeface="Arial" panose="020B0604020202020204" pitchFamily="34" charset="0"/>
            </a:endParaRPr>
          </a:p>
        </p:txBody>
      </p:sp>
      <p:sp>
        <p:nvSpPr>
          <p:cNvPr id="78" name="文本框 77"/>
          <p:cNvSpPr txBox="1"/>
          <p:nvPr>
            <p:custDataLst>
              <p:tags r:id="rId24"/>
            </p:custDataLst>
          </p:nvPr>
        </p:nvSpPr>
        <p:spPr>
          <a:xfrm>
            <a:off x="8027366" y="2246798"/>
            <a:ext cx="2251375" cy="378067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p>
            <a:r>
              <a:rPr lang="zh-CN" altLang="en-US" sz="1890" smtClean="0">
                <a:solidFill>
                  <a:srgbClr val="F49213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Arial" panose="020B0604020202020204" pitchFamily="34" charset="0"/>
              </a:rPr>
              <a:t>筛选人群</a:t>
            </a:r>
            <a:endParaRPr lang="zh-CN" altLang="en-US" sz="1890" smtClean="0">
              <a:solidFill>
                <a:srgbClr val="F49213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文本框 78"/>
          <p:cNvSpPr txBox="1"/>
          <p:nvPr>
            <p:custDataLst>
              <p:tags r:id="rId25"/>
            </p:custDataLst>
          </p:nvPr>
        </p:nvSpPr>
        <p:spPr>
          <a:xfrm>
            <a:off x="7491675" y="1212331"/>
            <a:ext cx="2251375" cy="610723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p>
            <a:r>
              <a:rPr lang="zh-CN" altLang="en-US" sz="1700" dirty="0">
                <a:sym typeface="Arial" panose="020B0604020202020204" pitchFamily="34" charset="0"/>
              </a:rPr>
              <a:t>筛选出表现好的关键词</a:t>
            </a:r>
            <a:endParaRPr lang="zh-CN" altLang="en-US" sz="1700" dirty="0">
              <a:sym typeface="Arial" panose="020B0604020202020204" pitchFamily="34" charset="0"/>
            </a:endParaRPr>
          </a:p>
        </p:txBody>
      </p:sp>
      <p:sp>
        <p:nvSpPr>
          <p:cNvPr id="80" name="文本框 79"/>
          <p:cNvSpPr txBox="1"/>
          <p:nvPr>
            <p:custDataLst>
              <p:tags r:id="rId26"/>
            </p:custDataLst>
          </p:nvPr>
        </p:nvSpPr>
        <p:spPr>
          <a:xfrm>
            <a:off x="7504134" y="875149"/>
            <a:ext cx="2251375" cy="378067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p>
            <a:r>
              <a:rPr lang="zh-CN" altLang="en-US" sz="1890" smtClean="0">
                <a:solidFill>
                  <a:srgbClr val="0EA490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Arial" panose="020B0604020202020204" pitchFamily="34" charset="0"/>
              </a:rPr>
              <a:t>筛选关键词</a:t>
            </a:r>
            <a:endParaRPr lang="zh-CN" altLang="en-US" sz="1890" smtClean="0">
              <a:solidFill>
                <a:srgbClr val="0EA490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8395" y="125505"/>
            <a:ext cx="6706728" cy="497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五</a:t>
            </a:r>
            <a:r>
              <a:rPr lang="en-US" altLang="zh-CN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付费流量</a:t>
            </a:r>
            <a:r>
              <a:rPr lang="en-US" altLang="zh-CN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</a:t>
            </a:r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京东海投</a:t>
            </a:r>
            <a:endParaRPr kumimoji="1" lang="zh-CN" altLang="en-US" sz="264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6" name="文本占位符 6"/>
          <p:cNvSpPr>
            <a:spLocks noGrp="1"/>
          </p:cNvSpPr>
          <p:nvPr/>
        </p:nvSpPr>
        <p:spPr>
          <a:xfrm>
            <a:off x="208183" y="5834381"/>
            <a:ext cx="5126205" cy="318086"/>
          </a:xfrm>
          <a:prstGeom prst="rect">
            <a:avLst/>
          </a:prstGeom>
        </p:spPr>
        <p:txBody>
          <a:bodyPr anchor="ctr"/>
          <a:lstStyle>
            <a:lvl1pPr marL="0" indent="0" algn="l" defTabSz="1028065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835660" indent="-321310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699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34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讲师：张强  课程名《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爆款打造“二三事”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》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77" name="Freeform 37"/>
          <p:cNvSpPr/>
          <p:nvPr>
            <p:custDataLst>
              <p:tags r:id="rId1"/>
            </p:custDataLst>
          </p:nvPr>
        </p:nvSpPr>
        <p:spPr bwMode="auto">
          <a:xfrm>
            <a:off x="2354748" y="3395529"/>
            <a:ext cx="1825307" cy="2272295"/>
          </a:xfrm>
          <a:custGeom>
            <a:avLst/>
            <a:gdLst>
              <a:gd name="connsiteX0" fmla="*/ 868073 w 1563664"/>
              <a:gd name="connsiteY0" fmla="*/ 17 h 1946074"/>
              <a:gd name="connsiteX1" fmla="*/ 923882 w 1563664"/>
              <a:gd name="connsiteY1" fmla="*/ 354374 h 1946074"/>
              <a:gd name="connsiteX2" fmla="*/ 960791 w 1563664"/>
              <a:gd name="connsiteY2" fmla="*/ 651592 h 1946074"/>
              <a:gd name="connsiteX3" fmla="*/ 1084786 w 1563664"/>
              <a:gd name="connsiteY3" fmla="*/ 466728 h 1946074"/>
              <a:gd name="connsiteX4" fmla="*/ 1261033 w 1563664"/>
              <a:gd name="connsiteY4" fmla="*/ 104382 h 1946074"/>
              <a:gd name="connsiteX5" fmla="*/ 1229089 w 1563664"/>
              <a:gd name="connsiteY5" fmla="*/ 447109 h 1946074"/>
              <a:gd name="connsiteX6" fmla="*/ 1161570 w 1563664"/>
              <a:gd name="connsiteY6" fmla="*/ 741293 h 1946074"/>
              <a:gd name="connsiteX7" fmla="*/ 1337223 w 1563664"/>
              <a:gd name="connsiteY7" fmla="*/ 585858 h 1946074"/>
              <a:gd name="connsiteX8" fmla="*/ 1561349 w 1563664"/>
              <a:gd name="connsiteY8" fmla="*/ 369745 h 1946074"/>
              <a:gd name="connsiteX9" fmla="*/ 1441578 w 1563664"/>
              <a:gd name="connsiteY9" fmla="*/ 631366 h 1946074"/>
              <a:gd name="connsiteX10" fmla="*/ 1297868 w 1563664"/>
              <a:gd name="connsiteY10" fmla="*/ 952552 h 1946074"/>
              <a:gd name="connsiteX11" fmla="*/ 1168907 w 1563664"/>
              <a:gd name="connsiteY11" fmla="*/ 1509470 h 1946074"/>
              <a:gd name="connsiteX12" fmla="*/ 1146145 w 1563664"/>
              <a:gd name="connsiteY12" fmla="*/ 1904580 h 1946074"/>
              <a:gd name="connsiteX13" fmla="*/ 1144216 w 1563664"/>
              <a:gd name="connsiteY13" fmla="*/ 1946074 h 1946074"/>
              <a:gd name="connsiteX14" fmla="*/ 700729 w 1563664"/>
              <a:gd name="connsiteY14" fmla="*/ 1946074 h 1946074"/>
              <a:gd name="connsiteX15" fmla="*/ 701016 w 1563664"/>
              <a:gd name="connsiteY15" fmla="*/ 1876164 h 1946074"/>
              <a:gd name="connsiteX16" fmla="*/ 668480 w 1563664"/>
              <a:gd name="connsiteY16" fmla="*/ 1492885 h 1946074"/>
              <a:gd name="connsiteX17" fmla="*/ 458436 w 1563664"/>
              <a:gd name="connsiteY17" fmla="*/ 1275559 h 1946074"/>
              <a:gd name="connsiteX18" fmla="*/ 190064 w 1563664"/>
              <a:gd name="connsiteY18" fmla="*/ 1044681 h 1946074"/>
              <a:gd name="connsiteX19" fmla="*/ 31680 w 1563664"/>
              <a:gd name="connsiteY19" fmla="*/ 985015 h 1946074"/>
              <a:gd name="connsiteX20" fmla="*/ 29827 w 1563664"/>
              <a:gd name="connsiteY20" fmla="*/ 879436 h 1946074"/>
              <a:gd name="connsiteX21" fmla="*/ 295086 w 1563664"/>
              <a:gd name="connsiteY21" fmla="*/ 893594 h 1946074"/>
              <a:gd name="connsiteX22" fmla="*/ 559159 w 1563664"/>
              <a:gd name="connsiteY22" fmla="*/ 939608 h 1946074"/>
              <a:gd name="connsiteX23" fmla="*/ 532774 w 1563664"/>
              <a:gd name="connsiteY23" fmla="*/ 583431 h 1946074"/>
              <a:gd name="connsiteX24" fmla="*/ 443095 w 1563664"/>
              <a:gd name="connsiteY24" fmla="*/ 95786 h 1946074"/>
              <a:gd name="connsiteX25" fmla="*/ 623640 w 1563664"/>
              <a:gd name="connsiteY25" fmla="*/ 338395 h 1946074"/>
              <a:gd name="connsiteX26" fmla="*/ 775947 w 1563664"/>
              <a:gd name="connsiteY26" fmla="*/ 641782 h 1946074"/>
              <a:gd name="connsiteX27" fmla="*/ 777800 w 1563664"/>
              <a:gd name="connsiteY27" fmla="*/ 329799 h 1946074"/>
              <a:gd name="connsiteX28" fmla="*/ 868073 w 1563664"/>
              <a:gd name="connsiteY28" fmla="*/ 17 h 1946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563664" h="1946074">
                <a:moveTo>
                  <a:pt x="868073" y="17"/>
                </a:moveTo>
                <a:cubicBezTo>
                  <a:pt x="912245" y="-1197"/>
                  <a:pt x="918397" y="61402"/>
                  <a:pt x="923882" y="354374"/>
                </a:cubicBezTo>
                <a:cubicBezTo>
                  <a:pt x="927587" y="554609"/>
                  <a:pt x="940483" y="649772"/>
                  <a:pt x="960791" y="651592"/>
                </a:cubicBezTo>
                <a:cubicBezTo>
                  <a:pt x="1009263" y="655334"/>
                  <a:pt x="1038761" y="590813"/>
                  <a:pt x="1084786" y="466728"/>
                </a:cubicBezTo>
                <a:cubicBezTo>
                  <a:pt x="1133925" y="332833"/>
                  <a:pt x="1172020" y="84157"/>
                  <a:pt x="1261033" y="104382"/>
                </a:cubicBezTo>
                <a:cubicBezTo>
                  <a:pt x="1333518" y="120968"/>
                  <a:pt x="1296015" y="219872"/>
                  <a:pt x="1229089" y="447109"/>
                </a:cubicBezTo>
                <a:cubicBezTo>
                  <a:pt x="1188548" y="584644"/>
                  <a:pt x="1136371" y="735731"/>
                  <a:pt x="1161570" y="741293"/>
                </a:cubicBezTo>
                <a:cubicBezTo>
                  <a:pt x="1186769" y="746754"/>
                  <a:pt x="1260440" y="690931"/>
                  <a:pt x="1337223" y="585858"/>
                </a:cubicBezTo>
                <a:cubicBezTo>
                  <a:pt x="1413933" y="480886"/>
                  <a:pt x="1525699" y="284392"/>
                  <a:pt x="1561349" y="369745"/>
                </a:cubicBezTo>
                <a:cubicBezTo>
                  <a:pt x="1579136" y="412118"/>
                  <a:pt x="1490124" y="562598"/>
                  <a:pt x="1441578" y="631366"/>
                </a:cubicBezTo>
                <a:cubicBezTo>
                  <a:pt x="1401704" y="688403"/>
                  <a:pt x="1324327" y="812488"/>
                  <a:pt x="1297868" y="952552"/>
                </a:cubicBezTo>
                <a:cubicBezTo>
                  <a:pt x="1271483" y="1092515"/>
                  <a:pt x="1292384" y="1257760"/>
                  <a:pt x="1168907" y="1509470"/>
                </a:cubicBezTo>
                <a:cubicBezTo>
                  <a:pt x="1168907" y="1509470"/>
                  <a:pt x="1158235" y="1657315"/>
                  <a:pt x="1146145" y="1904580"/>
                </a:cubicBezTo>
                <a:lnTo>
                  <a:pt x="1144216" y="1946074"/>
                </a:lnTo>
                <a:lnTo>
                  <a:pt x="700729" y="1946074"/>
                </a:lnTo>
                <a:lnTo>
                  <a:pt x="701016" y="1876164"/>
                </a:lnTo>
                <a:cubicBezTo>
                  <a:pt x="701016" y="1876164"/>
                  <a:pt x="705315" y="1586227"/>
                  <a:pt x="668480" y="1492885"/>
                </a:cubicBezTo>
                <a:cubicBezTo>
                  <a:pt x="631644" y="1399543"/>
                  <a:pt x="592289" y="1352922"/>
                  <a:pt x="458436" y="1275559"/>
                </a:cubicBezTo>
                <a:cubicBezTo>
                  <a:pt x="323991" y="1198195"/>
                  <a:pt x="279151" y="1102931"/>
                  <a:pt x="190064" y="1044681"/>
                </a:cubicBezTo>
                <a:cubicBezTo>
                  <a:pt x="101645" y="986329"/>
                  <a:pt x="60511" y="973992"/>
                  <a:pt x="31680" y="985015"/>
                </a:cubicBezTo>
                <a:cubicBezTo>
                  <a:pt x="3442" y="996139"/>
                  <a:pt x="-21758" y="937787"/>
                  <a:pt x="29827" y="879436"/>
                </a:cubicBezTo>
                <a:cubicBezTo>
                  <a:pt x="81411" y="821084"/>
                  <a:pt x="185173" y="824826"/>
                  <a:pt x="295086" y="893594"/>
                </a:cubicBezTo>
                <a:cubicBezTo>
                  <a:pt x="404999" y="962362"/>
                  <a:pt x="466441" y="1030523"/>
                  <a:pt x="559159" y="939608"/>
                </a:cubicBezTo>
                <a:cubicBezTo>
                  <a:pt x="626679" y="873267"/>
                  <a:pt x="597848" y="744327"/>
                  <a:pt x="532774" y="583431"/>
                </a:cubicBezTo>
                <a:cubicBezTo>
                  <a:pt x="467627" y="422535"/>
                  <a:pt x="382320" y="160914"/>
                  <a:pt x="443095" y="95786"/>
                </a:cubicBezTo>
                <a:cubicBezTo>
                  <a:pt x="528476" y="4366"/>
                  <a:pt x="567757" y="200253"/>
                  <a:pt x="623640" y="338395"/>
                </a:cubicBezTo>
                <a:cubicBezTo>
                  <a:pt x="679523" y="476537"/>
                  <a:pt x="718804" y="666964"/>
                  <a:pt x="775947" y="641782"/>
                </a:cubicBezTo>
                <a:cubicBezTo>
                  <a:pt x="789436" y="636220"/>
                  <a:pt x="772241" y="480279"/>
                  <a:pt x="777800" y="329799"/>
                </a:cubicBezTo>
                <a:cubicBezTo>
                  <a:pt x="783285" y="178712"/>
                  <a:pt x="763644" y="3759"/>
                  <a:pt x="868073" y="17"/>
                </a:cubicBez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>
            <a:noFill/>
          </a:ln>
        </p:spPr>
        <p:txBody>
          <a:bodyPr vert="horz" wrap="square" lIns="85041" tIns="44221" rIns="85041" bIns="44221">
            <a:normAutofit/>
          </a:bodyPr>
          <a:lstStyle/>
          <a:p>
            <a:endParaRPr lang="en-US" sz="85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8" name="AutoShape 2"/>
          <p:cNvSpPr/>
          <p:nvPr>
            <p:custDataLst>
              <p:tags r:id="rId2"/>
            </p:custDataLst>
          </p:nvPr>
        </p:nvSpPr>
        <p:spPr bwMode="auto">
          <a:xfrm>
            <a:off x="697830" y="2778879"/>
            <a:ext cx="1625506" cy="1513889"/>
          </a:xfrm>
          <a:custGeom>
            <a:avLst/>
            <a:gdLst/>
            <a:ahLst/>
            <a:cxnLst/>
            <a:rect l="0" t="0" r="r" b="b"/>
            <a:pathLst>
              <a:path w="18386" h="19236">
                <a:moveTo>
                  <a:pt x="14685" y="14523"/>
                </a:moveTo>
                <a:cubicBezTo>
                  <a:pt x="14685" y="14523"/>
                  <a:pt x="13428" y="15798"/>
                  <a:pt x="18303" y="19150"/>
                </a:cubicBezTo>
                <a:cubicBezTo>
                  <a:pt x="18303" y="19150"/>
                  <a:pt x="12933" y="19943"/>
                  <a:pt x="9851" y="16727"/>
                </a:cubicBezTo>
                <a:cubicBezTo>
                  <a:pt x="9851" y="16727"/>
                  <a:pt x="3719" y="18522"/>
                  <a:pt x="912" y="12527"/>
                </a:cubicBezTo>
                <a:cubicBezTo>
                  <a:pt x="-1894" y="6533"/>
                  <a:pt x="2364" y="2324"/>
                  <a:pt x="5666" y="1021"/>
                </a:cubicBezTo>
                <a:cubicBezTo>
                  <a:pt x="8967" y="-281"/>
                  <a:pt x="16405" y="-1657"/>
                  <a:pt x="18051" y="5941"/>
                </a:cubicBezTo>
                <a:cubicBezTo>
                  <a:pt x="19706" y="13548"/>
                  <a:pt x="14685" y="14523"/>
                  <a:pt x="14685" y="14523"/>
                </a:cubicBezTo>
                <a:close/>
                <a:moveTo>
                  <a:pt x="14685" y="14523"/>
                </a:moveTo>
              </a:path>
            </a:pathLst>
          </a:custGeom>
          <a:solidFill>
            <a:srgbClr val="1F74AD"/>
          </a:solidFill>
          <a:ln>
            <a:noFill/>
          </a:ln>
        </p:spPr>
        <p:txBody>
          <a:bodyPr vert="horz" wrap="square" lIns="85041" tIns="44221" rIns="85041" bIns="44221">
            <a:normAutofit/>
          </a:bodyPr>
          <a:lstStyle/>
          <a:p>
            <a:pPr algn="ctr"/>
            <a:endParaRPr lang="en-US" sz="85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9" name="AutoShape 3"/>
          <p:cNvSpPr/>
          <p:nvPr>
            <p:custDataLst>
              <p:tags r:id="rId3"/>
            </p:custDataLst>
          </p:nvPr>
        </p:nvSpPr>
        <p:spPr bwMode="auto">
          <a:xfrm>
            <a:off x="1308067" y="771116"/>
            <a:ext cx="2433779" cy="2602922"/>
          </a:xfrm>
          <a:custGeom>
            <a:avLst/>
            <a:gdLst/>
            <a:ahLst/>
            <a:cxnLst/>
            <a:rect l="0" t="0" r="r" b="b"/>
            <a:pathLst>
              <a:path w="17246" h="19694">
                <a:moveTo>
                  <a:pt x="9293" y="16819"/>
                </a:moveTo>
                <a:cubicBezTo>
                  <a:pt x="9293" y="16819"/>
                  <a:pt x="10944" y="15945"/>
                  <a:pt x="11314" y="19693"/>
                </a:cubicBezTo>
                <a:cubicBezTo>
                  <a:pt x="11314" y="19693"/>
                  <a:pt x="13742" y="16401"/>
                  <a:pt x="13158" y="14665"/>
                </a:cubicBezTo>
                <a:cubicBezTo>
                  <a:pt x="13158" y="14665"/>
                  <a:pt x="18963" y="10439"/>
                  <a:pt x="16738" y="4554"/>
                </a:cubicBezTo>
                <a:cubicBezTo>
                  <a:pt x="14514" y="-1337"/>
                  <a:pt x="8983" y="-469"/>
                  <a:pt x="6007" y="1391"/>
                </a:cubicBezTo>
                <a:cubicBezTo>
                  <a:pt x="3031" y="3252"/>
                  <a:pt x="-2637" y="8389"/>
                  <a:pt x="1406" y="14329"/>
                </a:cubicBezTo>
                <a:cubicBezTo>
                  <a:pt x="5443" y="20263"/>
                  <a:pt x="9293" y="16819"/>
                  <a:pt x="9293" y="16819"/>
                </a:cubicBezTo>
                <a:close/>
                <a:moveTo>
                  <a:pt x="9293" y="16819"/>
                </a:moveTo>
              </a:path>
            </a:pathLst>
          </a:custGeom>
          <a:solidFill>
            <a:srgbClr val="3498DB">
              <a:alpha val="82000"/>
            </a:srgbClr>
          </a:solidFill>
          <a:ln>
            <a:noFill/>
          </a:ln>
        </p:spPr>
        <p:txBody>
          <a:bodyPr vert="horz" wrap="square" lIns="85041" tIns="44221" rIns="85041" bIns="44221">
            <a:normAutofit/>
          </a:bodyPr>
          <a:lstStyle/>
          <a:p>
            <a:endParaRPr lang="en-US" sz="85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0" name="文本框 79"/>
          <p:cNvSpPr txBox="1"/>
          <p:nvPr>
            <p:custDataLst>
              <p:tags r:id="rId4"/>
            </p:custDataLst>
          </p:nvPr>
        </p:nvSpPr>
        <p:spPr>
          <a:xfrm>
            <a:off x="2215404" y="1700094"/>
            <a:ext cx="619103" cy="744965"/>
          </a:xfrm>
          <a:prstGeom prst="rect">
            <a:avLst/>
          </a:prstGeom>
        </p:spPr>
        <p:txBody>
          <a:bodyPr vert="horz" wrap="square" lIns="85041" tIns="44221" rIns="85041" bIns="44221" anchor="ctr" anchorCtr="0">
            <a:noAutofit/>
          </a:bodyPr>
          <a:lstStyle>
            <a:defPPr>
              <a:defRPr lang="zh-CN"/>
            </a:defPPr>
            <a:lvl1pPr algn="ctr">
              <a:defRPr sz="5400" b="1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Lato Light"/>
              </a:defRPr>
            </a:lvl1pPr>
          </a:lstStyle>
          <a:p>
            <a:r>
              <a:rPr lang="en-US" altLang="zh-CN" sz="5105" dirty="0">
                <a:latin typeface="微软雅黑" panose="020B0503020204020204" charset="-122"/>
                <a:cs typeface="+mn-ea"/>
              </a:rPr>
              <a:t>2</a:t>
            </a:r>
            <a:endParaRPr lang="zh-CN" altLang="en-US" sz="5105" dirty="0">
              <a:latin typeface="微软雅黑" panose="020B0503020204020204" charset="-122"/>
              <a:cs typeface="+mn-ea"/>
            </a:endParaRPr>
          </a:p>
        </p:txBody>
      </p:sp>
      <p:sp>
        <p:nvSpPr>
          <p:cNvPr id="81" name="AutoShape 4"/>
          <p:cNvSpPr/>
          <p:nvPr>
            <p:custDataLst>
              <p:tags r:id="rId5"/>
            </p:custDataLst>
          </p:nvPr>
        </p:nvSpPr>
        <p:spPr bwMode="auto">
          <a:xfrm>
            <a:off x="2634279" y="1129645"/>
            <a:ext cx="2041291" cy="2141315"/>
          </a:xfrm>
          <a:custGeom>
            <a:avLst/>
            <a:gdLst/>
            <a:ahLst/>
            <a:cxnLst/>
            <a:rect l="0" t="0" r="r" b="b"/>
            <a:pathLst>
              <a:path w="19417" h="20101">
                <a:moveTo>
                  <a:pt x="438" y="10902"/>
                </a:moveTo>
                <a:cubicBezTo>
                  <a:pt x="438" y="10902"/>
                  <a:pt x="-1791" y="4369"/>
                  <a:pt x="3812" y="1435"/>
                </a:cubicBezTo>
                <a:cubicBezTo>
                  <a:pt x="9415" y="-1499"/>
                  <a:pt x="19005" y="-234"/>
                  <a:pt x="19407" y="8036"/>
                </a:cubicBezTo>
                <a:cubicBezTo>
                  <a:pt x="19809" y="16299"/>
                  <a:pt x="8269" y="20101"/>
                  <a:pt x="7254" y="20101"/>
                </a:cubicBezTo>
                <a:cubicBezTo>
                  <a:pt x="7254" y="20101"/>
                  <a:pt x="8535" y="18432"/>
                  <a:pt x="8808" y="17100"/>
                </a:cubicBezTo>
                <a:cubicBezTo>
                  <a:pt x="8815" y="17107"/>
                  <a:pt x="1590" y="17302"/>
                  <a:pt x="438" y="10902"/>
                </a:cubicBezTo>
                <a:close/>
                <a:moveTo>
                  <a:pt x="438" y="10902"/>
                </a:moveTo>
              </a:path>
            </a:pathLst>
          </a:custGeom>
          <a:solidFill>
            <a:srgbClr val="1AA3AA">
              <a:alpha val="81000"/>
            </a:srgbClr>
          </a:solidFill>
          <a:ln>
            <a:noFill/>
          </a:ln>
        </p:spPr>
        <p:txBody>
          <a:bodyPr vert="horz" wrap="square" lIns="85041" tIns="44221" rIns="85041" bIns="44221">
            <a:normAutofit/>
          </a:bodyPr>
          <a:lstStyle/>
          <a:p>
            <a:endParaRPr lang="en-US" sz="85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2" name="AutoShape 5"/>
          <p:cNvSpPr/>
          <p:nvPr>
            <p:custDataLst>
              <p:tags r:id="rId6"/>
            </p:custDataLst>
          </p:nvPr>
        </p:nvSpPr>
        <p:spPr bwMode="auto">
          <a:xfrm>
            <a:off x="3867297" y="1990115"/>
            <a:ext cx="1767088" cy="1530919"/>
          </a:xfrm>
          <a:custGeom>
            <a:avLst/>
            <a:gdLst/>
            <a:ahLst/>
            <a:cxnLst/>
            <a:rect l="0" t="0" r="r" b="b"/>
            <a:pathLst>
              <a:path w="18559" h="19569">
                <a:moveTo>
                  <a:pt x="12387" y="18456"/>
                </a:moveTo>
                <a:cubicBezTo>
                  <a:pt x="12387" y="18456"/>
                  <a:pt x="16656" y="17192"/>
                  <a:pt x="18101" y="12619"/>
                </a:cubicBezTo>
                <a:cubicBezTo>
                  <a:pt x="19547" y="8046"/>
                  <a:pt x="17891" y="568"/>
                  <a:pt x="8359" y="18"/>
                </a:cubicBezTo>
                <a:cubicBezTo>
                  <a:pt x="-1180" y="-532"/>
                  <a:pt x="-2053" y="11711"/>
                  <a:pt x="3202" y="16138"/>
                </a:cubicBezTo>
                <a:cubicBezTo>
                  <a:pt x="3202" y="16138"/>
                  <a:pt x="2336" y="18053"/>
                  <a:pt x="1011" y="18255"/>
                </a:cubicBezTo>
                <a:cubicBezTo>
                  <a:pt x="1019" y="18264"/>
                  <a:pt x="6454" y="21068"/>
                  <a:pt x="12387" y="18456"/>
                </a:cubicBezTo>
                <a:close/>
                <a:moveTo>
                  <a:pt x="12387" y="18456"/>
                </a:moveTo>
              </a:path>
            </a:pathLst>
          </a:custGeom>
          <a:solidFill>
            <a:srgbClr val="69A35B">
              <a:alpha val="90000"/>
            </a:srgbClr>
          </a:solidFill>
          <a:ln>
            <a:noFill/>
          </a:ln>
        </p:spPr>
        <p:txBody>
          <a:bodyPr vert="horz" wrap="square" lIns="85041" tIns="44221" rIns="85041" bIns="44221">
            <a:normAutofit/>
          </a:bodyPr>
          <a:lstStyle/>
          <a:p>
            <a:endParaRPr lang="en-US" sz="85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7" name="AutoShape 6"/>
          <p:cNvSpPr/>
          <p:nvPr>
            <p:custDataLst>
              <p:tags r:id="rId7"/>
            </p:custDataLst>
          </p:nvPr>
        </p:nvSpPr>
        <p:spPr bwMode="auto">
          <a:xfrm>
            <a:off x="4225734" y="3015509"/>
            <a:ext cx="1087853" cy="1009259"/>
          </a:xfrm>
          <a:custGeom>
            <a:avLst/>
            <a:gdLst/>
            <a:ahLst/>
            <a:cxnLst/>
            <a:rect l="0" t="0" r="r" b="b"/>
            <a:pathLst>
              <a:path w="18170" h="17410">
                <a:moveTo>
                  <a:pt x="2646" y="12932"/>
                </a:moveTo>
                <a:cubicBezTo>
                  <a:pt x="2646" y="12932"/>
                  <a:pt x="-563" y="9841"/>
                  <a:pt x="1221" y="4933"/>
                </a:cubicBezTo>
                <a:cubicBezTo>
                  <a:pt x="2993" y="24"/>
                  <a:pt x="7866" y="-1101"/>
                  <a:pt x="12847" y="1026"/>
                </a:cubicBezTo>
                <a:cubicBezTo>
                  <a:pt x="17840" y="3152"/>
                  <a:pt x="21037" y="7096"/>
                  <a:pt x="14452" y="15318"/>
                </a:cubicBezTo>
                <a:cubicBezTo>
                  <a:pt x="8190" y="20499"/>
                  <a:pt x="0" y="14428"/>
                  <a:pt x="0" y="14428"/>
                </a:cubicBezTo>
                <a:cubicBezTo>
                  <a:pt x="0" y="14428"/>
                  <a:pt x="2299" y="14366"/>
                  <a:pt x="2646" y="12932"/>
                </a:cubicBezTo>
                <a:close/>
                <a:moveTo>
                  <a:pt x="2646" y="12932"/>
                </a:moveTo>
              </a:path>
            </a:pathLst>
          </a:custGeom>
          <a:solidFill>
            <a:srgbClr val="9BBB59">
              <a:alpha val="78000"/>
            </a:srgbClr>
          </a:solidFill>
          <a:ln>
            <a:noFill/>
          </a:ln>
        </p:spPr>
        <p:txBody>
          <a:bodyPr vert="horz" wrap="square" lIns="85041" tIns="44221" rIns="85041" bIns="44221">
            <a:normAutofit/>
          </a:bodyPr>
          <a:lstStyle/>
          <a:p>
            <a:endParaRPr lang="en-US" sz="85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3" name="TextBox 135"/>
          <p:cNvSpPr txBox="1"/>
          <p:nvPr>
            <p:custDataLst>
              <p:tags r:id="rId8"/>
            </p:custDataLst>
          </p:nvPr>
        </p:nvSpPr>
        <p:spPr>
          <a:xfrm>
            <a:off x="6701023" y="1440495"/>
            <a:ext cx="3714620" cy="374183"/>
          </a:xfrm>
          <a:prstGeom prst="rect">
            <a:avLst/>
          </a:prstGeom>
          <a:noFill/>
        </p:spPr>
        <p:txBody>
          <a:bodyPr vert="horz" wrap="square" lIns="85041" tIns="44221" rIns="85041" bIns="0" rtlCol="0" anchor="b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700" b="1" spc="30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测款</a:t>
            </a:r>
            <a:endParaRPr lang="zh-CN" altLang="en-US" sz="1700" b="1" spc="30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136"/>
          <p:cNvSpPr txBox="1"/>
          <p:nvPr>
            <p:custDataLst>
              <p:tags r:id="rId9"/>
            </p:custDataLst>
          </p:nvPr>
        </p:nvSpPr>
        <p:spPr>
          <a:xfrm>
            <a:off x="6701023" y="1832610"/>
            <a:ext cx="3714620" cy="374183"/>
          </a:xfrm>
          <a:prstGeom prst="rect">
            <a:avLst/>
          </a:prstGeom>
          <a:noFill/>
        </p:spPr>
        <p:txBody>
          <a:bodyPr vert="horz" wrap="square" lIns="85041" tIns="0" rIns="85041" bIns="44221" rtlCol="0" anchor="t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325" spc="150">
                <a:latin typeface="微软雅黑" panose="020B0503020204020204" charset="-122"/>
                <a:ea typeface="微软雅黑" panose="020B0503020204020204" charset="-122"/>
              </a:rPr>
              <a:t>测试店铺中还有其他未被关注的潜力款</a:t>
            </a:r>
            <a:endParaRPr lang="zh-CN" altLang="en-US" sz="1325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5" name="TextBox 144"/>
          <p:cNvSpPr txBox="1"/>
          <p:nvPr>
            <p:custDataLst>
              <p:tags r:id="rId10"/>
            </p:custDataLst>
          </p:nvPr>
        </p:nvSpPr>
        <p:spPr>
          <a:xfrm>
            <a:off x="6701023" y="2256975"/>
            <a:ext cx="3714620" cy="374183"/>
          </a:xfrm>
          <a:prstGeom prst="rect">
            <a:avLst/>
          </a:prstGeom>
          <a:noFill/>
        </p:spPr>
        <p:txBody>
          <a:bodyPr vert="horz" wrap="square" lIns="85041" tIns="44221" rIns="85041" bIns="0" rtlCol="0" anchor="b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700" b="1" spc="30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对本次爆款单独出价</a:t>
            </a:r>
            <a:endParaRPr lang="zh-CN" altLang="en-US" sz="1700" b="1" spc="30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145"/>
          <p:cNvSpPr txBox="1"/>
          <p:nvPr>
            <p:custDataLst>
              <p:tags r:id="rId11"/>
            </p:custDataLst>
          </p:nvPr>
        </p:nvSpPr>
        <p:spPr>
          <a:xfrm>
            <a:off x="6701023" y="2649090"/>
            <a:ext cx="3714620" cy="374183"/>
          </a:xfrm>
          <a:prstGeom prst="rect">
            <a:avLst/>
          </a:prstGeom>
          <a:noFill/>
        </p:spPr>
        <p:txBody>
          <a:bodyPr vert="horz" wrap="square" lIns="85041" tIns="0" rIns="85041" bIns="44221" rtlCol="0" anchor="t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325" spc="150">
                <a:latin typeface="微软雅黑" panose="020B0503020204020204" charset="-122"/>
                <a:ea typeface="微软雅黑" panose="020B0503020204020204" charset="-122"/>
              </a:rPr>
              <a:t>测试产品图片点击率</a:t>
            </a:r>
            <a:endParaRPr lang="zh-CN" altLang="en-US" sz="1325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0" name="TextBox 147"/>
          <p:cNvSpPr txBox="1"/>
          <p:nvPr>
            <p:custDataLst>
              <p:tags r:id="rId12"/>
            </p:custDataLst>
          </p:nvPr>
        </p:nvSpPr>
        <p:spPr>
          <a:xfrm>
            <a:off x="6701023" y="3073456"/>
            <a:ext cx="3714620" cy="374183"/>
          </a:xfrm>
          <a:prstGeom prst="rect">
            <a:avLst/>
          </a:prstGeom>
          <a:noFill/>
        </p:spPr>
        <p:txBody>
          <a:bodyPr vert="horz" wrap="square" lIns="85041" tIns="44221" rIns="85041" bIns="0" rtlCol="0" anchor="b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700" b="1" spc="30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关注加购</a:t>
            </a:r>
            <a:endParaRPr lang="zh-CN" altLang="en-US" sz="1700" b="1" spc="30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TextBox 148"/>
          <p:cNvSpPr txBox="1"/>
          <p:nvPr>
            <p:custDataLst>
              <p:tags r:id="rId13"/>
            </p:custDataLst>
          </p:nvPr>
        </p:nvSpPr>
        <p:spPr>
          <a:xfrm>
            <a:off x="6701023" y="3465570"/>
            <a:ext cx="3714620" cy="374183"/>
          </a:xfrm>
          <a:prstGeom prst="rect">
            <a:avLst/>
          </a:prstGeom>
          <a:noFill/>
        </p:spPr>
        <p:txBody>
          <a:bodyPr vert="horz" wrap="square" lIns="85041" tIns="0" rIns="85041" bIns="44221" rtlCol="0" anchor="t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325" spc="150">
                <a:latin typeface="微软雅黑" panose="020B0503020204020204" charset="-122"/>
                <a:ea typeface="微软雅黑" panose="020B0503020204020204" charset="-122"/>
              </a:rPr>
              <a:t>海投可以产生直接和间接加购</a:t>
            </a:r>
            <a:endParaRPr lang="zh-CN" altLang="en-US" sz="1325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0" name="TextBox 141"/>
          <p:cNvSpPr txBox="1"/>
          <p:nvPr>
            <p:custDataLst>
              <p:tags r:id="rId14"/>
            </p:custDataLst>
          </p:nvPr>
        </p:nvSpPr>
        <p:spPr>
          <a:xfrm>
            <a:off x="6701023" y="4713617"/>
            <a:ext cx="3714620" cy="374183"/>
          </a:xfrm>
          <a:prstGeom prst="rect">
            <a:avLst/>
          </a:prstGeom>
          <a:noFill/>
        </p:spPr>
        <p:txBody>
          <a:bodyPr vert="horz" wrap="square" lIns="85041" tIns="44221" rIns="85041" bIns="0" rtlCol="0" anchor="b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700" b="1" spc="30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全店曝光</a:t>
            </a:r>
            <a:endParaRPr lang="zh-CN" altLang="en-US" sz="1700" b="1" spc="30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" name="TextBox 142"/>
          <p:cNvSpPr txBox="1"/>
          <p:nvPr>
            <p:custDataLst>
              <p:tags r:id="rId15"/>
            </p:custDataLst>
          </p:nvPr>
        </p:nvSpPr>
        <p:spPr>
          <a:xfrm>
            <a:off x="6701023" y="5105732"/>
            <a:ext cx="3714620" cy="374183"/>
          </a:xfrm>
          <a:prstGeom prst="rect">
            <a:avLst/>
          </a:prstGeom>
          <a:noFill/>
        </p:spPr>
        <p:txBody>
          <a:bodyPr vert="horz" wrap="square" lIns="85041" tIns="0" rIns="85041" bIns="44221" rtlCol="0" anchor="t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325" spc="150">
                <a:latin typeface="微软雅黑" panose="020B0503020204020204" charset="-122"/>
                <a:ea typeface="微软雅黑" panose="020B0503020204020204" charset="-122"/>
              </a:rPr>
              <a:t>可以增加全店产品曝光数和点击率</a:t>
            </a:r>
            <a:endParaRPr lang="zh-CN" altLang="en-US" sz="1325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8" name="TextBox 138"/>
          <p:cNvSpPr txBox="1"/>
          <p:nvPr>
            <p:custDataLst>
              <p:tags r:id="rId16"/>
            </p:custDataLst>
          </p:nvPr>
        </p:nvSpPr>
        <p:spPr>
          <a:xfrm>
            <a:off x="6701023" y="3889936"/>
            <a:ext cx="3714620" cy="374183"/>
          </a:xfrm>
          <a:prstGeom prst="rect">
            <a:avLst/>
          </a:prstGeom>
          <a:noFill/>
        </p:spPr>
        <p:txBody>
          <a:bodyPr vert="horz" wrap="square" lIns="85041" tIns="44221" rIns="85041" bIns="0" rtlCol="0" anchor="b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700" b="1" spc="30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低成本</a:t>
            </a:r>
            <a:endParaRPr lang="zh-CN" altLang="en-US" sz="1700" b="1" spc="30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TextBox 139"/>
          <p:cNvSpPr txBox="1"/>
          <p:nvPr>
            <p:custDataLst>
              <p:tags r:id="rId17"/>
            </p:custDataLst>
          </p:nvPr>
        </p:nvSpPr>
        <p:spPr>
          <a:xfrm>
            <a:off x="6701023" y="4289251"/>
            <a:ext cx="3714620" cy="374183"/>
          </a:xfrm>
          <a:prstGeom prst="rect">
            <a:avLst/>
          </a:prstGeom>
          <a:noFill/>
        </p:spPr>
        <p:txBody>
          <a:bodyPr vert="horz" wrap="square" lIns="85041" tIns="0" rIns="85041" bIns="44221" rtlCol="0" anchor="t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325" spc="150">
                <a:latin typeface="微软雅黑" panose="020B0503020204020204" charset="-122"/>
                <a:ea typeface="微软雅黑" panose="020B0503020204020204" charset="-122"/>
              </a:rPr>
              <a:t>海投点击成本略低</a:t>
            </a:r>
            <a:endParaRPr lang="zh-CN" altLang="en-US" sz="1325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8" name="文本框 87"/>
          <p:cNvSpPr txBox="1"/>
          <p:nvPr>
            <p:custDataLst>
              <p:tags r:id="rId18"/>
            </p:custDataLst>
          </p:nvPr>
        </p:nvSpPr>
        <p:spPr>
          <a:xfrm>
            <a:off x="4446948" y="3134920"/>
            <a:ext cx="619103" cy="744965"/>
          </a:xfrm>
          <a:prstGeom prst="rect">
            <a:avLst/>
          </a:prstGeom>
        </p:spPr>
        <p:txBody>
          <a:bodyPr vert="horz" wrap="square" lIns="85041" tIns="44221" rIns="85041" bIns="44221" anchor="ctr" anchorCtr="0">
            <a:noAutofit/>
          </a:bodyPr>
          <a:lstStyle>
            <a:defPPr>
              <a:defRPr lang="zh-CN"/>
            </a:defPPr>
            <a:lvl1pPr algn="ctr">
              <a:defRPr sz="5400" b="1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Lato Light"/>
              </a:defRPr>
            </a:lvl1pPr>
          </a:lstStyle>
          <a:p>
            <a:r>
              <a:rPr lang="en-US" altLang="zh-CN" sz="5105" dirty="0">
                <a:latin typeface="微软雅黑" panose="020B0503020204020204" charset="-122"/>
                <a:cs typeface="+mn-ea"/>
              </a:rPr>
              <a:t>5</a:t>
            </a:r>
            <a:endParaRPr lang="zh-CN" altLang="en-US" sz="5105" dirty="0">
              <a:latin typeface="微软雅黑" panose="020B0503020204020204" charset="-122"/>
              <a:cs typeface="+mn-ea"/>
            </a:endParaRPr>
          </a:p>
        </p:txBody>
      </p:sp>
      <p:sp>
        <p:nvSpPr>
          <p:cNvPr id="89" name="文本框 88"/>
          <p:cNvSpPr txBox="1"/>
          <p:nvPr>
            <p:custDataLst>
              <p:tags r:id="rId19"/>
            </p:custDataLst>
          </p:nvPr>
        </p:nvSpPr>
        <p:spPr>
          <a:xfrm>
            <a:off x="4499745" y="2229061"/>
            <a:ext cx="619103" cy="744965"/>
          </a:xfrm>
          <a:prstGeom prst="rect">
            <a:avLst/>
          </a:prstGeom>
        </p:spPr>
        <p:txBody>
          <a:bodyPr vert="horz" wrap="square" lIns="85041" tIns="44221" rIns="85041" bIns="44221" anchor="ctr" anchorCtr="0">
            <a:noAutofit/>
          </a:bodyPr>
          <a:lstStyle>
            <a:defPPr>
              <a:defRPr lang="zh-CN"/>
            </a:defPPr>
            <a:lvl1pPr algn="ctr">
              <a:defRPr sz="5400" b="1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Lato Light"/>
              </a:defRPr>
            </a:lvl1pPr>
          </a:lstStyle>
          <a:p>
            <a:r>
              <a:rPr lang="en-US" altLang="zh-CN" sz="5105">
                <a:latin typeface="微软雅黑" panose="020B0503020204020204" charset="-122"/>
                <a:cs typeface="+mn-ea"/>
              </a:rPr>
              <a:t>4</a:t>
            </a:r>
            <a:endParaRPr lang="zh-CN" altLang="en-US" sz="5105">
              <a:latin typeface="微软雅黑" panose="020B0503020204020204" charset="-122"/>
              <a:cs typeface="+mn-ea"/>
            </a:endParaRPr>
          </a:p>
        </p:txBody>
      </p:sp>
      <p:sp>
        <p:nvSpPr>
          <p:cNvPr id="91" name="文本框 90"/>
          <p:cNvSpPr txBox="1"/>
          <p:nvPr>
            <p:custDataLst>
              <p:tags r:id="rId20"/>
            </p:custDataLst>
          </p:nvPr>
        </p:nvSpPr>
        <p:spPr>
          <a:xfrm>
            <a:off x="3345373" y="1827820"/>
            <a:ext cx="619103" cy="744965"/>
          </a:xfrm>
          <a:prstGeom prst="rect">
            <a:avLst/>
          </a:prstGeom>
        </p:spPr>
        <p:txBody>
          <a:bodyPr vert="horz" wrap="square" lIns="85041" tIns="44221" rIns="85041" bIns="44221" anchor="ctr" anchorCtr="0">
            <a:noAutofit/>
          </a:bodyPr>
          <a:lstStyle>
            <a:defPPr>
              <a:defRPr lang="zh-CN"/>
            </a:defPPr>
            <a:lvl1pPr algn="ctr">
              <a:defRPr sz="5400" b="1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Lato Light"/>
              </a:defRPr>
            </a:lvl1pPr>
          </a:lstStyle>
          <a:p>
            <a:r>
              <a:rPr lang="en-US" altLang="zh-CN" sz="5105" dirty="0">
                <a:latin typeface="微软雅黑" panose="020B0503020204020204" charset="-122"/>
                <a:cs typeface="+mn-ea"/>
              </a:rPr>
              <a:t>3</a:t>
            </a:r>
            <a:endParaRPr lang="zh-CN" altLang="en-US" sz="5105" dirty="0">
              <a:latin typeface="微软雅黑" panose="020B0503020204020204" charset="-122"/>
              <a:cs typeface="+mn-ea"/>
            </a:endParaRPr>
          </a:p>
        </p:txBody>
      </p:sp>
      <p:sp>
        <p:nvSpPr>
          <p:cNvPr id="92" name="文本框 91"/>
          <p:cNvSpPr txBox="1"/>
          <p:nvPr>
            <p:custDataLst>
              <p:tags r:id="rId21"/>
            </p:custDataLst>
          </p:nvPr>
        </p:nvSpPr>
        <p:spPr>
          <a:xfrm>
            <a:off x="1172676" y="3095137"/>
            <a:ext cx="619103" cy="744965"/>
          </a:xfrm>
          <a:prstGeom prst="rect">
            <a:avLst/>
          </a:prstGeom>
        </p:spPr>
        <p:txBody>
          <a:bodyPr vert="horz" wrap="square" lIns="85041" tIns="44221" rIns="85041" bIns="44221" anchor="ctr" anchorCtr="0">
            <a:noAutofit/>
          </a:bodyPr>
          <a:lstStyle>
            <a:defPPr>
              <a:defRPr lang="zh-CN"/>
            </a:defPPr>
            <a:lvl1pPr algn="ctr">
              <a:defRPr sz="5400" b="1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Lato Light"/>
              </a:defRPr>
            </a:lvl1pPr>
          </a:lstStyle>
          <a:p>
            <a:r>
              <a:rPr lang="en-US" altLang="zh-CN" sz="5105">
                <a:latin typeface="微软雅黑" panose="020B0503020204020204" charset="-122"/>
                <a:cs typeface="+mn-ea"/>
              </a:rPr>
              <a:t>1</a:t>
            </a:r>
            <a:endParaRPr lang="zh-CN" altLang="en-US" sz="5105">
              <a:latin typeface="微软雅黑" panose="020B0503020204020204" charset="-122"/>
              <a:cs typeface="+mn-ea"/>
            </a:endParaRPr>
          </a:p>
        </p:txBody>
      </p:sp>
      <p:sp>
        <p:nvSpPr>
          <p:cNvPr id="93" name="Oval 137"/>
          <p:cNvSpPr/>
          <p:nvPr>
            <p:custDataLst>
              <p:tags r:id="rId22"/>
            </p:custDataLst>
          </p:nvPr>
        </p:nvSpPr>
        <p:spPr>
          <a:xfrm>
            <a:off x="5870060" y="1575136"/>
            <a:ext cx="484889" cy="485015"/>
          </a:xfrm>
          <a:prstGeom prst="ellipse">
            <a:avLst/>
          </a:prstGeom>
          <a:solidFill>
            <a:srgbClr val="1F74A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85041" tIns="44221" rIns="85041" bIns="44221" rtlCol="0" anchor="ctr">
            <a:normAutofit/>
          </a:bodyPr>
          <a:lstStyle/>
          <a:p>
            <a:pPr algn="ctr"/>
            <a:endParaRPr lang="en-US" sz="85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94" name="组合 93"/>
          <p:cNvGrpSpPr/>
          <p:nvPr>
            <p:custDataLst>
              <p:tags r:id="rId23"/>
            </p:custDataLst>
          </p:nvPr>
        </p:nvGrpSpPr>
        <p:grpSpPr>
          <a:xfrm>
            <a:off x="5964829" y="1695456"/>
            <a:ext cx="298564" cy="243843"/>
            <a:chOff x="6262588" y="2661892"/>
            <a:chExt cx="315972" cy="258060"/>
          </a:xfrm>
        </p:grpSpPr>
        <p:sp>
          <p:nvSpPr>
            <p:cNvPr id="95" name="Freeform 457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6262588" y="2661892"/>
              <a:ext cx="315972" cy="144303"/>
            </a:xfrm>
            <a:custGeom>
              <a:avLst/>
              <a:gdLst>
                <a:gd name="T0" fmla="*/ 664 w 1324"/>
                <a:gd name="T1" fmla="*/ 0 h 603"/>
                <a:gd name="T2" fmla="*/ 0 w 1324"/>
                <a:gd name="T3" fmla="*/ 301 h 603"/>
                <a:gd name="T4" fmla="*/ 664 w 1324"/>
                <a:gd name="T5" fmla="*/ 602 h 603"/>
                <a:gd name="T6" fmla="*/ 1323 w 1324"/>
                <a:gd name="T7" fmla="*/ 301 h 603"/>
                <a:gd name="T8" fmla="*/ 664 w 1324"/>
                <a:gd name="T9" fmla="*/ 0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4" h="603">
                  <a:moveTo>
                    <a:pt x="664" y="0"/>
                  </a:moveTo>
                  <a:lnTo>
                    <a:pt x="0" y="301"/>
                  </a:lnTo>
                  <a:lnTo>
                    <a:pt x="664" y="602"/>
                  </a:lnTo>
                  <a:lnTo>
                    <a:pt x="1323" y="301"/>
                  </a:lnTo>
                  <a:lnTo>
                    <a:pt x="664" y="0"/>
                  </a:lnTo>
                </a:path>
              </a:pathLst>
            </a:custGeom>
            <a:noFill/>
            <a:ln w="9525" cap="flat">
              <a:solidFill>
                <a:sysClr val="window" lastClr="FFFFFF"/>
              </a:solidFill>
              <a:bevel/>
            </a:ln>
            <a:effectLst/>
          </p:spPr>
          <p:txBody>
            <a:bodyPr vert="horz" wrap="square" lIns="85041" tIns="44221" rIns="85041" bIns="44221" anchor="ctr">
              <a:normAutofit fontScale="325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6" name="Freeform 458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6262588" y="2819888"/>
              <a:ext cx="315972" cy="100064"/>
            </a:xfrm>
            <a:custGeom>
              <a:avLst/>
              <a:gdLst>
                <a:gd name="T0" fmla="*/ 1054 w 1324"/>
                <a:gd name="T1" fmla="*/ 0 h 421"/>
                <a:gd name="T2" fmla="*/ 1323 w 1324"/>
                <a:gd name="T3" fmla="*/ 121 h 421"/>
                <a:gd name="T4" fmla="*/ 664 w 1324"/>
                <a:gd name="T5" fmla="*/ 420 h 421"/>
                <a:gd name="T6" fmla="*/ 0 w 1324"/>
                <a:gd name="T7" fmla="*/ 121 h 421"/>
                <a:gd name="T8" fmla="*/ 262 w 1324"/>
                <a:gd name="T9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4" h="421">
                  <a:moveTo>
                    <a:pt x="1054" y="0"/>
                  </a:moveTo>
                  <a:lnTo>
                    <a:pt x="1323" y="121"/>
                  </a:lnTo>
                  <a:lnTo>
                    <a:pt x="664" y="420"/>
                  </a:lnTo>
                  <a:lnTo>
                    <a:pt x="0" y="121"/>
                  </a:lnTo>
                  <a:lnTo>
                    <a:pt x="262" y="0"/>
                  </a:ln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8" name="Freeform 459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6262588" y="2763010"/>
              <a:ext cx="315972" cy="101118"/>
            </a:xfrm>
            <a:custGeom>
              <a:avLst/>
              <a:gdLst>
                <a:gd name="T0" fmla="*/ 1054 w 1324"/>
                <a:gd name="T1" fmla="*/ 0 h 423"/>
                <a:gd name="T2" fmla="*/ 1323 w 1324"/>
                <a:gd name="T3" fmla="*/ 121 h 423"/>
                <a:gd name="T4" fmla="*/ 1054 w 1324"/>
                <a:gd name="T5" fmla="*/ 241 h 423"/>
                <a:gd name="T6" fmla="*/ 664 w 1324"/>
                <a:gd name="T7" fmla="*/ 422 h 423"/>
                <a:gd name="T8" fmla="*/ 262 w 1324"/>
                <a:gd name="T9" fmla="*/ 241 h 423"/>
                <a:gd name="T10" fmla="*/ 0 w 1324"/>
                <a:gd name="T11" fmla="*/ 121 h 423"/>
                <a:gd name="T12" fmla="*/ 262 w 1324"/>
                <a:gd name="T13" fmla="*/ 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4" h="423">
                  <a:moveTo>
                    <a:pt x="1054" y="0"/>
                  </a:moveTo>
                  <a:lnTo>
                    <a:pt x="1323" y="121"/>
                  </a:lnTo>
                  <a:lnTo>
                    <a:pt x="1054" y="241"/>
                  </a:lnTo>
                  <a:lnTo>
                    <a:pt x="664" y="422"/>
                  </a:lnTo>
                  <a:lnTo>
                    <a:pt x="262" y="241"/>
                  </a:lnTo>
                  <a:lnTo>
                    <a:pt x="0" y="121"/>
                  </a:lnTo>
                  <a:lnTo>
                    <a:pt x="262" y="0"/>
                  </a:ln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9" name="Oval 146"/>
          <p:cNvSpPr/>
          <p:nvPr>
            <p:custDataLst>
              <p:tags r:id="rId27"/>
            </p:custDataLst>
          </p:nvPr>
        </p:nvSpPr>
        <p:spPr>
          <a:xfrm>
            <a:off x="5870060" y="2391616"/>
            <a:ext cx="484889" cy="485015"/>
          </a:xfrm>
          <a:prstGeom prst="ellipse">
            <a:avLst/>
          </a:prstGeom>
          <a:solidFill>
            <a:srgbClr val="3498D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85041" tIns="44221" rIns="85041" bIns="44221" rtlCol="0" anchor="ctr">
            <a:normAutofit/>
          </a:bodyPr>
          <a:lstStyle/>
          <a:p>
            <a:pPr algn="ctr"/>
            <a:endParaRPr lang="en-US" sz="85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00" name="组合 99"/>
          <p:cNvGrpSpPr/>
          <p:nvPr>
            <p:custDataLst>
              <p:tags r:id="rId28"/>
            </p:custDataLst>
          </p:nvPr>
        </p:nvGrpSpPr>
        <p:grpSpPr>
          <a:xfrm>
            <a:off x="5953520" y="2469343"/>
            <a:ext cx="326597" cy="327707"/>
            <a:chOff x="6250619" y="3440419"/>
            <a:chExt cx="345639" cy="346814"/>
          </a:xfrm>
        </p:grpSpPr>
        <p:sp>
          <p:nvSpPr>
            <p:cNvPr id="101" name="Freeform 826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6297857" y="3487660"/>
              <a:ext cx="252316" cy="251181"/>
            </a:xfrm>
            <a:custGeom>
              <a:avLst/>
              <a:gdLst>
                <a:gd name="T0" fmla="*/ 481 w 964"/>
                <a:gd name="T1" fmla="*/ 0 h 963"/>
                <a:gd name="T2" fmla="*/ 481 w 964"/>
                <a:gd name="T3" fmla="*/ 0 h 963"/>
                <a:gd name="T4" fmla="*/ 0 w 964"/>
                <a:gd name="T5" fmla="*/ 481 h 963"/>
                <a:gd name="T6" fmla="*/ 481 w 964"/>
                <a:gd name="T7" fmla="*/ 962 h 963"/>
                <a:gd name="T8" fmla="*/ 963 w 964"/>
                <a:gd name="T9" fmla="*/ 481 h 963"/>
                <a:gd name="T10" fmla="*/ 481 w 964"/>
                <a:gd name="T11" fmla="*/ 0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4" h="963">
                  <a:moveTo>
                    <a:pt x="481" y="0"/>
                  </a:moveTo>
                  <a:lnTo>
                    <a:pt x="481" y="0"/>
                  </a:lnTo>
                  <a:cubicBezTo>
                    <a:pt x="210" y="0"/>
                    <a:pt x="0" y="221"/>
                    <a:pt x="0" y="481"/>
                  </a:cubicBezTo>
                  <a:cubicBezTo>
                    <a:pt x="0" y="752"/>
                    <a:pt x="210" y="962"/>
                    <a:pt x="481" y="962"/>
                  </a:cubicBezTo>
                  <a:cubicBezTo>
                    <a:pt x="741" y="962"/>
                    <a:pt x="963" y="752"/>
                    <a:pt x="963" y="481"/>
                  </a:cubicBezTo>
                  <a:cubicBezTo>
                    <a:pt x="963" y="221"/>
                    <a:pt x="741" y="0"/>
                    <a:pt x="481" y="0"/>
                  </a:cubicBez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 anchor="ctr">
              <a:normAutofit/>
            </a:bodyPr>
            <a:lstStyle/>
            <a:p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Freeform 827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6376201" y="3566009"/>
              <a:ext cx="94475" cy="94481"/>
            </a:xfrm>
            <a:custGeom>
              <a:avLst/>
              <a:gdLst>
                <a:gd name="T0" fmla="*/ 180 w 361"/>
                <a:gd name="T1" fmla="*/ 360 h 361"/>
                <a:gd name="T2" fmla="*/ 180 w 361"/>
                <a:gd name="T3" fmla="*/ 360 h 361"/>
                <a:gd name="T4" fmla="*/ 0 w 361"/>
                <a:gd name="T5" fmla="*/ 180 h 361"/>
                <a:gd name="T6" fmla="*/ 180 w 361"/>
                <a:gd name="T7" fmla="*/ 0 h 361"/>
                <a:gd name="T8" fmla="*/ 360 w 361"/>
                <a:gd name="T9" fmla="*/ 180 h 361"/>
                <a:gd name="T10" fmla="*/ 180 w 361"/>
                <a:gd name="T11" fmla="*/ 36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" h="361">
                  <a:moveTo>
                    <a:pt x="180" y="360"/>
                  </a:moveTo>
                  <a:lnTo>
                    <a:pt x="180" y="360"/>
                  </a:lnTo>
                  <a:cubicBezTo>
                    <a:pt x="80" y="360"/>
                    <a:pt x="0" y="280"/>
                    <a:pt x="0" y="180"/>
                  </a:cubicBezTo>
                  <a:cubicBezTo>
                    <a:pt x="0" y="80"/>
                    <a:pt x="80" y="0"/>
                    <a:pt x="180" y="0"/>
                  </a:cubicBezTo>
                  <a:cubicBezTo>
                    <a:pt x="281" y="0"/>
                    <a:pt x="360" y="80"/>
                    <a:pt x="360" y="180"/>
                  </a:cubicBezTo>
                  <a:cubicBezTo>
                    <a:pt x="360" y="280"/>
                    <a:pt x="281" y="360"/>
                    <a:pt x="180" y="360"/>
                  </a:cubicBez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 anchor="ctr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Freeform 828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6423438" y="3660490"/>
              <a:ext cx="1153" cy="126743"/>
            </a:xfrm>
            <a:custGeom>
              <a:avLst/>
              <a:gdLst>
                <a:gd name="T0" fmla="*/ 0 w 1"/>
                <a:gd name="T1" fmla="*/ 482 h 483"/>
                <a:gd name="T2" fmla="*/ 0 w 1"/>
                <a:gd name="T3" fmla="*/ 301 h 483"/>
                <a:gd name="T4" fmla="*/ 0 w 1"/>
                <a:gd name="T5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483">
                  <a:moveTo>
                    <a:pt x="0" y="482"/>
                  </a:moveTo>
                  <a:lnTo>
                    <a:pt x="0" y="301"/>
                  </a:lnTo>
                  <a:lnTo>
                    <a:pt x="0" y="0"/>
                  </a:ln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Freeform 829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6423438" y="3440419"/>
              <a:ext cx="1153" cy="126743"/>
            </a:xfrm>
            <a:custGeom>
              <a:avLst/>
              <a:gdLst>
                <a:gd name="T0" fmla="*/ 0 w 1"/>
                <a:gd name="T1" fmla="*/ 0 h 483"/>
                <a:gd name="T2" fmla="*/ 0 w 1"/>
                <a:gd name="T3" fmla="*/ 181 h 483"/>
                <a:gd name="T4" fmla="*/ 0 w 1"/>
                <a:gd name="T5" fmla="*/ 482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483">
                  <a:moveTo>
                    <a:pt x="0" y="0"/>
                  </a:moveTo>
                  <a:lnTo>
                    <a:pt x="0" y="181"/>
                  </a:lnTo>
                  <a:lnTo>
                    <a:pt x="0" y="482"/>
                  </a:ln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Freeform 830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6250619" y="3613249"/>
              <a:ext cx="125582" cy="1153"/>
            </a:xfrm>
            <a:custGeom>
              <a:avLst/>
              <a:gdLst>
                <a:gd name="T0" fmla="*/ 0 w 482"/>
                <a:gd name="T1" fmla="*/ 0 h 1"/>
                <a:gd name="T2" fmla="*/ 180 w 482"/>
                <a:gd name="T3" fmla="*/ 0 h 1"/>
                <a:gd name="T4" fmla="*/ 481 w 48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2" h="1">
                  <a:moveTo>
                    <a:pt x="0" y="0"/>
                  </a:moveTo>
                  <a:lnTo>
                    <a:pt x="180" y="0"/>
                  </a:lnTo>
                  <a:lnTo>
                    <a:pt x="481" y="0"/>
                  </a:ln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6" name="Freeform 831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6469524" y="3613249"/>
              <a:ext cx="126734" cy="1153"/>
            </a:xfrm>
            <a:custGeom>
              <a:avLst/>
              <a:gdLst>
                <a:gd name="T0" fmla="*/ 0 w 483"/>
                <a:gd name="T1" fmla="*/ 0 h 1"/>
                <a:gd name="T2" fmla="*/ 302 w 483"/>
                <a:gd name="T3" fmla="*/ 0 h 1"/>
                <a:gd name="T4" fmla="*/ 482 w 48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3" h="1">
                  <a:moveTo>
                    <a:pt x="0" y="0"/>
                  </a:moveTo>
                  <a:lnTo>
                    <a:pt x="302" y="0"/>
                  </a:lnTo>
                  <a:lnTo>
                    <a:pt x="482" y="0"/>
                  </a:ln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07" name="Oval 149"/>
          <p:cNvSpPr/>
          <p:nvPr>
            <p:custDataLst>
              <p:tags r:id="rId35"/>
            </p:custDataLst>
          </p:nvPr>
        </p:nvSpPr>
        <p:spPr>
          <a:xfrm>
            <a:off x="5870060" y="3208096"/>
            <a:ext cx="484889" cy="485015"/>
          </a:xfrm>
          <a:prstGeom prst="ellipse">
            <a:avLst/>
          </a:prstGeom>
          <a:solidFill>
            <a:srgbClr val="1AA3A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85041" tIns="44221" rIns="85041" bIns="44221" rtlCol="0" anchor="ctr">
            <a:normAutofit/>
          </a:bodyPr>
          <a:lstStyle/>
          <a:p>
            <a:pPr algn="ctr"/>
            <a:endParaRPr lang="en-US" sz="85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08" name="组合 107"/>
          <p:cNvGrpSpPr/>
          <p:nvPr>
            <p:custDataLst>
              <p:tags r:id="rId36"/>
            </p:custDataLst>
          </p:nvPr>
        </p:nvGrpSpPr>
        <p:grpSpPr>
          <a:xfrm>
            <a:off x="5974572" y="3308352"/>
            <a:ext cx="283956" cy="283971"/>
            <a:chOff x="6272899" y="4287865"/>
            <a:chExt cx="300512" cy="300528"/>
          </a:xfrm>
        </p:grpSpPr>
        <p:sp>
          <p:nvSpPr>
            <p:cNvPr id="109" name="Line 287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 flipH="1">
              <a:off x="6523901" y="4430644"/>
              <a:ext cx="49510" cy="47210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2" name="Line 288"/>
            <p:cNvSpPr>
              <a:spLocks noChangeShapeType="1"/>
            </p:cNvSpPr>
            <p:nvPr>
              <p:custDataLst>
                <p:tags r:id="rId38"/>
              </p:custDataLst>
            </p:nvPr>
          </p:nvSpPr>
          <p:spPr bwMode="auto">
            <a:xfrm flipH="1" flipV="1">
              <a:off x="6523901" y="4382284"/>
              <a:ext cx="49510" cy="49513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3" name="Line 289"/>
            <p:cNvSpPr>
              <a:spLocks noChangeShapeType="1"/>
            </p:cNvSpPr>
            <p:nvPr>
              <p:custDataLst>
                <p:tags r:id="rId39"/>
              </p:custDataLst>
            </p:nvPr>
          </p:nvSpPr>
          <p:spPr bwMode="auto">
            <a:xfrm flipV="1">
              <a:off x="6274051" y="4382284"/>
              <a:ext cx="47207" cy="49513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4" name="Line 290"/>
            <p:cNvSpPr>
              <a:spLocks noChangeShapeType="1"/>
            </p:cNvSpPr>
            <p:nvPr>
              <p:custDataLst>
                <p:tags r:id="rId40"/>
              </p:custDataLst>
            </p:nvPr>
          </p:nvSpPr>
          <p:spPr bwMode="auto">
            <a:xfrm>
              <a:off x="6274051" y="4430644"/>
              <a:ext cx="47207" cy="47210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Line 291"/>
            <p:cNvSpPr>
              <a:spLocks noChangeShapeType="1"/>
            </p:cNvSpPr>
            <p:nvPr>
              <p:custDataLst>
                <p:tags r:id="rId41"/>
              </p:custDataLst>
            </p:nvPr>
          </p:nvSpPr>
          <p:spPr bwMode="auto">
            <a:xfrm flipH="1">
              <a:off x="6272899" y="4430645"/>
              <a:ext cx="300512" cy="1152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Line 292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 flipH="1" flipV="1">
              <a:off x="6382281" y="4538880"/>
              <a:ext cx="49509" cy="49513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7" name="Line 293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 flipV="1">
              <a:off x="6430639" y="4538880"/>
              <a:ext cx="47207" cy="49513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Line 294"/>
            <p:cNvSpPr>
              <a:spLocks noChangeShapeType="1"/>
            </p:cNvSpPr>
            <p:nvPr>
              <p:custDataLst>
                <p:tags r:id="rId44"/>
              </p:custDataLst>
            </p:nvPr>
          </p:nvSpPr>
          <p:spPr bwMode="auto">
            <a:xfrm>
              <a:off x="6430639" y="4289017"/>
              <a:ext cx="47207" cy="47209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Line 295"/>
            <p:cNvSpPr>
              <a:spLocks noChangeShapeType="1"/>
            </p:cNvSpPr>
            <p:nvPr>
              <p:custDataLst>
                <p:tags r:id="rId45"/>
              </p:custDataLst>
            </p:nvPr>
          </p:nvSpPr>
          <p:spPr bwMode="auto">
            <a:xfrm flipH="1">
              <a:off x="6382281" y="4289017"/>
              <a:ext cx="49509" cy="47209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Line 296"/>
            <p:cNvSpPr>
              <a:spLocks noChangeShapeType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6430639" y="4287865"/>
              <a:ext cx="1151" cy="300528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3" name="Oval 143"/>
          <p:cNvSpPr/>
          <p:nvPr>
            <p:custDataLst>
              <p:tags r:id="rId47"/>
            </p:custDataLst>
          </p:nvPr>
        </p:nvSpPr>
        <p:spPr>
          <a:xfrm>
            <a:off x="5870060" y="4848258"/>
            <a:ext cx="484889" cy="485015"/>
          </a:xfrm>
          <a:prstGeom prst="ellipse">
            <a:avLst/>
          </a:prstGeom>
          <a:solidFill>
            <a:srgbClr val="9BBB5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85041" tIns="44221" rIns="85041" bIns="44221" rtlCol="0" anchor="ctr">
            <a:normAutofit/>
          </a:bodyPr>
          <a:lstStyle/>
          <a:p>
            <a:pPr algn="ctr"/>
            <a:endParaRPr lang="en-US" sz="85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24" name="组合 123"/>
          <p:cNvGrpSpPr/>
          <p:nvPr>
            <p:custDataLst>
              <p:tags r:id="rId48"/>
            </p:custDataLst>
          </p:nvPr>
        </p:nvGrpSpPr>
        <p:grpSpPr>
          <a:xfrm>
            <a:off x="5994520" y="4987340"/>
            <a:ext cx="251595" cy="186158"/>
            <a:chOff x="6294010" y="5983783"/>
            <a:chExt cx="266264" cy="197012"/>
          </a:xfrm>
        </p:grpSpPr>
        <p:sp>
          <p:nvSpPr>
            <p:cNvPr id="125" name="Freeform 419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>
              <a:off x="6401955" y="6131317"/>
              <a:ext cx="49475" cy="49478"/>
            </a:xfrm>
            <a:custGeom>
              <a:avLst/>
              <a:gdLst>
                <a:gd name="T0" fmla="*/ 242 w 243"/>
                <a:gd name="T1" fmla="*/ 121 h 241"/>
                <a:gd name="T2" fmla="*/ 242 w 243"/>
                <a:gd name="T3" fmla="*/ 121 h 241"/>
                <a:gd name="T4" fmla="*/ 121 w 243"/>
                <a:gd name="T5" fmla="*/ 0 h 241"/>
                <a:gd name="T6" fmla="*/ 0 w 243"/>
                <a:gd name="T7" fmla="*/ 121 h 241"/>
                <a:gd name="T8" fmla="*/ 121 w 243"/>
                <a:gd name="T9" fmla="*/ 240 h 241"/>
                <a:gd name="T10" fmla="*/ 242 w 243"/>
                <a:gd name="T11" fmla="*/ 12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3" h="241">
                  <a:moveTo>
                    <a:pt x="242" y="121"/>
                  </a:moveTo>
                  <a:lnTo>
                    <a:pt x="242" y="121"/>
                  </a:lnTo>
                  <a:cubicBezTo>
                    <a:pt x="242" y="51"/>
                    <a:pt x="191" y="0"/>
                    <a:pt x="121" y="0"/>
                  </a:cubicBezTo>
                  <a:cubicBezTo>
                    <a:pt x="61" y="0"/>
                    <a:pt x="0" y="51"/>
                    <a:pt x="0" y="121"/>
                  </a:cubicBezTo>
                  <a:cubicBezTo>
                    <a:pt x="0" y="181"/>
                    <a:pt x="61" y="240"/>
                    <a:pt x="121" y="240"/>
                  </a:cubicBezTo>
                  <a:cubicBezTo>
                    <a:pt x="191" y="240"/>
                    <a:pt x="242" y="181"/>
                    <a:pt x="242" y="121"/>
                  </a:cubicBez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 anchor="ctr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20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>
              <a:off x="6369572" y="6081839"/>
              <a:ext cx="114242" cy="26988"/>
            </a:xfrm>
            <a:custGeom>
              <a:avLst/>
              <a:gdLst>
                <a:gd name="T0" fmla="*/ 0 w 562"/>
                <a:gd name="T1" fmla="*/ 130 h 131"/>
                <a:gd name="T2" fmla="*/ 0 w 562"/>
                <a:gd name="T3" fmla="*/ 130 h 131"/>
                <a:gd name="T4" fmla="*/ 281 w 562"/>
                <a:gd name="T5" fmla="*/ 0 h 131"/>
                <a:gd name="T6" fmla="*/ 561 w 562"/>
                <a:gd name="T7" fmla="*/ 13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2" h="131">
                  <a:moveTo>
                    <a:pt x="0" y="130"/>
                  </a:moveTo>
                  <a:lnTo>
                    <a:pt x="0" y="130"/>
                  </a:lnTo>
                  <a:cubicBezTo>
                    <a:pt x="71" y="50"/>
                    <a:pt x="171" y="0"/>
                    <a:pt x="281" y="0"/>
                  </a:cubicBezTo>
                  <a:cubicBezTo>
                    <a:pt x="392" y="0"/>
                    <a:pt x="490" y="50"/>
                    <a:pt x="561" y="130"/>
                  </a:cubicBez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421"/>
            <p:cNvSpPr>
              <a:spLocks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6332690" y="6033261"/>
              <a:ext cx="190702" cy="44980"/>
            </a:xfrm>
            <a:custGeom>
              <a:avLst/>
              <a:gdLst>
                <a:gd name="T0" fmla="*/ 0 w 934"/>
                <a:gd name="T1" fmla="*/ 221 h 222"/>
                <a:gd name="T2" fmla="*/ 0 w 934"/>
                <a:gd name="T3" fmla="*/ 221 h 222"/>
                <a:gd name="T4" fmla="*/ 461 w 934"/>
                <a:gd name="T5" fmla="*/ 0 h 222"/>
                <a:gd name="T6" fmla="*/ 933 w 934"/>
                <a:gd name="T7" fmla="*/ 22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4" h="222">
                  <a:moveTo>
                    <a:pt x="0" y="221"/>
                  </a:moveTo>
                  <a:lnTo>
                    <a:pt x="0" y="221"/>
                  </a:lnTo>
                  <a:cubicBezTo>
                    <a:pt x="109" y="80"/>
                    <a:pt x="271" y="0"/>
                    <a:pt x="461" y="0"/>
                  </a:cubicBezTo>
                  <a:cubicBezTo>
                    <a:pt x="652" y="0"/>
                    <a:pt x="821" y="80"/>
                    <a:pt x="933" y="221"/>
                  </a:cubicBez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422"/>
            <p:cNvSpPr>
              <a:spLocks noChangeArrowheads="1"/>
            </p:cNvSpPr>
            <p:nvPr>
              <p:custDataLst>
                <p:tags r:id="rId52"/>
              </p:custDataLst>
            </p:nvPr>
          </p:nvSpPr>
          <p:spPr bwMode="auto">
            <a:xfrm>
              <a:off x="6294010" y="5983783"/>
              <a:ext cx="266264" cy="63872"/>
            </a:xfrm>
            <a:custGeom>
              <a:avLst/>
              <a:gdLst>
                <a:gd name="T0" fmla="*/ 0 w 1304"/>
                <a:gd name="T1" fmla="*/ 310 h 311"/>
                <a:gd name="T2" fmla="*/ 0 w 1304"/>
                <a:gd name="T3" fmla="*/ 310 h 311"/>
                <a:gd name="T4" fmla="*/ 651 w 1304"/>
                <a:gd name="T5" fmla="*/ 0 h 311"/>
                <a:gd name="T6" fmla="*/ 1303 w 1304"/>
                <a:gd name="T7" fmla="*/ 31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4" h="311">
                  <a:moveTo>
                    <a:pt x="0" y="310"/>
                  </a:moveTo>
                  <a:lnTo>
                    <a:pt x="0" y="310"/>
                  </a:lnTo>
                  <a:cubicBezTo>
                    <a:pt x="160" y="118"/>
                    <a:pt x="391" y="0"/>
                    <a:pt x="651" y="0"/>
                  </a:cubicBezTo>
                  <a:cubicBezTo>
                    <a:pt x="911" y="0"/>
                    <a:pt x="1152" y="118"/>
                    <a:pt x="1303" y="310"/>
                  </a:cubicBez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9" name="Oval 140"/>
          <p:cNvSpPr/>
          <p:nvPr>
            <p:custDataLst>
              <p:tags r:id="rId53"/>
            </p:custDataLst>
          </p:nvPr>
        </p:nvSpPr>
        <p:spPr>
          <a:xfrm>
            <a:off x="5870060" y="4028177"/>
            <a:ext cx="484889" cy="485015"/>
          </a:xfrm>
          <a:prstGeom prst="ellipse">
            <a:avLst/>
          </a:prstGeom>
          <a:solidFill>
            <a:srgbClr val="69A3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85041" tIns="44221" rIns="85041" bIns="44221" rtlCol="0" anchor="ctr">
            <a:normAutofit/>
          </a:bodyPr>
          <a:lstStyle/>
          <a:p>
            <a:pPr algn="ctr"/>
            <a:endParaRPr lang="en-US" sz="85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30" name="组合 129"/>
          <p:cNvGrpSpPr/>
          <p:nvPr>
            <p:custDataLst>
              <p:tags r:id="rId54"/>
            </p:custDataLst>
          </p:nvPr>
        </p:nvGrpSpPr>
        <p:grpSpPr>
          <a:xfrm>
            <a:off x="5999046" y="4176192"/>
            <a:ext cx="233631" cy="190953"/>
            <a:chOff x="6298800" y="5165823"/>
            <a:chExt cx="247253" cy="202086"/>
          </a:xfrm>
        </p:grpSpPr>
        <p:sp>
          <p:nvSpPr>
            <p:cNvPr id="131" name="Freeform 668"/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6320978" y="5322727"/>
              <a:ext cx="45179" cy="45182"/>
            </a:xfrm>
            <a:custGeom>
              <a:avLst/>
              <a:gdLst>
                <a:gd name="T0" fmla="*/ 241 w 242"/>
                <a:gd name="T1" fmla="*/ 121 h 241"/>
                <a:gd name="T2" fmla="*/ 241 w 242"/>
                <a:gd name="T3" fmla="*/ 121 h 241"/>
                <a:gd name="T4" fmla="*/ 120 w 242"/>
                <a:gd name="T5" fmla="*/ 0 h 241"/>
                <a:gd name="T6" fmla="*/ 0 w 242"/>
                <a:gd name="T7" fmla="*/ 121 h 241"/>
                <a:gd name="T8" fmla="*/ 120 w 242"/>
                <a:gd name="T9" fmla="*/ 240 h 241"/>
                <a:gd name="T10" fmla="*/ 241 w 242"/>
                <a:gd name="T11" fmla="*/ 12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" h="241">
                  <a:moveTo>
                    <a:pt x="241" y="121"/>
                  </a:moveTo>
                  <a:lnTo>
                    <a:pt x="241" y="121"/>
                  </a:lnTo>
                  <a:cubicBezTo>
                    <a:pt x="241" y="51"/>
                    <a:pt x="191" y="0"/>
                    <a:pt x="120" y="0"/>
                  </a:cubicBezTo>
                  <a:cubicBezTo>
                    <a:pt x="61" y="0"/>
                    <a:pt x="0" y="51"/>
                    <a:pt x="0" y="121"/>
                  </a:cubicBezTo>
                  <a:cubicBezTo>
                    <a:pt x="0" y="181"/>
                    <a:pt x="61" y="240"/>
                    <a:pt x="120" y="240"/>
                  </a:cubicBezTo>
                  <a:cubicBezTo>
                    <a:pt x="191" y="240"/>
                    <a:pt x="241" y="181"/>
                    <a:pt x="241" y="121"/>
                  </a:cubicBez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 anchor="ctr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2" name="Freeform 669"/>
            <p:cNvSpPr>
              <a:spLocks noChangeArrowheads="1"/>
            </p:cNvSpPr>
            <p:nvPr>
              <p:custDataLst>
                <p:tags r:id="rId56"/>
              </p:custDataLst>
            </p:nvPr>
          </p:nvSpPr>
          <p:spPr bwMode="auto">
            <a:xfrm>
              <a:off x="6477052" y="5322727"/>
              <a:ext cx="45179" cy="45182"/>
            </a:xfrm>
            <a:custGeom>
              <a:avLst/>
              <a:gdLst>
                <a:gd name="T0" fmla="*/ 242 w 243"/>
                <a:gd name="T1" fmla="*/ 121 h 241"/>
                <a:gd name="T2" fmla="*/ 242 w 243"/>
                <a:gd name="T3" fmla="*/ 121 h 241"/>
                <a:gd name="T4" fmla="*/ 121 w 243"/>
                <a:gd name="T5" fmla="*/ 0 h 241"/>
                <a:gd name="T6" fmla="*/ 0 w 243"/>
                <a:gd name="T7" fmla="*/ 121 h 241"/>
                <a:gd name="T8" fmla="*/ 121 w 243"/>
                <a:gd name="T9" fmla="*/ 240 h 241"/>
                <a:gd name="T10" fmla="*/ 242 w 243"/>
                <a:gd name="T11" fmla="*/ 12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3" h="241">
                  <a:moveTo>
                    <a:pt x="242" y="121"/>
                  </a:moveTo>
                  <a:lnTo>
                    <a:pt x="242" y="121"/>
                  </a:lnTo>
                  <a:cubicBezTo>
                    <a:pt x="242" y="51"/>
                    <a:pt x="192" y="0"/>
                    <a:pt x="121" y="0"/>
                  </a:cubicBezTo>
                  <a:cubicBezTo>
                    <a:pt x="62" y="0"/>
                    <a:pt x="0" y="51"/>
                    <a:pt x="0" y="121"/>
                  </a:cubicBezTo>
                  <a:cubicBezTo>
                    <a:pt x="0" y="181"/>
                    <a:pt x="62" y="240"/>
                    <a:pt x="121" y="240"/>
                  </a:cubicBezTo>
                  <a:cubicBezTo>
                    <a:pt x="192" y="240"/>
                    <a:pt x="242" y="181"/>
                    <a:pt x="242" y="121"/>
                  </a:cubicBez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 anchor="ctr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3" name="Freeform 670"/>
            <p:cNvSpPr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6298800" y="5165823"/>
              <a:ext cx="246432" cy="179085"/>
            </a:xfrm>
            <a:custGeom>
              <a:avLst/>
              <a:gdLst>
                <a:gd name="T0" fmla="*/ 119 w 1324"/>
                <a:gd name="T1" fmla="*/ 962 h 963"/>
                <a:gd name="T2" fmla="*/ 0 w 1324"/>
                <a:gd name="T3" fmla="*/ 962 h 963"/>
                <a:gd name="T4" fmla="*/ 0 w 1324"/>
                <a:gd name="T5" fmla="*/ 0 h 963"/>
                <a:gd name="T6" fmla="*/ 901 w 1324"/>
                <a:gd name="T7" fmla="*/ 0 h 963"/>
                <a:gd name="T8" fmla="*/ 901 w 1324"/>
                <a:gd name="T9" fmla="*/ 239 h 963"/>
                <a:gd name="T10" fmla="*/ 1202 w 1324"/>
                <a:gd name="T11" fmla="*/ 239 h 963"/>
                <a:gd name="T12" fmla="*/ 1323 w 1324"/>
                <a:gd name="T13" fmla="*/ 602 h 963"/>
                <a:gd name="T14" fmla="*/ 1323 w 1324"/>
                <a:gd name="T15" fmla="*/ 962 h 963"/>
                <a:gd name="T16" fmla="*/ 1202 w 1324"/>
                <a:gd name="T17" fmla="*/ 962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4" h="963">
                  <a:moveTo>
                    <a:pt x="119" y="962"/>
                  </a:moveTo>
                  <a:lnTo>
                    <a:pt x="0" y="962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39"/>
                  </a:lnTo>
                  <a:lnTo>
                    <a:pt x="1202" y="239"/>
                  </a:lnTo>
                  <a:lnTo>
                    <a:pt x="1323" y="602"/>
                  </a:lnTo>
                  <a:lnTo>
                    <a:pt x="1323" y="962"/>
                  </a:lnTo>
                  <a:lnTo>
                    <a:pt x="1202" y="962"/>
                  </a:ln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4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4" name="Line 671"/>
            <p:cNvSpPr>
              <a:spLocks noChangeShapeType="1"/>
            </p:cNvSpPr>
            <p:nvPr>
              <p:custDataLst>
                <p:tags r:id="rId58"/>
              </p:custDataLst>
            </p:nvPr>
          </p:nvSpPr>
          <p:spPr bwMode="auto">
            <a:xfrm>
              <a:off x="6365336" y="5344907"/>
              <a:ext cx="111716" cy="822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5" name="Line 672"/>
            <p:cNvSpPr>
              <a:spLocks noChangeShapeType="1"/>
            </p:cNvSpPr>
            <p:nvPr>
              <p:custDataLst>
                <p:tags r:id="rId59"/>
              </p:custDataLst>
            </p:nvPr>
          </p:nvSpPr>
          <p:spPr bwMode="auto">
            <a:xfrm>
              <a:off x="6466374" y="5210183"/>
              <a:ext cx="821" cy="134724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6" name="Line 673"/>
            <p:cNvSpPr>
              <a:spLocks noChangeShapeType="1"/>
            </p:cNvSpPr>
            <p:nvPr>
              <p:custDataLst>
                <p:tags r:id="rId60"/>
              </p:custDataLst>
            </p:nvPr>
          </p:nvSpPr>
          <p:spPr bwMode="auto">
            <a:xfrm flipH="1">
              <a:off x="6465552" y="5278367"/>
              <a:ext cx="80501" cy="821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8395" y="125505"/>
            <a:ext cx="6706728" cy="497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六</a:t>
            </a:r>
            <a:r>
              <a:rPr lang="en-US" altLang="zh-CN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付费流量</a:t>
            </a:r>
            <a:r>
              <a:rPr lang="en-US" altLang="zh-CN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</a:t>
            </a:r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购物触点</a:t>
            </a:r>
            <a:endParaRPr kumimoji="1" lang="zh-CN" altLang="en-US" sz="264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" name="文本占位符 6"/>
          <p:cNvSpPr>
            <a:spLocks noGrp="1"/>
          </p:cNvSpPr>
          <p:nvPr/>
        </p:nvSpPr>
        <p:spPr>
          <a:xfrm>
            <a:off x="208183" y="5834381"/>
            <a:ext cx="5126205" cy="318086"/>
          </a:xfrm>
          <a:prstGeom prst="rect">
            <a:avLst/>
          </a:prstGeom>
        </p:spPr>
        <p:txBody>
          <a:bodyPr anchor="ctr"/>
          <a:lstStyle>
            <a:lvl1pPr marL="0" indent="0" algn="l" defTabSz="1028065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835660" indent="-321310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699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34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讲师：张强  课程名《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爆款打造“二三事”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》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64" name="任意多边形 32"/>
          <p:cNvSpPr/>
          <p:nvPr>
            <p:custDataLst>
              <p:tags r:id="rId1"/>
            </p:custDataLst>
          </p:nvPr>
        </p:nvSpPr>
        <p:spPr bwMode="auto">
          <a:xfrm>
            <a:off x="4825007" y="932713"/>
            <a:ext cx="1872062" cy="1364803"/>
          </a:xfrm>
          <a:custGeom>
            <a:avLst/>
            <a:gdLst>
              <a:gd name="T0" fmla="*/ 1288 w 1288"/>
              <a:gd name="T1" fmla="*/ 939 h 939"/>
              <a:gd name="T2" fmla="*/ 644 w 1288"/>
              <a:gd name="T3" fmla="*/ 0 h 939"/>
              <a:gd name="T4" fmla="*/ 0 w 1288"/>
              <a:gd name="T5" fmla="*/ 939 h 939"/>
              <a:gd name="T6" fmla="*/ 1288 w 1288"/>
              <a:gd name="T7" fmla="*/ 939 h 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88" h="939">
                <a:moveTo>
                  <a:pt x="1288" y="939"/>
                </a:moveTo>
                <a:lnTo>
                  <a:pt x="644" y="0"/>
                </a:lnTo>
                <a:lnTo>
                  <a:pt x="0" y="939"/>
                </a:lnTo>
                <a:lnTo>
                  <a:pt x="1288" y="939"/>
                </a:lnTo>
                <a:close/>
              </a:path>
            </a:pathLst>
          </a:custGeom>
          <a:solidFill>
            <a:srgbClr val="1AA3AA"/>
          </a:solidFill>
          <a:ln>
            <a:noFill/>
          </a:ln>
        </p:spPr>
        <p:txBody>
          <a:bodyPr anchor="ctr"/>
          <a:p>
            <a:pPr algn="ctr"/>
            <a:endParaRPr sz="1700"/>
          </a:p>
        </p:txBody>
      </p:sp>
      <p:sp>
        <p:nvSpPr>
          <p:cNvPr id="63" name="任意多边形: 形状 62"/>
          <p:cNvSpPr/>
          <p:nvPr>
            <p:custDataLst>
              <p:tags r:id="rId2"/>
            </p:custDataLst>
          </p:nvPr>
        </p:nvSpPr>
        <p:spPr>
          <a:xfrm>
            <a:off x="3058454" y="4900671"/>
            <a:ext cx="5405167" cy="748713"/>
          </a:xfrm>
          <a:custGeom>
            <a:avLst/>
            <a:gdLst>
              <a:gd name="connsiteX0" fmla="*/ 529689 w 5720314"/>
              <a:gd name="connsiteY0" fmla="*/ 0 h 792366"/>
              <a:gd name="connsiteX1" fmla="*/ 2156534 w 5720314"/>
              <a:gd name="connsiteY1" fmla="*/ 0 h 792366"/>
              <a:gd name="connsiteX2" fmla="*/ 2850349 w 5720314"/>
              <a:gd name="connsiteY2" fmla="*/ 0 h 792366"/>
              <a:gd name="connsiteX3" fmla="*/ 2869965 w 5720314"/>
              <a:gd name="connsiteY3" fmla="*/ 0 h 792366"/>
              <a:gd name="connsiteX4" fmla="*/ 3744173 w 5720314"/>
              <a:gd name="connsiteY4" fmla="*/ 0 h 792366"/>
              <a:gd name="connsiteX5" fmla="*/ 5190625 w 5720314"/>
              <a:gd name="connsiteY5" fmla="*/ 0 h 792366"/>
              <a:gd name="connsiteX6" fmla="*/ 5720314 w 5720314"/>
              <a:gd name="connsiteY6" fmla="*/ 792366 h 792366"/>
              <a:gd name="connsiteX7" fmla="*/ 3744173 w 5720314"/>
              <a:gd name="connsiteY7" fmla="*/ 792366 h 792366"/>
              <a:gd name="connsiteX8" fmla="*/ 2869965 w 5720314"/>
              <a:gd name="connsiteY8" fmla="*/ 792366 h 792366"/>
              <a:gd name="connsiteX9" fmla="*/ 2850349 w 5720314"/>
              <a:gd name="connsiteY9" fmla="*/ 792366 h 792366"/>
              <a:gd name="connsiteX10" fmla="*/ 2156534 w 5720314"/>
              <a:gd name="connsiteY10" fmla="*/ 792366 h 792366"/>
              <a:gd name="connsiteX11" fmla="*/ 0 w 5720314"/>
              <a:gd name="connsiteY11" fmla="*/ 792366 h 792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20314" h="792366">
                <a:moveTo>
                  <a:pt x="529689" y="0"/>
                </a:moveTo>
                <a:lnTo>
                  <a:pt x="2156534" y="0"/>
                </a:lnTo>
                <a:lnTo>
                  <a:pt x="2850349" y="0"/>
                </a:lnTo>
                <a:lnTo>
                  <a:pt x="2869965" y="0"/>
                </a:lnTo>
                <a:lnTo>
                  <a:pt x="3744173" y="0"/>
                </a:lnTo>
                <a:lnTo>
                  <a:pt x="5190625" y="0"/>
                </a:lnTo>
                <a:lnTo>
                  <a:pt x="5720314" y="792366"/>
                </a:lnTo>
                <a:lnTo>
                  <a:pt x="3744173" y="792366"/>
                </a:lnTo>
                <a:lnTo>
                  <a:pt x="2869965" y="792366"/>
                </a:lnTo>
                <a:lnTo>
                  <a:pt x="2850349" y="792366"/>
                </a:lnTo>
                <a:lnTo>
                  <a:pt x="2156534" y="792366"/>
                </a:lnTo>
                <a:lnTo>
                  <a:pt x="0" y="792366"/>
                </a:lnTo>
                <a:close/>
              </a:path>
            </a:pathLst>
          </a:custGeom>
          <a:solidFill>
            <a:srgbClr val="1F74A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algn="ctr"/>
            <a:endParaRPr lang="zh-CN" altLang="en-US" sz="1700"/>
          </a:p>
        </p:txBody>
      </p:sp>
      <p:sp>
        <p:nvSpPr>
          <p:cNvPr id="47" name="椭圆 46"/>
          <p:cNvSpPr/>
          <p:nvPr>
            <p:custDataLst>
              <p:tags r:id="rId3"/>
            </p:custDataLst>
          </p:nvPr>
        </p:nvSpPr>
        <p:spPr bwMode="auto">
          <a:xfrm>
            <a:off x="4503785" y="4093993"/>
            <a:ext cx="148253" cy="148253"/>
          </a:xfrm>
          <a:prstGeom prst="ellipse">
            <a:avLst/>
          </a:prstGeom>
          <a:solidFill>
            <a:srgbClr val="1F74AD"/>
          </a:solidFill>
          <a:ln>
            <a:noFill/>
          </a:ln>
        </p:spPr>
        <p:txBody>
          <a:bodyPr anchor="ctr"/>
          <a:p>
            <a:pPr algn="ctr"/>
            <a:endParaRPr sz="1700"/>
          </a:p>
        </p:txBody>
      </p:sp>
      <p:sp>
        <p:nvSpPr>
          <p:cNvPr id="48" name="任意多边形 47"/>
          <p:cNvSpPr/>
          <p:nvPr>
            <p:custDataLst>
              <p:tags r:id="rId4"/>
            </p:custDataLst>
          </p:nvPr>
        </p:nvSpPr>
        <p:spPr bwMode="auto">
          <a:xfrm>
            <a:off x="4314835" y="4059110"/>
            <a:ext cx="521793" cy="824112"/>
          </a:xfrm>
          <a:custGeom>
            <a:avLst/>
            <a:gdLst>
              <a:gd name="T0" fmla="*/ 86 w 88"/>
              <a:gd name="T1" fmla="*/ 0 h 139"/>
              <a:gd name="T2" fmla="*/ 83 w 88"/>
              <a:gd name="T3" fmla="*/ 0 h 139"/>
              <a:gd name="T4" fmla="*/ 80 w 88"/>
              <a:gd name="T5" fmla="*/ 2 h 139"/>
              <a:gd name="T6" fmla="*/ 80 w 88"/>
              <a:gd name="T7" fmla="*/ 2 h 139"/>
              <a:gd name="T8" fmla="*/ 58 w 88"/>
              <a:gd name="T9" fmla="*/ 34 h 139"/>
              <a:gd name="T10" fmla="*/ 30 w 88"/>
              <a:gd name="T11" fmla="*/ 34 h 139"/>
              <a:gd name="T12" fmla="*/ 9 w 88"/>
              <a:gd name="T13" fmla="*/ 2 h 139"/>
              <a:gd name="T14" fmla="*/ 9 w 88"/>
              <a:gd name="T15" fmla="*/ 2 h 139"/>
              <a:gd name="T16" fmla="*/ 5 w 88"/>
              <a:gd name="T17" fmla="*/ 0 h 139"/>
              <a:gd name="T18" fmla="*/ 3 w 88"/>
              <a:gd name="T19" fmla="*/ 0 h 139"/>
              <a:gd name="T20" fmla="*/ 1 w 88"/>
              <a:gd name="T21" fmla="*/ 7 h 139"/>
              <a:gd name="T22" fmla="*/ 24 w 88"/>
              <a:gd name="T23" fmla="*/ 41 h 139"/>
              <a:gd name="T24" fmla="*/ 28 w 88"/>
              <a:gd name="T25" fmla="*/ 43 h 139"/>
              <a:gd name="T26" fmla="*/ 29 w 88"/>
              <a:gd name="T27" fmla="*/ 43 h 139"/>
              <a:gd name="T28" fmla="*/ 29 w 88"/>
              <a:gd name="T29" fmla="*/ 132 h 139"/>
              <a:gd name="T30" fmla="*/ 36 w 88"/>
              <a:gd name="T31" fmla="*/ 139 h 139"/>
              <a:gd name="T32" fmla="*/ 43 w 88"/>
              <a:gd name="T33" fmla="*/ 132 h 139"/>
              <a:gd name="T34" fmla="*/ 43 w 88"/>
              <a:gd name="T35" fmla="*/ 81 h 139"/>
              <a:gd name="T36" fmla="*/ 45 w 88"/>
              <a:gd name="T37" fmla="*/ 81 h 139"/>
              <a:gd name="T38" fmla="*/ 45 w 88"/>
              <a:gd name="T39" fmla="*/ 132 h 139"/>
              <a:gd name="T40" fmla="*/ 52 w 88"/>
              <a:gd name="T41" fmla="*/ 139 h 139"/>
              <a:gd name="T42" fmla="*/ 59 w 88"/>
              <a:gd name="T43" fmla="*/ 132 h 139"/>
              <a:gd name="T44" fmla="*/ 59 w 88"/>
              <a:gd name="T45" fmla="*/ 43 h 139"/>
              <a:gd name="T46" fmla="*/ 61 w 88"/>
              <a:gd name="T47" fmla="*/ 43 h 139"/>
              <a:gd name="T48" fmla="*/ 64 w 88"/>
              <a:gd name="T49" fmla="*/ 41 h 139"/>
              <a:gd name="T50" fmla="*/ 87 w 88"/>
              <a:gd name="T51" fmla="*/ 7 h 139"/>
              <a:gd name="T52" fmla="*/ 86 w 88"/>
              <a:gd name="T53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88" h="139">
                <a:moveTo>
                  <a:pt x="86" y="0"/>
                </a:moveTo>
                <a:cubicBezTo>
                  <a:pt x="85" y="0"/>
                  <a:pt x="84" y="0"/>
                  <a:pt x="83" y="0"/>
                </a:cubicBezTo>
                <a:cubicBezTo>
                  <a:pt x="82" y="0"/>
                  <a:pt x="80" y="0"/>
                  <a:pt x="80" y="2"/>
                </a:cubicBezTo>
                <a:cubicBezTo>
                  <a:pt x="80" y="2"/>
                  <a:pt x="80" y="2"/>
                  <a:pt x="80" y="2"/>
                </a:cubicBezTo>
                <a:cubicBezTo>
                  <a:pt x="58" y="34"/>
                  <a:pt x="58" y="34"/>
                  <a:pt x="58" y="34"/>
                </a:cubicBezTo>
                <a:cubicBezTo>
                  <a:pt x="30" y="34"/>
                  <a:pt x="30" y="34"/>
                  <a:pt x="30" y="34"/>
                </a:cubicBezTo>
                <a:cubicBezTo>
                  <a:pt x="9" y="2"/>
                  <a:pt x="9" y="2"/>
                  <a:pt x="9" y="2"/>
                </a:cubicBezTo>
                <a:cubicBezTo>
                  <a:pt x="9" y="2"/>
                  <a:pt x="9" y="2"/>
                  <a:pt x="9" y="2"/>
                </a:cubicBezTo>
                <a:cubicBezTo>
                  <a:pt x="8" y="0"/>
                  <a:pt x="6" y="0"/>
                  <a:pt x="5" y="0"/>
                </a:cubicBezTo>
                <a:cubicBezTo>
                  <a:pt x="4" y="0"/>
                  <a:pt x="3" y="0"/>
                  <a:pt x="3" y="0"/>
                </a:cubicBezTo>
                <a:cubicBezTo>
                  <a:pt x="0" y="2"/>
                  <a:pt x="0" y="5"/>
                  <a:pt x="1" y="7"/>
                </a:cubicBezTo>
                <a:cubicBezTo>
                  <a:pt x="24" y="41"/>
                  <a:pt x="24" y="41"/>
                  <a:pt x="24" y="41"/>
                </a:cubicBezTo>
                <a:cubicBezTo>
                  <a:pt x="25" y="42"/>
                  <a:pt x="26" y="43"/>
                  <a:pt x="28" y="43"/>
                </a:cubicBezTo>
                <a:cubicBezTo>
                  <a:pt x="29" y="43"/>
                  <a:pt x="29" y="43"/>
                  <a:pt x="29" y="43"/>
                </a:cubicBezTo>
                <a:cubicBezTo>
                  <a:pt x="29" y="132"/>
                  <a:pt x="29" y="132"/>
                  <a:pt x="29" y="132"/>
                </a:cubicBezTo>
                <a:cubicBezTo>
                  <a:pt x="29" y="135"/>
                  <a:pt x="32" y="139"/>
                  <a:pt x="36" y="139"/>
                </a:cubicBezTo>
                <a:cubicBezTo>
                  <a:pt x="40" y="139"/>
                  <a:pt x="43" y="135"/>
                  <a:pt x="43" y="132"/>
                </a:cubicBezTo>
                <a:cubicBezTo>
                  <a:pt x="43" y="81"/>
                  <a:pt x="43" y="81"/>
                  <a:pt x="43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132"/>
                  <a:pt x="45" y="132"/>
                  <a:pt x="45" y="132"/>
                </a:cubicBezTo>
                <a:cubicBezTo>
                  <a:pt x="45" y="135"/>
                  <a:pt x="49" y="139"/>
                  <a:pt x="52" y="139"/>
                </a:cubicBezTo>
                <a:cubicBezTo>
                  <a:pt x="56" y="139"/>
                  <a:pt x="59" y="135"/>
                  <a:pt x="59" y="132"/>
                </a:cubicBezTo>
                <a:cubicBezTo>
                  <a:pt x="59" y="43"/>
                  <a:pt x="59" y="43"/>
                  <a:pt x="59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2" y="43"/>
                  <a:pt x="63" y="42"/>
                  <a:pt x="64" y="41"/>
                </a:cubicBezTo>
                <a:cubicBezTo>
                  <a:pt x="87" y="7"/>
                  <a:pt x="87" y="7"/>
                  <a:pt x="87" y="7"/>
                </a:cubicBezTo>
                <a:cubicBezTo>
                  <a:pt x="88" y="5"/>
                  <a:pt x="88" y="2"/>
                  <a:pt x="86" y="0"/>
                </a:cubicBezTo>
                <a:close/>
              </a:path>
            </a:pathLst>
          </a:custGeom>
          <a:solidFill>
            <a:srgbClr val="1F74AD"/>
          </a:solidFill>
          <a:ln>
            <a:noFill/>
          </a:ln>
        </p:spPr>
        <p:txBody>
          <a:bodyPr anchor="ctr"/>
          <a:p>
            <a:pPr algn="ctr"/>
            <a:endParaRPr sz="1700"/>
          </a:p>
        </p:txBody>
      </p:sp>
      <p:sp>
        <p:nvSpPr>
          <p:cNvPr id="50" name="任意多边形 49"/>
          <p:cNvSpPr/>
          <p:nvPr>
            <p:custDataLst>
              <p:tags r:id="rId5"/>
            </p:custDataLst>
          </p:nvPr>
        </p:nvSpPr>
        <p:spPr bwMode="auto">
          <a:xfrm>
            <a:off x="3841006" y="4059110"/>
            <a:ext cx="520340" cy="824112"/>
          </a:xfrm>
          <a:custGeom>
            <a:avLst/>
            <a:gdLst>
              <a:gd name="T0" fmla="*/ 86 w 88"/>
              <a:gd name="T1" fmla="*/ 0 h 139"/>
              <a:gd name="T2" fmla="*/ 83 w 88"/>
              <a:gd name="T3" fmla="*/ 0 h 139"/>
              <a:gd name="T4" fmla="*/ 80 w 88"/>
              <a:gd name="T5" fmla="*/ 2 h 139"/>
              <a:gd name="T6" fmla="*/ 80 w 88"/>
              <a:gd name="T7" fmla="*/ 2 h 139"/>
              <a:gd name="T8" fmla="*/ 58 w 88"/>
              <a:gd name="T9" fmla="*/ 34 h 139"/>
              <a:gd name="T10" fmla="*/ 30 w 88"/>
              <a:gd name="T11" fmla="*/ 34 h 139"/>
              <a:gd name="T12" fmla="*/ 9 w 88"/>
              <a:gd name="T13" fmla="*/ 2 h 139"/>
              <a:gd name="T14" fmla="*/ 9 w 88"/>
              <a:gd name="T15" fmla="*/ 2 h 139"/>
              <a:gd name="T16" fmla="*/ 5 w 88"/>
              <a:gd name="T17" fmla="*/ 0 h 139"/>
              <a:gd name="T18" fmla="*/ 3 w 88"/>
              <a:gd name="T19" fmla="*/ 0 h 139"/>
              <a:gd name="T20" fmla="*/ 1 w 88"/>
              <a:gd name="T21" fmla="*/ 7 h 139"/>
              <a:gd name="T22" fmla="*/ 24 w 88"/>
              <a:gd name="T23" fmla="*/ 41 h 139"/>
              <a:gd name="T24" fmla="*/ 28 w 88"/>
              <a:gd name="T25" fmla="*/ 43 h 139"/>
              <a:gd name="T26" fmla="*/ 29 w 88"/>
              <a:gd name="T27" fmla="*/ 43 h 139"/>
              <a:gd name="T28" fmla="*/ 29 w 88"/>
              <a:gd name="T29" fmla="*/ 132 h 139"/>
              <a:gd name="T30" fmla="*/ 36 w 88"/>
              <a:gd name="T31" fmla="*/ 139 h 139"/>
              <a:gd name="T32" fmla="*/ 43 w 88"/>
              <a:gd name="T33" fmla="*/ 132 h 139"/>
              <a:gd name="T34" fmla="*/ 43 w 88"/>
              <a:gd name="T35" fmla="*/ 81 h 139"/>
              <a:gd name="T36" fmla="*/ 45 w 88"/>
              <a:gd name="T37" fmla="*/ 81 h 139"/>
              <a:gd name="T38" fmla="*/ 45 w 88"/>
              <a:gd name="T39" fmla="*/ 132 h 139"/>
              <a:gd name="T40" fmla="*/ 52 w 88"/>
              <a:gd name="T41" fmla="*/ 139 h 139"/>
              <a:gd name="T42" fmla="*/ 59 w 88"/>
              <a:gd name="T43" fmla="*/ 132 h 139"/>
              <a:gd name="T44" fmla="*/ 59 w 88"/>
              <a:gd name="T45" fmla="*/ 43 h 139"/>
              <a:gd name="T46" fmla="*/ 61 w 88"/>
              <a:gd name="T47" fmla="*/ 43 h 139"/>
              <a:gd name="T48" fmla="*/ 64 w 88"/>
              <a:gd name="T49" fmla="*/ 41 h 139"/>
              <a:gd name="T50" fmla="*/ 87 w 88"/>
              <a:gd name="T51" fmla="*/ 7 h 139"/>
              <a:gd name="T52" fmla="*/ 86 w 88"/>
              <a:gd name="T53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88" h="139">
                <a:moveTo>
                  <a:pt x="86" y="0"/>
                </a:moveTo>
                <a:cubicBezTo>
                  <a:pt x="85" y="0"/>
                  <a:pt x="84" y="0"/>
                  <a:pt x="83" y="0"/>
                </a:cubicBezTo>
                <a:cubicBezTo>
                  <a:pt x="82" y="0"/>
                  <a:pt x="80" y="0"/>
                  <a:pt x="80" y="2"/>
                </a:cubicBezTo>
                <a:cubicBezTo>
                  <a:pt x="80" y="2"/>
                  <a:pt x="80" y="2"/>
                  <a:pt x="80" y="2"/>
                </a:cubicBezTo>
                <a:cubicBezTo>
                  <a:pt x="58" y="34"/>
                  <a:pt x="58" y="34"/>
                  <a:pt x="58" y="34"/>
                </a:cubicBezTo>
                <a:cubicBezTo>
                  <a:pt x="30" y="34"/>
                  <a:pt x="30" y="34"/>
                  <a:pt x="30" y="34"/>
                </a:cubicBezTo>
                <a:cubicBezTo>
                  <a:pt x="9" y="2"/>
                  <a:pt x="9" y="2"/>
                  <a:pt x="9" y="2"/>
                </a:cubicBezTo>
                <a:cubicBezTo>
                  <a:pt x="9" y="2"/>
                  <a:pt x="9" y="2"/>
                  <a:pt x="9" y="2"/>
                </a:cubicBezTo>
                <a:cubicBezTo>
                  <a:pt x="8" y="0"/>
                  <a:pt x="6" y="0"/>
                  <a:pt x="5" y="0"/>
                </a:cubicBezTo>
                <a:cubicBezTo>
                  <a:pt x="4" y="0"/>
                  <a:pt x="3" y="0"/>
                  <a:pt x="3" y="0"/>
                </a:cubicBezTo>
                <a:cubicBezTo>
                  <a:pt x="0" y="2"/>
                  <a:pt x="0" y="5"/>
                  <a:pt x="1" y="7"/>
                </a:cubicBezTo>
                <a:cubicBezTo>
                  <a:pt x="24" y="41"/>
                  <a:pt x="24" y="41"/>
                  <a:pt x="24" y="41"/>
                </a:cubicBezTo>
                <a:cubicBezTo>
                  <a:pt x="25" y="42"/>
                  <a:pt x="26" y="43"/>
                  <a:pt x="28" y="43"/>
                </a:cubicBezTo>
                <a:cubicBezTo>
                  <a:pt x="29" y="43"/>
                  <a:pt x="29" y="43"/>
                  <a:pt x="29" y="43"/>
                </a:cubicBezTo>
                <a:cubicBezTo>
                  <a:pt x="29" y="132"/>
                  <a:pt x="29" y="132"/>
                  <a:pt x="29" y="132"/>
                </a:cubicBezTo>
                <a:cubicBezTo>
                  <a:pt x="29" y="135"/>
                  <a:pt x="32" y="139"/>
                  <a:pt x="36" y="139"/>
                </a:cubicBezTo>
                <a:cubicBezTo>
                  <a:pt x="40" y="139"/>
                  <a:pt x="43" y="135"/>
                  <a:pt x="43" y="132"/>
                </a:cubicBezTo>
                <a:cubicBezTo>
                  <a:pt x="43" y="81"/>
                  <a:pt x="43" y="81"/>
                  <a:pt x="43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132"/>
                  <a:pt x="45" y="132"/>
                  <a:pt x="45" y="132"/>
                </a:cubicBezTo>
                <a:cubicBezTo>
                  <a:pt x="45" y="135"/>
                  <a:pt x="49" y="139"/>
                  <a:pt x="52" y="139"/>
                </a:cubicBezTo>
                <a:cubicBezTo>
                  <a:pt x="56" y="139"/>
                  <a:pt x="59" y="135"/>
                  <a:pt x="59" y="132"/>
                </a:cubicBezTo>
                <a:cubicBezTo>
                  <a:pt x="59" y="43"/>
                  <a:pt x="59" y="43"/>
                  <a:pt x="59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2" y="43"/>
                  <a:pt x="63" y="42"/>
                  <a:pt x="64" y="41"/>
                </a:cubicBezTo>
                <a:cubicBezTo>
                  <a:pt x="87" y="7"/>
                  <a:pt x="87" y="7"/>
                  <a:pt x="87" y="7"/>
                </a:cubicBezTo>
                <a:cubicBezTo>
                  <a:pt x="88" y="5"/>
                  <a:pt x="88" y="2"/>
                  <a:pt x="86" y="0"/>
                </a:cubicBezTo>
                <a:close/>
              </a:path>
            </a:pathLst>
          </a:custGeom>
          <a:solidFill>
            <a:srgbClr val="1F74AD"/>
          </a:solidFill>
          <a:ln>
            <a:noFill/>
          </a:ln>
        </p:spPr>
        <p:txBody>
          <a:bodyPr anchor="ctr"/>
          <a:p>
            <a:pPr algn="ctr"/>
            <a:endParaRPr sz="1700"/>
          </a:p>
        </p:txBody>
      </p:sp>
      <p:sp>
        <p:nvSpPr>
          <p:cNvPr id="51" name="椭圆 50"/>
          <p:cNvSpPr/>
          <p:nvPr>
            <p:custDataLst>
              <p:tags r:id="rId6"/>
            </p:custDataLst>
          </p:nvPr>
        </p:nvSpPr>
        <p:spPr bwMode="auto">
          <a:xfrm>
            <a:off x="4979067" y="4093993"/>
            <a:ext cx="148253" cy="148253"/>
          </a:xfrm>
          <a:prstGeom prst="ellipse">
            <a:avLst/>
          </a:prstGeom>
          <a:solidFill>
            <a:srgbClr val="1F74AD"/>
          </a:solidFill>
          <a:ln>
            <a:noFill/>
          </a:ln>
        </p:spPr>
        <p:txBody>
          <a:bodyPr anchor="ctr"/>
          <a:p>
            <a:pPr algn="ctr"/>
            <a:endParaRPr sz="1700"/>
          </a:p>
        </p:txBody>
      </p:sp>
      <p:sp>
        <p:nvSpPr>
          <p:cNvPr id="52" name="任意多边形 51"/>
          <p:cNvSpPr/>
          <p:nvPr>
            <p:custDataLst>
              <p:tags r:id="rId7"/>
            </p:custDataLst>
          </p:nvPr>
        </p:nvSpPr>
        <p:spPr bwMode="auto">
          <a:xfrm>
            <a:off x="4788664" y="4059110"/>
            <a:ext cx="521793" cy="824112"/>
          </a:xfrm>
          <a:custGeom>
            <a:avLst/>
            <a:gdLst>
              <a:gd name="T0" fmla="*/ 86 w 88"/>
              <a:gd name="T1" fmla="*/ 0 h 139"/>
              <a:gd name="T2" fmla="*/ 83 w 88"/>
              <a:gd name="T3" fmla="*/ 0 h 139"/>
              <a:gd name="T4" fmla="*/ 80 w 88"/>
              <a:gd name="T5" fmla="*/ 2 h 139"/>
              <a:gd name="T6" fmla="*/ 80 w 88"/>
              <a:gd name="T7" fmla="*/ 2 h 139"/>
              <a:gd name="T8" fmla="*/ 58 w 88"/>
              <a:gd name="T9" fmla="*/ 34 h 139"/>
              <a:gd name="T10" fmla="*/ 30 w 88"/>
              <a:gd name="T11" fmla="*/ 34 h 139"/>
              <a:gd name="T12" fmla="*/ 9 w 88"/>
              <a:gd name="T13" fmla="*/ 2 h 139"/>
              <a:gd name="T14" fmla="*/ 9 w 88"/>
              <a:gd name="T15" fmla="*/ 2 h 139"/>
              <a:gd name="T16" fmla="*/ 5 w 88"/>
              <a:gd name="T17" fmla="*/ 0 h 139"/>
              <a:gd name="T18" fmla="*/ 3 w 88"/>
              <a:gd name="T19" fmla="*/ 0 h 139"/>
              <a:gd name="T20" fmla="*/ 1 w 88"/>
              <a:gd name="T21" fmla="*/ 7 h 139"/>
              <a:gd name="T22" fmla="*/ 24 w 88"/>
              <a:gd name="T23" fmla="*/ 41 h 139"/>
              <a:gd name="T24" fmla="*/ 28 w 88"/>
              <a:gd name="T25" fmla="*/ 43 h 139"/>
              <a:gd name="T26" fmla="*/ 29 w 88"/>
              <a:gd name="T27" fmla="*/ 43 h 139"/>
              <a:gd name="T28" fmla="*/ 29 w 88"/>
              <a:gd name="T29" fmla="*/ 132 h 139"/>
              <a:gd name="T30" fmla="*/ 36 w 88"/>
              <a:gd name="T31" fmla="*/ 139 h 139"/>
              <a:gd name="T32" fmla="*/ 43 w 88"/>
              <a:gd name="T33" fmla="*/ 132 h 139"/>
              <a:gd name="T34" fmla="*/ 43 w 88"/>
              <a:gd name="T35" fmla="*/ 81 h 139"/>
              <a:gd name="T36" fmla="*/ 45 w 88"/>
              <a:gd name="T37" fmla="*/ 81 h 139"/>
              <a:gd name="T38" fmla="*/ 45 w 88"/>
              <a:gd name="T39" fmla="*/ 132 h 139"/>
              <a:gd name="T40" fmla="*/ 52 w 88"/>
              <a:gd name="T41" fmla="*/ 139 h 139"/>
              <a:gd name="T42" fmla="*/ 59 w 88"/>
              <a:gd name="T43" fmla="*/ 132 h 139"/>
              <a:gd name="T44" fmla="*/ 59 w 88"/>
              <a:gd name="T45" fmla="*/ 43 h 139"/>
              <a:gd name="T46" fmla="*/ 61 w 88"/>
              <a:gd name="T47" fmla="*/ 43 h 139"/>
              <a:gd name="T48" fmla="*/ 64 w 88"/>
              <a:gd name="T49" fmla="*/ 41 h 139"/>
              <a:gd name="T50" fmla="*/ 87 w 88"/>
              <a:gd name="T51" fmla="*/ 7 h 139"/>
              <a:gd name="T52" fmla="*/ 86 w 88"/>
              <a:gd name="T53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88" h="139">
                <a:moveTo>
                  <a:pt x="86" y="0"/>
                </a:moveTo>
                <a:cubicBezTo>
                  <a:pt x="85" y="0"/>
                  <a:pt x="84" y="0"/>
                  <a:pt x="83" y="0"/>
                </a:cubicBezTo>
                <a:cubicBezTo>
                  <a:pt x="82" y="0"/>
                  <a:pt x="80" y="0"/>
                  <a:pt x="80" y="2"/>
                </a:cubicBezTo>
                <a:cubicBezTo>
                  <a:pt x="80" y="2"/>
                  <a:pt x="80" y="2"/>
                  <a:pt x="80" y="2"/>
                </a:cubicBezTo>
                <a:cubicBezTo>
                  <a:pt x="58" y="34"/>
                  <a:pt x="58" y="34"/>
                  <a:pt x="58" y="34"/>
                </a:cubicBezTo>
                <a:cubicBezTo>
                  <a:pt x="30" y="34"/>
                  <a:pt x="30" y="34"/>
                  <a:pt x="30" y="34"/>
                </a:cubicBezTo>
                <a:cubicBezTo>
                  <a:pt x="9" y="2"/>
                  <a:pt x="9" y="2"/>
                  <a:pt x="9" y="2"/>
                </a:cubicBezTo>
                <a:cubicBezTo>
                  <a:pt x="9" y="2"/>
                  <a:pt x="9" y="2"/>
                  <a:pt x="9" y="2"/>
                </a:cubicBezTo>
                <a:cubicBezTo>
                  <a:pt x="8" y="0"/>
                  <a:pt x="6" y="0"/>
                  <a:pt x="5" y="0"/>
                </a:cubicBezTo>
                <a:cubicBezTo>
                  <a:pt x="4" y="0"/>
                  <a:pt x="3" y="0"/>
                  <a:pt x="3" y="0"/>
                </a:cubicBezTo>
                <a:cubicBezTo>
                  <a:pt x="0" y="2"/>
                  <a:pt x="0" y="5"/>
                  <a:pt x="1" y="7"/>
                </a:cubicBezTo>
                <a:cubicBezTo>
                  <a:pt x="24" y="41"/>
                  <a:pt x="24" y="41"/>
                  <a:pt x="24" y="41"/>
                </a:cubicBezTo>
                <a:cubicBezTo>
                  <a:pt x="25" y="42"/>
                  <a:pt x="26" y="43"/>
                  <a:pt x="28" y="43"/>
                </a:cubicBezTo>
                <a:cubicBezTo>
                  <a:pt x="29" y="43"/>
                  <a:pt x="29" y="43"/>
                  <a:pt x="29" y="43"/>
                </a:cubicBezTo>
                <a:cubicBezTo>
                  <a:pt x="29" y="132"/>
                  <a:pt x="29" y="132"/>
                  <a:pt x="29" y="132"/>
                </a:cubicBezTo>
                <a:cubicBezTo>
                  <a:pt x="29" y="135"/>
                  <a:pt x="32" y="139"/>
                  <a:pt x="36" y="139"/>
                </a:cubicBezTo>
                <a:cubicBezTo>
                  <a:pt x="40" y="139"/>
                  <a:pt x="43" y="135"/>
                  <a:pt x="43" y="132"/>
                </a:cubicBezTo>
                <a:cubicBezTo>
                  <a:pt x="43" y="81"/>
                  <a:pt x="43" y="81"/>
                  <a:pt x="43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132"/>
                  <a:pt x="45" y="132"/>
                  <a:pt x="45" y="132"/>
                </a:cubicBezTo>
                <a:cubicBezTo>
                  <a:pt x="45" y="135"/>
                  <a:pt x="49" y="139"/>
                  <a:pt x="52" y="139"/>
                </a:cubicBezTo>
                <a:cubicBezTo>
                  <a:pt x="56" y="139"/>
                  <a:pt x="59" y="135"/>
                  <a:pt x="59" y="132"/>
                </a:cubicBezTo>
                <a:cubicBezTo>
                  <a:pt x="59" y="43"/>
                  <a:pt x="59" y="43"/>
                  <a:pt x="59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2" y="43"/>
                  <a:pt x="63" y="42"/>
                  <a:pt x="64" y="41"/>
                </a:cubicBezTo>
                <a:cubicBezTo>
                  <a:pt x="87" y="7"/>
                  <a:pt x="87" y="7"/>
                  <a:pt x="87" y="7"/>
                </a:cubicBezTo>
                <a:cubicBezTo>
                  <a:pt x="88" y="5"/>
                  <a:pt x="88" y="2"/>
                  <a:pt x="86" y="0"/>
                </a:cubicBezTo>
                <a:close/>
              </a:path>
            </a:pathLst>
          </a:custGeom>
          <a:solidFill>
            <a:srgbClr val="1F74AD"/>
          </a:solidFill>
          <a:ln>
            <a:noFill/>
          </a:ln>
        </p:spPr>
        <p:txBody>
          <a:bodyPr anchor="ctr"/>
          <a:p>
            <a:pPr algn="ctr"/>
            <a:endParaRPr sz="1700"/>
          </a:p>
        </p:txBody>
      </p:sp>
      <p:sp>
        <p:nvSpPr>
          <p:cNvPr id="53" name="椭圆 52"/>
          <p:cNvSpPr/>
          <p:nvPr>
            <p:custDataLst>
              <p:tags r:id="rId8"/>
            </p:custDataLst>
          </p:nvPr>
        </p:nvSpPr>
        <p:spPr bwMode="auto">
          <a:xfrm>
            <a:off x="5452896" y="4093993"/>
            <a:ext cx="148253" cy="148253"/>
          </a:xfrm>
          <a:prstGeom prst="ellipse">
            <a:avLst/>
          </a:prstGeom>
          <a:solidFill>
            <a:srgbClr val="1F74AD"/>
          </a:solidFill>
          <a:ln>
            <a:noFill/>
          </a:ln>
        </p:spPr>
        <p:txBody>
          <a:bodyPr anchor="ctr"/>
          <a:p>
            <a:pPr algn="ctr"/>
            <a:endParaRPr sz="1700"/>
          </a:p>
        </p:txBody>
      </p:sp>
      <p:sp>
        <p:nvSpPr>
          <p:cNvPr id="54" name="任意多边形 53"/>
          <p:cNvSpPr/>
          <p:nvPr>
            <p:custDataLst>
              <p:tags r:id="rId9"/>
            </p:custDataLst>
          </p:nvPr>
        </p:nvSpPr>
        <p:spPr bwMode="auto">
          <a:xfrm>
            <a:off x="5262492" y="4059110"/>
            <a:ext cx="521793" cy="824112"/>
          </a:xfrm>
          <a:custGeom>
            <a:avLst/>
            <a:gdLst>
              <a:gd name="T0" fmla="*/ 86 w 88"/>
              <a:gd name="T1" fmla="*/ 0 h 139"/>
              <a:gd name="T2" fmla="*/ 83 w 88"/>
              <a:gd name="T3" fmla="*/ 0 h 139"/>
              <a:gd name="T4" fmla="*/ 80 w 88"/>
              <a:gd name="T5" fmla="*/ 2 h 139"/>
              <a:gd name="T6" fmla="*/ 80 w 88"/>
              <a:gd name="T7" fmla="*/ 2 h 139"/>
              <a:gd name="T8" fmla="*/ 58 w 88"/>
              <a:gd name="T9" fmla="*/ 34 h 139"/>
              <a:gd name="T10" fmla="*/ 30 w 88"/>
              <a:gd name="T11" fmla="*/ 34 h 139"/>
              <a:gd name="T12" fmla="*/ 9 w 88"/>
              <a:gd name="T13" fmla="*/ 2 h 139"/>
              <a:gd name="T14" fmla="*/ 9 w 88"/>
              <a:gd name="T15" fmla="*/ 2 h 139"/>
              <a:gd name="T16" fmla="*/ 5 w 88"/>
              <a:gd name="T17" fmla="*/ 0 h 139"/>
              <a:gd name="T18" fmla="*/ 3 w 88"/>
              <a:gd name="T19" fmla="*/ 0 h 139"/>
              <a:gd name="T20" fmla="*/ 1 w 88"/>
              <a:gd name="T21" fmla="*/ 7 h 139"/>
              <a:gd name="T22" fmla="*/ 24 w 88"/>
              <a:gd name="T23" fmla="*/ 41 h 139"/>
              <a:gd name="T24" fmla="*/ 28 w 88"/>
              <a:gd name="T25" fmla="*/ 43 h 139"/>
              <a:gd name="T26" fmla="*/ 29 w 88"/>
              <a:gd name="T27" fmla="*/ 43 h 139"/>
              <a:gd name="T28" fmla="*/ 29 w 88"/>
              <a:gd name="T29" fmla="*/ 132 h 139"/>
              <a:gd name="T30" fmla="*/ 36 w 88"/>
              <a:gd name="T31" fmla="*/ 139 h 139"/>
              <a:gd name="T32" fmla="*/ 43 w 88"/>
              <a:gd name="T33" fmla="*/ 132 h 139"/>
              <a:gd name="T34" fmla="*/ 43 w 88"/>
              <a:gd name="T35" fmla="*/ 81 h 139"/>
              <a:gd name="T36" fmla="*/ 45 w 88"/>
              <a:gd name="T37" fmla="*/ 81 h 139"/>
              <a:gd name="T38" fmla="*/ 45 w 88"/>
              <a:gd name="T39" fmla="*/ 132 h 139"/>
              <a:gd name="T40" fmla="*/ 52 w 88"/>
              <a:gd name="T41" fmla="*/ 139 h 139"/>
              <a:gd name="T42" fmla="*/ 59 w 88"/>
              <a:gd name="T43" fmla="*/ 132 h 139"/>
              <a:gd name="T44" fmla="*/ 59 w 88"/>
              <a:gd name="T45" fmla="*/ 43 h 139"/>
              <a:gd name="T46" fmla="*/ 61 w 88"/>
              <a:gd name="T47" fmla="*/ 43 h 139"/>
              <a:gd name="T48" fmla="*/ 64 w 88"/>
              <a:gd name="T49" fmla="*/ 41 h 139"/>
              <a:gd name="T50" fmla="*/ 87 w 88"/>
              <a:gd name="T51" fmla="*/ 7 h 139"/>
              <a:gd name="T52" fmla="*/ 86 w 88"/>
              <a:gd name="T53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88" h="139">
                <a:moveTo>
                  <a:pt x="86" y="0"/>
                </a:moveTo>
                <a:cubicBezTo>
                  <a:pt x="85" y="0"/>
                  <a:pt x="84" y="0"/>
                  <a:pt x="83" y="0"/>
                </a:cubicBezTo>
                <a:cubicBezTo>
                  <a:pt x="82" y="0"/>
                  <a:pt x="80" y="0"/>
                  <a:pt x="80" y="2"/>
                </a:cubicBezTo>
                <a:cubicBezTo>
                  <a:pt x="80" y="2"/>
                  <a:pt x="80" y="2"/>
                  <a:pt x="80" y="2"/>
                </a:cubicBezTo>
                <a:cubicBezTo>
                  <a:pt x="58" y="34"/>
                  <a:pt x="58" y="34"/>
                  <a:pt x="58" y="34"/>
                </a:cubicBezTo>
                <a:cubicBezTo>
                  <a:pt x="30" y="34"/>
                  <a:pt x="30" y="34"/>
                  <a:pt x="30" y="34"/>
                </a:cubicBezTo>
                <a:cubicBezTo>
                  <a:pt x="9" y="2"/>
                  <a:pt x="9" y="2"/>
                  <a:pt x="9" y="2"/>
                </a:cubicBezTo>
                <a:cubicBezTo>
                  <a:pt x="9" y="2"/>
                  <a:pt x="9" y="2"/>
                  <a:pt x="9" y="2"/>
                </a:cubicBezTo>
                <a:cubicBezTo>
                  <a:pt x="8" y="0"/>
                  <a:pt x="6" y="0"/>
                  <a:pt x="5" y="0"/>
                </a:cubicBezTo>
                <a:cubicBezTo>
                  <a:pt x="4" y="0"/>
                  <a:pt x="3" y="0"/>
                  <a:pt x="3" y="0"/>
                </a:cubicBezTo>
                <a:cubicBezTo>
                  <a:pt x="0" y="2"/>
                  <a:pt x="0" y="5"/>
                  <a:pt x="1" y="7"/>
                </a:cubicBezTo>
                <a:cubicBezTo>
                  <a:pt x="24" y="41"/>
                  <a:pt x="24" y="41"/>
                  <a:pt x="24" y="41"/>
                </a:cubicBezTo>
                <a:cubicBezTo>
                  <a:pt x="25" y="42"/>
                  <a:pt x="26" y="43"/>
                  <a:pt x="28" y="43"/>
                </a:cubicBezTo>
                <a:cubicBezTo>
                  <a:pt x="29" y="43"/>
                  <a:pt x="29" y="43"/>
                  <a:pt x="29" y="43"/>
                </a:cubicBezTo>
                <a:cubicBezTo>
                  <a:pt x="29" y="132"/>
                  <a:pt x="29" y="132"/>
                  <a:pt x="29" y="132"/>
                </a:cubicBezTo>
                <a:cubicBezTo>
                  <a:pt x="29" y="135"/>
                  <a:pt x="32" y="139"/>
                  <a:pt x="36" y="139"/>
                </a:cubicBezTo>
                <a:cubicBezTo>
                  <a:pt x="40" y="139"/>
                  <a:pt x="43" y="135"/>
                  <a:pt x="43" y="132"/>
                </a:cubicBezTo>
                <a:cubicBezTo>
                  <a:pt x="43" y="81"/>
                  <a:pt x="43" y="81"/>
                  <a:pt x="43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132"/>
                  <a:pt x="45" y="132"/>
                  <a:pt x="45" y="132"/>
                </a:cubicBezTo>
                <a:cubicBezTo>
                  <a:pt x="45" y="135"/>
                  <a:pt x="49" y="139"/>
                  <a:pt x="52" y="139"/>
                </a:cubicBezTo>
                <a:cubicBezTo>
                  <a:pt x="56" y="139"/>
                  <a:pt x="59" y="135"/>
                  <a:pt x="59" y="132"/>
                </a:cubicBezTo>
                <a:cubicBezTo>
                  <a:pt x="59" y="43"/>
                  <a:pt x="59" y="43"/>
                  <a:pt x="59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2" y="43"/>
                  <a:pt x="63" y="42"/>
                  <a:pt x="64" y="41"/>
                </a:cubicBezTo>
                <a:cubicBezTo>
                  <a:pt x="87" y="7"/>
                  <a:pt x="87" y="7"/>
                  <a:pt x="87" y="7"/>
                </a:cubicBezTo>
                <a:cubicBezTo>
                  <a:pt x="88" y="5"/>
                  <a:pt x="88" y="2"/>
                  <a:pt x="86" y="0"/>
                </a:cubicBezTo>
                <a:close/>
              </a:path>
            </a:pathLst>
          </a:custGeom>
          <a:solidFill>
            <a:srgbClr val="1F74AD"/>
          </a:solidFill>
          <a:ln>
            <a:noFill/>
          </a:ln>
        </p:spPr>
        <p:txBody>
          <a:bodyPr anchor="ctr"/>
          <a:p>
            <a:pPr algn="ctr"/>
            <a:endParaRPr sz="1700"/>
          </a:p>
        </p:txBody>
      </p:sp>
      <p:sp>
        <p:nvSpPr>
          <p:cNvPr id="55" name="椭圆 54"/>
          <p:cNvSpPr/>
          <p:nvPr>
            <p:custDataLst>
              <p:tags r:id="rId10"/>
            </p:custDataLst>
          </p:nvPr>
        </p:nvSpPr>
        <p:spPr bwMode="auto">
          <a:xfrm>
            <a:off x="5926724" y="4093993"/>
            <a:ext cx="148253" cy="148253"/>
          </a:xfrm>
          <a:prstGeom prst="ellipse">
            <a:avLst/>
          </a:prstGeom>
          <a:solidFill>
            <a:srgbClr val="1F74AD"/>
          </a:solidFill>
          <a:ln>
            <a:noFill/>
          </a:ln>
        </p:spPr>
        <p:txBody>
          <a:bodyPr anchor="ctr"/>
          <a:p>
            <a:pPr algn="ctr"/>
            <a:endParaRPr sz="1700"/>
          </a:p>
        </p:txBody>
      </p:sp>
      <p:sp>
        <p:nvSpPr>
          <p:cNvPr id="56" name="任意多边形 55"/>
          <p:cNvSpPr/>
          <p:nvPr>
            <p:custDataLst>
              <p:tags r:id="rId11"/>
            </p:custDataLst>
          </p:nvPr>
        </p:nvSpPr>
        <p:spPr bwMode="auto">
          <a:xfrm>
            <a:off x="5737775" y="4059110"/>
            <a:ext cx="521793" cy="824112"/>
          </a:xfrm>
          <a:custGeom>
            <a:avLst/>
            <a:gdLst>
              <a:gd name="T0" fmla="*/ 86 w 88"/>
              <a:gd name="T1" fmla="*/ 0 h 139"/>
              <a:gd name="T2" fmla="*/ 83 w 88"/>
              <a:gd name="T3" fmla="*/ 0 h 139"/>
              <a:gd name="T4" fmla="*/ 80 w 88"/>
              <a:gd name="T5" fmla="*/ 2 h 139"/>
              <a:gd name="T6" fmla="*/ 80 w 88"/>
              <a:gd name="T7" fmla="*/ 2 h 139"/>
              <a:gd name="T8" fmla="*/ 58 w 88"/>
              <a:gd name="T9" fmla="*/ 34 h 139"/>
              <a:gd name="T10" fmla="*/ 30 w 88"/>
              <a:gd name="T11" fmla="*/ 34 h 139"/>
              <a:gd name="T12" fmla="*/ 9 w 88"/>
              <a:gd name="T13" fmla="*/ 2 h 139"/>
              <a:gd name="T14" fmla="*/ 9 w 88"/>
              <a:gd name="T15" fmla="*/ 2 h 139"/>
              <a:gd name="T16" fmla="*/ 5 w 88"/>
              <a:gd name="T17" fmla="*/ 0 h 139"/>
              <a:gd name="T18" fmla="*/ 3 w 88"/>
              <a:gd name="T19" fmla="*/ 0 h 139"/>
              <a:gd name="T20" fmla="*/ 1 w 88"/>
              <a:gd name="T21" fmla="*/ 7 h 139"/>
              <a:gd name="T22" fmla="*/ 24 w 88"/>
              <a:gd name="T23" fmla="*/ 41 h 139"/>
              <a:gd name="T24" fmla="*/ 28 w 88"/>
              <a:gd name="T25" fmla="*/ 43 h 139"/>
              <a:gd name="T26" fmla="*/ 29 w 88"/>
              <a:gd name="T27" fmla="*/ 43 h 139"/>
              <a:gd name="T28" fmla="*/ 29 w 88"/>
              <a:gd name="T29" fmla="*/ 132 h 139"/>
              <a:gd name="T30" fmla="*/ 36 w 88"/>
              <a:gd name="T31" fmla="*/ 139 h 139"/>
              <a:gd name="T32" fmla="*/ 43 w 88"/>
              <a:gd name="T33" fmla="*/ 132 h 139"/>
              <a:gd name="T34" fmla="*/ 43 w 88"/>
              <a:gd name="T35" fmla="*/ 81 h 139"/>
              <a:gd name="T36" fmla="*/ 45 w 88"/>
              <a:gd name="T37" fmla="*/ 81 h 139"/>
              <a:gd name="T38" fmla="*/ 45 w 88"/>
              <a:gd name="T39" fmla="*/ 132 h 139"/>
              <a:gd name="T40" fmla="*/ 52 w 88"/>
              <a:gd name="T41" fmla="*/ 139 h 139"/>
              <a:gd name="T42" fmla="*/ 59 w 88"/>
              <a:gd name="T43" fmla="*/ 132 h 139"/>
              <a:gd name="T44" fmla="*/ 59 w 88"/>
              <a:gd name="T45" fmla="*/ 43 h 139"/>
              <a:gd name="T46" fmla="*/ 61 w 88"/>
              <a:gd name="T47" fmla="*/ 43 h 139"/>
              <a:gd name="T48" fmla="*/ 64 w 88"/>
              <a:gd name="T49" fmla="*/ 41 h 139"/>
              <a:gd name="T50" fmla="*/ 87 w 88"/>
              <a:gd name="T51" fmla="*/ 7 h 139"/>
              <a:gd name="T52" fmla="*/ 86 w 88"/>
              <a:gd name="T53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88" h="139">
                <a:moveTo>
                  <a:pt x="86" y="0"/>
                </a:moveTo>
                <a:cubicBezTo>
                  <a:pt x="85" y="0"/>
                  <a:pt x="84" y="0"/>
                  <a:pt x="83" y="0"/>
                </a:cubicBezTo>
                <a:cubicBezTo>
                  <a:pt x="82" y="0"/>
                  <a:pt x="80" y="0"/>
                  <a:pt x="80" y="2"/>
                </a:cubicBezTo>
                <a:cubicBezTo>
                  <a:pt x="80" y="2"/>
                  <a:pt x="80" y="2"/>
                  <a:pt x="80" y="2"/>
                </a:cubicBezTo>
                <a:cubicBezTo>
                  <a:pt x="58" y="34"/>
                  <a:pt x="58" y="34"/>
                  <a:pt x="58" y="34"/>
                </a:cubicBezTo>
                <a:cubicBezTo>
                  <a:pt x="30" y="34"/>
                  <a:pt x="30" y="34"/>
                  <a:pt x="30" y="34"/>
                </a:cubicBezTo>
                <a:cubicBezTo>
                  <a:pt x="9" y="2"/>
                  <a:pt x="9" y="2"/>
                  <a:pt x="9" y="2"/>
                </a:cubicBezTo>
                <a:cubicBezTo>
                  <a:pt x="9" y="2"/>
                  <a:pt x="9" y="2"/>
                  <a:pt x="9" y="2"/>
                </a:cubicBezTo>
                <a:cubicBezTo>
                  <a:pt x="8" y="0"/>
                  <a:pt x="6" y="0"/>
                  <a:pt x="5" y="0"/>
                </a:cubicBezTo>
                <a:cubicBezTo>
                  <a:pt x="4" y="0"/>
                  <a:pt x="3" y="0"/>
                  <a:pt x="3" y="0"/>
                </a:cubicBezTo>
                <a:cubicBezTo>
                  <a:pt x="0" y="2"/>
                  <a:pt x="0" y="5"/>
                  <a:pt x="1" y="7"/>
                </a:cubicBezTo>
                <a:cubicBezTo>
                  <a:pt x="24" y="41"/>
                  <a:pt x="24" y="41"/>
                  <a:pt x="24" y="41"/>
                </a:cubicBezTo>
                <a:cubicBezTo>
                  <a:pt x="25" y="42"/>
                  <a:pt x="26" y="43"/>
                  <a:pt x="28" y="43"/>
                </a:cubicBezTo>
                <a:cubicBezTo>
                  <a:pt x="29" y="43"/>
                  <a:pt x="29" y="43"/>
                  <a:pt x="29" y="43"/>
                </a:cubicBezTo>
                <a:cubicBezTo>
                  <a:pt x="29" y="132"/>
                  <a:pt x="29" y="132"/>
                  <a:pt x="29" y="132"/>
                </a:cubicBezTo>
                <a:cubicBezTo>
                  <a:pt x="29" y="135"/>
                  <a:pt x="32" y="139"/>
                  <a:pt x="36" y="139"/>
                </a:cubicBezTo>
                <a:cubicBezTo>
                  <a:pt x="40" y="139"/>
                  <a:pt x="43" y="135"/>
                  <a:pt x="43" y="132"/>
                </a:cubicBezTo>
                <a:cubicBezTo>
                  <a:pt x="43" y="81"/>
                  <a:pt x="43" y="81"/>
                  <a:pt x="43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132"/>
                  <a:pt x="45" y="132"/>
                  <a:pt x="45" y="132"/>
                </a:cubicBezTo>
                <a:cubicBezTo>
                  <a:pt x="45" y="135"/>
                  <a:pt x="49" y="139"/>
                  <a:pt x="52" y="139"/>
                </a:cubicBezTo>
                <a:cubicBezTo>
                  <a:pt x="56" y="139"/>
                  <a:pt x="59" y="135"/>
                  <a:pt x="59" y="132"/>
                </a:cubicBezTo>
                <a:cubicBezTo>
                  <a:pt x="59" y="43"/>
                  <a:pt x="59" y="43"/>
                  <a:pt x="59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2" y="43"/>
                  <a:pt x="63" y="42"/>
                  <a:pt x="64" y="41"/>
                </a:cubicBezTo>
                <a:cubicBezTo>
                  <a:pt x="87" y="7"/>
                  <a:pt x="87" y="7"/>
                  <a:pt x="87" y="7"/>
                </a:cubicBezTo>
                <a:cubicBezTo>
                  <a:pt x="88" y="5"/>
                  <a:pt x="88" y="2"/>
                  <a:pt x="86" y="0"/>
                </a:cubicBezTo>
                <a:close/>
              </a:path>
            </a:pathLst>
          </a:custGeom>
          <a:solidFill>
            <a:srgbClr val="1F74AD"/>
          </a:solidFill>
          <a:ln>
            <a:noFill/>
          </a:ln>
        </p:spPr>
        <p:txBody>
          <a:bodyPr anchor="ctr"/>
          <a:p>
            <a:pPr algn="ctr"/>
            <a:endParaRPr sz="1700"/>
          </a:p>
        </p:txBody>
      </p:sp>
      <p:sp>
        <p:nvSpPr>
          <p:cNvPr id="57" name="椭圆 56"/>
          <p:cNvSpPr/>
          <p:nvPr>
            <p:custDataLst>
              <p:tags r:id="rId12"/>
            </p:custDataLst>
          </p:nvPr>
        </p:nvSpPr>
        <p:spPr bwMode="auto">
          <a:xfrm>
            <a:off x="6400553" y="4093993"/>
            <a:ext cx="148253" cy="148253"/>
          </a:xfrm>
          <a:prstGeom prst="ellipse">
            <a:avLst/>
          </a:prstGeom>
          <a:solidFill>
            <a:srgbClr val="1F74AD"/>
          </a:solidFill>
          <a:ln>
            <a:noFill/>
          </a:ln>
        </p:spPr>
        <p:txBody>
          <a:bodyPr anchor="ctr"/>
          <a:p>
            <a:pPr algn="ctr"/>
            <a:endParaRPr sz="1700"/>
          </a:p>
        </p:txBody>
      </p:sp>
      <p:sp>
        <p:nvSpPr>
          <p:cNvPr id="58" name="任意多边形 57"/>
          <p:cNvSpPr/>
          <p:nvPr>
            <p:custDataLst>
              <p:tags r:id="rId13"/>
            </p:custDataLst>
          </p:nvPr>
        </p:nvSpPr>
        <p:spPr bwMode="auto">
          <a:xfrm>
            <a:off x="6211603" y="4059110"/>
            <a:ext cx="521793" cy="824112"/>
          </a:xfrm>
          <a:custGeom>
            <a:avLst/>
            <a:gdLst>
              <a:gd name="T0" fmla="*/ 86 w 88"/>
              <a:gd name="T1" fmla="*/ 0 h 139"/>
              <a:gd name="T2" fmla="*/ 83 w 88"/>
              <a:gd name="T3" fmla="*/ 0 h 139"/>
              <a:gd name="T4" fmla="*/ 80 w 88"/>
              <a:gd name="T5" fmla="*/ 2 h 139"/>
              <a:gd name="T6" fmla="*/ 80 w 88"/>
              <a:gd name="T7" fmla="*/ 2 h 139"/>
              <a:gd name="T8" fmla="*/ 58 w 88"/>
              <a:gd name="T9" fmla="*/ 34 h 139"/>
              <a:gd name="T10" fmla="*/ 30 w 88"/>
              <a:gd name="T11" fmla="*/ 34 h 139"/>
              <a:gd name="T12" fmla="*/ 9 w 88"/>
              <a:gd name="T13" fmla="*/ 2 h 139"/>
              <a:gd name="T14" fmla="*/ 9 w 88"/>
              <a:gd name="T15" fmla="*/ 2 h 139"/>
              <a:gd name="T16" fmla="*/ 5 w 88"/>
              <a:gd name="T17" fmla="*/ 0 h 139"/>
              <a:gd name="T18" fmla="*/ 3 w 88"/>
              <a:gd name="T19" fmla="*/ 0 h 139"/>
              <a:gd name="T20" fmla="*/ 1 w 88"/>
              <a:gd name="T21" fmla="*/ 7 h 139"/>
              <a:gd name="T22" fmla="*/ 24 w 88"/>
              <a:gd name="T23" fmla="*/ 41 h 139"/>
              <a:gd name="T24" fmla="*/ 28 w 88"/>
              <a:gd name="T25" fmla="*/ 43 h 139"/>
              <a:gd name="T26" fmla="*/ 29 w 88"/>
              <a:gd name="T27" fmla="*/ 43 h 139"/>
              <a:gd name="T28" fmla="*/ 29 w 88"/>
              <a:gd name="T29" fmla="*/ 132 h 139"/>
              <a:gd name="T30" fmla="*/ 36 w 88"/>
              <a:gd name="T31" fmla="*/ 139 h 139"/>
              <a:gd name="T32" fmla="*/ 43 w 88"/>
              <a:gd name="T33" fmla="*/ 132 h 139"/>
              <a:gd name="T34" fmla="*/ 43 w 88"/>
              <a:gd name="T35" fmla="*/ 81 h 139"/>
              <a:gd name="T36" fmla="*/ 45 w 88"/>
              <a:gd name="T37" fmla="*/ 81 h 139"/>
              <a:gd name="T38" fmla="*/ 45 w 88"/>
              <a:gd name="T39" fmla="*/ 132 h 139"/>
              <a:gd name="T40" fmla="*/ 52 w 88"/>
              <a:gd name="T41" fmla="*/ 139 h 139"/>
              <a:gd name="T42" fmla="*/ 59 w 88"/>
              <a:gd name="T43" fmla="*/ 132 h 139"/>
              <a:gd name="T44" fmla="*/ 59 w 88"/>
              <a:gd name="T45" fmla="*/ 43 h 139"/>
              <a:gd name="T46" fmla="*/ 61 w 88"/>
              <a:gd name="T47" fmla="*/ 43 h 139"/>
              <a:gd name="T48" fmla="*/ 64 w 88"/>
              <a:gd name="T49" fmla="*/ 41 h 139"/>
              <a:gd name="T50" fmla="*/ 87 w 88"/>
              <a:gd name="T51" fmla="*/ 7 h 139"/>
              <a:gd name="T52" fmla="*/ 86 w 88"/>
              <a:gd name="T53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88" h="139">
                <a:moveTo>
                  <a:pt x="86" y="0"/>
                </a:moveTo>
                <a:cubicBezTo>
                  <a:pt x="85" y="0"/>
                  <a:pt x="84" y="0"/>
                  <a:pt x="83" y="0"/>
                </a:cubicBezTo>
                <a:cubicBezTo>
                  <a:pt x="82" y="0"/>
                  <a:pt x="80" y="0"/>
                  <a:pt x="80" y="2"/>
                </a:cubicBezTo>
                <a:cubicBezTo>
                  <a:pt x="80" y="2"/>
                  <a:pt x="80" y="2"/>
                  <a:pt x="80" y="2"/>
                </a:cubicBezTo>
                <a:cubicBezTo>
                  <a:pt x="58" y="34"/>
                  <a:pt x="58" y="34"/>
                  <a:pt x="58" y="34"/>
                </a:cubicBezTo>
                <a:cubicBezTo>
                  <a:pt x="30" y="34"/>
                  <a:pt x="30" y="34"/>
                  <a:pt x="30" y="34"/>
                </a:cubicBezTo>
                <a:cubicBezTo>
                  <a:pt x="9" y="2"/>
                  <a:pt x="9" y="2"/>
                  <a:pt x="9" y="2"/>
                </a:cubicBezTo>
                <a:cubicBezTo>
                  <a:pt x="9" y="2"/>
                  <a:pt x="9" y="2"/>
                  <a:pt x="9" y="2"/>
                </a:cubicBezTo>
                <a:cubicBezTo>
                  <a:pt x="8" y="0"/>
                  <a:pt x="6" y="0"/>
                  <a:pt x="5" y="0"/>
                </a:cubicBezTo>
                <a:cubicBezTo>
                  <a:pt x="4" y="0"/>
                  <a:pt x="3" y="0"/>
                  <a:pt x="3" y="0"/>
                </a:cubicBezTo>
                <a:cubicBezTo>
                  <a:pt x="0" y="2"/>
                  <a:pt x="0" y="5"/>
                  <a:pt x="1" y="7"/>
                </a:cubicBezTo>
                <a:cubicBezTo>
                  <a:pt x="24" y="41"/>
                  <a:pt x="24" y="41"/>
                  <a:pt x="24" y="41"/>
                </a:cubicBezTo>
                <a:cubicBezTo>
                  <a:pt x="25" y="42"/>
                  <a:pt x="26" y="43"/>
                  <a:pt x="28" y="43"/>
                </a:cubicBezTo>
                <a:cubicBezTo>
                  <a:pt x="29" y="43"/>
                  <a:pt x="29" y="43"/>
                  <a:pt x="29" y="43"/>
                </a:cubicBezTo>
                <a:cubicBezTo>
                  <a:pt x="29" y="132"/>
                  <a:pt x="29" y="132"/>
                  <a:pt x="29" y="132"/>
                </a:cubicBezTo>
                <a:cubicBezTo>
                  <a:pt x="29" y="135"/>
                  <a:pt x="32" y="139"/>
                  <a:pt x="36" y="139"/>
                </a:cubicBezTo>
                <a:cubicBezTo>
                  <a:pt x="40" y="139"/>
                  <a:pt x="43" y="135"/>
                  <a:pt x="43" y="132"/>
                </a:cubicBezTo>
                <a:cubicBezTo>
                  <a:pt x="43" y="81"/>
                  <a:pt x="43" y="81"/>
                  <a:pt x="43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132"/>
                  <a:pt x="45" y="132"/>
                  <a:pt x="45" y="132"/>
                </a:cubicBezTo>
                <a:cubicBezTo>
                  <a:pt x="45" y="135"/>
                  <a:pt x="49" y="139"/>
                  <a:pt x="52" y="139"/>
                </a:cubicBezTo>
                <a:cubicBezTo>
                  <a:pt x="56" y="139"/>
                  <a:pt x="59" y="135"/>
                  <a:pt x="59" y="132"/>
                </a:cubicBezTo>
                <a:cubicBezTo>
                  <a:pt x="59" y="43"/>
                  <a:pt x="59" y="43"/>
                  <a:pt x="59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2" y="43"/>
                  <a:pt x="63" y="42"/>
                  <a:pt x="64" y="41"/>
                </a:cubicBezTo>
                <a:cubicBezTo>
                  <a:pt x="87" y="7"/>
                  <a:pt x="87" y="7"/>
                  <a:pt x="87" y="7"/>
                </a:cubicBezTo>
                <a:cubicBezTo>
                  <a:pt x="88" y="5"/>
                  <a:pt x="88" y="2"/>
                  <a:pt x="86" y="0"/>
                </a:cubicBezTo>
                <a:close/>
              </a:path>
            </a:pathLst>
          </a:custGeom>
          <a:solidFill>
            <a:srgbClr val="1F74AD"/>
          </a:solidFill>
          <a:ln>
            <a:noFill/>
          </a:ln>
        </p:spPr>
        <p:txBody>
          <a:bodyPr anchor="ctr"/>
          <a:p>
            <a:pPr algn="ctr"/>
            <a:endParaRPr sz="1700"/>
          </a:p>
        </p:txBody>
      </p:sp>
      <p:sp>
        <p:nvSpPr>
          <p:cNvPr id="59" name="椭圆 58"/>
          <p:cNvSpPr/>
          <p:nvPr>
            <p:custDataLst>
              <p:tags r:id="rId14"/>
            </p:custDataLst>
          </p:nvPr>
        </p:nvSpPr>
        <p:spPr bwMode="auto">
          <a:xfrm>
            <a:off x="6875835" y="4093993"/>
            <a:ext cx="148253" cy="148253"/>
          </a:xfrm>
          <a:prstGeom prst="ellipse">
            <a:avLst/>
          </a:prstGeom>
          <a:solidFill>
            <a:srgbClr val="1F74AD"/>
          </a:solidFill>
          <a:ln>
            <a:noFill/>
          </a:ln>
        </p:spPr>
        <p:txBody>
          <a:bodyPr anchor="ctr"/>
          <a:p>
            <a:pPr algn="ctr"/>
            <a:endParaRPr sz="1700"/>
          </a:p>
        </p:txBody>
      </p:sp>
      <p:sp>
        <p:nvSpPr>
          <p:cNvPr id="60" name="任意多边形 59"/>
          <p:cNvSpPr/>
          <p:nvPr>
            <p:custDataLst>
              <p:tags r:id="rId15"/>
            </p:custDataLst>
          </p:nvPr>
        </p:nvSpPr>
        <p:spPr bwMode="auto">
          <a:xfrm>
            <a:off x="6685432" y="4059110"/>
            <a:ext cx="521793" cy="824112"/>
          </a:xfrm>
          <a:custGeom>
            <a:avLst/>
            <a:gdLst>
              <a:gd name="T0" fmla="*/ 86 w 88"/>
              <a:gd name="T1" fmla="*/ 0 h 139"/>
              <a:gd name="T2" fmla="*/ 83 w 88"/>
              <a:gd name="T3" fmla="*/ 0 h 139"/>
              <a:gd name="T4" fmla="*/ 80 w 88"/>
              <a:gd name="T5" fmla="*/ 2 h 139"/>
              <a:gd name="T6" fmla="*/ 80 w 88"/>
              <a:gd name="T7" fmla="*/ 2 h 139"/>
              <a:gd name="T8" fmla="*/ 58 w 88"/>
              <a:gd name="T9" fmla="*/ 34 h 139"/>
              <a:gd name="T10" fmla="*/ 30 w 88"/>
              <a:gd name="T11" fmla="*/ 34 h 139"/>
              <a:gd name="T12" fmla="*/ 9 w 88"/>
              <a:gd name="T13" fmla="*/ 2 h 139"/>
              <a:gd name="T14" fmla="*/ 9 w 88"/>
              <a:gd name="T15" fmla="*/ 2 h 139"/>
              <a:gd name="T16" fmla="*/ 5 w 88"/>
              <a:gd name="T17" fmla="*/ 0 h 139"/>
              <a:gd name="T18" fmla="*/ 3 w 88"/>
              <a:gd name="T19" fmla="*/ 0 h 139"/>
              <a:gd name="T20" fmla="*/ 1 w 88"/>
              <a:gd name="T21" fmla="*/ 7 h 139"/>
              <a:gd name="T22" fmla="*/ 24 w 88"/>
              <a:gd name="T23" fmla="*/ 41 h 139"/>
              <a:gd name="T24" fmla="*/ 28 w 88"/>
              <a:gd name="T25" fmla="*/ 43 h 139"/>
              <a:gd name="T26" fmla="*/ 29 w 88"/>
              <a:gd name="T27" fmla="*/ 43 h 139"/>
              <a:gd name="T28" fmla="*/ 29 w 88"/>
              <a:gd name="T29" fmla="*/ 132 h 139"/>
              <a:gd name="T30" fmla="*/ 36 w 88"/>
              <a:gd name="T31" fmla="*/ 139 h 139"/>
              <a:gd name="T32" fmla="*/ 43 w 88"/>
              <a:gd name="T33" fmla="*/ 132 h 139"/>
              <a:gd name="T34" fmla="*/ 43 w 88"/>
              <a:gd name="T35" fmla="*/ 81 h 139"/>
              <a:gd name="T36" fmla="*/ 45 w 88"/>
              <a:gd name="T37" fmla="*/ 81 h 139"/>
              <a:gd name="T38" fmla="*/ 45 w 88"/>
              <a:gd name="T39" fmla="*/ 132 h 139"/>
              <a:gd name="T40" fmla="*/ 52 w 88"/>
              <a:gd name="T41" fmla="*/ 139 h 139"/>
              <a:gd name="T42" fmla="*/ 59 w 88"/>
              <a:gd name="T43" fmla="*/ 132 h 139"/>
              <a:gd name="T44" fmla="*/ 59 w 88"/>
              <a:gd name="T45" fmla="*/ 43 h 139"/>
              <a:gd name="T46" fmla="*/ 61 w 88"/>
              <a:gd name="T47" fmla="*/ 43 h 139"/>
              <a:gd name="T48" fmla="*/ 64 w 88"/>
              <a:gd name="T49" fmla="*/ 41 h 139"/>
              <a:gd name="T50" fmla="*/ 87 w 88"/>
              <a:gd name="T51" fmla="*/ 7 h 139"/>
              <a:gd name="T52" fmla="*/ 86 w 88"/>
              <a:gd name="T53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88" h="139">
                <a:moveTo>
                  <a:pt x="86" y="0"/>
                </a:moveTo>
                <a:cubicBezTo>
                  <a:pt x="85" y="0"/>
                  <a:pt x="84" y="0"/>
                  <a:pt x="83" y="0"/>
                </a:cubicBezTo>
                <a:cubicBezTo>
                  <a:pt x="82" y="0"/>
                  <a:pt x="80" y="0"/>
                  <a:pt x="80" y="2"/>
                </a:cubicBezTo>
                <a:cubicBezTo>
                  <a:pt x="80" y="2"/>
                  <a:pt x="80" y="2"/>
                  <a:pt x="80" y="2"/>
                </a:cubicBezTo>
                <a:cubicBezTo>
                  <a:pt x="58" y="34"/>
                  <a:pt x="58" y="34"/>
                  <a:pt x="58" y="34"/>
                </a:cubicBezTo>
                <a:cubicBezTo>
                  <a:pt x="30" y="34"/>
                  <a:pt x="30" y="34"/>
                  <a:pt x="30" y="34"/>
                </a:cubicBezTo>
                <a:cubicBezTo>
                  <a:pt x="9" y="2"/>
                  <a:pt x="9" y="2"/>
                  <a:pt x="9" y="2"/>
                </a:cubicBezTo>
                <a:cubicBezTo>
                  <a:pt x="9" y="2"/>
                  <a:pt x="9" y="2"/>
                  <a:pt x="9" y="2"/>
                </a:cubicBezTo>
                <a:cubicBezTo>
                  <a:pt x="8" y="0"/>
                  <a:pt x="6" y="0"/>
                  <a:pt x="5" y="0"/>
                </a:cubicBezTo>
                <a:cubicBezTo>
                  <a:pt x="4" y="0"/>
                  <a:pt x="3" y="0"/>
                  <a:pt x="3" y="0"/>
                </a:cubicBezTo>
                <a:cubicBezTo>
                  <a:pt x="0" y="2"/>
                  <a:pt x="0" y="5"/>
                  <a:pt x="1" y="7"/>
                </a:cubicBezTo>
                <a:cubicBezTo>
                  <a:pt x="24" y="41"/>
                  <a:pt x="24" y="41"/>
                  <a:pt x="24" y="41"/>
                </a:cubicBezTo>
                <a:cubicBezTo>
                  <a:pt x="25" y="42"/>
                  <a:pt x="26" y="43"/>
                  <a:pt x="28" y="43"/>
                </a:cubicBezTo>
                <a:cubicBezTo>
                  <a:pt x="29" y="43"/>
                  <a:pt x="29" y="43"/>
                  <a:pt x="29" y="43"/>
                </a:cubicBezTo>
                <a:cubicBezTo>
                  <a:pt x="29" y="132"/>
                  <a:pt x="29" y="132"/>
                  <a:pt x="29" y="132"/>
                </a:cubicBezTo>
                <a:cubicBezTo>
                  <a:pt x="29" y="135"/>
                  <a:pt x="32" y="139"/>
                  <a:pt x="36" y="139"/>
                </a:cubicBezTo>
                <a:cubicBezTo>
                  <a:pt x="40" y="139"/>
                  <a:pt x="43" y="135"/>
                  <a:pt x="43" y="132"/>
                </a:cubicBezTo>
                <a:cubicBezTo>
                  <a:pt x="43" y="81"/>
                  <a:pt x="43" y="81"/>
                  <a:pt x="43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132"/>
                  <a:pt x="45" y="132"/>
                  <a:pt x="45" y="132"/>
                </a:cubicBezTo>
                <a:cubicBezTo>
                  <a:pt x="45" y="135"/>
                  <a:pt x="49" y="139"/>
                  <a:pt x="52" y="139"/>
                </a:cubicBezTo>
                <a:cubicBezTo>
                  <a:pt x="56" y="139"/>
                  <a:pt x="59" y="135"/>
                  <a:pt x="59" y="132"/>
                </a:cubicBezTo>
                <a:cubicBezTo>
                  <a:pt x="59" y="43"/>
                  <a:pt x="59" y="43"/>
                  <a:pt x="59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2" y="43"/>
                  <a:pt x="63" y="42"/>
                  <a:pt x="64" y="41"/>
                </a:cubicBezTo>
                <a:cubicBezTo>
                  <a:pt x="87" y="7"/>
                  <a:pt x="87" y="7"/>
                  <a:pt x="87" y="7"/>
                </a:cubicBezTo>
                <a:cubicBezTo>
                  <a:pt x="88" y="5"/>
                  <a:pt x="88" y="2"/>
                  <a:pt x="86" y="0"/>
                </a:cubicBezTo>
                <a:close/>
              </a:path>
            </a:pathLst>
          </a:custGeom>
          <a:solidFill>
            <a:srgbClr val="1F74AD"/>
          </a:solidFill>
          <a:ln>
            <a:noFill/>
          </a:ln>
        </p:spPr>
        <p:txBody>
          <a:bodyPr anchor="ctr"/>
          <a:p>
            <a:pPr algn="ctr"/>
            <a:endParaRPr sz="1700"/>
          </a:p>
        </p:txBody>
      </p:sp>
      <p:sp>
        <p:nvSpPr>
          <p:cNvPr id="61" name="椭圆 60"/>
          <p:cNvSpPr/>
          <p:nvPr>
            <p:custDataLst>
              <p:tags r:id="rId16"/>
            </p:custDataLst>
          </p:nvPr>
        </p:nvSpPr>
        <p:spPr bwMode="auto">
          <a:xfrm>
            <a:off x="7349663" y="4093993"/>
            <a:ext cx="148253" cy="148253"/>
          </a:xfrm>
          <a:prstGeom prst="ellipse">
            <a:avLst/>
          </a:prstGeom>
          <a:solidFill>
            <a:srgbClr val="1F74AD"/>
          </a:solidFill>
          <a:ln>
            <a:noFill/>
          </a:ln>
        </p:spPr>
        <p:txBody>
          <a:bodyPr anchor="ctr"/>
          <a:p>
            <a:pPr algn="ctr"/>
            <a:endParaRPr sz="1700"/>
          </a:p>
        </p:txBody>
      </p:sp>
      <p:sp>
        <p:nvSpPr>
          <p:cNvPr id="62" name="任意多边形 61"/>
          <p:cNvSpPr/>
          <p:nvPr>
            <p:custDataLst>
              <p:tags r:id="rId17"/>
            </p:custDataLst>
          </p:nvPr>
        </p:nvSpPr>
        <p:spPr bwMode="auto">
          <a:xfrm>
            <a:off x="7159260" y="4059110"/>
            <a:ext cx="521793" cy="824112"/>
          </a:xfrm>
          <a:custGeom>
            <a:avLst/>
            <a:gdLst>
              <a:gd name="T0" fmla="*/ 86 w 88"/>
              <a:gd name="T1" fmla="*/ 0 h 139"/>
              <a:gd name="T2" fmla="*/ 83 w 88"/>
              <a:gd name="T3" fmla="*/ 0 h 139"/>
              <a:gd name="T4" fmla="*/ 80 w 88"/>
              <a:gd name="T5" fmla="*/ 2 h 139"/>
              <a:gd name="T6" fmla="*/ 80 w 88"/>
              <a:gd name="T7" fmla="*/ 2 h 139"/>
              <a:gd name="T8" fmla="*/ 58 w 88"/>
              <a:gd name="T9" fmla="*/ 34 h 139"/>
              <a:gd name="T10" fmla="*/ 30 w 88"/>
              <a:gd name="T11" fmla="*/ 34 h 139"/>
              <a:gd name="T12" fmla="*/ 9 w 88"/>
              <a:gd name="T13" fmla="*/ 2 h 139"/>
              <a:gd name="T14" fmla="*/ 9 w 88"/>
              <a:gd name="T15" fmla="*/ 2 h 139"/>
              <a:gd name="T16" fmla="*/ 5 w 88"/>
              <a:gd name="T17" fmla="*/ 0 h 139"/>
              <a:gd name="T18" fmla="*/ 3 w 88"/>
              <a:gd name="T19" fmla="*/ 0 h 139"/>
              <a:gd name="T20" fmla="*/ 1 w 88"/>
              <a:gd name="T21" fmla="*/ 7 h 139"/>
              <a:gd name="T22" fmla="*/ 24 w 88"/>
              <a:gd name="T23" fmla="*/ 41 h 139"/>
              <a:gd name="T24" fmla="*/ 28 w 88"/>
              <a:gd name="T25" fmla="*/ 43 h 139"/>
              <a:gd name="T26" fmla="*/ 29 w 88"/>
              <a:gd name="T27" fmla="*/ 43 h 139"/>
              <a:gd name="T28" fmla="*/ 29 w 88"/>
              <a:gd name="T29" fmla="*/ 132 h 139"/>
              <a:gd name="T30" fmla="*/ 36 w 88"/>
              <a:gd name="T31" fmla="*/ 139 h 139"/>
              <a:gd name="T32" fmla="*/ 43 w 88"/>
              <a:gd name="T33" fmla="*/ 132 h 139"/>
              <a:gd name="T34" fmla="*/ 43 w 88"/>
              <a:gd name="T35" fmla="*/ 81 h 139"/>
              <a:gd name="T36" fmla="*/ 45 w 88"/>
              <a:gd name="T37" fmla="*/ 81 h 139"/>
              <a:gd name="T38" fmla="*/ 45 w 88"/>
              <a:gd name="T39" fmla="*/ 132 h 139"/>
              <a:gd name="T40" fmla="*/ 52 w 88"/>
              <a:gd name="T41" fmla="*/ 139 h 139"/>
              <a:gd name="T42" fmla="*/ 59 w 88"/>
              <a:gd name="T43" fmla="*/ 132 h 139"/>
              <a:gd name="T44" fmla="*/ 59 w 88"/>
              <a:gd name="T45" fmla="*/ 43 h 139"/>
              <a:gd name="T46" fmla="*/ 61 w 88"/>
              <a:gd name="T47" fmla="*/ 43 h 139"/>
              <a:gd name="T48" fmla="*/ 64 w 88"/>
              <a:gd name="T49" fmla="*/ 41 h 139"/>
              <a:gd name="T50" fmla="*/ 87 w 88"/>
              <a:gd name="T51" fmla="*/ 7 h 139"/>
              <a:gd name="T52" fmla="*/ 86 w 88"/>
              <a:gd name="T53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88" h="139">
                <a:moveTo>
                  <a:pt x="86" y="0"/>
                </a:moveTo>
                <a:cubicBezTo>
                  <a:pt x="85" y="0"/>
                  <a:pt x="84" y="0"/>
                  <a:pt x="83" y="0"/>
                </a:cubicBezTo>
                <a:cubicBezTo>
                  <a:pt x="82" y="0"/>
                  <a:pt x="80" y="0"/>
                  <a:pt x="80" y="2"/>
                </a:cubicBezTo>
                <a:cubicBezTo>
                  <a:pt x="80" y="2"/>
                  <a:pt x="80" y="2"/>
                  <a:pt x="80" y="2"/>
                </a:cubicBezTo>
                <a:cubicBezTo>
                  <a:pt x="58" y="34"/>
                  <a:pt x="58" y="34"/>
                  <a:pt x="58" y="34"/>
                </a:cubicBezTo>
                <a:cubicBezTo>
                  <a:pt x="30" y="34"/>
                  <a:pt x="30" y="34"/>
                  <a:pt x="30" y="34"/>
                </a:cubicBezTo>
                <a:cubicBezTo>
                  <a:pt x="9" y="2"/>
                  <a:pt x="9" y="2"/>
                  <a:pt x="9" y="2"/>
                </a:cubicBezTo>
                <a:cubicBezTo>
                  <a:pt x="9" y="2"/>
                  <a:pt x="9" y="2"/>
                  <a:pt x="9" y="2"/>
                </a:cubicBezTo>
                <a:cubicBezTo>
                  <a:pt x="8" y="0"/>
                  <a:pt x="6" y="0"/>
                  <a:pt x="5" y="0"/>
                </a:cubicBezTo>
                <a:cubicBezTo>
                  <a:pt x="4" y="0"/>
                  <a:pt x="3" y="0"/>
                  <a:pt x="3" y="0"/>
                </a:cubicBezTo>
                <a:cubicBezTo>
                  <a:pt x="0" y="2"/>
                  <a:pt x="0" y="5"/>
                  <a:pt x="1" y="7"/>
                </a:cubicBezTo>
                <a:cubicBezTo>
                  <a:pt x="24" y="41"/>
                  <a:pt x="24" y="41"/>
                  <a:pt x="24" y="41"/>
                </a:cubicBezTo>
                <a:cubicBezTo>
                  <a:pt x="25" y="42"/>
                  <a:pt x="26" y="43"/>
                  <a:pt x="28" y="43"/>
                </a:cubicBezTo>
                <a:cubicBezTo>
                  <a:pt x="29" y="43"/>
                  <a:pt x="29" y="43"/>
                  <a:pt x="29" y="43"/>
                </a:cubicBezTo>
                <a:cubicBezTo>
                  <a:pt x="29" y="132"/>
                  <a:pt x="29" y="132"/>
                  <a:pt x="29" y="132"/>
                </a:cubicBezTo>
                <a:cubicBezTo>
                  <a:pt x="29" y="135"/>
                  <a:pt x="32" y="139"/>
                  <a:pt x="36" y="139"/>
                </a:cubicBezTo>
                <a:cubicBezTo>
                  <a:pt x="40" y="139"/>
                  <a:pt x="43" y="135"/>
                  <a:pt x="43" y="132"/>
                </a:cubicBezTo>
                <a:cubicBezTo>
                  <a:pt x="43" y="81"/>
                  <a:pt x="43" y="81"/>
                  <a:pt x="43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132"/>
                  <a:pt x="45" y="132"/>
                  <a:pt x="45" y="132"/>
                </a:cubicBezTo>
                <a:cubicBezTo>
                  <a:pt x="45" y="135"/>
                  <a:pt x="49" y="139"/>
                  <a:pt x="52" y="139"/>
                </a:cubicBezTo>
                <a:cubicBezTo>
                  <a:pt x="56" y="139"/>
                  <a:pt x="59" y="135"/>
                  <a:pt x="59" y="132"/>
                </a:cubicBezTo>
                <a:cubicBezTo>
                  <a:pt x="59" y="43"/>
                  <a:pt x="59" y="43"/>
                  <a:pt x="59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2" y="43"/>
                  <a:pt x="63" y="42"/>
                  <a:pt x="64" y="41"/>
                </a:cubicBezTo>
                <a:cubicBezTo>
                  <a:pt x="87" y="7"/>
                  <a:pt x="87" y="7"/>
                  <a:pt x="87" y="7"/>
                </a:cubicBezTo>
                <a:cubicBezTo>
                  <a:pt x="88" y="5"/>
                  <a:pt x="88" y="2"/>
                  <a:pt x="86" y="0"/>
                </a:cubicBezTo>
                <a:close/>
              </a:path>
            </a:pathLst>
          </a:custGeom>
          <a:solidFill>
            <a:srgbClr val="1F74AD"/>
          </a:solidFill>
          <a:ln>
            <a:noFill/>
          </a:ln>
        </p:spPr>
        <p:txBody>
          <a:bodyPr anchor="ctr"/>
          <a:p>
            <a:pPr algn="ctr"/>
            <a:endParaRPr sz="1700"/>
          </a:p>
        </p:txBody>
      </p:sp>
      <p:sp>
        <p:nvSpPr>
          <p:cNvPr id="39" name="椭圆 38"/>
          <p:cNvSpPr/>
          <p:nvPr>
            <p:custDataLst>
              <p:tags r:id="rId18"/>
            </p:custDataLst>
          </p:nvPr>
        </p:nvSpPr>
        <p:spPr bwMode="auto">
          <a:xfrm>
            <a:off x="4979066" y="2362920"/>
            <a:ext cx="148253" cy="148253"/>
          </a:xfrm>
          <a:prstGeom prst="ellipse">
            <a:avLst/>
          </a:prstGeom>
          <a:solidFill>
            <a:srgbClr val="3498DB"/>
          </a:solidFill>
          <a:ln>
            <a:noFill/>
          </a:ln>
        </p:spPr>
        <p:txBody>
          <a:bodyPr anchor="ctr"/>
          <a:p>
            <a:pPr algn="ctr"/>
            <a:endParaRPr sz="1700"/>
          </a:p>
        </p:txBody>
      </p:sp>
      <p:sp>
        <p:nvSpPr>
          <p:cNvPr id="40" name="任意多边形 39"/>
          <p:cNvSpPr/>
          <p:nvPr>
            <p:custDataLst>
              <p:tags r:id="rId19"/>
            </p:custDataLst>
          </p:nvPr>
        </p:nvSpPr>
        <p:spPr bwMode="auto">
          <a:xfrm>
            <a:off x="4788663" y="2326582"/>
            <a:ext cx="521793" cy="824112"/>
          </a:xfrm>
          <a:custGeom>
            <a:avLst/>
            <a:gdLst>
              <a:gd name="T0" fmla="*/ 86 w 88"/>
              <a:gd name="T1" fmla="*/ 0 h 139"/>
              <a:gd name="T2" fmla="*/ 83 w 88"/>
              <a:gd name="T3" fmla="*/ 0 h 139"/>
              <a:gd name="T4" fmla="*/ 80 w 88"/>
              <a:gd name="T5" fmla="*/ 2 h 139"/>
              <a:gd name="T6" fmla="*/ 80 w 88"/>
              <a:gd name="T7" fmla="*/ 2 h 139"/>
              <a:gd name="T8" fmla="*/ 58 w 88"/>
              <a:gd name="T9" fmla="*/ 34 h 139"/>
              <a:gd name="T10" fmla="*/ 30 w 88"/>
              <a:gd name="T11" fmla="*/ 34 h 139"/>
              <a:gd name="T12" fmla="*/ 9 w 88"/>
              <a:gd name="T13" fmla="*/ 2 h 139"/>
              <a:gd name="T14" fmla="*/ 9 w 88"/>
              <a:gd name="T15" fmla="*/ 2 h 139"/>
              <a:gd name="T16" fmla="*/ 5 w 88"/>
              <a:gd name="T17" fmla="*/ 0 h 139"/>
              <a:gd name="T18" fmla="*/ 3 w 88"/>
              <a:gd name="T19" fmla="*/ 0 h 139"/>
              <a:gd name="T20" fmla="*/ 1 w 88"/>
              <a:gd name="T21" fmla="*/ 7 h 139"/>
              <a:gd name="T22" fmla="*/ 24 w 88"/>
              <a:gd name="T23" fmla="*/ 41 h 139"/>
              <a:gd name="T24" fmla="*/ 28 w 88"/>
              <a:gd name="T25" fmla="*/ 43 h 139"/>
              <a:gd name="T26" fmla="*/ 29 w 88"/>
              <a:gd name="T27" fmla="*/ 43 h 139"/>
              <a:gd name="T28" fmla="*/ 29 w 88"/>
              <a:gd name="T29" fmla="*/ 132 h 139"/>
              <a:gd name="T30" fmla="*/ 36 w 88"/>
              <a:gd name="T31" fmla="*/ 139 h 139"/>
              <a:gd name="T32" fmla="*/ 43 w 88"/>
              <a:gd name="T33" fmla="*/ 132 h 139"/>
              <a:gd name="T34" fmla="*/ 43 w 88"/>
              <a:gd name="T35" fmla="*/ 81 h 139"/>
              <a:gd name="T36" fmla="*/ 45 w 88"/>
              <a:gd name="T37" fmla="*/ 81 h 139"/>
              <a:gd name="T38" fmla="*/ 45 w 88"/>
              <a:gd name="T39" fmla="*/ 132 h 139"/>
              <a:gd name="T40" fmla="*/ 52 w 88"/>
              <a:gd name="T41" fmla="*/ 139 h 139"/>
              <a:gd name="T42" fmla="*/ 59 w 88"/>
              <a:gd name="T43" fmla="*/ 132 h 139"/>
              <a:gd name="T44" fmla="*/ 59 w 88"/>
              <a:gd name="T45" fmla="*/ 43 h 139"/>
              <a:gd name="T46" fmla="*/ 61 w 88"/>
              <a:gd name="T47" fmla="*/ 43 h 139"/>
              <a:gd name="T48" fmla="*/ 64 w 88"/>
              <a:gd name="T49" fmla="*/ 41 h 139"/>
              <a:gd name="T50" fmla="*/ 87 w 88"/>
              <a:gd name="T51" fmla="*/ 7 h 139"/>
              <a:gd name="T52" fmla="*/ 86 w 88"/>
              <a:gd name="T53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88" h="139">
                <a:moveTo>
                  <a:pt x="86" y="0"/>
                </a:moveTo>
                <a:cubicBezTo>
                  <a:pt x="85" y="0"/>
                  <a:pt x="84" y="0"/>
                  <a:pt x="83" y="0"/>
                </a:cubicBezTo>
                <a:cubicBezTo>
                  <a:pt x="82" y="0"/>
                  <a:pt x="80" y="0"/>
                  <a:pt x="80" y="2"/>
                </a:cubicBezTo>
                <a:cubicBezTo>
                  <a:pt x="80" y="2"/>
                  <a:pt x="80" y="2"/>
                  <a:pt x="80" y="2"/>
                </a:cubicBezTo>
                <a:cubicBezTo>
                  <a:pt x="58" y="34"/>
                  <a:pt x="58" y="34"/>
                  <a:pt x="58" y="34"/>
                </a:cubicBezTo>
                <a:cubicBezTo>
                  <a:pt x="30" y="34"/>
                  <a:pt x="30" y="34"/>
                  <a:pt x="30" y="34"/>
                </a:cubicBezTo>
                <a:cubicBezTo>
                  <a:pt x="9" y="2"/>
                  <a:pt x="9" y="2"/>
                  <a:pt x="9" y="2"/>
                </a:cubicBezTo>
                <a:cubicBezTo>
                  <a:pt x="9" y="2"/>
                  <a:pt x="9" y="2"/>
                  <a:pt x="9" y="2"/>
                </a:cubicBezTo>
                <a:cubicBezTo>
                  <a:pt x="8" y="0"/>
                  <a:pt x="6" y="0"/>
                  <a:pt x="5" y="0"/>
                </a:cubicBezTo>
                <a:cubicBezTo>
                  <a:pt x="4" y="0"/>
                  <a:pt x="3" y="0"/>
                  <a:pt x="3" y="0"/>
                </a:cubicBezTo>
                <a:cubicBezTo>
                  <a:pt x="0" y="2"/>
                  <a:pt x="0" y="5"/>
                  <a:pt x="1" y="7"/>
                </a:cubicBezTo>
                <a:cubicBezTo>
                  <a:pt x="24" y="41"/>
                  <a:pt x="24" y="41"/>
                  <a:pt x="24" y="41"/>
                </a:cubicBezTo>
                <a:cubicBezTo>
                  <a:pt x="25" y="42"/>
                  <a:pt x="26" y="43"/>
                  <a:pt x="28" y="43"/>
                </a:cubicBezTo>
                <a:cubicBezTo>
                  <a:pt x="29" y="43"/>
                  <a:pt x="29" y="43"/>
                  <a:pt x="29" y="43"/>
                </a:cubicBezTo>
                <a:cubicBezTo>
                  <a:pt x="29" y="132"/>
                  <a:pt x="29" y="132"/>
                  <a:pt x="29" y="132"/>
                </a:cubicBezTo>
                <a:cubicBezTo>
                  <a:pt x="29" y="135"/>
                  <a:pt x="32" y="139"/>
                  <a:pt x="36" y="139"/>
                </a:cubicBezTo>
                <a:cubicBezTo>
                  <a:pt x="40" y="139"/>
                  <a:pt x="43" y="135"/>
                  <a:pt x="43" y="132"/>
                </a:cubicBezTo>
                <a:cubicBezTo>
                  <a:pt x="43" y="81"/>
                  <a:pt x="43" y="81"/>
                  <a:pt x="43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132"/>
                  <a:pt x="45" y="132"/>
                  <a:pt x="45" y="132"/>
                </a:cubicBezTo>
                <a:cubicBezTo>
                  <a:pt x="45" y="135"/>
                  <a:pt x="49" y="139"/>
                  <a:pt x="52" y="139"/>
                </a:cubicBezTo>
                <a:cubicBezTo>
                  <a:pt x="56" y="139"/>
                  <a:pt x="59" y="135"/>
                  <a:pt x="59" y="132"/>
                </a:cubicBezTo>
                <a:cubicBezTo>
                  <a:pt x="59" y="43"/>
                  <a:pt x="59" y="43"/>
                  <a:pt x="59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2" y="43"/>
                  <a:pt x="63" y="42"/>
                  <a:pt x="64" y="41"/>
                </a:cubicBezTo>
                <a:cubicBezTo>
                  <a:pt x="87" y="7"/>
                  <a:pt x="87" y="7"/>
                  <a:pt x="87" y="7"/>
                </a:cubicBezTo>
                <a:cubicBezTo>
                  <a:pt x="88" y="5"/>
                  <a:pt x="88" y="2"/>
                  <a:pt x="86" y="0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/>
            <a:endParaRPr sz="1700"/>
          </a:p>
        </p:txBody>
      </p:sp>
      <p:sp>
        <p:nvSpPr>
          <p:cNvPr id="41" name="椭圆 40"/>
          <p:cNvSpPr/>
          <p:nvPr>
            <p:custDataLst>
              <p:tags r:id="rId20"/>
            </p:custDataLst>
          </p:nvPr>
        </p:nvSpPr>
        <p:spPr bwMode="auto">
          <a:xfrm>
            <a:off x="5452895" y="2362920"/>
            <a:ext cx="148253" cy="148253"/>
          </a:xfrm>
          <a:prstGeom prst="ellipse">
            <a:avLst/>
          </a:prstGeom>
          <a:solidFill>
            <a:srgbClr val="3498DB"/>
          </a:solidFill>
          <a:ln>
            <a:noFill/>
          </a:ln>
        </p:spPr>
        <p:txBody>
          <a:bodyPr anchor="ctr"/>
          <a:p>
            <a:pPr algn="ctr"/>
            <a:endParaRPr sz="1700"/>
          </a:p>
        </p:txBody>
      </p:sp>
      <p:sp>
        <p:nvSpPr>
          <p:cNvPr id="42" name="任意多边形 41"/>
          <p:cNvSpPr/>
          <p:nvPr>
            <p:custDataLst>
              <p:tags r:id="rId21"/>
            </p:custDataLst>
          </p:nvPr>
        </p:nvSpPr>
        <p:spPr bwMode="auto">
          <a:xfrm>
            <a:off x="5262491" y="2326582"/>
            <a:ext cx="521793" cy="824112"/>
          </a:xfrm>
          <a:custGeom>
            <a:avLst/>
            <a:gdLst>
              <a:gd name="T0" fmla="*/ 86 w 88"/>
              <a:gd name="T1" fmla="*/ 0 h 139"/>
              <a:gd name="T2" fmla="*/ 83 w 88"/>
              <a:gd name="T3" fmla="*/ 0 h 139"/>
              <a:gd name="T4" fmla="*/ 80 w 88"/>
              <a:gd name="T5" fmla="*/ 2 h 139"/>
              <a:gd name="T6" fmla="*/ 80 w 88"/>
              <a:gd name="T7" fmla="*/ 2 h 139"/>
              <a:gd name="T8" fmla="*/ 58 w 88"/>
              <a:gd name="T9" fmla="*/ 34 h 139"/>
              <a:gd name="T10" fmla="*/ 30 w 88"/>
              <a:gd name="T11" fmla="*/ 34 h 139"/>
              <a:gd name="T12" fmla="*/ 9 w 88"/>
              <a:gd name="T13" fmla="*/ 2 h 139"/>
              <a:gd name="T14" fmla="*/ 9 w 88"/>
              <a:gd name="T15" fmla="*/ 2 h 139"/>
              <a:gd name="T16" fmla="*/ 5 w 88"/>
              <a:gd name="T17" fmla="*/ 0 h 139"/>
              <a:gd name="T18" fmla="*/ 3 w 88"/>
              <a:gd name="T19" fmla="*/ 0 h 139"/>
              <a:gd name="T20" fmla="*/ 1 w 88"/>
              <a:gd name="T21" fmla="*/ 7 h 139"/>
              <a:gd name="T22" fmla="*/ 24 w 88"/>
              <a:gd name="T23" fmla="*/ 41 h 139"/>
              <a:gd name="T24" fmla="*/ 28 w 88"/>
              <a:gd name="T25" fmla="*/ 43 h 139"/>
              <a:gd name="T26" fmla="*/ 29 w 88"/>
              <a:gd name="T27" fmla="*/ 43 h 139"/>
              <a:gd name="T28" fmla="*/ 29 w 88"/>
              <a:gd name="T29" fmla="*/ 132 h 139"/>
              <a:gd name="T30" fmla="*/ 36 w 88"/>
              <a:gd name="T31" fmla="*/ 139 h 139"/>
              <a:gd name="T32" fmla="*/ 43 w 88"/>
              <a:gd name="T33" fmla="*/ 132 h 139"/>
              <a:gd name="T34" fmla="*/ 43 w 88"/>
              <a:gd name="T35" fmla="*/ 81 h 139"/>
              <a:gd name="T36" fmla="*/ 45 w 88"/>
              <a:gd name="T37" fmla="*/ 81 h 139"/>
              <a:gd name="T38" fmla="*/ 45 w 88"/>
              <a:gd name="T39" fmla="*/ 132 h 139"/>
              <a:gd name="T40" fmla="*/ 52 w 88"/>
              <a:gd name="T41" fmla="*/ 139 h 139"/>
              <a:gd name="T42" fmla="*/ 59 w 88"/>
              <a:gd name="T43" fmla="*/ 132 h 139"/>
              <a:gd name="T44" fmla="*/ 59 w 88"/>
              <a:gd name="T45" fmla="*/ 43 h 139"/>
              <a:gd name="T46" fmla="*/ 61 w 88"/>
              <a:gd name="T47" fmla="*/ 43 h 139"/>
              <a:gd name="T48" fmla="*/ 64 w 88"/>
              <a:gd name="T49" fmla="*/ 41 h 139"/>
              <a:gd name="T50" fmla="*/ 87 w 88"/>
              <a:gd name="T51" fmla="*/ 7 h 139"/>
              <a:gd name="T52" fmla="*/ 86 w 88"/>
              <a:gd name="T53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88" h="139">
                <a:moveTo>
                  <a:pt x="86" y="0"/>
                </a:moveTo>
                <a:cubicBezTo>
                  <a:pt x="85" y="0"/>
                  <a:pt x="84" y="0"/>
                  <a:pt x="83" y="0"/>
                </a:cubicBezTo>
                <a:cubicBezTo>
                  <a:pt x="82" y="0"/>
                  <a:pt x="80" y="0"/>
                  <a:pt x="80" y="2"/>
                </a:cubicBezTo>
                <a:cubicBezTo>
                  <a:pt x="80" y="2"/>
                  <a:pt x="80" y="2"/>
                  <a:pt x="80" y="2"/>
                </a:cubicBezTo>
                <a:cubicBezTo>
                  <a:pt x="58" y="34"/>
                  <a:pt x="58" y="34"/>
                  <a:pt x="58" y="34"/>
                </a:cubicBezTo>
                <a:cubicBezTo>
                  <a:pt x="30" y="34"/>
                  <a:pt x="30" y="34"/>
                  <a:pt x="30" y="34"/>
                </a:cubicBezTo>
                <a:cubicBezTo>
                  <a:pt x="9" y="2"/>
                  <a:pt x="9" y="2"/>
                  <a:pt x="9" y="2"/>
                </a:cubicBezTo>
                <a:cubicBezTo>
                  <a:pt x="9" y="2"/>
                  <a:pt x="9" y="2"/>
                  <a:pt x="9" y="2"/>
                </a:cubicBezTo>
                <a:cubicBezTo>
                  <a:pt x="8" y="0"/>
                  <a:pt x="6" y="0"/>
                  <a:pt x="5" y="0"/>
                </a:cubicBezTo>
                <a:cubicBezTo>
                  <a:pt x="4" y="0"/>
                  <a:pt x="3" y="0"/>
                  <a:pt x="3" y="0"/>
                </a:cubicBezTo>
                <a:cubicBezTo>
                  <a:pt x="0" y="2"/>
                  <a:pt x="0" y="5"/>
                  <a:pt x="1" y="7"/>
                </a:cubicBezTo>
                <a:cubicBezTo>
                  <a:pt x="24" y="41"/>
                  <a:pt x="24" y="41"/>
                  <a:pt x="24" y="41"/>
                </a:cubicBezTo>
                <a:cubicBezTo>
                  <a:pt x="25" y="42"/>
                  <a:pt x="26" y="43"/>
                  <a:pt x="28" y="43"/>
                </a:cubicBezTo>
                <a:cubicBezTo>
                  <a:pt x="29" y="43"/>
                  <a:pt x="29" y="43"/>
                  <a:pt x="29" y="43"/>
                </a:cubicBezTo>
                <a:cubicBezTo>
                  <a:pt x="29" y="132"/>
                  <a:pt x="29" y="132"/>
                  <a:pt x="29" y="132"/>
                </a:cubicBezTo>
                <a:cubicBezTo>
                  <a:pt x="29" y="135"/>
                  <a:pt x="32" y="139"/>
                  <a:pt x="36" y="139"/>
                </a:cubicBezTo>
                <a:cubicBezTo>
                  <a:pt x="40" y="139"/>
                  <a:pt x="43" y="135"/>
                  <a:pt x="43" y="132"/>
                </a:cubicBezTo>
                <a:cubicBezTo>
                  <a:pt x="43" y="81"/>
                  <a:pt x="43" y="81"/>
                  <a:pt x="43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132"/>
                  <a:pt x="45" y="132"/>
                  <a:pt x="45" y="132"/>
                </a:cubicBezTo>
                <a:cubicBezTo>
                  <a:pt x="45" y="135"/>
                  <a:pt x="49" y="139"/>
                  <a:pt x="52" y="139"/>
                </a:cubicBezTo>
                <a:cubicBezTo>
                  <a:pt x="56" y="139"/>
                  <a:pt x="59" y="135"/>
                  <a:pt x="59" y="132"/>
                </a:cubicBezTo>
                <a:cubicBezTo>
                  <a:pt x="59" y="43"/>
                  <a:pt x="59" y="43"/>
                  <a:pt x="59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2" y="43"/>
                  <a:pt x="63" y="42"/>
                  <a:pt x="64" y="41"/>
                </a:cubicBezTo>
                <a:cubicBezTo>
                  <a:pt x="87" y="7"/>
                  <a:pt x="87" y="7"/>
                  <a:pt x="87" y="7"/>
                </a:cubicBezTo>
                <a:cubicBezTo>
                  <a:pt x="88" y="5"/>
                  <a:pt x="88" y="2"/>
                  <a:pt x="86" y="0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/>
            <a:endParaRPr sz="1700"/>
          </a:p>
        </p:txBody>
      </p:sp>
      <p:sp>
        <p:nvSpPr>
          <p:cNvPr id="43" name="椭圆 42"/>
          <p:cNvSpPr/>
          <p:nvPr>
            <p:custDataLst>
              <p:tags r:id="rId22"/>
            </p:custDataLst>
          </p:nvPr>
        </p:nvSpPr>
        <p:spPr bwMode="auto">
          <a:xfrm>
            <a:off x="5926723" y="2362920"/>
            <a:ext cx="148253" cy="148253"/>
          </a:xfrm>
          <a:prstGeom prst="ellipse">
            <a:avLst/>
          </a:prstGeom>
          <a:solidFill>
            <a:srgbClr val="3498DB"/>
          </a:solidFill>
          <a:ln>
            <a:noFill/>
          </a:ln>
        </p:spPr>
        <p:txBody>
          <a:bodyPr anchor="ctr"/>
          <a:p>
            <a:pPr algn="ctr"/>
            <a:endParaRPr sz="1700"/>
          </a:p>
        </p:txBody>
      </p:sp>
      <p:sp>
        <p:nvSpPr>
          <p:cNvPr id="44" name="任意多边形 43"/>
          <p:cNvSpPr/>
          <p:nvPr>
            <p:custDataLst>
              <p:tags r:id="rId23"/>
            </p:custDataLst>
          </p:nvPr>
        </p:nvSpPr>
        <p:spPr bwMode="auto">
          <a:xfrm>
            <a:off x="5737774" y="2326582"/>
            <a:ext cx="521793" cy="824112"/>
          </a:xfrm>
          <a:custGeom>
            <a:avLst/>
            <a:gdLst>
              <a:gd name="T0" fmla="*/ 86 w 88"/>
              <a:gd name="T1" fmla="*/ 0 h 139"/>
              <a:gd name="T2" fmla="*/ 83 w 88"/>
              <a:gd name="T3" fmla="*/ 0 h 139"/>
              <a:gd name="T4" fmla="*/ 80 w 88"/>
              <a:gd name="T5" fmla="*/ 2 h 139"/>
              <a:gd name="T6" fmla="*/ 80 w 88"/>
              <a:gd name="T7" fmla="*/ 2 h 139"/>
              <a:gd name="T8" fmla="*/ 58 w 88"/>
              <a:gd name="T9" fmla="*/ 34 h 139"/>
              <a:gd name="T10" fmla="*/ 30 w 88"/>
              <a:gd name="T11" fmla="*/ 34 h 139"/>
              <a:gd name="T12" fmla="*/ 9 w 88"/>
              <a:gd name="T13" fmla="*/ 2 h 139"/>
              <a:gd name="T14" fmla="*/ 9 w 88"/>
              <a:gd name="T15" fmla="*/ 2 h 139"/>
              <a:gd name="T16" fmla="*/ 5 w 88"/>
              <a:gd name="T17" fmla="*/ 0 h 139"/>
              <a:gd name="T18" fmla="*/ 3 w 88"/>
              <a:gd name="T19" fmla="*/ 0 h 139"/>
              <a:gd name="T20" fmla="*/ 1 w 88"/>
              <a:gd name="T21" fmla="*/ 7 h 139"/>
              <a:gd name="T22" fmla="*/ 24 w 88"/>
              <a:gd name="T23" fmla="*/ 41 h 139"/>
              <a:gd name="T24" fmla="*/ 28 w 88"/>
              <a:gd name="T25" fmla="*/ 43 h 139"/>
              <a:gd name="T26" fmla="*/ 29 w 88"/>
              <a:gd name="T27" fmla="*/ 43 h 139"/>
              <a:gd name="T28" fmla="*/ 29 w 88"/>
              <a:gd name="T29" fmla="*/ 132 h 139"/>
              <a:gd name="T30" fmla="*/ 36 w 88"/>
              <a:gd name="T31" fmla="*/ 139 h 139"/>
              <a:gd name="T32" fmla="*/ 43 w 88"/>
              <a:gd name="T33" fmla="*/ 132 h 139"/>
              <a:gd name="T34" fmla="*/ 43 w 88"/>
              <a:gd name="T35" fmla="*/ 81 h 139"/>
              <a:gd name="T36" fmla="*/ 45 w 88"/>
              <a:gd name="T37" fmla="*/ 81 h 139"/>
              <a:gd name="T38" fmla="*/ 45 w 88"/>
              <a:gd name="T39" fmla="*/ 132 h 139"/>
              <a:gd name="T40" fmla="*/ 52 w 88"/>
              <a:gd name="T41" fmla="*/ 139 h 139"/>
              <a:gd name="T42" fmla="*/ 59 w 88"/>
              <a:gd name="T43" fmla="*/ 132 h 139"/>
              <a:gd name="T44" fmla="*/ 59 w 88"/>
              <a:gd name="T45" fmla="*/ 43 h 139"/>
              <a:gd name="T46" fmla="*/ 61 w 88"/>
              <a:gd name="T47" fmla="*/ 43 h 139"/>
              <a:gd name="T48" fmla="*/ 64 w 88"/>
              <a:gd name="T49" fmla="*/ 41 h 139"/>
              <a:gd name="T50" fmla="*/ 87 w 88"/>
              <a:gd name="T51" fmla="*/ 7 h 139"/>
              <a:gd name="T52" fmla="*/ 86 w 88"/>
              <a:gd name="T53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88" h="139">
                <a:moveTo>
                  <a:pt x="86" y="0"/>
                </a:moveTo>
                <a:cubicBezTo>
                  <a:pt x="85" y="0"/>
                  <a:pt x="84" y="0"/>
                  <a:pt x="83" y="0"/>
                </a:cubicBezTo>
                <a:cubicBezTo>
                  <a:pt x="82" y="0"/>
                  <a:pt x="80" y="0"/>
                  <a:pt x="80" y="2"/>
                </a:cubicBezTo>
                <a:cubicBezTo>
                  <a:pt x="80" y="2"/>
                  <a:pt x="80" y="2"/>
                  <a:pt x="80" y="2"/>
                </a:cubicBezTo>
                <a:cubicBezTo>
                  <a:pt x="58" y="34"/>
                  <a:pt x="58" y="34"/>
                  <a:pt x="58" y="34"/>
                </a:cubicBezTo>
                <a:cubicBezTo>
                  <a:pt x="30" y="34"/>
                  <a:pt x="30" y="34"/>
                  <a:pt x="30" y="34"/>
                </a:cubicBezTo>
                <a:cubicBezTo>
                  <a:pt x="9" y="2"/>
                  <a:pt x="9" y="2"/>
                  <a:pt x="9" y="2"/>
                </a:cubicBezTo>
                <a:cubicBezTo>
                  <a:pt x="9" y="2"/>
                  <a:pt x="9" y="2"/>
                  <a:pt x="9" y="2"/>
                </a:cubicBezTo>
                <a:cubicBezTo>
                  <a:pt x="8" y="0"/>
                  <a:pt x="6" y="0"/>
                  <a:pt x="5" y="0"/>
                </a:cubicBezTo>
                <a:cubicBezTo>
                  <a:pt x="4" y="0"/>
                  <a:pt x="3" y="0"/>
                  <a:pt x="3" y="0"/>
                </a:cubicBezTo>
                <a:cubicBezTo>
                  <a:pt x="0" y="2"/>
                  <a:pt x="0" y="5"/>
                  <a:pt x="1" y="7"/>
                </a:cubicBezTo>
                <a:cubicBezTo>
                  <a:pt x="24" y="41"/>
                  <a:pt x="24" y="41"/>
                  <a:pt x="24" y="41"/>
                </a:cubicBezTo>
                <a:cubicBezTo>
                  <a:pt x="25" y="42"/>
                  <a:pt x="26" y="43"/>
                  <a:pt x="28" y="43"/>
                </a:cubicBezTo>
                <a:cubicBezTo>
                  <a:pt x="29" y="43"/>
                  <a:pt x="29" y="43"/>
                  <a:pt x="29" y="43"/>
                </a:cubicBezTo>
                <a:cubicBezTo>
                  <a:pt x="29" y="132"/>
                  <a:pt x="29" y="132"/>
                  <a:pt x="29" y="132"/>
                </a:cubicBezTo>
                <a:cubicBezTo>
                  <a:pt x="29" y="135"/>
                  <a:pt x="32" y="139"/>
                  <a:pt x="36" y="139"/>
                </a:cubicBezTo>
                <a:cubicBezTo>
                  <a:pt x="40" y="139"/>
                  <a:pt x="43" y="135"/>
                  <a:pt x="43" y="132"/>
                </a:cubicBezTo>
                <a:cubicBezTo>
                  <a:pt x="43" y="81"/>
                  <a:pt x="43" y="81"/>
                  <a:pt x="43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132"/>
                  <a:pt x="45" y="132"/>
                  <a:pt x="45" y="132"/>
                </a:cubicBezTo>
                <a:cubicBezTo>
                  <a:pt x="45" y="135"/>
                  <a:pt x="49" y="139"/>
                  <a:pt x="52" y="139"/>
                </a:cubicBezTo>
                <a:cubicBezTo>
                  <a:pt x="56" y="139"/>
                  <a:pt x="59" y="135"/>
                  <a:pt x="59" y="132"/>
                </a:cubicBezTo>
                <a:cubicBezTo>
                  <a:pt x="59" y="43"/>
                  <a:pt x="59" y="43"/>
                  <a:pt x="59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2" y="43"/>
                  <a:pt x="63" y="42"/>
                  <a:pt x="64" y="41"/>
                </a:cubicBezTo>
                <a:cubicBezTo>
                  <a:pt x="87" y="7"/>
                  <a:pt x="87" y="7"/>
                  <a:pt x="87" y="7"/>
                </a:cubicBezTo>
                <a:cubicBezTo>
                  <a:pt x="88" y="5"/>
                  <a:pt x="88" y="2"/>
                  <a:pt x="86" y="0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/>
            <a:endParaRPr sz="1700"/>
          </a:p>
        </p:txBody>
      </p:sp>
      <p:sp>
        <p:nvSpPr>
          <p:cNvPr id="45" name="椭圆 44"/>
          <p:cNvSpPr/>
          <p:nvPr>
            <p:custDataLst>
              <p:tags r:id="rId24"/>
            </p:custDataLst>
          </p:nvPr>
        </p:nvSpPr>
        <p:spPr bwMode="auto">
          <a:xfrm>
            <a:off x="6400552" y="2362920"/>
            <a:ext cx="148253" cy="148253"/>
          </a:xfrm>
          <a:prstGeom prst="ellipse">
            <a:avLst/>
          </a:prstGeom>
          <a:solidFill>
            <a:srgbClr val="3498DB"/>
          </a:solidFill>
          <a:ln>
            <a:noFill/>
          </a:ln>
        </p:spPr>
        <p:txBody>
          <a:bodyPr anchor="ctr"/>
          <a:p>
            <a:pPr algn="ctr"/>
            <a:endParaRPr sz="1700"/>
          </a:p>
        </p:txBody>
      </p:sp>
      <p:sp>
        <p:nvSpPr>
          <p:cNvPr id="46" name="任意多边形 45"/>
          <p:cNvSpPr/>
          <p:nvPr>
            <p:custDataLst>
              <p:tags r:id="rId25"/>
            </p:custDataLst>
          </p:nvPr>
        </p:nvSpPr>
        <p:spPr bwMode="auto">
          <a:xfrm>
            <a:off x="6211602" y="2326582"/>
            <a:ext cx="521793" cy="824112"/>
          </a:xfrm>
          <a:custGeom>
            <a:avLst/>
            <a:gdLst>
              <a:gd name="T0" fmla="*/ 86 w 88"/>
              <a:gd name="T1" fmla="*/ 0 h 139"/>
              <a:gd name="T2" fmla="*/ 83 w 88"/>
              <a:gd name="T3" fmla="*/ 0 h 139"/>
              <a:gd name="T4" fmla="*/ 80 w 88"/>
              <a:gd name="T5" fmla="*/ 2 h 139"/>
              <a:gd name="T6" fmla="*/ 80 w 88"/>
              <a:gd name="T7" fmla="*/ 2 h 139"/>
              <a:gd name="T8" fmla="*/ 58 w 88"/>
              <a:gd name="T9" fmla="*/ 34 h 139"/>
              <a:gd name="T10" fmla="*/ 30 w 88"/>
              <a:gd name="T11" fmla="*/ 34 h 139"/>
              <a:gd name="T12" fmla="*/ 9 w 88"/>
              <a:gd name="T13" fmla="*/ 2 h 139"/>
              <a:gd name="T14" fmla="*/ 9 w 88"/>
              <a:gd name="T15" fmla="*/ 2 h 139"/>
              <a:gd name="T16" fmla="*/ 5 w 88"/>
              <a:gd name="T17" fmla="*/ 0 h 139"/>
              <a:gd name="T18" fmla="*/ 3 w 88"/>
              <a:gd name="T19" fmla="*/ 0 h 139"/>
              <a:gd name="T20" fmla="*/ 1 w 88"/>
              <a:gd name="T21" fmla="*/ 7 h 139"/>
              <a:gd name="T22" fmla="*/ 24 w 88"/>
              <a:gd name="T23" fmla="*/ 41 h 139"/>
              <a:gd name="T24" fmla="*/ 28 w 88"/>
              <a:gd name="T25" fmla="*/ 43 h 139"/>
              <a:gd name="T26" fmla="*/ 29 w 88"/>
              <a:gd name="T27" fmla="*/ 43 h 139"/>
              <a:gd name="T28" fmla="*/ 29 w 88"/>
              <a:gd name="T29" fmla="*/ 132 h 139"/>
              <a:gd name="T30" fmla="*/ 36 w 88"/>
              <a:gd name="T31" fmla="*/ 139 h 139"/>
              <a:gd name="T32" fmla="*/ 43 w 88"/>
              <a:gd name="T33" fmla="*/ 132 h 139"/>
              <a:gd name="T34" fmla="*/ 43 w 88"/>
              <a:gd name="T35" fmla="*/ 81 h 139"/>
              <a:gd name="T36" fmla="*/ 45 w 88"/>
              <a:gd name="T37" fmla="*/ 81 h 139"/>
              <a:gd name="T38" fmla="*/ 45 w 88"/>
              <a:gd name="T39" fmla="*/ 132 h 139"/>
              <a:gd name="T40" fmla="*/ 52 w 88"/>
              <a:gd name="T41" fmla="*/ 139 h 139"/>
              <a:gd name="T42" fmla="*/ 59 w 88"/>
              <a:gd name="T43" fmla="*/ 132 h 139"/>
              <a:gd name="T44" fmla="*/ 59 w 88"/>
              <a:gd name="T45" fmla="*/ 43 h 139"/>
              <a:gd name="T46" fmla="*/ 61 w 88"/>
              <a:gd name="T47" fmla="*/ 43 h 139"/>
              <a:gd name="T48" fmla="*/ 64 w 88"/>
              <a:gd name="T49" fmla="*/ 41 h 139"/>
              <a:gd name="T50" fmla="*/ 87 w 88"/>
              <a:gd name="T51" fmla="*/ 7 h 139"/>
              <a:gd name="T52" fmla="*/ 86 w 88"/>
              <a:gd name="T53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88" h="139">
                <a:moveTo>
                  <a:pt x="86" y="0"/>
                </a:moveTo>
                <a:cubicBezTo>
                  <a:pt x="85" y="0"/>
                  <a:pt x="84" y="0"/>
                  <a:pt x="83" y="0"/>
                </a:cubicBezTo>
                <a:cubicBezTo>
                  <a:pt x="82" y="0"/>
                  <a:pt x="80" y="0"/>
                  <a:pt x="80" y="2"/>
                </a:cubicBezTo>
                <a:cubicBezTo>
                  <a:pt x="80" y="2"/>
                  <a:pt x="80" y="2"/>
                  <a:pt x="80" y="2"/>
                </a:cubicBezTo>
                <a:cubicBezTo>
                  <a:pt x="58" y="34"/>
                  <a:pt x="58" y="34"/>
                  <a:pt x="58" y="34"/>
                </a:cubicBezTo>
                <a:cubicBezTo>
                  <a:pt x="30" y="34"/>
                  <a:pt x="30" y="34"/>
                  <a:pt x="30" y="34"/>
                </a:cubicBezTo>
                <a:cubicBezTo>
                  <a:pt x="9" y="2"/>
                  <a:pt x="9" y="2"/>
                  <a:pt x="9" y="2"/>
                </a:cubicBezTo>
                <a:cubicBezTo>
                  <a:pt x="9" y="2"/>
                  <a:pt x="9" y="2"/>
                  <a:pt x="9" y="2"/>
                </a:cubicBezTo>
                <a:cubicBezTo>
                  <a:pt x="8" y="0"/>
                  <a:pt x="6" y="0"/>
                  <a:pt x="5" y="0"/>
                </a:cubicBezTo>
                <a:cubicBezTo>
                  <a:pt x="4" y="0"/>
                  <a:pt x="3" y="0"/>
                  <a:pt x="3" y="0"/>
                </a:cubicBezTo>
                <a:cubicBezTo>
                  <a:pt x="0" y="2"/>
                  <a:pt x="0" y="5"/>
                  <a:pt x="1" y="7"/>
                </a:cubicBezTo>
                <a:cubicBezTo>
                  <a:pt x="24" y="41"/>
                  <a:pt x="24" y="41"/>
                  <a:pt x="24" y="41"/>
                </a:cubicBezTo>
                <a:cubicBezTo>
                  <a:pt x="25" y="42"/>
                  <a:pt x="26" y="43"/>
                  <a:pt x="28" y="43"/>
                </a:cubicBezTo>
                <a:cubicBezTo>
                  <a:pt x="29" y="43"/>
                  <a:pt x="29" y="43"/>
                  <a:pt x="29" y="43"/>
                </a:cubicBezTo>
                <a:cubicBezTo>
                  <a:pt x="29" y="132"/>
                  <a:pt x="29" y="132"/>
                  <a:pt x="29" y="132"/>
                </a:cubicBezTo>
                <a:cubicBezTo>
                  <a:pt x="29" y="135"/>
                  <a:pt x="32" y="139"/>
                  <a:pt x="36" y="139"/>
                </a:cubicBezTo>
                <a:cubicBezTo>
                  <a:pt x="40" y="139"/>
                  <a:pt x="43" y="135"/>
                  <a:pt x="43" y="132"/>
                </a:cubicBezTo>
                <a:cubicBezTo>
                  <a:pt x="43" y="81"/>
                  <a:pt x="43" y="81"/>
                  <a:pt x="43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132"/>
                  <a:pt x="45" y="132"/>
                  <a:pt x="45" y="132"/>
                </a:cubicBezTo>
                <a:cubicBezTo>
                  <a:pt x="45" y="135"/>
                  <a:pt x="49" y="139"/>
                  <a:pt x="52" y="139"/>
                </a:cubicBezTo>
                <a:cubicBezTo>
                  <a:pt x="56" y="139"/>
                  <a:pt x="59" y="135"/>
                  <a:pt x="59" y="132"/>
                </a:cubicBezTo>
                <a:cubicBezTo>
                  <a:pt x="59" y="43"/>
                  <a:pt x="59" y="43"/>
                  <a:pt x="59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2" y="43"/>
                  <a:pt x="63" y="42"/>
                  <a:pt x="64" y="41"/>
                </a:cubicBezTo>
                <a:cubicBezTo>
                  <a:pt x="87" y="7"/>
                  <a:pt x="87" y="7"/>
                  <a:pt x="87" y="7"/>
                </a:cubicBezTo>
                <a:cubicBezTo>
                  <a:pt x="88" y="5"/>
                  <a:pt x="88" y="2"/>
                  <a:pt x="86" y="0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/>
            <a:endParaRPr sz="1700"/>
          </a:p>
        </p:txBody>
      </p:sp>
      <p:sp>
        <p:nvSpPr>
          <p:cNvPr id="66" name="任意多边形: 形状 65"/>
          <p:cNvSpPr/>
          <p:nvPr>
            <p:custDataLst>
              <p:tags r:id="rId26"/>
            </p:custDataLst>
          </p:nvPr>
        </p:nvSpPr>
        <p:spPr>
          <a:xfrm>
            <a:off x="3908317" y="3181222"/>
            <a:ext cx="3705441" cy="853183"/>
          </a:xfrm>
          <a:custGeom>
            <a:avLst/>
            <a:gdLst>
              <a:gd name="connsiteX0" fmla="*/ 634785 w 3921486"/>
              <a:gd name="connsiteY0" fmla="*/ 0 h 902928"/>
              <a:gd name="connsiteX1" fmla="*/ 1849972 w 3921486"/>
              <a:gd name="connsiteY1" fmla="*/ 0 h 902928"/>
              <a:gd name="connsiteX2" fmla="*/ 1950935 w 3921486"/>
              <a:gd name="connsiteY2" fmla="*/ 0 h 902928"/>
              <a:gd name="connsiteX3" fmla="*/ 1970551 w 3921486"/>
              <a:gd name="connsiteY3" fmla="*/ 0 h 902928"/>
              <a:gd name="connsiteX4" fmla="*/ 2934565 w 3921486"/>
              <a:gd name="connsiteY4" fmla="*/ 0 h 902928"/>
              <a:gd name="connsiteX5" fmla="*/ 3286701 w 3921486"/>
              <a:gd name="connsiteY5" fmla="*/ 0 h 902928"/>
              <a:gd name="connsiteX6" fmla="*/ 3921486 w 3921486"/>
              <a:gd name="connsiteY6" fmla="*/ 902928 h 902928"/>
              <a:gd name="connsiteX7" fmla="*/ 2934565 w 3921486"/>
              <a:gd name="connsiteY7" fmla="*/ 902928 h 902928"/>
              <a:gd name="connsiteX8" fmla="*/ 1970551 w 3921486"/>
              <a:gd name="connsiteY8" fmla="*/ 902928 h 902928"/>
              <a:gd name="connsiteX9" fmla="*/ 1950935 w 3921486"/>
              <a:gd name="connsiteY9" fmla="*/ 902928 h 902928"/>
              <a:gd name="connsiteX10" fmla="*/ 1849972 w 3921486"/>
              <a:gd name="connsiteY10" fmla="*/ 902928 h 902928"/>
              <a:gd name="connsiteX11" fmla="*/ 0 w 3921486"/>
              <a:gd name="connsiteY11" fmla="*/ 902928 h 902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21486" h="902928">
                <a:moveTo>
                  <a:pt x="634785" y="0"/>
                </a:moveTo>
                <a:lnTo>
                  <a:pt x="1849972" y="0"/>
                </a:lnTo>
                <a:lnTo>
                  <a:pt x="1950935" y="0"/>
                </a:lnTo>
                <a:lnTo>
                  <a:pt x="1970551" y="0"/>
                </a:lnTo>
                <a:lnTo>
                  <a:pt x="2934565" y="0"/>
                </a:lnTo>
                <a:lnTo>
                  <a:pt x="3286701" y="0"/>
                </a:lnTo>
                <a:lnTo>
                  <a:pt x="3921486" y="902928"/>
                </a:lnTo>
                <a:lnTo>
                  <a:pt x="2934565" y="902928"/>
                </a:lnTo>
                <a:lnTo>
                  <a:pt x="1970551" y="902928"/>
                </a:lnTo>
                <a:lnTo>
                  <a:pt x="1950935" y="902928"/>
                </a:lnTo>
                <a:lnTo>
                  <a:pt x="1849972" y="902928"/>
                </a:lnTo>
                <a:lnTo>
                  <a:pt x="0" y="902928"/>
                </a:lnTo>
                <a:close/>
              </a:path>
            </a:pathLst>
          </a:custGeom>
          <a:solidFill>
            <a:srgbClr val="3498D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algn="ctr"/>
            <a:endParaRPr lang="zh-CN" altLang="en-US" sz="1700"/>
          </a:p>
        </p:txBody>
      </p:sp>
      <p:sp>
        <p:nvSpPr>
          <p:cNvPr id="35" name="文本框 34"/>
          <p:cNvSpPr txBox="1"/>
          <p:nvPr>
            <p:custDataLst>
              <p:tags r:id="rId27"/>
            </p:custDataLst>
          </p:nvPr>
        </p:nvSpPr>
        <p:spPr>
          <a:xfrm>
            <a:off x="4516317" y="5054998"/>
            <a:ext cx="2489443" cy="44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1890" b="1" spc="30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rPr>
              <a:t>购物后</a:t>
            </a:r>
            <a:endParaRPr lang="zh-CN" altLang="en-US" sz="1890" b="1" spc="30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1" name="文本框 80"/>
          <p:cNvSpPr txBox="1"/>
          <p:nvPr>
            <p:custDataLst>
              <p:tags r:id="rId28"/>
            </p:custDataLst>
          </p:nvPr>
        </p:nvSpPr>
        <p:spPr>
          <a:xfrm>
            <a:off x="5058425" y="3387786"/>
            <a:ext cx="1405225" cy="44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1890" b="1" spc="30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rPr>
              <a:t>购物中</a:t>
            </a:r>
            <a:endParaRPr lang="zh-CN" altLang="en-US" sz="1890" b="1" spc="30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椭圆 48"/>
          <p:cNvSpPr/>
          <p:nvPr>
            <p:custDataLst>
              <p:tags r:id="rId29"/>
            </p:custDataLst>
          </p:nvPr>
        </p:nvSpPr>
        <p:spPr bwMode="auto">
          <a:xfrm>
            <a:off x="4029957" y="4448167"/>
            <a:ext cx="148253" cy="148253"/>
          </a:xfrm>
          <a:prstGeom prst="ellipse">
            <a:avLst/>
          </a:prstGeom>
          <a:solidFill>
            <a:srgbClr val="1F74AD"/>
          </a:solidFill>
          <a:ln>
            <a:noFill/>
          </a:ln>
        </p:spPr>
        <p:txBody>
          <a:bodyPr anchor="ctr"/>
          <a:p>
            <a:pPr algn="ctr"/>
            <a:endParaRPr sz="1700"/>
          </a:p>
        </p:txBody>
      </p:sp>
      <p:sp>
        <p:nvSpPr>
          <p:cNvPr id="87" name="文本框 86"/>
          <p:cNvSpPr txBox="1"/>
          <p:nvPr>
            <p:custDataLst>
              <p:tags r:id="rId30"/>
            </p:custDataLst>
          </p:nvPr>
        </p:nvSpPr>
        <p:spPr>
          <a:xfrm>
            <a:off x="910368" y="2631175"/>
            <a:ext cx="2467320" cy="552092"/>
          </a:xfrm>
          <a:prstGeom prst="rect">
            <a:avLst/>
          </a:prstGeom>
          <a:noFill/>
        </p:spPr>
        <p:txBody>
          <a:bodyPr wrap="square" lIns="85041" tIns="0" rIns="85041" bIns="44221">
            <a:normAutofit/>
          </a:bodyPr>
          <a:p>
            <a:pPr>
              <a:lnSpc>
                <a:spcPct val="120000"/>
              </a:lnSpc>
            </a:pPr>
            <a:r>
              <a:rPr lang="zh-CN" altLang="en-US" sz="1325" spc="150"/>
              <a:t>亿级流量渠道，提高产品曝光度。</a:t>
            </a:r>
            <a:endParaRPr lang="zh-CN" altLang="en-US" sz="1325" spc="150"/>
          </a:p>
        </p:txBody>
      </p:sp>
      <p:sp>
        <p:nvSpPr>
          <p:cNvPr id="88" name="矩形 87"/>
          <p:cNvSpPr/>
          <p:nvPr>
            <p:custDataLst>
              <p:tags r:id="rId31"/>
            </p:custDataLst>
          </p:nvPr>
        </p:nvSpPr>
        <p:spPr>
          <a:xfrm>
            <a:off x="910368" y="2118690"/>
            <a:ext cx="2467320" cy="479853"/>
          </a:xfrm>
          <a:prstGeom prst="rect">
            <a:avLst/>
          </a:prstGeom>
        </p:spPr>
        <p:txBody>
          <a:bodyPr wrap="square" lIns="85041" tIns="44221" rIns="85041" bIns="0" anchor="b">
            <a:normAutofit/>
          </a:bodyPr>
          <a:p>
            <a:r>
              <a:rPr lang="zh-CN" altLang="en-US" sz="1890" b="1" spc="30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rPr>
              <a:t>购物前</a:t>
            </a:r>
            <a:endParaRPr lang="zh-CN" altLang="en-US" sz="1890" b="1" spc="30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ea typeface="微软雅黑" panose="020B0503020204020204" charset="-122"/>
              <a:cs typeface="+mn-ea"/>
            </a:endParaRPr>
          </a:p>
        </p:txBody>
      </p:sp>
      <p:sp>
        <p:nvSpPr>
          <p:cNvPr id="89" name="文本框 88"/>
          <p:cNvSpPr txBox="1"/>
          <p:nvPr>
            <p:custDataLst>
              <p:tags r:id="rId32"/>
            </p:custDataLst>
          </p:nvPr>
        </p:nvSpPr>
        <p:spPr>
          <a:xfrm>
            <a:off x="910368" y="3809392"/>
            <a:ext cx="2467320" cy="552092"/>
          </a:xfrm>
          <a:prstGeom prst="rect">
            <a:avLst/>
          </a:prstGeom>
          <a:noFill/>
        </p:spPr>
        <p:txBody>
          <a:bodyPr wrap="square" lIns="85041" tIns="0" rIns="85041" bIns="44221">
            <a:normAutofit/>
          </a:bodyPr>
          <a:p>
            <a:pPr>
              <a:lnSpc>
                <a:spcPct val="120000"/>
              </a:lnSpc>
            </a:pPr>
            <a:r>
              <a:rPr lang="zh-CN" altLang="en-US" sz="1325" spc="150"/>
              <a:t>精准捕捉正在购物人群，截断抢夺竞品产品流量。</a:t>
            </a:r>
            <a:endParaRPr lang="zh-CN" altLang="en-US" sz="1325" spc="150"/>
          </a:p>
        </p:txBody>
      </p:sp>
      <p:sp>
        <p:nvSpPr>
          <p:cNvPr id="90" name="矩形 89"/>
          <p:cNvSpPr/>
          <p:nvPr>
            <p:custDataLst>
              <p:tags r:id="rId33"/>
            </p:custDataLst>
          </p:nvPr>
        </p:nvSpPr>
        <p:spPr>
          <a:xfrm>
            <a:off x="910368" y="3296908"/>
            <a:ext cx="2467320" cy="479853"/>
          </a:xfrm>
          <a:prstGeom prst="rect">
            <a:avLst/>
          </a:prstGeom>
        </p:spPr>
        <p:txBody>
          <a:bodyPr wrap="square" lIns="85041" tIns="44221" rIns="85041" bIns="0" anchor="b">
            <a:normAutofit/>
          </a:bodyPr>
          <a:p>
            <a:r>
              <a:rPr lang="zh-CN" altLang="en-US" sz="1890" b="1" spc="30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rPr>
              <a:t>购物中</a:t>
            </a:r>
            <a:endParaRPr lang="zh-CN" altLang="en-US" sz="1890" b="1" spc="30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ea typeface="微软雅黑" panose="020B0503020204020204" charset="-122"/>
              <a:cs typeface="+mn-ea"/>
            </a:endParaRPr>
          </a:p>
        </p:txBody>
      </p:sp>
      <p:cxnSp>
        <p:nvCxnSpPr>
          <p:cNvPr id="94" name="直接连接符 93"/>
          <p:cNvCxnSpPr/>
          <p:nvPr>
            <p:custDataLst>
              <p:tags r:id="rId34"/>
            </p:custDataLst>
          </p:nvPr>
        </p:nvCxnSpPr>
        <p:spPr>
          <a:xfrm>
            <a:off x="979960" y="3240088"/>
            <a:ext cx="2313390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05" name="文本框 104"/>
          <p:cNvSpPr txBox="1"/>
          <p:nvPr>
            <p:custDataLst>
              <p:tags r:id="rId35"/>
            </p:custDataLst>
          </p:nvPr>
        </p:nvSpPr>
        <p:spPr>
          <a:xfrm>
            <a:off x="8170565" y="3220284"/>
            <a:ext cx="2467320" cy="552092"/>
          </a:xfrm>
          <a:prstGeom prst="rect">
            <a:avLst/>
          </a:prstGeom>
          <a:noFill/>
        </p:spPr>
        <p:txBody>
          <a:bodyPr wrap="square" lIns="85041" tIns="0" rIns="85041" bIns="44221">
            <a:normAutofit/>
          </a:bodyPr>
          <a:p>
            <a:pPr algn="r">
              <a:lnSpc>
                <a:spcPct val="120000"/>
              </a:lnSpc>
            </a:pPr>
            <a:r>
              <a:rPr lang="zh-CN" altLang="en-US" sz="1325" spc="150"/>
              <a:t>关联营销，快消复购，依照产品性质精准打击。</a:t>
            </a:r>
            <a:endParaRPr lang="zh-CN" altLang="en-US" sz="1325" spc="150"/>
          </a:p>
        </p:txBody>
      </p:sp>
      <p:sp>
        <p:nvSpPr>
          <p:cNvPr id="106" name="矩形 105"/>
          <p:cNvSpPr/>
          <p:nvPr>
            <p:custDataLst>
              <p:tags r:id="rId36"/>
            </p:custDataLst>
          </p:nvPr>
        </p:nvSpPr>
        <p:spPr>
          <a:xfrm>
            <a:off x="8170565" y="2707799"/>
            <a:ext cx="2467320" cy="479853"/>
          </a:xfrm>
          <a:prstGeom prst="rect">
            <a:avLst/>
          </a:prstGeom>
        </p:spPr>
        <p:txBody>
          <a:bodyPr wrap="square" lIns="85041" tIns="44221" rIns="85041" bIns="0" anchor="b">
            <a:normAutofit/>
          </a:bodyPr>
          <a:p>
            <a:pPr algn="r"/>
            <a:r>
              <a:rPr lang="zh-CN" altLang="en-US" sz="1890" b="1" spc="30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rPr>
              <a:t>购物后</a:t>
            </a:r>
            <a:endParaRPr lang="zh-CN" altLang="en-US" sz="1890" b="1" spc="30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ea typeface="微软雅黑" panose="020B0503020204020204" charset="-122"/>
              <a:cs typeface="+mn-ea"/>
            </a:endParaRPr>
          </a:p>
        </p:txBody>
      </p:sp>
      <p:sp>
        <p:nvSpPr>
          <p:cNvPr id="65" name="文本框 64"/>
          <p:cNvSpPr txBox="1"/>
          <p:nvPr>
            <p:custDataLst>
              <p:tags r:id="rId37"/>
            </p:custDataLst>
          </p:nvPr>
        </p:nvSpPr>
        <p:spPr>
          <a:xfrm>
            <a:off x="5058426" y="1874399"/>
            <a:ext cx="1405225" cy="44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1890" b="1" spc="30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rPr>
              <a:t>购物前</a:t>
            </a:r>
            <a:endParaRPr lang="zh-CN" altLang="en-US" sz="1890" b="1" spc="30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" name="椭圆 66"/>
          <p:cNvSpPr/>
          <p:nvPr>
            <p:custDataLst>
              <p:tags r:id="rId38"/>
            </p:custDataLst>
          </p:nvPr>
        </p:nvSpPr>
        <p:spPr bwMode="auto">
          <a:xfrm>
            <a:off x="4029957" y="4093993"/>
            <a:ext cx="148253" cy="148253"/>
          </a:xfrm>
          <a:prstGeom prst="ellipse">
            <a:avLst/>
          </a:prstGeom>
          <a:solidFill>
            <a:srgbClr val="1F74AD"/>
          </a:solidFill>
          <a:ln>
            <a:noFill/>
          </a:ln>
        </p:spPr>
        <p:txBody>
          <a:bodyPr anchor="ctr"/>
          <a:p>
            <a:pPr algn="ctr"/>
            <a:endParaRPr sz="17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8395" y="125505"/>
            <a:ext cx="6706728" cy="497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七</a:t>
            </a:r>
            <a:r>
              <a:rPr lang="en-US" altLang="zh-CN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产品卖点展示</a:t>
            </a:r>
            <a:endParaRPr kumimoji="1" lang="zh-CN" altLang="en-US" sz="264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9" name="文本占位符 6"/>
          <p:cNvSpPr>
            <a:spLocks noGrp="1"/>
          </p:cNvSpPr>
          <p:nvPr/>
        </p:nvSpPr>
        <p:spPr>
          <a:xfrm>
            <a:off x="208183" y="5834381"/>
            <a:ext cx="5126205" cy="318086"/>
          </a:xfrm>
          <a:prstGeom prst="rect">
            <a:avLst/>
          </a:prstGeom>
        </p:spPr>
        <p:txBody>
          <a:bodyPr anchor="ctr"/>
          <a:lstStyle>
            <a:lvl1pPr marL="0" indent="0" algn="l" defTabSz="1028065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835660" indent="-321310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699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34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讲师：张强  课程名《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爆款打造“二三事”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》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21" name="弧形 20"/>
          <p:cNvSpPr/>
          <p:nvPr>
            <p:custDataLst>
              <p:tags r:id="rId1"/>
            </p:custDataLst>
          </p:nvPr>
        </p:nvSpPr>
        <p:spPr>
          <a:xfrm>
            <a:off x="3082448" y="2133057"/>
            <a:ext cx="5357178" cy="5357178"/>
          </a:xfrm>
          <a:prstGeom prst="arc">
            <a:avLst>
              <a:gd name="adj1" fmla="val 10856911"/>
              <a:gd name="adj2" fmla="val 0"/>
            </a:avLst>
          </a:prstGeom>
          <a:noFill/>
          <a:ln w="69850" cap="rnd" cmpd="sng" algn="ctr">
            <a:solidFill>
              <a:sysClr val="window" lastClr="FFFFFF">
                <a:lumMod val="75000"/>
              </a:sysClr>
            </a:solidFill>
            <a:prstDash val="sysDot"/>
            <a:round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椭圆 21"/>
          <p:cNvSpPr/>
          <p:nvPr>
            <p:custDataLst>
              <p:tags r:id="rId2"/>
            </p:custDataLst>
          </p:nvPr>
        </p:nvSpPr>
        <p:spPr>
          <a:xfrm>
            <a:off x="5320776" y="1572131"/>
            <a:ext cx="844376" cy="844376"/>
          </a:xfrm>
          <a:prstGeom prst="ellipse">
            <a:avLst/>
          </a:prstGeom>
          <a:solidFill>
            <a:srgbClr val="69A35B"/>
          </a:solidFill>
          <a:ln w="7620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梯形 22"/>
          <p:cNvSpPr/>
          <p:nvPr>
            <p:custDataLst>
              <p:tags r:id="rId3"/>
            </p:custDataLst>
          </p:nvPr>
        </p:nvSpPr>
        <p:spPr>
          <a:xfrm flipV="1">
            <a:off x="4238218" y="3882007"/>
            <a:ext cx="3045640" cy="1439093"/>
          </a:xfrm>
          <a:prstGeom prst="trapezoid">
            <a:avLst/>
          </a:prstGeom>
          <a:solidFill>
            <a:srgbClr val="4D576B">
              <a:lumMod val="20000"/>
              <a:lumOff val="80000"/>
            </a:srgbClr>
          </a:solidFill>
          <a:ln w="57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圆角矩形 23"/>
          <p:cNvSpPr/>
          <p:nvPr>
            <p:custDataLst>
              <p:tags r:id="rId4"/>
            </p:custDataLst>
          </p:nvPr>
        </p:nvSpPr>
        <p:spPr>
          <a:xfrm>
            <a:off x="4084770" y="3745110"/>
            <a:ext cx="3352537" cy="288810"/>
          </a:xfrm>
          <a:prstGeom prst="roundRect">
            <a:avLst>
              <a:gd name="adj" fmla="val 20769"/>
            </a:avLst>
          </a:prstGeom>
          <a:solidFill>
            <a:srgbClr val="4D576B">
              <a:lumMod val="20000"/>
              <a:lumOff val="80000"/>
            </a:srgbClr>
          </a:solidFill>
          <a:ln w="57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圆角矩形 25"/>
          <p:cNvSpPr/>
          <p:nvPr>
            <p:custDataLst>
              <p:tags r:id="rId5"/>
            </p:custDataLst>
          </p:nvPr>
        </p:nvSpPr>
        <p:spPr>
          <a:xfrm rot="5109056">
            <a:off x="5539464" y="3234722"/>
            <a:ext cx="1237311" cy="224046"/>
          </a:xfrm>
          <a:prstGeom prst="roundRect">
            <a:avLst/>
          </a:prstGeom>
          <a:solidFill>
            <a:srgbClr val="4D576B">
              <a:lumMod val="20000"/>
              <a:lumOff val="80000"/>
            </a:srgbClr>
          </a:solidFill>
          <a:ln w="57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圆角矩形 39"/>
          <p:cNvSpPr/>
          <p:nvPr>
            <p:custDataLst>
              <p:tags r:id="rId6"/>
            </p:custDataLst>
          </p:nvPr>
        </p:nvSpPr>
        <p:spPr>
          <a:xfrm rot="6570399">
            <a:off x="4787278" y="3234723"/>
            <a:ext cx="1237311" cy="224046"/>
          </a:xfrm>
          <a:prstGeom prst="roundRect">
            <a:avLst/>
          </a:prstGeom>
          <a:solidFill>
            <a:srgbClr val="4D576B">
              <a:lumMod val="20000"/>
              <a:lumOff val="80000"/>
            </a:srgbClr>
          </a:solidFill>
          <a:ln w="57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" name="椭圆 75"/>
          <p:cNvSpPr/>
          <p:nvPr>
            <p:custDataLst>
              <p:tags r:id="rId7"/>
            </p:custDataLst>
          </p:nvPr>
        </p:nvSpPr>
        <p:spPr>
          <a:xfrm>
            <a:off x="2673880" y="4317069"/>
            <a:ext cx="844376" cy="844376"/>
          </a:xfrm>
          <a:prstGeom prst="ellipse">
            <a:avLst/>
          </a:prstGeom>
          <a:solidFill>
            <a:srgbClr val="1F74AD"/>
          </a:solidFill>
          <a:ln w="7620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" name="椭圆 111"/>
          <p:cNvSpPr/>
          <p:nvPr>
            <p:custDataLst>
              <p:tags r:id="rId8"/>
            </p:custDataLst>
          </p:nvPr>
        </p:nvSpPr>
        <p:spPr>
          <a:xfrm>
            <a:off x="7223276" y="2388596"/>
            <a:ext cx="844376" cy="844376"/>
          </a:xfrm>
          <a:prstGeom prst="ellipse">
            <a:avLst/>
          </a:prstGeom>
          <a:solidFill>
            <a:srgbClr val="9BBB59"/>
          </a:solidFill>
          <a:ln w="7620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8" name="文本框 147"/>
          <p:cNvSpPr txBox="1"/>
          <p:nvPr>
            <p:custDataLst>
              <p:tags r:id="rId9"/>
            </p:custDataLst>
          </p:nvPr>
        </p:nvSpPr>
        <p:spPr>
          <a:xfrm>
            <a:off x="4710574" y="4646212"/>
            <a:ext cx="2163114" cy="474389"/>
          </a:xfrm>
          <a:prstGeom prst="rect">
            <a:avLst/>
          </a:prstGeom>
          <a:noFill/>
        </p:spPr>
        <p:txBody>
          <a:bodyPr wrap="square" lIns="85041" tIns="0" rIns="85041" bIns="44221" anchor="ctr" anchorCtr="1">
            <a:normAutofit lnSpcReduction="10000"/>
          </a:bodyPr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135" spc="150" dirty="0">
                <a:latin typeface="微软雅黑" panose="020B0503020204020204" charset="-122"/>
                <a:ea typeface="微软雅黑" panose="020B0503020204020204" charset="-122"/>
              </a:rPr>
              <a:t>用于吸引客户点击继而成交</a:t>
            </a:r>
            <a:endParaRPr lang="zh-CN" altLang="en-US" sz="1135" spc="1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4" name="矩形 183"/>
          <p:cNvSpPr/>
          <p:nvPr>
            <p:custDataLst>
              <p:tags r:id="rId10"/>
            </p:custDataLst>
          </p:nvPr>
        </p:nvSpPr>
        <p:spPr>
          <a:xfrm>
            <a:off x="4710574" y="4237776"/>
            <a:ext cx="2163114" cy="337831"/>
          </a:xfrm>
          <a:prstGeom prst="rect">
            <a:avLst/>
          </a:prstGeom>
        </p:spPr>
        <p:txBody>
          <a:bodyPr wrap="square" lIns="85041" tIns="44221" rIns="85041" bIns="0" anchor="b" anchorCtr="0">
            <a:normAutofit lnSpcReduction="20000"/>
          </a:bodyPr>
          <a:p>
            <a:pPr lvl="0" algn="ctr" defTabSz="913765">
              <a:lnSpc>
                <a:spcPct val="130000"/>
              </a:lnSpc>
              <a:spcBef>
                <a:spcPct val="0"/>
              </a:spcBef>
              <a:defRPr/>
            </a:pPr>
            <a:r>
              <a:rPr lang="zh-CN" altLang="en-US" sz="1700" b="1" spc="300" dirty="0">
                <a:solidFill>
                  <a:srgbClr val="69A35B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产品卖点</a:t>
            </a:r>
            <a:endParaRPr lang="zh-CN" altLang="en-US" sz="1700" b="1" spc="300" dirty="0">
              <a:solidFill>
                <a:srgbClr val="69A35B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86" name="文本框 285"/>
          <p:cNvSpPr txBox="1"/>
          <p:nvPr>
            <p:custDataLst>
              <p:tags r:id="rId11"/>
            </p:custDataLst>
          </p:nvPr>
        </p:nvSpPr>
        <p:spPr>
          <a:xfrm>
            <a:off x="115193" y="2822334"/>
            <a:ext cx="2386099" cy="474389"/>
          </a:xfrm>
          <a:prstGeom prst="rect">
            <a:avLst/>
          </a:prstGeom>
          <a:noFill/>
        </p:spPr>
        <p:txBody>
          <a:bodyPr wrap="square" lIns="85041" tIns="0" rIns="85041" bIns="44221" anchor="ctr" anchorCtr="0">
            <a:normAutofit fontScale="90000"/>
          </a:bodyPr>
          <a:p>
            <a:pPr algn="r" defTabSz="913765">
              <a:lnSpc>
                <a:spcPct val="120000"/>
              </a:lnSpc>
              <a:defRPr/>
            </a:pPr>
            <a:r>
              <a:rPr lang="zh-CN" altLang="en-US" sz="1135" spc="150" dirty="0">
                <a:latin typeface="微软雅黑" panose="020B0503020204020204" charset="-122"/>
                <a:ea typeface="微软雅黑" panose="020B0503020204020204" charset="-122"/>
              </a:rPr>
              <a:t>包括打折促销，活动促销，买</a:t>
            </a:r>
            <a:r>
              <a:rPr lang="en-US" altLang="zh-CN" sz="1135" spc="150" dirty="0">
                <a:latin typeface="微软雅黑" panose="020B0503020204020204" charset="-122"/>
                <a:ea typeface="微软雅黑" panose="020B0503020204020204" charset="-122"/>
              </a:rPr>
              <a:t>M</a:t>
            </a:r>
            <a:r>
              <a:rPr lang="zh-CN" altLang="en-US" sz="1135" spc="150" dirty="0">
                <a:latin typeface="微软雅黑" panose="020B0503020204020204" charset="-122"/>
                <a:ea typeface="微软雅黑" panose="020B0503020204020204" charset="-122"/>
              </a:rPr>
              <a:t>送</a:t>
            </a:r>
            <a:r>
              <a:rPr lang="en-US" altLang="zh-CN" sz="1135" spc="150" dirty="0">
                <a:latin typeface="微软雅黑" panose="020B0503020204020204" charset="-122"/>
                <a:ea typeface="微软雅黑" panose="020B0503020204020204" charset="-122"/>
              </a:rPr>
              <a:t>N</a:t>
            </a:r>
            <a:r>
              <a:rPr lang="zh-CN" altLang="en-US" sz="1135" spc="150" dirty="0">
                <a:latin typeface="微软雅黑" panose="020B0503020204020204" charset="-122"/>
                <a:ea typeface="微软雅黑" panose="020B0503020204020204" charset="-122"/>
              </a:rPr>
              <a:t>件，送赠品，等增值服务</a:t>
            </a:r>
            <a:endParaRPr lang="zh-CN" altLang="en-US" sz="1135" spc="1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7" name="矩形 286"/>
          <p:cNvSpPr/>
          <p:nvPr>
            <p:custDataLst>
              <p:tags r:id="rId12"/>
            </p:custDataLst>
          </p:nvPr>
        </p:nvSpPr>
        <p:spPr>
          <a:xfrm>
            <a:off x="113881" y="2388596"/>
            <a:ext cx="2387411" cy="399711"/>
          </a:xfrm>
          <a:prstGeom prst="rect">
            <a:avLst/>
          </a:prstGeom>
        </p:spPr>
        <p:txBody>
          <a:bodyPr wrap="square" lIns="85041" tIns="44221" rIns="85041" bIns="0" anchor="b" anchorCtr="0">
            <a:normAutofit/>
          </a:bodyPr>
          <a:p>
            <a:pPr lvl="0" algn="r" defTabSz="913765">
              <a:lnSpc>
                <a:spcPct val="120000"/>
              </a:lnSpc>
              <a:defRPr/>
            </a:pPr>
            <a:r>
              <a:rPr lang="zh-CN" altLang="en-US" sz="1700" b="1" spc="300" dirty="0">
                <a:solidFill>
                  <a:srgbClr val="3498DB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产品价格卖点</a:t>
            </a:r>
            <a:endParaRPr lang="zh-CN" altLang="en-US" sz="1700" b="1" spc="300" dirty="0">
              <a:solidFill>
                <a:srgbClr val="3498DB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88" name="文本框 287"/>
          <p:cNvSpPr txBox="1"/>
          <p:nvPr>
            <p:custDataLst>
              <p:tags r:id="rId13"/>
            </p:custDataLst>
          </p:nvPr>
        </p:nvSpPr>
        <p:spPr>
          <a:xfrm>
            <a:off x="8981440" y="2804795"/>
            <a:ext cx="2322195" cy="1076960"/>
          </a:xfrm>
          <a:prstGeom prst="rect">
            <a:avLst/>
          </a:prstGeom>
          <a:noFill/>
        </p:spPr>
        <p:txBody>
          <a:bodyPr wrap="square" lIns="85041" tIns="0" rIns="85041" bIns="44221" anchor="ctr" anchorCtr="0">
            <a:normAutofit/>
          </a:bodyPr>
          <a:p>
            <a:pPr defTabSz="913765">
              <a:lnSpc>
                <a:spcPct val="120000"/>
              </a:lnSpc>
              <a:defRPr/>
            </a:pPr>
            <a:r>
              <a:rPr lang="zh-CN" altLang="en-US" sz="1135" spc="150" dirty="0">
                <a:latin typeface="微软雅黑" panose="020B0503020204020204" charset="-122"/>
                <a:ea typeface="微软雅黑" panose="020B0503020204020204" charset="-122"/>
              </a:rPr>
              <a:t>包括自营店铺卖点，旗舰店，线下线上共同售后，售后时效快，分布广，客服服务态度好。</a:t>
            </a:r>
            <a:endParaRPr lang="zh-CN" altLang="en-US" sz="1135" spc="1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9" name="矩形 288"/>
          <p:cNvSpPr/>
          <p:nvPr>
            <p:custDataLst>
              <p:tags r:id="rId14"/>
            </p:custDataLst>
          </p:nvPr>
        </p:nvSpPr>
        <p:spPr>
          <a:xfrm>
            <a:off x="8977702" y="2388596"/>
            <a:ext cx="2321949" cy="399711"/>
          </a:xfrm>
          <a:prstGeom prst="rect">
            <a:avLst/>
          </a:prstGeom>
        </p:spPr>
        <p:txBody>
          <a:bodyPr wrap="square" lIns="85041" tIns="44221" rIns="85041" bIns="0" anchor="b" anchorCtr="0">
            <a:normAutofit/>
          </a:bodyPr>
          <a:p>
            <a:pPr lvl="0" defTabSz="913765">
              <a:lnSpc>
                <a:spcPct val="120000"/>
              </a:lnSpc>
              <a:defRPr/>
            </a:pPr>
            <a:r>
              <a:rPr lang="zh-CN" altLang="en-US" sz="1700" b="1" spc="300" dirty="0">
                <a:solidFill>
                  <a:srgbClr val="9BBB5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店铺卖点</a:t>
            </a:r>
            <a:endParaRPr lang="zh-CN" altLang="en-US" sz="1700" b="1" spc="300" dirty="0">
              <a:solidFill>
                <a:srgbClr val="9BBB59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90" name="文本框 289"/>
          <p:cNvSpPr txBox="1"/>
          <p:nvPr>
            <p:custDataLst>
              <p:tags r:id="rId15"/>
            </p:custDataLst>
          </p:nvPr>
        </p:nvSpPr>
        <p:spPr>
          <a:xfrm>
            <a:off x="113665" y="4670425"/>
            <a:ext cx="2063750" cy="474345"/>
          </a:xfrm>
          <a:prstGeom prst="rect">
            <a:avLst/>
          </a:prstGeom>
          <a:noFill/>
        </p:spPr>
        <p:txBody>
          <a:bodyPr wrap="square" lIns="85041" tIns="0" rIns="85041" bIns="44221" anchor="ctr" anchorCtr="0">
            <a:normAutofit lnSpcReduction="10000"/>
          </a:bodyPr>
          <a:p>
            <a:pPr algn="r" defTabSz="913765">
              <a:lnSpc>
                <a:spcPct val="120000"/>
              </a:lnSpc>
              <a:defRPr/>
            </a:pPr>
            <a:r>
              <a:rPr lang="zh-CN" altLang="en-US" sz="1135" spc="150" dirty="0">
                <a:latin typeface="微软雅黑" panose="020B0503020204020204" charset="-122"/>
                <a:ea typeface="微软雅黑" panose="020B0503020204020204" charset="-122"/>
              </a:rPr>
              <a:t>包括产品功能，产品性能，产品材料，产品优势等</a:t>
            </a:r>
            <a:endParaRPr lang="zh-CN" altLang="en-US" sz="1135" spc="1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1" name="矩形 290"/>
          <p:cNvSpPr/>
          <p:nvPr>
            <p:custDataLst>
              <p:tags r:id="rId16"/>
            </p:custDataLst>
          </p:nvPr>
        </p:nvSpPr>
        <p:spPr>
          <a:xfrm>
            <a:off x="112340" y="4239765"/>
            <a:ext cx="2387411" cy="399711"/>
          </a:xfrm>
          <a:prstGeom prst="rect">
            <a:avLst/>
          </a:prstGeom>
        </p:spPr>
        <p:txBody>
          <a:bodyPr wrap="square" lIns="85041" tIns="44221" rIns="85041" bIns="0" anchor="b" anchorCtr="0">
            <a:normAutofit/>
          </a:bodyPr>
          <a:p>
            <a:pPr lvl="0" algn="r" defTabSz="913765">
              <a:lnSpc>
                <a:spcPct val="120000"/>
              </a:lnSpc>
              <a:defRPr/>
            </a:pPr>
            <a:r>
              <a:rPr lang="zh-CN" altLang="en-US" sz="1700" b="1" spc="300" dirty="0">
                <a:solidFill>
                  <a:srgbClr val="1F74A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产品自身卖点</a:t>
            </a:r>
            <a:endParaRPr lang="zh-CN" altLang="en-US" sz="1700" b="1" spc="300" dirty="0">
              <a:solidFill>
                <a:srgbClr val="1F74AD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92" name="文本框 291"/>
          <p:cNvSpPr txBox="1"/>
          <p:nvPr>
            <p:custDataLst>
              <p:tags r:id="rId17"/>
            </p:custDataLst>
          </p:nvPr>
        </p:nvSpPr>
        <p:spPr>
          <a:xfrm>
            <a:off x="9027795" y="4540885"/>
            <a:ext cx="2322195" cy="729615"/>
          </a:xfrm>
          <a:prstGeom prst="rect">
            <a:avLst/>
          </a:prstGeom>
          <a:noFill/>
        </p:spPr>
        <p:txBody>
          <a:bodyPr wrap="square" lIns="85041" tIns="0" rIns="85041" bIns="44221" anchor="ctr" anchorCtr="0">
            <a:normAutofit/>
          </a:bodyPr>
          <a:p>
            <a:pPr defTabSz="913765">
              <a:lnSpc>
                <a:spcPct val="120000"/>
              </a:lnSpc>
              <a:defRPr/>
            </a:pPr>
            <a:r>
              <a:rPr lang="zh-CN" altLang="en-US" sz="1135" spc="150" dirty="0">
                <a:latin typeface="微软雅黑" panose="020B0503020204020204" charset="-122"/>
                <a:ea typeface="微软雅黑" panose="020B0503020204020204" charset="-122"/>
              </a:rPr>
              <a:t>提供超出消法规定的七退十五换售后服务。提供只换不修，提供终身售后等。</a:t>
            </a:r>
            <a:endParaRPr lang="zh-CN" altLang="en-US" sz="1135" spc="1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3" name="矩形 292"/>
          <p:cNvSpPr/>
          <p:nvPr>
            <p:custDataLst>
              <p:tags r:id="rId18"/>
            </p:custDataLst>
          </p:nvPr>
        </p:nvSpPr>
        <p:spPr>
          <a:xfrm>
            <a:off x="9024112" y="4098125"/>
            <a:ext cx="2321949" cy="399711"/>
          </a:xfrm>
          <a:prstGeom prst="rect">
            <a:avLst/>
          </a:prstGeom>
        </p:spPr>
        <p:txBody>
          <a:bodyPr wrap="square" lIns="85041" tIns="44221" rIns="85041" bIns="0" anchor="b" anchorCtr="0">
            <a:normAutofit/>
          </a:bodyPr>
          <a:p>
            <a:pPr lvl="0" defTabSz="913765">
              <a:lnSpc>
                <a:spcPct val="120000"/>
              </a:lnSpc>
              <a:defRPr/>
            </a:pPr>
            <a:r>
              <a:rPr lang="zh-CN" altLang="en-US" sz="1700" b="1" spc="3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额外赠送</a:t>
            </a:r>
            <a:endParaRPr lang="zh-CN" altLang="en-US" sz="1700" b="1" spc="300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94" name="任意多边形 293"/>
          <p:cNvSpPr/>
          <p:nvPr>
            <p:custDataLst>
              <p:tags r:id="rId19"/>
            </p:custDataLst>
          </p:nvPr>
        </p:nvSpPr>
        <p:spPr bwMode="auto">
          <a:xfrm>
            <a:off x="5542612" y="1794339"/>
            <a:ext cx="400703" cy="399960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5" name="任意多边形 294"/>
          <p:cNvSpPr/>
          <p:nvPr>
            <p:custDataLst>
              <p:tags r:id="rId20"/>
            </p:custDataLst>
          </p:nvPr>
        </p:nvSpPr>
        <p:spPr bwMode="auto">
          <a:xfrm>
            <a:off x="2908319" y="4569891"/>
            <a:ext cx="404545" cy="332502"/>
          </a:xfrm>
          <a:custGeom>
            <a:avLst/>
            <a:gdLst>
              <a:gd name="T0" fmla="*/ 285 w 293"/>
              <a:gd name="T1" fmla="*/ 32 h 238"/>
              <a:gd name="T2" fmla="*/ 259 w 293"/>
              <a:gd name="T3" fmla="*/ 38 h 238"/>
              <a:gd name="T4" fmla="*/ 275 w 293"/>
              <a:gd name="T5" fmla="*/ 24 h 238"/>
              <a:gd name="T6" fmla="*/ 285 w 293"/>
              <a:gd name="T7" fmla="*/ 4 h 238"/>
              <a:gd name="T8" fmla="*/ 257 w 293"/>
              <a:gd name="T9" fmla="*/ 16 h 238"/>
              <a:gd name="T10" fmla="*/ 237 w 293"/>
              <a:gd name="T11" fmla="*/ 11 h 238"/>
              <a:gd name="T12" fmla="*/ 216 w 293"/>
              <a:gd name="T13" fmla="*/ 1 h 238"/>
              <a:gd name="T14" fmla="*/ 203 w 293"/>
              <a:gd name="T15" fmla="*/ 0 h 238"/>
              <a:gd name="T16" fmla="*/ 179 w 293"/>
              <a:gd name="T17" fmla="*/ 5 h 238"/>
              <a:gd name="T18" fmla="*/ 154 w 293"/>
              <a:gd name="T19" fmla="*/ 27 h 238"/>
              <a:gd name="T20" fmla="*/ 143 w 293"/>
              <a:gd name="T21" fmla="*/ 54 h 238"/>
              <a:gd name="T22" fmla="*/ 143 w 293"/>
              <a:gd name="T23" fmla="*/ 67 h 238"/>
              <a:gd name="T24" fmla="*/ 126 w 293"/>
              <a:gd name="T25" fmla="*/ 72 h 238"/>
              <a:gd name="T26" fmla="*/ 75 w 293"/>
              <a:gd name="T27" fmla="*/ 55 h 238"/>
              <a:gd name="T28" fmla="*/ 33 w 293"/>
              <a:gd name="T29" fmla="*/ 24 h 238"/>
              <a:gd name="T30" fmla="*/ 17 w 293"/>
              <a:gd name="T31" fmla="*/ 17 h 238"/>
              <a:gd name="T32" fmla="*/ 12 w 293"/>
              <a:gd name="T33" fmla="*/ 41 h 238"/>
              <a:gd name="T34" fmla="*/ 14 w 293"/>
              <a:gd name="T35" fmla="*/ 57 h 238"/>
              <a:gd name="T36" fmla="*/ 23 w 293"/>
              <a:gd name="T37" fmla="*/ 76 h 238"/>
              <a:gd name="T38" fmla="*/ 39 w 293"/>
              <a:gd name="T39" fmla="*/ 91 h 238"/>
              <a:gd name="T40" fmla="*/ 25 w 293"/>
              <a:gd name="T41" fmla="*/ 89 h 238"/>
              <a:gd name="T42" fmla="*/ 12 w 293"/>
              <a:gd name="T43" fmla="*/ 84 h 238"/>
              <a:gd name="T44" fmla="*/ 13 w 293"/>
              <a:gd name="T45" fmla="*/ 95 h 238"/>
              <a:gd name="T46" fmla="*/ 25 w 293"/>
              <a:gd name="T47" fmla="*/ 123 h 238"/>
              <a:gd name="T48" fmla="*/ 50 w 293"/>
              <a:gd name="T49" fmla="*/ 140 h 238"/>
              <a:gd name="T50" fmla="*/ 52 w 293"/>
              <a:gd name="T51" fmla="*/ 145 h 238"/>
              <a:gd name="T52" fmla="*/ 33 w 293"/>
              <a:gd name="T53" fmla="*/ 145 h 238"/>
              <a:gd name="T54" fmla="*/ 41 w 293"/>
              <a:gd name="T55" fmla="*/ 161 h 238"/>
              <a:gd name="T56" fmla="*/ 62 w 293"/>
              <a:gd name="T57" fmla="*/ 179 h 238"/>
              <a:gd name="T58" fmla="*/ 89 w 293"/>
              <a:gd name="T59" fmla="*/ 186 h 238"/>
              <a:gd name="T60" fmla="*/ 73 w 293"/>
              <a:gd name="T61" fmla="*/ 197 h 238"/>
              <a:gd name="T62" fmla="*/ 45 w 293"/>
              <a:gd name="T63" fmla="*/ 208 h 238"/>
              <a:gd name="T64" fmla="*/ 14 w 293"/>
              <a:gd name="T65" fmla="*/ 212 h 238"/>
              <a:gd name="T66" fmla="*/ 0 w 293"/>
              <a:gd name="T67" fmla="*/ 211 h 238"/>
              <a:gd name="T68" fmla="*/ 32 w 293"/>
              <a:gd name="T69" fmla="*/ 227 h 238"/>
              <a:gd name="T70" fmla="*/ 68 w 293"/>
              <a:gd name="T71" fmla="*/ 237 h 238"/>
              <a:gd name="T72" fmla="*/ 93 w 293"/>
              <a:gd name="T73" fmla="*/ 238 h 238"/>
              <a:gd name="T74" fmla="*/ 149 w 293"/>
              <a:gd name="T75" fmla="*/ 229 h 238"/>
              <a:gd name="T76" fmla="*/ 195 w 293"/>
              <a:gd name="T77" fmla="*/ 205 h 238"/>
              <a:gd name="T78" fmla="*/ 229 w 293"/>
              <a:gd name="T79" fmla="*/ 169 h 238"/>
              <a:gd name="T80" fmla="*/ 252 w 293"/>
              <a:gd name="T81" fmla="*/ 127 h 238"/>
              <a:gd name="T82" fmla="*/ 262 w 293"/>
              <a:gd name="T83" fmla="*/ 82 h 238"/>
              <a:gd name="T84" fmla="*/ 263 w 293"/>
              <a:gd name="T85" fmla="*/ 59 h 238"/>
              <a:gd name="T86" fmla="*/ 280 w 293"/>
              <a:gd name="T87" fmla="*/ 45 h 238"/>
              <a:gd name="T88" fmla="*/ 293 w 293"/>
              <a:gd name="T89" fmla="*/ 2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3" h="238">
                <a:moveTo>
                  <a:pt x="293" y="28"/>
                </a:moveTo>
                <a:lnTo>
                  <a:pt x="293" y="28"/>
                </a:lnTo>
                <a:lnTo>
                  <a:pt x="285" y="32"/>
                </a:lnTo>
                <a:lnTo>
                  <a:pt x="277" y="34"/>
                </a:lnTo>
                <a:lnTo>
                  <a:pt x="267" y="36"/>
                </a:lnTo>
                <a:lnTo>
                  <a:pt x="259" y="38"/>
                </a:lnTo>
                <a:lnTo>
                  <a:pt x="259" y="38"/>
                </a:lnTo>
                <a:lnTo>
                  <a:pt x="267" y="31"/>
                </a:lnTo>
                <a:lnTo>
                  <a:pt x="275" y="24"/>
                </a:lnTo>
                <a:lnTo>
                  <a:pt x="281" y="14"/>
                </a:lnTo>
                <a:lnTo>
                  <a:pt x="285" y="4"/>
                </a:lnTo>
                <a:lnTo>
                  <a:pt x="285" y="4"/>
                </a:lnTo>
                <a:lnTo>
                  <a:pt x="277" y="9"/>
                </a:lnTo>
                <a:lnTo>
                  <a:pt x="266" y="13"/>
                </a:lnTo>
                <a:lnTo>
                  <a:pt x="257" y="16"/>
                </a:lnTo>
                <a:lnTo>
                  <a:pt x="247" y="18"/>
                </a:lnTo>
                <a:lnTo>
                  <a:pt x="247" y="18"/>
                </a:lnTo>
                <a:lnTo>
                  <a:pt x="237" y="11"/>
                </a:lnTo>
                <a:lnTo>
                  <a:pt x="227" y="5"/>
                </a:lnTo>
                <a:lnTo>
                  <a:pt x="222" y="3"/>
                </a:lnTo>
                <a:lnTo>
                  <a:pt x="216" y="1"/>
                </a:lnTo>
                <a:lnTo>
                  <a:pt x="209" y="0"/>
                </a:lnTo>
                <a:lnTo>
                  <a:pt x="203" y="0"/>
                </a:lnTo>
                <a:lnTo>
                  <a:pt x="203" y="0"/>
                </a:lnTo>
                <a:lnTo>
                  <a:pt x="197" y="0"/>
                </a:lnTo>
                <a:lnTo>
                  <a:pt x="191" y="1"/>
                </a:lnTo>
                <a:lnTo>
                  <a:pt x="179" y="5"/>
                </a:lnTo>
                <a:lnTo>
                  <a:pt x="169" y="10"/>
                </a:lnTo>
                <a:lnTo>
                  <a:pt x="161" y="17"/>
                </a:lnTo>
                <a:lnTo>
                  <a:pt x="154" y="27"/>
                </a:lnTo>
                <a:lnTo>
                  <a:pt x="147" y="37"/>
                </a:lnTo>
                <a:lnTo>
                  <a:pt x="144" y="48"/>
                </a:lnTo>
                <a:lnTo>
                  <a:pt x="143" y="54"/>
                </a:lnTo>
                <a:lnTo>
                  <a:pt x="143" y="60"/>
                </a:lnTo>
                <a:lnTo>
                  <a:pt x="143" y="60"/>
                </a:lnTo>
                <a:lnTo>
                  <a:pt x="143" y="67"/>
                </a:lnTo>
                <a:lnTo>
                  <a:pt x="144" y="74"/>
                </a:lnTo>
                <a:lnTo>
                  <a:pt x="144" y="74"/>
                </a:lnTo>
                <a:lnTo>
                  <a:pt x="126" y="72"/>
                </a:lnTo>
                <a:lnTo>
                  <a:pt x="108" y="68"/>
                </a:lnTo>
                <a:lnTo>
                  <a:pt x="92" y="63"/>
                </a:lnTo>
                <a:lnTo>
                  <a:pt x="75" y="55"/>
                </a:lnTo>
                <a:lnTo>
                  <a:pt x="59" y="46"/>
                </a:lnTo>
                <a:lnTo>
                  <a:pt x="45" y="36"/>
                </a:lnTo>
                <a:lnTo>
                  <a:pt x="33" y="24"/>
                </a:lnTo>
                <a:lnTo>
                  <a:pt x="20" y="11"/>
                </a:lnTo>
                <a:lnTo>
                  <a:pt x="20" y="11"/>
                </a:lnTo>
                <a:lnTo>
                  <a:pt x="17" y="17"/>
                </a:lnTo>
                <a:lnTo>
                  <a:pt x="15" y="26"/>
                </a:lnTo>
                <a:lnTo>
                  <a:pt x="13" y="33"/>
                </a:lnTo>
                <a:lnTo>
                  <a:pt x="12" y="41"/>
                </a:lnTo>
                <a:lnTo>
                  <a:pt x="12" y="41"/>
                </a:lnTo>
                <a:lnTo>
                  <a:pt x="13" y="48"/>
                </a:lnTo>
                <a:lnTo>
                  <a:pt x="14" y="57"/>
                </a:lnTo>
                <a:lnTo>
                  <a:pt x="17" y="63"/>
                </a:lnTo>
                <a:lnTo>
                  <a:pt x="20" y="70"/>
                </a:lnTo>
                <a:lnTo>
                  <a:pt x="23" y="76"/>
                </a:lnTo>
                <a:lnTo>
                  <a:pt x="28" y="81"/>
                </a:lnTo>
                <a:lnTo>
                  <a:pt x="34" y="87"/>
                </a:lnTo>
                <a:lnTo>
                  <a:pt x="39" y="91"/>
                </a:lnTo>
                <a:lnTo>
                  <a:pt x="39" y="91"/>
                </a:lnTo>
                <a:lnTo>
                  <a:pt x="32" y="91"/>
                </a:lnTo>
                <a:lnTo>
                  <a:pt x="25" y="89"/>
                </a:lnTo>
                <a:lnTo>
                  <a:pt x="18" y="87"/>
                </a:lnTo>
                <a:lnTo>
                  <a:pt x="12" y="84"/>
                </a:lnTo>
                <a:lnTo>
                  <a:pt x="12" y="84"/>
                </a:lnTo>
                <a:lnTo>
                  <a:pt x="12" y="85"/>
                </a:lnTo>
                <a:lnTo>
                  <a:pt x="12" y="85"/>
                </a:lnTo>
                <a:lnTo>
                  <a:pt x="13" y="95"/>
                </a:lnTo>
                <a:lnTo>
                  <a:pt x="16" y="105"/>
                </a:lnTo>
                <a:lnTo>
                  <a:pt x="20" y="115"/>
                </a:lnTo>
                <a:lnTo>
                  <a:pt x="25" y="123"/>
                </a:lnTo>
                <a:lnTo>
                  <a:pt x="33" y="130"/>
                </a:lnTo>
                <a:lnTo>
                  <a:pt x="41" y="136"/>
                </a:lnTo>
                <a:lnTo>
                  <a:pt x="50" y="140"/>
                </a:lnTo>
                <a:lnTo>
                  <a:pt x="60" y="143"/>
                </a:lnTo>
                <a:lnTo>
                  <a:pt x="60" y="143"/>
                </a:lnTo>
                <a:lnTo>
                  <a:pt x="52" y="145"/>
                </a:lnTo>
                <a:lnTo>
                  <a:pt x="44" y="146"/>
                </a:lnTo>
                <a:lnTo>
                  <a:pt x="44" y="146"/>
                </a:lnTo>
                <a:lnTo>
                  <a:pt x="33" y="145"/>
                </a:lnTo>
                <a:lnTo>
                  <a:pt x="33" y="145"/>
                </a:lnTo>
                <a:lnTo>
                  <a:pt x="37" y="153"/>
                </a:lnTo>
                <a:lnTo>
                  <a:pt x="41" y="161"/>
                </a:lnTo>
                <a:lnTo>
                  <a:pt x="47" y="168"/>
                </a:lnTo>
                <a:lnTo>
                  <a:pt x="54" y="175"/>
                </a:lnTo>
                <a:lnTo>
                  <a:pt x="62" y="179"/>
                </a:lnTo>
                <a:lnTo>
                  <a:pt x="71" y="183"/>
                </a:lnTo>
                <a:lnTo>
                  <a:pt x="79" y="185"/>
                </a:lnTo>
                <a:lnTo>
                  <a:pt x="89" y="186"/>
                </a:lnTo>
                <a:lnTo>
                  <a:pt x="89" y="186"/>
                </a:lnTo>
                <a:lnTo>
                  <a:pt x="81" y="192"/>
                </a:lnTo>
                <a:lnTo>
                  <a:pt x="73" y="197"/>
                </a:lnTo>
                <a:lnTo>
                  <a:pt x="64" y="201"/>
                </a:lnTo>
                <a:lnTo>
                  <a:pt x="54" y="206"/>
                </a:lnTo>
                <a:lnTo>
                  <a:pt x="45" y="208"/>
                </a:lnTo>
                <a:lnTo>
                  <a:pt x="35" y="210"/>
                </a:lnTo>
                <a:lnTo>
                  <a:pt x="25" y="212"/>
                </a:lnTo>
                <a:lnTo>
                  <a:pt x="14" y="212"/>
                </a:lnTo>
                <a:lnTo>
                  <a:pt x="14" y="212"/>
                </a:lnTo>
                <a:lnTo>
                  <a:pt x="0" y="211"/>
                </a:lnTo>
                <a:lnTo>
                  <a:pt x="0" y="211"/>
                </a:lnTo>
                <a:lnTo>
                  <a:pt x="10" y="217"/>
                </a:lnTo>
                <a:lnTo>
                  <a:pt x="21" y="222"/>
                </a:lnTo>
                <a:lnTo>
                  <a:pt x="32" y="227"/>
                </a:lnTo>
                <a:lnTo>
                  <a:pt x="44" y="231"/>
                </a:lnTo>
                <a:lnTo>
                  <a:pt x="55" y="235"/>
                </a:lnTo>
                <a:lnTo>
                  <a:pt x="68" y="237"/>
                </a:lnTo>
                <a:lnTo>
                  <a:pt x="80" y="238"/>
                </a:lnTo>
                <a:lnTo>
                  <a:pt x="93" y="238"/>
                </a:lnTo>
                <a:lnTo>
                  <a:pt x="93" y="238"/>
                </a:lnTo>
                <a:lnTo>
                  <a:pt x="112" y="237"/>
                </a:lnTo>
                <a:lnTo>
                  <a:pt x="132" y="233"/>
                </a:lnTo>
                <a:lnTo>
                  <a:pt x="149" y="229"/>
                </a:lnTo>
                <a:lnTo>
                  <a:pt x="166" y="222"/>
                </a:lnTo>
                <a:lnTo>
                  <a:pt x="180" y="215"/>
                </a:lnTo>
                <a:lnTo>
                  <a:pt x="195" y="205"/>
                </a:lnTo>
                <a:lnTo>
                  <a:pt x="207" y="194"/>
                </a:lnTo>
                <a:lnTo>
                  <a:pt x="220" y="183"/>
                </a:lnTo>
                <a:lnTo>
                  <a:pt x="229" y="169"/>
                </a:lnTo>
                <a:lnTo>
                  <a:pt x="238" y="156"/>
                </a:lnTo>
                <a:lnTo>
                  <a:pt x="246" y="141"/>
                </a:lnTo>
                <a:lnTo>
                  <a:pt x="252" y="127"/>
                </a:lnTo>
                <a:lnTo>
                  <a:pt x="257" y="112"/>
                </a:lnTo>
                <a:lnTo>
                  <a:pt x="260" y="97"/>
                </a:lnTo>
                <a:lnTo>
                  <a:pt x="262" y="82"/>
                </a:lnTo>
                <a:lnTo>
                  <a:pt x="263" y="67"/>
                </a:lnTo>
                <a:lnTo>
                  <a:pt x="263" y="67"/>
                </a:lnTo>
                <a:lnTo>
                  <a:pt x="263" y="59"/>
                </a:lnTo>
                <a:lnTo>
                  <a:pt x="263" y="59"/>
                </a:lnTo>
                <a:lnTo>
                  <a:pt x="271" y="52"/>
                </a:lnTo>
                <a:lnTo>
                  <a:pt x="280" y="45"/>
                </a:lnTo>
                <a:lnTo>
                  <a:pt x="287" y="37"/>
                </a:lnTo>
                <a:lnTo>
                  <a:pt x="293" y="28"/>
                </a:lnTo>
                <a:lnTo>
                  <a:pt x="293" y="28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6" name="椭圆 295"/>
          <p:cNvSpPr/>
          <p:nvPr>
            <p:custDataLst>
              <p:tags r:id="rId21"/>
            </p:custDataLst>
          </p:nvPr>
        </p:nvSpPr>
        <p:spPr>
          <a:xfrm>
            <a:off x="3454425" y="2388596"/>
            <a:ext cx="844376" cy="844376"/>
          </a:xfrm>
          <a:prstGeom prst="ellipse">
            <a:avLst/>
          </a:prstGeom>
          <a:solidFill>
            <a:srgbClr val="3498DB"/>
          </a:solidFill>
          <a:ln w="7620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7" name="任意多边形 296"/>
          <p:cNvSpPr/>
          <p:nvPr>
            <p:custDataLst>
              <p:tags r:id="rId22"/>
            </p:custDataLst>
          </p:nvPr>
        </p:nvSpPr>
        <p:spPr bwMode="auto">
          <a:xfrm>
            <a:off x="3663021" y="2581276"/>
            <a:ext cx="431288" cy="415602"/>
          </a:xfrm>
          <a:custGeom>
            <a:avLst/>
            <a:gdLst>
              <a:gd name="T0" fmla="*/ 0 w 208"/>
              <a:gd name="T1" fmla="*/ 68 h 201"/>
              <a:gd name="T2" fmla="*/ 8 w 208"/>
              <a:gd name="T3" fmla="*/ 78 h 201"/>
              <a:gd name="T4" fmla="*/ 31 w 208"/>
              <a:gd name="T5" fmla="*/ 72 h 201"/>
              <a:gd name="T6" fmla="*/ 64 w 208"/>
              <a:gd name="T7" fmla="*/ 172 h 201"/>
              <a:gd name="T8" fmla="*/ 106 w 208"/>
              <a:gd name="T9" fmla="*/ 189 h 201"/>
              <a:gd name="T10" fmla="*/ 197 w 208"/>
              <a:gd name="T11" fmla="*/ 62 h 201"/>
              <a:gd name="T12" fmla="*/ 114 w 208"/>
              <a:gd name="T13" fmla="*/ 67 h 201"/>
              <a:gd name="T14" fmla="*/ 137 w 208"/>
              <a:gd name="T15" fmla="*/ 94 h 201"/>
              <a:gd name="T16" fmla="*/ 109 w 208"/>
              <a:gd name="T17" fmla="*/ 130 h 201"/>
              <a:gd name="T18" fmla="*/ 93 w 208"/>
              <a:gd name="T19" fmla="*/ 90 h 201"/>
              <a:gd name="T20" fmla="*/ 60 w 208"/>
              <a:gd name="T21" fmla="*/ 22 h 201"/>
              <a:gd name="T22" fmla="*/ 0 w 208"/>
              <a:gd name="T23" fmla="*/ 68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8" h="201">
                <a:moveTo>
                  <a:pt x="0" y="68"/>
                </a:moveTo>
                <a:cubicBezTo>
                  <a:pt x="8" y="78"/>
                  <a:pt x="8" y="78"/>
                  <a:pt x="8" y="78"/>
                </a:cubicBezTo>
                <a:cubicBezTo>
                  <a:pt x="8" y="78"/>
                  <a:pt x="25" y="65"/>
                  <a:pt x="31" y="72"/>
                </a:cubicBezTo>
                <a:cubicBezTo>
                  <a:pt x="36" y="78"/>
                  <a:pt x="57" y="157"/>
                  <a:pt x="64" y="172"/>
                </a:cubicBezTo>
                <a:cubicBezTo>
                  <a:pt x="70" y="184"/>
                  <a:pt x="87" y="201"/>
                  <a:pt x="106" y="189"/>
                </a:cubicBezTo>
                <a:cubicBezTo>
                  <a:pt x="125" y="177"/>
                  <a:pt x="186" y="124"/>
                  <a:pt x="197" y="62"/>
                </a:cubicBezTo>
                <a:cubicBezTo>
                  <a:pt x="208" y="0"/>
                  <a:pt x="123" y="13"/>
                  <a:pt x="114" y="67"/>
                </a:cubicBezTo>
                <a:cubicBezTo>
                  <a:pt x="137" y="54"/>
                  <a:pt x="149" y="73"/>
                  <a:pt x="137" y="94"/>
                </a:cubicBezTo>
                <a:cubicBezTo>
                  <a:pt x="126" y="116"/>
                  <a:pt x="115" y="130"/>
                  <a:pt x="109" y="130"/>
                </a:cubicBezTo>
                <a:cubicBezTo>
                  <a:pt x="104" y="130"/>
                  <a:pt x="100" y="116"/>
                  <a:pt x="93" y="90"/>
                </a:cubicBezTo>
                <a:cubicBezTo>
                  <a:pt x="87" y="64"/>
                  <a:pt x="87" y="17"/>
                  <a:pt x="60" y="22"/>
                </a:cubicBezTo>
                <a:cubicBezTo>
                  <a:pt x="34" y="27"/>
                  <a:pt x="0" y="68"/>
                  <a:pt x="0" y="68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8" name="椭圆 297"/>
          <p:cNvSpPr/>
          <p:nvPr>
            <p:custDataLst>
              <p:tags r:id="rId23"/>
            </p:custDataLst>
          </p:nvPr>
        </p:nvSpPr>
        <p:spPr>
          <a:xfrm>
            <a:off x="8003818" y="4317691"/>
            <a:ext cx="844376" cy="844376"/>
          </a:xfrm>
          <a:prstGeom prst="ellipse">
            <a:avLst/>
          </a:prstGeom>
          <a:solidFill>
            <a:srgbClr val="FFC000"/>
          </a:solidFill>
          <a:ln w="7620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9" name="任意多边形 298"/>
          <p:cNvSpPr/>
          <p:nvPr>
            <p:custDataLst>
              <p:tags r:id="rId24"/>
            </p:custDataLst>
          </p:nvPr>
        </p:nvSpPr>
        <p:spPr bwMode="auto">
          <a:xfrm>
            <a:off x="8140171" y="4485650"/>
            <a:ext cx="542850" cy="502225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0" name="任意多边形 299"/>
          <p:cNvSpPr/>
          <p:nvPr>
            <p:custDataLst>
              <p:tags r:id="rId25"/>
            </p:custDataLst>
          </p:nvPr>
        </p:nvSpPr>
        <p:spPr bwMode="auto">
          <a:xfrm>
            <a:off x="7526190" y="2602627"/>
            <a:ext cx="231287" cy="416315"/>
          </a:xfrm>
          <a:custGeom>
            <a:avLst/>
            <a:gdLst>
              <a:gd name="T0" fmla="*/ 159 w 159"/>
              <a:gd name="T1" fmla="*/ 50 h 286"/>
              <a:gd name="T2" fmla="*/ 114 w 159"/>
              <a:gd name="T3" fmla="*/ 50 h 286"/>
              <a:gd name="T4" fmla="*/ 114 w 159"/>
              <a:gd name="T5" fmla="*/ 50 h 286"/>
              <a:gd name="T6" fmla="*/ 111 w 159"/>
              <a:gd name="T7" fmla="*/ 51 h 286"/>
              <a:gd name="T8" fmla="*/ 107 w 159"/>
              <a:gd name="T9" fmla="*/ 54 h 286"/>
              <a:gd name="T10" fmla="*/ 103 w 159"/>
              <a:gd name="T11" fmla="*/ 60 h 286"/>
              <a:gd name="T12" fmla="*/ 102 w 159"/>
              <a:gd name="T13" fmla="*/ 66 h 286"/>
              <a:gd name="T14" fmla="*/ 102 w 159"/>
              <a:gd name="T15" fmla="*/ 99 h 286"/>
              <a:gd name="T16" fmla="*/ 159 w 159"/>
              <a:gd name="T17" fmla="*/ 99 h 286"/>
              <a:gd name="T18" fmla="*/ 159 w 159"/>
              <a:gd name="T19" fmla="*/ 146 h 286"/>
              <a:gd name="T20" fmla="*/ 102 w 159"/>
              <a:gd name="T21" fmla="*/ 146 h 286"/>
              <a:gd name="T22" fmla="*/ 102 w 159"/>
              <a:gd name="T23" fmla="*/ 286 h 286"/>
              <a:gd name="T24" fmla="*/ 50 w 159"/>
              <a:gd name="T25" fmla="*/ 286 h 286"/>
              <a:gd name="T26" fmla="*/ 50 w 159"/>
              <a:gd name="T27" fmla="*/ 146 h 286"/>
              <a:gd name="T28" fmla="*/ 0 w 159"/>
              <a:gd name="T29" fmla="*/ 146 h 286"/>
              <a:gd name="T30" fmla="*/ 0 w 159"/>
              <a:gd name="T31" fmla="*/ 99 h 286"/>
              <a:gd name="T32" fmla="*/ 50 w 159"/>
              <a:gd name="T33" fmla="*/ 99 h 286"/>
              <a:gd name="T34" fmla="*/ 50 w 159"/>
              <a:gd name="T35" fmla="*/ 71 h 286"/>
              <a:gd name="T36" fmla="*/ 50 w 159"/>
              <a:gd name="T37" fmla="*/ 71 h 286"/>
              <a:gd name="T38" fmla="*/ 50 w 159"/>
              <a:gd name="T39" fmla="*/ 64 h 286"/>
              <a:gd name="T40" fmla="*/ 51 w 159"/>
              <a:gd name="T41" fmla="*/ 57 h 286"/>
              <a:gd name="T42" fmla="*/ 52 w 159"/>
              <a:gd name="T43" fmla="*/ 50 h 286"/>
              <a:gd name="T44" fmla="*/ 54 w 159"/>
              <a:gd name="T45" fmla="*/ 43 h 286"/>
              <a:gd name="T46" fmla="*/ 57 w 159"/>
              <a:gd name="T47" fmla="*/ 37 h 286"/>
              <a:gd name="T48" fmla="*/ 60 w 159"/>
              <a:gd name="T49" fmla="*/ 31 h 286"/>
              <a:gd name="T50" fmla="*/ 63 w 159"/>
              <a:gd name="T51" fmla="*/ 26 h 286"/>
              <a:gd name="T52" fmla="*/ 67 w 159"/>
              <a:gd name="T53" fmla="*/ 21 h 286"/>
              <a:gd name="T54" fmla="*/ 72 w 159"/>
              <a:gd name="T55" fmla="*/ 16 h 286"/>
              <a:gd name="T56" fmla="*/ 78 w 159"/>
              <a:gd name="T57" fmla="*/ 12 h 286"/>
              <a:gd name="T58" fmla="*/ 83 w 159"/>
              <a:gd name="T59" fmla="*/ 8 h 286"/>
              <a:gd name="T60" fmla="*/ 88 w 159"/>
              <a:gd name="T61" fmla="*/ 5 h 286"/>
              <a:gd name="T62" fmla="*/ 94 w 159"/>
              <a:gd name="T63" fmla="*/ 3 h 286"/>
              <a:gd name="T64" fmla="*/ 100 w 159"/>
              <a:gd name="T65" fmla="*/ 1 h 286"/>
              <a:gd name="T66" fmla="*/ 108 w 159"/>
              <a:gd name="T67" fmla="*/ 0 h 286"/>
              <a:gd name="T68" fmla="*/ 114 w 159"/>
              <a:gd name="T69" fmla="*/ 0 h 286"/>
              <a:gd name="T70" fmla="*/ 159 w 159"/>
              <a:gd name="T71" fmla="*/ 0 h 286"/>
              <a:gd name="T72" fmla="*/ 159 w 159"/>
              <a:gd name="T73" fmla="*/ 50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9" h="286">
                <a:moveTo>
                  <a:pt x="159" y="50"/>
                </a:moveTo>
                <a:lnTo>
                  <a:pt x="114" y="50"/>
                </a:lnTo>
                <a:lnTo>
                  <a:pt x="114" y="50"/>
                </a:lnTo>
                <a:lnTo>
                  <a:pt x="111" y="51"/>
                </a:lnTo>
                <a:lnTo>
                  <a:pt x="107" y="54"/>
                </a:lnTo>
                <a:lnTo>
                  <a:pt x="103" y="60"/>
                </a:lnTo>
                <a:lnTo>
                  <a:pt x="102" y="66"/>
                </a:lnTo>
                <a:lnTo>
                  <a:pt x="102" y="99"/>
                </a:lnTo>
                <a:lnTo>
                  <a:pt x="159" y="99"/>
                </a:lnTo>
                <a:lnTo>
                  <a:pt x="159" y="146"/>
                </a:lnTo>
                <a:lnTo>
                  <a:pt x="102" y="146"/>
                </a:lnTo>
                <a:lnTo>
                  <a:pt x="102" y="286"/>
                </a:lnTo>
                <a:lnTo>
                  <a:pt x="50" y="286"/>
                </a:lnTo>
                <a:lnTo>
                  <a:pt x="50" y="146"/>
                </a:lnTo>
                <a:lnTo>
                  <a:pt x="0" y="146"/>
                </a:lnTo>
                <a:lnTo>
                  <a:pt x="0" y="99"/>
                </a:lnTo>
                <a:lnTo>
                  <a:pt x="50" y="99"/>
                </a:lnTo>
                <a:lnTo>
                  <a:pt x="50" y="71"/>
                </a:lnTo>
                <a:lnTo>
                  <a:pt x="50" y="71"/>
                </a:lnTo>
                <a:lnTo>
                  <a:pt x="50" y="64"/>
                </a:lnTo>
                <a:lnTo>
                  <a:pt x="51" y="57"/>
                </a:lnTo>
                <a:lnTo>
                  <a:pt x="52" y="50"/>
                </a:lnTo>
                <a:lnTo>
                  <a:pt x="54" y="43"/>
                </a:lnTo>
                <a:lnTo>
                  <a:pt x="57" y="37"/>
                </a:lnTo>
                <a:lnTo>
                  <a:pt x="60" y="31"/>
                </a:lnTo>
                <a:lnTo>
                  <a:pt x="63" y="26"/>
                </a:lnTo>
                <a:lnTo>
                  <a:pt x="67" y="21"/>
                </a:lnTo>
                <a:lnTo>
                  <a:pt x="72" y="16"/>
                </a:lnTo>
                <a:lnTo>
                  <a:pt x="78" y="12"/>
                </a:lnTo>
                <a:lnTo>
                  <a:pt x="83" y="8"/>
                </a:lnTo>
                <a:lnTo>
                  <a:pt x="88" y="5"/>
                </a:lnTo>
                <a:lnTo>
                  <a:pt x="94" y="3"/>
                </a:lnTo>
                <a:lnTo>
                  <a:pt x="100" y="1"/>
                </a:lnTo>
                <a:lnTo>
                  <a:pt x="108" y="0"/>
                </a:lnTo>
                <a:lnTo>
                  <a:pt x="114" y="0"/>
                </a:lnTo>
                <a:lnTo>
                  <a:pt x="159" y="0"/>
                </a:lnTo>
                <a:lnTo>
                  <a:pt x="159" y="5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1" name="文本框 300"/>
          <p:cNvSpPr txBox="1"/>
          <p:nvPr>
            <p:custDataLst>
              <p:tags r:id="rId26"/>
            </p:custDataLst>
          </p:nvPr>
        </p:nvSpPr>
        <p:spPr>
          <a:xfrm>
            <a:off x="4567332" y="1012283"/>
            <a:ext cx="2386099" cy="474389"/>
          </a:xfrm>
          <a:prstGeom prst="rect">
            <a:avLst/>
          </a:prstGeom>
          <a:noFill/>
        </p:spPr>
        <p:txBody>
          <a:bodyPr wrap="square" lIns="85041" tIns="0" rIns="85041" bIns="44221" anchor="ctr" anchorCtr="0">
            <a:normAutofit/>
          </a:bodyPr>
          <a:p>
            <a:pPr algn="ctr" defTabSz="913765">
              <a:lnSpc>
                <a:spcPct val="120000"/>
              </a:lnSpc>
              <a:defRPr/>
            </a:pPr>
            <a:r>
              <a:rPr lang="zh-CN" altLang="en-US" sz="1135" spc="150" dirty="0">
                <a:latin typeface="微软雅黑" panose="020B0503020204020204" charset="-122"/>
                <a:ea typeface="微软雅黑" panose="020B0503020204020204" charset="-122"/>
              </a:rPr>
              <a:t>包括，使用京东物流，顺丰冷链配送，顺丰空运等等</a:t>
            </a:r>
            <a:endParaRPr lang="zh-CN" altLang="en-US" sz="1135" spc="1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2" name="矩形 301"/>
          <p:cNvSpPr/>
          <p:nvPr>
            <p:custDataLst>
              <p:tags r:id="rId27"/>
            </p:custDataLst>
          </p:nvPr>
        </p:nvSpPr>
        <p:spPr>
          <a:xfrm>
            <a:off x="4567332" y="598027"/>
            <a:ext cx="2387411" cy="399711"/>
          </a:xfrm>
          <a:prstGeom prst="rect">
            <a:avLst/>
          </a:prstGeom>
        </p:spPr>
        <p:txBody>
          <a:bodyPr wrap="square" lIns="85041" tIns="44221" rIns="85041" bIns="0" anchor="b" anchorCtr="0">
            <a:normAutofit/>
          </a:bodyPr>
          <a:p>
            <a:pPr lvl="0" algn="ctr" defTabSz="913765">
              <a:lnSpc>
                <a:spcPct val="120000"/>
              </a:lnSpc>
              <a:defRPr/>
            </a:pPr>
            <a:r>
              <a:rPr lang="zh-CN" altLang="en-US" sz="1700" b="1" spc="300" dirty="0">
                <a:solidFill>
                  <a:srgbClr val="69A35B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物流卖点</a:t>
            </a:r>
            <a:endParaRPr lang="zh-CN" altLang="en-US" sz="1700" b="1" spc="300" dirty="0">
              <a:solidFill>
                <a:srgbClr val="69A35B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8395" y="125505"/>
            <a:ext cx="6706728" cy="497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八</a:t>
            </a:r>
            <a:r>
              <a:rPr lang="en-US" altLang="zh-CN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发现好货（首页种草）</a:t>
            </a:r>
            <a:endParaRPr lang="zh-CN" altLang="en-US" sz="264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4" name="文本占位符 6"/>
          <p:cNvSpPr>
            <a:spLocks noGrp="1"/>
          </p:cNvSpPr>
          <p:nvPr/>
        </p:nvSpPr>
        <p:spPr>
          <a:xfrm>
            <a:off x="208183" y="5834381"/>
            <a:ext cx="5126205" cy="318086"/>
          </a:xfrm>
          <a:prstGeom prst="rect">
            <a:avLst/>
          </a:prstGeom>
        </p:spPr>
        <p:txBody>
          <a:bodyPr anchor="ctr"/>
          <a:lstStyle>
            <a:lvl1pPr marL="0" indent="0" algn="l" defTabSz="1028065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835660" indent="-321310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699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34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讲师：张强  课程名《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爆款打造“二三事”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》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9" name="任意多边形 8"/>
          <p:cNvSpPr/>
          <p:nvPr>
            <p:custDataLst>
              <p:tags r:id="rId1"/>
            </p:custDataLst>
          </p:nvPr>
        </p:nvSpPr>
        <p:spPr>
          <a:xfrm>
            <a:off x="1439537" y="935725"/>
            <a:ext cx="3688627" cy="701555"/>
          </a:xfrm>
          <a:custGeom>
            <a:avLst/>
            <a:gdLst>
              <a:gd name="connsiteX0" fmla="*/ 406399 w 4018173"/>
              <a:gd name="connsiteY0" fmla="*/ 0 h 812801"/>
              <a:gd name="connsiteX1" fmla="*/ 757974 w 4018173"/>
              <a:gd name="connsiteY1" fmla="*/ 0 h 812801"/>
              <a:gd name="connsiteX2" fmla="*/ 757984 w 4018173"/>
              <a:gd name="connsiteY2" fmla="*/ 1 h 812801"/>
              <a:gd name="connsiteX3" fmla="*/ 4018173 w 4018173"/>
              <a:gd name="connsiteY3" fmla="*/ 1 h 812801"/>
              <a:gd name="connsiteX4" fmla="*/ 4018173 w 4018173"/>
              <a:gd name="connsiteY4" fmla="*/ 812801 h 812801"/>
              <a:gd name="connsiteX5" fmla="*/ 449473 w 4018173"/>
              <a:gd name="connsiteY5" fmla="*/ 812801 h 812801"/>
              <a:gd name="connsiteX6" fmla="*/ 449473 w 4018173"/>
              <a:gd name="connsiteY6" fmla="*/ 812798 h 812801"/>
              <a:gd name="connsiteX7" fmla="*/ 406399 w 4018173"/>
              <a:gd name="connsiteY7" fmla="*/ 812798 h 812801"/>
              <a:gd name="connsiteX8" fmla="*/ 0 w 4018173"/>
              <a:gd name="connsiteY8" fmla="*/ 406399 h 812801"/>
              <a:gd name="connsiteX9" fmla="*/ 406399 w 4018173"/>
              <a:gd name="connsiteY9" fmla="*/ 0 h 812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18173" h="812801">
                <a:moveTo>
                  <a:pt x="406399" y="0"/>
                </a:moveTo>
                <a:lnTo>
                  <a:pt x="757974" y="0"/>
                </a:lnTo>
                <a:lnTo>
                  <a:pt x="757984" y="1"/>
                </a:lnTo>
                <a:lnTo>
                  <a:pt x="4018173" y="1"/>
                </a:lnTo>
                <a:lnTo>
                  <a:pt x="4018173" y="812801"/>
                </a:lnTo>
                <a:lnTo>
                  <a:pt x="449473" y="812801"/>
                </a:lnTo>
                <a:lnTo>
                  <a:pt x="449473" y="812798"/>
                </a:lnTo>
                <a:lnTo>
                  <a:pt x="406399" y="812798"/>
                </a:lnTo>
                <a:cubicBezTo>
                  <a:pt x="181951" y="812798"/>
                  <a:pt x="0" y="630847"/>
                  <a:pt x="0" y="406399"/>
                </a:cubicBezTo>
                <a:cubicBezTo>
                  <a:pt x="0" y="181951"/>
                  <a:pt x="181951" y="0"/>
                  <a:pt x="406399" y="0"/>
                </a:cubicBezTo>
                <a:close/>
              </a:path>
            </a:pathLst>
          </a:custGeom>
          <a:solidFill>
            <a:srgbClr val="1F74AD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720036" y="1882092"/>
            <a:ext cx="3276019" cy="668668"/>
          </a:xfrm>
          <a:prstGeom prst="rect">
            <a:avLst/>
          </a:prstGeom>
          <a:solidFill>
            <a:srgbClr val="3498DB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>
            <p:custDataLst>
              <p:tags r:id="rId3"/>
            </p:custDataLst>
          </p:nvPr>
        </p:nvSpPr>
        <p:spPr>
          <a:xfrm>
            <a:off x="1937618" y="2795574"/>
            <a:ext cx="2887424" cy="580975"/>
          </a:xfrm>
          <a:prstGeom prst="rect">
            <a:avLst/>
          </a:prstGeom>
          <a:solidFill>
            <a:srgbClr val="1AA3AA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平行四边形 21"/>
          <p:cNvSpPr/>
          <p:nvPr>
            <p:custDataLst>
              <p:tags r:id="rId4"/>
            </p:custDataLst>
          </p:nvPr>
        </p:nvSpPr>
        <p:spPr>
          <a:xfrm>
            <a:off x="1852146" y="1637277"/>
            <a:ext cx="3276019" cy="244815"/>
          </a:xfrm>
          <a:prstGeom prst="parallelogram">
            <a:avLst>
              <a:gd name="adj" fmla="val 492371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平行四边形 29"/>
          <p:cNvSpPr/>
          <p:nvPr>
            <p:custDataLst>
              <p:tags r:id="rId5"/>
            </p:custDataLst>
          </p:nvPr>
        </p:nvSpPr>
        <p:spPr>
          <a:xfrm>
            <a:off x="2108630" y="2550759"/>
            <a:ext cx="2716413" cy="244815"/>
          </a:xfrm>
          <a:prstGeom prst="parallelogram">
            <a:avLst>
              <a:gd name="adj" fmla="val 456550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平行四边形 37"/>
          <p:cNvSpPr/>
          <p:nvPr>
            <p:custDataLst>
              <p:tags r:id="rId6"/>
            </p:custDataLst>
          </p:nvPr>
        </p:nvSpPr>
        <p:spPr>
          <a:xfrm>
            <a:off x="2493671" y="4929687"/>
            <a:ext cx="1869269" cy="244812"/>
          </a:xfrm>
          <a:prstGeom prst="parallelogram">
            <a:avLst>
              <a:gd name="adj" fmla="val 366998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7"/>
            </p:custDataLst>
          </p:nvPr>
        </p:nvSpPr>
        <p:spPr>
          <a:xfrm>
            <a:off x="2475155" y="5174500"/>
            <a:ext cx="1676796" cy="537129"/>
          </a:xfrm>
          <a:custGeom>
            <a:avLst/>
            <a:gdLst>
              <a:gd name="connsiteX0" fmla="*/ 1131839 w 1985062"/>
              <a:gd name="connsiteY0" fmla="*/ 0 h 622302"/>
              <a:gd name="connsiteX1" fmla="*/ 1673911 w 1985062"/>
              <a:gd name="connsiteY1" fmla="*/ 0 h 622302"/>
              <a:gd name="connsiteX2" fmla="*/ 1985062 w 1985062"/>
              <a:gd name="connsiteY2" fmla="*/ 311151 h 622302"/>
              <a:gd name="connsiteX3" fmla="*/ 1985061 w 1985062"/>
              <a:gd name="connsiteY3" fmla="*/ 311151 h 622302"/>
              <a:gd name="connsiteX4" fmla="*/ 1673910 w 1985062"/>
              <a:gd name="connsiteY4" fmla="*/ 622302 h 622302"/>
              <a:gd name="connsiteX5" fmla="*/ 1564054 w 1985062"/>
              <a:gd name="connsiteY5" fmla="*/ 622302 h 622302"/>
              <a:gd name="connsiteX6" fmla="*/ 1564054 w 1985062"/>
              <a:gd name="connsiteY6" fmla="*/ 622302 h 622302"/>
              <a:gd name="connsiteX7" fmla="*/ 0 w 1985062"/>
              <a:gd name="connsiteY7" fmla="*/ 622302 h 622302"/>
              <a:gd name="connsiteX8" fmla="*/ 0 w 1985062"/>
              <a:gd name="connsiteY8" fmla="*/ 2 h 622302"/>
              <a:gd name="connsiteX9" fmla="*/ 1131819 w 1985062"/>
              <a:gd name="connsiteY9" fmla="*/ 2 h 622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85062" h="622302">
                <a:moveTo>
                  <a:pt x="1131839" y="0"/>
                </a:moveTo>
                <a:lnTo>
                  <a:pt x="1673911" y="0"/>
                </a:lnTo>
                <a:cubicBezTo>
                  <a:pt x="1845755" y="0"/>
                  <a:pt x="1985062" y="139307"/>
                  <a:pt x="1985062" y="311151"/>
                </a:cubicBezTo>
                <a:lnTo>
                  <a:pt x="1985061" y="311151"/>
                </a:lnTo>
                <a:cubicBezTo>
                  <a:pt x="1985061" y="482995"/>
                  <a:pt x="1845754" y="622302"/>
                  <a:pt x="1673910" y="622302"/>
                </a:cubicBezTo>
                <a:lnTo>
                  <a:pt x="1564054" y="622302"/>
                </a:lnTo>
                <a:lnTo>
                  <a:pt x="1564054" y="622302"/>
                </a:lnTo>
                <a:lnTo>
                  <a:pt x="0" y="622302"/>
                </a:lnTo>
                <a:lnTo>
                  <a:pt x="0" y="2"/>
                </a:lnTo>
                <a:lnTo>
                  <a:pt x="1131819" y="2"/>
                </a:lnTo>
                <a:close/>
              </a:path>
            </a:pathLst>
          </a:custGeom>
          <a:solidFill>
            <a:srgbClr val="FFC000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文本框 51"/>
          <p:cNvSpPr txBox="1"/>
          <p:nvPr>
            <p:custDataLst>
              <p:tags r:id="rId8"/>
            </p:custDataLst>
          </p:nvPr>
        </p:nvSpPr>
        <p:spPr>
          <a:xfrm>
            <a:off x="2438925" y="1090572"/>
            <a:ext cx="1689852" cy="395888"/>
          </a:xfrm>
          <a:prstGeom prst="rect">
            <a:avLst/>
          </a:prstGeom>
        </p:spPr>
        <p:txBody>
          <a:bodyPr wrap="square" anchor="ctr" anchorCtr="0">
            <a:normAutofit lnSpcReduction="10000"/>
          </a:bodyPr>
          <a:p>
            <a:pPr algn="ctr">
              <a:lnSpc>
                <a:spcPct val="120000"/>
              </a:lnSpc>
              <a:buClr>
                <a:srgbClr val="000000">
                  <a:lumMod val="85000"/>
                  <a:lumOff val="15000"/>
                </a:srgbClr>
              </a:buClr>
              <a:buSzPct val="105000"/>
            </a:pPr>
            <a:r>
              <a:rPr lang="zh-CN" altLang="en-US" sz="1700" b="1" spc="3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展示地点</a:t>
            </a:r>
            <a:endParaRPr lang="zh-CN" altLang="en-US" sz="1700" b="1" spc="30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53" name="文本框 52"/>
          <p:cNvSpPr txBox="1"/>
          <p:nvPr>
            <p:custDataLst>
              <p:tags r:id="rId9"/>
            </p:custDataLst>
          </p:nvPr>
        </p:nvSpPr>
        <p:spPr>
          <a:xfrm>
            <a:off x="2493671" y="2041670"/>
            <a:ext cx="1689852" cy="395888"/>
          </a:xfrm>
          <a:prstGeom prst="rect">
            <a:avLst/>
          </a:prstGeom>
        </p:spPr>
        <p:txBody>
          <a:bodyPr wrap="square" anchor="ctr" anchorCtr="0">
            <a:normAutofit lnSpcReduction="10000"/>
          </a:bodyPr>
          <a:p>
            <a:pPr algn="ctr">
              <a:lnSpc>
                <a:spcPct val="120000"/>
              </a:lnSpc>
              <a:buClr>
                <a:srgbClr val="000000">
                  <a:lumMod val="85000"/>
                  <a:lumOff val="15000"/>
                </a:srgbClr>
              </a:buClr>
              <a:buSzPct val="105000"/>
            </a:pPr>
            <a:r>
              <a:rPr lang="zh-CN" altLang="en-US" sz="1700" b="1" spc="3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展示方式</a:t>
            </a:r>
            <a:endParaRPr lang="zh-CN" altLang="en-US" sz="1700" b="1" spc="30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81" name="文本框 80"/>
          <p:cNvSpPr txBox="1"/>
          <p:nvPr>
            <p:custDataLst>
              <p:tags r:id="rId10"/>
            </p:custDataLst>
          </p:nvPr>
        </p:nvSpPr>
        <p:spPr>
          <a:xfrm>
            <a:off x="2493671" y="2892526"/>
            <a:ext cx="1689852" cy="395888"/>
          </a:xfrm>
          <a:prstGeom prst="rect">
            <a:avLst/>
          </a:prstGeom>
        </p:spPr>
        <p:txBody>
          <a:bodyPr wrap="square" anchor="ctr" anchorCtr="0">
            <a:normAutofit lnSpcReduction="10000"/>
          </a:bodyPr>
          <a:p>
            <a:pPr algn="ctr">
              <a:lnSpc>
                <a:spcPct val="120000"/>
              </a:lnSpc>
              <a:buClr>
                <a:srgbClr val="000000">
                  <a:lumMod val="85000"/>
                  <a:lumOff val="15000"/>
                </a:srgbClr>
              </a:buClr>
              <a:buSzPct val="105000"/>
            </a:pPr>
            <a:r>
              <a:rPr lang="zh-CN" altLang="en-US" sz="1700" b="1" spc="3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产品功效</a:t>
            </a:r>
            <a:endParaRPr lang="zh-CN" altLang="en-US" sz="1700" b="1" spc="30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82" name="文本框 81"/>
          <p:cNvSpPr txBox="1"/>
          <p:nvPr>
            <p:custDataLst>
              <p:tags r:id="rId11"/>
            </p:custDataLst>
          </p:nvPr>
        </p:nvSpPr>
        <p:spPr>
          <a:xfrm>
            <a:off x="2558966" y="5284102"/>
            <a:ext cx="1509177" cy="362895"/>
          </a:xfrm>
          <a:prstGeom prst="rect">
            <a:avLst/>
          </a:prstGeom>
        </p:spPr>
        <p:txBody>
          <a:bodyPr wrap="square" anchor="ctr" anchorCtr="0">
            <a:normAutofit fontScale="90000" lnSpcReduction="10000"/>
          </a:bodyPr>
          <a:p>
            <a:pPr algn="ctr">
              <a:lnSpc>
                <a:spcPct val="120000"/>
              </a:lnSpc>
              <a:buClr>
                <a:srgbClr val="000000">
                  <a:lumMod val="85000"/>
                  <a:lumOff val="15000"/>
                </a:srgbClr>
              </a:buClr>
              <a:buSzPct val="105000"/>
            </a:pPr>
            <a:r>
              <a:rPr lang="zh-CN" altLang="en-US" sz="1700" b="1" spc="3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附图附链接</a:t>
            </a:r>
            <a:endParaRPr lang="zh-CN" altLang="en-US" sz="1700" b="1" spc="30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83" name="矩形 82"/>
          <p:cNvSpPr/>
          <p:nvPr>
            <p:custDataLst>
              <p:tags r:id="rId12"/>
            </p:custDataLst>
          </p:nvPr>
        </p:nvSpPr>
        <p:spPr>
          <a:xfrm>
            <a:off x="2108630" y="3598815"/>
            <a:ext cx="2477307" cy="533553"/>
          </a:xfrm>
          <a:prstGeom prst="rect">
            <a:avLst/>
          </a:prstGeom>
          <a:solidFill>
            <a:srgbClr val="69A35B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wrap="square"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4" name="平行四边形 83"/>
          <p:cNvSpPr/>
          <p:nvPr>
            <p:custDataLst>
              <p:tags r:id="rId13"/>
            </p:custDataLst>
          </p:nvPr>
        </p:nvSpPr>
        <p:spPr>
          <a:xfrm>
            <a:off x="2286848" y="3376548"/>
            <a:ext cx="2299089" cy="224832"/>
          </a:xfrm>
          <a:prstGeom prst="parallelogram">
            <a:avLst>
              <a:gd name="adj" fmla="val 456550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5" name="文本框 84"/>
          <p:cNvSpPr txBox="1"/>
          <p:nvPr>
            <p:custDataLst>
              <p:tags r:id="rId14"/>
            </p:custDataLst>
          </p:nvPr>
        </p:nvSpPr>
        <p:spPr>
          <a:xfrm>
            <a:off x="2571325" y="3683805"/>
            <a:ext cx="1551918" cy="363574"/>
          </a:xfrm>
          <a:prstGeom prst="rect">
            <a:avLst/>
          </a:prstGeom>
        </p:spPr>
        <p:txBody>
          <a:bodyPr wrap="square" anchor="ctr" anchorCtr="0">
            <a:normAutofit fontScale="90000" lnSpcReduction="10000"/>
          </a:bodyPr>
          <a:p>
            <a:pPr algn="ctr">
              <a:lnSpc>
                <a:spcPct val="120000"/>
              </a:lnSpc>
              <a:buClr>
                <a:srgbClr val="000000">
                  <a:lumMod val="85000"/>
                  <a:lumOff val="15000"/>
                </a:srgbClr>
              </a:buClr>
              <a:buSzPct val="105000"/>
            </a:pPr>
            <a:r>
              <a:rPr lang="zh-CN" altLang="en-US" sz="1700" b="1" spc="3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使用体验</a:t>
            </a:r>
            <a:endParaRPr lang="zh-CN" altLang="en-US" sz="1700" b="1" spc="30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86" name="矩形 85"/>
          <p:cNvSpPr/>
          <p:nvPr>
            <p:custDataLst>
              <p:tags r:id="rId15"/>
            </p:custDataLst>
          </p:nvPr>
        </p:nvSpPr>
        <p:spPr>
          <a:xfrm>
            <a:off x="2286848" y="4377482"/>
            <a:ext cx="2120871" cy="533553"/>
          </a:xfrm>
          <a:prstGeom prst="rect">
            <a:avLst/>
          </a:prstGeom>
          <a:solidFill>
            <a:srgbClr val="9BBB59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7" name="平行四边形 86"/>
          <p:cNvSpPr/>
          <p:nvPr>
            <p:custDataLst>
              <p:tags r:id="rId16"/>
            </p:custDataLst>
          </p:nvPr>
        </p:nvSpPr>
        <p:spPr>
          <a:xfrm>
            <a:off x="2286848" y="4155215"/>
            <a:ext cx="2299089" cy="224832"/>
          </a:xfrm>
          <a:prstGeom prst="parallelogram">
            <a:avLst>
              <a:gd name="adj" fmla="val 456550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8" name="文本框 87"/>
          <p:cNvSpPr txBox="1"/>
          <p:nvPr>
            <p:custDataLst>
              <p:tags r:id="rId17"/>
            </p:custDataLst>
          </p:nvPr>
        </p:nvSpPr>
        <p:spPr>
          <a:xfrm>
            <a:off x="2542660" y="4497640"/>
            <a:ext cx="1551918" cy="363574"/>
          </a:xfrm>
          <a:prstGeom prst="rect">
            <a:avLst/>
          </a:prstGeom>
        </p:spPr>
        <p:txBody>
          <a:bodyPr wrap="square" anchor="ctr" anchorCtr="0">
            <a:normAutofit fontScale="90000" lnSpcReduction="10000"/>
          </a:bodyPr>
          <a:p>
            <a:pPr algn="ctr">
              <a:lnSpc>
                <a:spcPct val="120000"/>
              </a:lnSpc>
              <a:buClr>
                <a:srgbClr val="000000">
                  <a:lumMod val="85000"/>
                  <a:lumOff val="15000"/>
                </a:srgbClr>
              </a:buClr>
              <a:buSzPct val="105000"/>
            </a:pPr>
            <a:r>
              <a:rPr lang="zh-CN" altLang="en-US" sz="1700" b="1" spc="3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产品背景</a:t>
            </a:r>
            <a:endParaRPr lang="zh-CN" altLang="en-US" sz="1700" b="1" spc="30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89" name="椭圆 88"/>
          <p:cNvSpPr/>
          <p:nvPr>
            <p:custDataLst>
              <p:tags r:id="rId18"/>
            </p:custDataLst>
          </p:nvPr>
        </p:nvSpPr>
        <p:spPr>
          <a:xfrm>
            <a:off x="6649650" y="636411"/>
            <a:ext cx="550368" cy="550366"/>
          </a:xfrm>
          <a:prstGeom prst="ellipse">
            <a:avLst/>
          </a:prstGeom>
          <a:noFill/>
          <a:ln w="12700" cap="flat" cmpd="sng" algn="ctr">
            <a:solidFill>
              <a:srgbClr val="1F74AD"/>
            </a:solidFill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0" name="任意多边形 89"/>
          <p:cNvSpPr/>
          <p:nvPr>
            <p:custDataLst>
              <p:tags r:id="rId19"/>
            </p:custDataLst>
          </p:nvPr>
        </p:nvSpPr>
        <p:spPr bwMode="auto">
          <a:xfrm>
            <a:off x="6746354" y="733114"/>
            <a:ext cx="356961" cy="356961"/>
          </a:xfrm>
          <a:custGeom>
            <a:avLst/>
            <a:gdLst>
              <a:gd name="T0" fmla="*/ 184 w 260"/>
              <a:gd name="T1" fmla="*/ 106 h 260"/>
              <a:gd name="T2" fmla="*/ 193 w 260"/>
              <a:gd name="T3" fmla="*/ 143 h 260"/>
              <a:gd name="T4" fmla="*/ 117 w 260"/>
              <a:gd name="T5" fmla="*/ 219 h 260"/>
              <a:gd name="T6" fmla="*/ 42 w 260"/>
              <a:gd name="T7" fmla="*/ 143 h 260"/>
              <a:gd name="T8" fmla="*/ 117 w 260"/>
              <a:gd name="T9" fmla="*/ 66 h 260"/>
              <a:gd name="T10" fmla="*/ 154 w 260"/>
              <a:gd name="T11" fmla="*/ 76 h 260"/>
              <a:gd name="T12" fmla="*/ 183 w 260"/>
              <a:gd name="T13" fmla="*/ 46 h 260"/>
              <a:gd name="T14" fmla="*/ 117 w 260"/>
              <a:gd name="T15" fmla="*/ 25 h 260"/>
              <a:gd name="T16" fmla="*/ 0 w 260"/>
              <a:gd name="T17" fmla="*/ 143 h 260"/>
              <a:gd name="T18" fmla="*/ 117 w 260"/>
              <a:gd name="T19" fmla="*/ 260 h 260"/>
              <a:gd name="T20" fmla="*/ 233 w 260"/>
              <a:gd name="T21" fmla="*/ 143 h 260"/>
              <a:gd name="T22" fmla="*/ 213 w 260"/>
              <a:gd name="T23" fmla="*/ 77 h 260"/>
              <a:gd name="T24" fmla="*/ 184 w 260"/>
              <a:gd name="T25" fmla="*/ 106 h 260"/>
              <a:gd name="T26" fmla="*/ 225 w 260"/>
              <a:gd name="T27" fmla="*/ 35 h 260"/>
              <a:gd name="T28" fmla="*/ 225 w 260"/>
              <a:gd name="T29" fmla="*/ 35 h 260"/>
              <a:gd name="T30" fmla="*/ 225 w 260"/>
              <a:gd name="T31" fmla="*/ 0 h 260"/>
              <a:gd name="T32" fmla="*/ 203 w 260"/>
              <a:gd name="T33" fmla="*/ 23 h 260"/>
              <a:gd name="T34" fmla="*/ 203 w 260"/>
              <a:gd name="T35" fmla="*/ 46 h 260"/>
              <a:gd name="T36" fmla="*/ 139 w 260"/>
              <a:gd name="T37" fmla="*/ 111 h 260"/>
              <a:gd name="T38" fmla="*/ 117 w 260"/>
              <a:gd name="T39" fmla="*/ 104 h 260"/>
              <a:gd name="T40" fmla="*/ 79 w 260"/>
              <a:gd name="T41" fmla="*/ 143 h 260"/>
              <a:gd name="T42" fmla="*/ 117 w 260"/>
              <a:gd name="T43" fmla="*/ 181 h 260"/>
              <a:gd name="T44" fmla="*/ 155 w 260"/>
              <a:gd name="T45" fmla="*/ 143 h 260"/>
              <a:gd name="T46" fmla="*/ 150 w 260"/>
              <a:gd name="T47" fmla="*/ 123 h 260"/>
              <a:gd name="T48" fmla="*/ 215 w 260"/>
              <a:gd name="T49" fmla="*/ 58 h 260"/>
              <a:gd name="T50" fmla="*/ 237 w 260"/>
              <a:gd name="T51" fmla="*/ 58 h 260"/>
              <a:gd name="T52" fmla="*/ 260 w 260"/>
              <a:gd name="T53" fmla="*/ 35 h 260"/>
              <a:gd name="T54" fmla="*/ 225 w 260"/>
              <a:gd name="T55" fmla="*/ 35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0" h="260">
                <a:moveTo>
                  <a:pt x="184" y="106"/>
                </a:moveTo>
                <a:cubicBezTo>
                  <a:pt x="190" y="117"/>
                  <a:pt x="193" y="129"/>
                  <a:pt x="193" y="143"/>
                </a:cubicBezTo>
                <a:cubicBezTo>
                  <a:pt x="193" y="185"/>
                  <a:pt x="159" y="219"/>
                  <a:pt x="117" y="219"/>
                </a:cubicBezTo>
                <a:cubicBezTo>
                  <a:pt x="76" y="219"/>
                  <a:pt x="42" y="185"/>
                  <a:pt x="42" y="143"/>
                </a:cubicBezTo>
                <a:cubicBezTo>
                  <a:pt x="42" y="100"/>
                  <a:pt x="76" y="66"/>
                  <a:pt x="117" y="66"/>
                </a:cubicBezTo>
                <a:cubicBezTo>
                  <a:pt x="131" y="66"/>
                  <a:pt x="143" y="70"/>
                  <a:pt x="154" y="76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65" y="33"/>
                  <a:pt x="141" y="25"/>
                  <a:pt x="117" y="25"/>
                </a:cubicBezTo>
                <a:cubicBezTo>
                  <a:pt x="52" y="25"/>
                  <a:pt x="0" y="78"/>
                  <a:pt x="0" y="143"/>
                </a:cubicBezTo>
                <a:cubicBezTo>
                  <a:pt x="0" y="207"/>
                  <a:pt x="52" y="260"/>
                  <a:pt x="117" y="260"/>
                </a:cubicBezTo>
                <a:cubicBezTo>
                  <a:pt x="181" y="260"/>
                  <a:pt x="233" y="207"/>
                  <a:pt x="233" y="143"/>
                </a:cubicBezTo>
                <a:cubicBezTo>
                  <a:pt x="233" y="118"/>
                  <a:pt x="226" y="96"/>
                  <a:pt x="213" y="77"/>
                </a:cubicBezTo>
                <a:cubicBezTo>
                  <a:pt x="184" y="106"/>
                  <a:pt x="184" y="106"/>
                  <a:pt x="184" y="106"/>
                </a:cubicBezTo>
                <a:close/>
                <a:moveTo>
                  <a:pt x="225" y="35"/>
                </a:moveTo>
                <a:cubicBezTo>
                  <a:pt x="225" y="35"/>
                  <a:pt x="225" y="35"/>
                  <a:pt x="225" y="35"/>
                </a:cubicBezTo>
                <a:cubicBezTo>
                  <a:pt x="225" y="0"/>
                  <a:pt x="225" y="0"/>
                  <a:pt x="225" y="0"/>
                </a:cubicBezTo>
                <a:cubicBezTo>
                  <a:pt x="203" y="23"/>
                  <a:pt x="203" y="23"/>
                  <a:pt x="203" y="23"/>
                </a:cubicBezTo>
                <a:cubicBezTo>
                  <a:pt x="203" y="46"/>
                  <a:pt x="203" y="46"/>
                  <a:pt x="203" y="46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33" y="106"/>
                  <a:pt x="125" y="104"/>
                  <a:pt x="117" y="104"/>
                </a:cubicBezTo>
                <a:cubicBezTo>
                  <a:pt x="96" y="104"/>
                  <a:pt x="79" y="121"/>
                  <a:pt x="79" y="143"/>
                </a:cubicBezTo>
                <a:cubicBezTo>
                  <a:pt x="79" y="164"/>
                  <a:pt x="96" y="181"/>
                  <a:pt x="117" y="181"/>
                </a:cubicBezTo>
                <a:cubicBezTo>
                  <a:pt x="138" y="181"/>
                  <a:pt x="155" y="164"/>
                  <a:pt x="155" y="143"/>
                </a:cubicBezTo>
                <a:cubicBezTo>
                  <a:pt x="155" y="136"/>
                  <a:pt x="154" y="129"/>
                  <a:pt x="150" y="123"/>
                </a:cubicBezTo>
                <a:cubicBezTo>
                  <a:pt x="215" y="58"/>
                  <a:pt x="215" y="58"/>
                  <a:pt x="215" y="58"/>
                </a:cubicBezTo>
                <a:cubicBezTo>
                  <a:pt x="237" y="58"/>
                  <a:pt x="237" y="58"/>
                  <a:pt x="237" y="58"/>
                </a:cubicBezTo>
                <a:cubicBezTo>
                  <a:pt x="260" y="35"/>
                  <a:pt x="260" y="35"/>
                  <a:pt x="260" y="35"/>
                </a:cubicBezTo>
                <a:cubicBezTo>
                  <a:pt x="225" y="35"/>
                  <a:pt x="225" y="35"/>
                  <a:pt x="225" y="35"/>
                </a:cubicBezTo>
                <a:close/>
              </a:path>
            </a:pathLst>
          </a:custGeom>
          <a:solidFill>
            <a:srgbClr val="1F74AD"/>
          </a:solidFill>
          <a:ln>
            <a:noFill/>
          </a:ln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1" name="文本框 90"/>
          <p:cNvSpPr txBox="1"/>
          <p:nvPr>
            <p:custDataLst>
              <p:tags r:id="rId20"/>
            </p:custDataLst>
          </p:nvPr>
        </p:nvSpPr>
        <p:spPr bwMode="auto">
          <a:xfrm>
            <a:off x="7463266" y="363086"/>
            <a:ext cx="2597111" cy="53026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85041" tIns="44221" rIns="85041" bIns="0" anchor="b" anchorCtr="0">
            <a:normAutofit/>
          </a:bodyPr>
          <a:p>
            <a:pPr>
              <a:lnSpc>
                <a:spcPct val="120000"/>
              </a:lnSpc>
              <a:buClr>
                <a:prstClr val="white"/>
              </a:buClr>
              <a:defRPr/>
            </a:pPr>
            <a:r>
              <a:rPr lang="zh-CN" altLang="en-US" sz="1890" b="1" spc="300" dirty="0">
                <a:solidFill>
                  <a:srgbClr val="1F74A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展示地点</a:t>
            </a:r>
            <a:endParaRPr lang="zh-CN" altLang="en-US" sz="1890" b="1" spc="300" dirty="0">
              <a:solidFill>
                <a:srgbClr val="1F74AD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92" name="文本框 91"/>
          <p:cNvSpPr txBox="1"/>
          <p:nvPr>
            <p:custDataLst>
              <p:tags r:id="rId21"/>
            </p:custDataLst>
          </p:nvPr>
        </p:nvSpPr>
        <p:spPr>
          <a:xfrm>
            <a:off x="7200900" y="975995"/>
            <a:ext cx="2881630" cy="509270"/>
          </a:xfrm>
          <a:prstGeom prst="rect">
            <a:avLst/>
          </a:prstGeom>
          <a:noFill/>
        </p:spPr>
        <p:txBody>
          <a:bodyPr wrap="square" lIns="85041" tIns="0" rIns="85041" bIns="44221" rtlCol="0">
            <a:normAutofit fontScale="90000"/>
          </a:bodyPr>
          <a:p>
            <a:pPr>
              <a:lnSpc>
                <a:spcPct val="120000"/>
              </a:lnSpc>
            </a:pPr>
            <a:r>
              <a:rPr lang="zh-CN" altLang="en-US" sz="1325" spc="150" dirty="0">
                <a:latin typeface="微软雅黑" panose="020B0503020204020204" charset="-122"/>
                <a:ea typeface="微软雅黑" panose="020B0503020204020204" charset="-122"/>
              </a:rPr>
              <a:t>根据千人千面和广撒网逻辑展示在首页</a:t>
            </a:r>
            <a:endParaRPr lang="zh-CN" altLang="en-US" sz="1325" spc="1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3" name="椭圆 92"/>
          <p:cNvSpPr/>
          <p:nvPr>
            <p:custDataLst>
              <p:tags r:id="rId22"/>
            </p:custDataLst>
          </p:nvPr>
        </p:nvSpPr>
        <p:spPr>
          <a:xfrm>
            <a:off x="6649650" y="1588308"/>
            <a:ext cx="550368" cy="550366"/>
          </a:xfrm>
          <a:prstGeom prst="ellipse">
            <a:avLst/>
          </a:prstGeom>
          <a:noFill/>
          <a:ln w="12700" cap="flat" cmpd="sng" algn="ctr">
            <a:solidFill>
              <a:srgbClr val="3498DB"/>
            </a:solidFill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4" name="任意多边形 93"/>
          <p:cNvSpPr/>
          <p:nvPr>
            <p:custDataLst>
              <p:tags r:id="rId23"/>
            </p:custDataLst>
          </p:nvPr>
        </p:nvSpPr>
        <p:spPr bwMode="auto">
          <a:xfrm>
            <a:off x="6746354" y="1685011"/>
            <a:ext cx="356961" cy="356961"/>
          </a:xfrm>
          <a:custGeom>
            <a:avLst/>
            <a:gdLst>
              <a:gd name="T0" fmla="*/ 74 w 236"/>
              <a:gd name="T1" fmla="*/ 160 h 236"/>
              <a:gd name="T2" fmla="*/ 93 w 236"/>
              <a:gd name="T3" fmla="*/ 160 h 236"/>
              <a:gd name="T4" fmla="*/ 93 w 236"/>
              <a:gd name="T5" fmla="*/ 103 h 236"/>
              <a:gd name="T6" fmla="*/ 74 w 236"/>
              <a:gd name="T7" fmla="*/ 103 h 236"/>
              <a:gd name="T8" fmla="*/ 74 w 236"/>
              <a:gd name="T9" fmla="*/ 160 h 236"/>
              <a:gd name="T10" fmla="*/ 140 w 236"/>
              <a:gd name="T11" fmla="*/ 102 h 236"/>
              <a:gd name="T12" fmla="*/ 122 w 236"/>
              <a:gd name="T13" fmla="*/ 111 h 236"/>
              <a:gd name="T14" fmla="*/ 122 w 236"/>
              <a:gd name="T15" fmla="*/ 103 h 236"/>
              <a:gd name="T16" fmla="*/ 103 w 236"/>
              <a:gd name="T17" fmla="*/ 103 h 236"/>
              <a:gd name="T18" fmla="*/ 103 w 236"/>
              <a:gd name="T19" fmla="*/ 160 h 236"/>
              <a:gd name="T20" fmla="*/ 122 w 236"/>
              <a:gd name="T21" fmla="*/ 160 h 236"/>
              <a:gd name="T22" fmla="*/ 122 w 236"/>
              <a:gd name="T23" fmla="*/ 128 h 236"/>
              <a:gd name="T24" fmla="*/ 123 w 236"/>
              <a:gd name="T25" fmla="*/ 124 h 236"/>
              <a:gd name="T26" fmla="*/ 133 w 236"/>
              <a:gd name="T27" fmla="*/ 117 h 236"/>
              <a:gd name="T28" fmla="*/ 142 w 236"/>
              <a:gd name="T29" fmla="*/ 130 h 236"/>
              <a:gd name="T30" fmla="*/ 142 w 236"/>
              <a:gd name="T31" fmla="*/ 160 h 236"/>
              <a:gd name="T32" fmla="*/ 161 w 236"/>
              <a:gd name="T33" fmla="*/ 160 h 236"/>
              <a:gd name="T34" fmla="*/ 161 w 236"/>
              <a:gd name="T35" fmla="*/ 160 h 236"/>
              <a:gd name="T36" fmla="*/ 161 w 236"/>
              <a:gd name="T37" fmla="*/ 127 h 236"/>
              <a:gd name="T38" fmla="*/ 140 w 236"/>
              <a:gd name="T39" fmla="*/ 102 h 236"/>
              <a:gd name="T40" fmla="*/ 122 w 236"/>
              <a:gd name="T41" fmla="*/ 111 h 236"/>
              <a:gd name="T42" fmla="*/ 122 w 236"/>
              <a:gd name="T43" fmla="*/ 111 h 236"/>
              <a:gd name="T44" fmla="*/ 122 w 236"/>
              <a:gd name="T45" fmla="*/ 111 h 236"/>
              <a:gd name="T46" fmla="*/ 83 w 236"/>
              <a:gd name="T47" fmla="*/ 75 h 236"/>
              <a:gd name="T48" fmla="*/ 73 w 236"/>
              <a:gd name="T49" fmla="*/ 85 h 236"/>
              <a:gd name="T50" fmla="*/ 83 w 236"/>
              <a:gd name="T51" fmla="*/ 95 h 236"/>
              <a:gd name="T52" fmla="*/ 83 w 236"/>
              <a:gd name="T53" fmla="*/ 95 h 236"/>
              <a:gd name="T54" fmla="*/ 94 w 236"/>
              <a:gd name="T55" fmla="*/ 85 h 236"/>
              <a:gd name="T56" fmla="*/ 83 w 236"/>
              <a:gd name="T57" fmla="*/ 75 h 236"/>
              <a:gd name="T58" fmla="*/ 118 w 236"/>
              <a:gd name="T59" fmla="*/ 0 h 236"/>
              <a:gd name="T60" fmla="*/ 0 w 236"/>
              <a:gd name="T61" fmla="*/ 118 h 236"/>
              <a:gd name="T62" fmla="*/ 118 w 236"/>
              <a:gd name="T63" fmla="*/ 236 h 236"/>
              <a:gd name="T64" fmla="*/ 236 w 236"/>
              <a:gd name="T65" fmla="*/ 118 h 236"/>
              <a:gd name="T66" fmla="*/ 118 w 236"/>
              <a:gd name="T67" fmla="*/ 0 h 236"/>
              <a:gd name="T68" fmla="*/ 181 w 236"/>
              <a:gd name="T69" fmla="*/ 172 h 236"/>
              <a:gd name="T70" fmla="*/ 171 w 236"/>
              <a:gd name="T71" fmla="*/ 181 h 236"/>
              <a:gd name="T72" fmla="*/ 64 w 236"/>
              <a:gd name="T73" fmla="*/ 181 h 236"/>
              <a:gd name="T74" fmla="*/ 55 w 236"/>
              <a:gd name="T75" fmla="*/ 172 h 236"/>
              <a:gd name="T76" fmla="*/ 55 w 236"/>
              <a:gd name="T77" fmla="*/ 63 h 236"/>
              <a:gd name="T78" fmla="*/ 64 w 236"/>
              <a:gd name="T79" fmla="*/ 54 h 236"/>
              <a:gd name="T80" fmla="*/ 171 w 236"/>
              <a:gd name="T81" fmla="*/ 54 h 236"/>
              <a:gd name="T82" fmla="*/ 181 w 236"/>
              <a:gd name="T83" fmla="*/ 63 h 236"/>
              <a:gd name="T84" fmla="*/ 181 w 236"/>
              <a:gd name="T85" fmla="*/ 17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36" h="236">
                <a:moveTo>
                  <a:pt x="74" y="160"/>
                </a:moveTo>
                <a:cubicBezTo>
                  <a:pt x="93" y="160"/>
                  <a:pt x="93" y="160"/>
                  <a:pt x="93" y="160"/>
                </a:cubicBezTo>
                <a:cubicBezTo>
                  <a:pt x="93" y="103"/>
                  <a:pt x="93" y="103"/>
                  <a:pt x="93" y="103"/>
                </a:cubicBezTo>
                <a:cubicBezTo>
                  <a:pt x="74" y="103"/>
                  <a:pt x="74" y="103"/>
                  <a:pt x="74" y="103"/>
                </a:cubicBezTo>
                <a:lnTo>
                  <a:pt x="74" y="160"/>
                </a:lnTo>
                <a:close/>
                <a:moveTo>
                  <a:pt x="140" y="102"/>
                </a:moveTo>
                <a:cubicBezTo>
                  <a:pt x="129" y="102"/>
                  <a:pt x="125" y="107"/>
                  <a:pt x="122" y="111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03" y="103"/>
                  <a:pt x="103" y="103"/>
                  <a:pt x="103" y="103"/>
                </a:cubicBezTo>
                <a:cubicBezTo>
                  <a:pt x="104" y="108"/>
                  <a:pt x="103" y="160"/>
                  <a:pt x="103" y="160"/>
                </a:cubicBezTo>
                <a:cubicBezTo>
                  <a:pt x="122" y="160"/>
                  <a:pt x="122" y="160"/>
                  <a:pt x="122" y="160"/>
                </a:cubicBezTo>
                <a:cubicBezTo>
                  <a:pt x="122" y="128"/>
                  <a:pt x="122" y="128"/>
                  <a:pt x="122" y="128"/>
                </a:cubicBezTo>
                <a:cubicBezTo>
                  <a:pt x="122" y="127"/>
                  <a:pt x="123" y="125"/>
                  <a:pt x="123" y="124"/>
                </a:cubicBezTo>
                <a:cubicBezTo>
                  <a:pt x="124" y="120"/>
                  <a:pt x="128" y="117"/>
                  <a:pt x="133" y="117"/>
                </a:cubicBezTo>
                <a:cubicBezTo>
                  <a:pt x="140" y="117"/>
                  <a:pt x="142" y="122"/>
                  <a:pt x="142" y="130"/>
                </a:cubicBezTo>
                <a:cubicBezTo>
                  <a:pt x="142" y="160"/>
                  <a:pt x="142" y="160"/>
                  <a:pt x="142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27"/>
                  <a:pt x="161" y="127"/>
                  <a:pt x="161" y="127"/>
                </a:cubicBezTo>
                <a:cubicBezTo>
                  <a:pt x="161" y="110"/>
                  <a:pt x="152" y="102"/>
                  <a:pt x="140" y="102"/>
                </a:cubicBezTo>
                <a:close/>
                <a:moveTo>
                  <a:pt x="122" y="111"/>
                </a:moveTo>
                <a:cubicBezTo>
                  <a:pt x="122" y="111"/>
                  <a:pt x="122" y="111"/>
                  <a:pt x="122" y="111"/>
                </a:cubicBezTo>
                <a:cubicBezTo>
                  <a:pt x="122" y="111"/>
                  <a:pt x="122" y="111"/>
                  <a:pt x="122" y="111"/>
                </a:cubicBezTo>
                <a:close/>
                <a:moveTo>
                  <a:pt x="83" y="75"/>
                </a:moveTo>
                <a:cubicBezTo>
                  <a:pt x="77" y="75"/>
                  <a:pt x="73" y="80"/>
                  <a:pt x="73" y="85"/>
                </a:cubicBezTo>
                <a:cubicBezTo>
                  <a:pt x="73" y="91"/>
                  <a:pt x="77" y="95"/>
                  <a:pt x="83" y="95"/>
                </a:cubicBezTo>
                <a:cubicBezTo>
                  <a:pt x="83" y="95"/>
                  <a:pt x="83" y="95"/>
                  <a:pt x="83" y="95"/>
                </a:cubicBezTo>
                <a:cubicBezTo>
                  <a:pt x="90" y="95"/>
                  <a:pt x="94" y="91"/>
                  <a:pt x="94" y="85"/>
                </a:cubicBezTo>
                <a:cubicBezTo>
                  <a:pt x="94" y="80"/>
                  <a:pt x="90" y="75"/>
                  <a:pt x="83" y="75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1" y="172"/>
                </a:moveTo>
                <a:cubicBezTo>
                  <a:pt x="181" y="177"/>
                  <a:pt x="176" y="181"/>
                  <a:pt x="171" y="181"/>
                </a:cubicBezTo>
                <a:cubicBezTo>
                  <a:pt x="64" y="181"/>
                  <a:pt x="64" y="181"/>
                  <a:pt x="64" y="181"/>
                </a:cubicBezTo>
                <a:cubicBezTo>
                  <a:pt x="59" y="181"/>
                  <a:pt x="55" y="177"/>
                  <a:pt x="55" y="172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58"/>
                  <a:pt x="59" y="54"/>
                  <a:pt x="64" y="54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6" y="54"/>
                  <a:pt x="181" y="58"/>
                  <a:pt x="181" y="63"/>
                </a:cubicBezTo>
                <a:cubicBezTo>
                  <a:pt x="181" y="172"/>
                  <a:pt x="181" y="172"/>
                  <a:pt x="181" y="172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5" name="文本框 94"/>
          <p:cNvSpPr txBox="1"/>
          <p:nvPr>
            <p:custDataLst>
              <p:tags r:id="rId24"/>
            </p:custDataLst>
          </p:nvPr>
        </p:nvSpPr>
        <p:spPr bwMode="auto">
          <a:xfrm>
            <a:off x="7463266" y="1317688"/>
            <a:ext cx="2597111" cy="53026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85041" tIns="44221" rIns="85041" bIns="0" anchor="b" anchorCtr="0">
            <a:normAutofit/>
          </a:bodyPr>
          <a:p>
            <a:pPr>
              <a:lnSpc>
                <a:spcPct val="120000"/>
              </a:lnSpc>
              <a:buClr>
                <a:prstClr val="white"/>
              </a:buClr>
              <a:defRPr/>
            </a:pPr>
            <a:r>
              <a:rPr lang="zh-CN" altLang="en-US" sz="1890" b="1" spc="300" dirty="0">
                <a:solidFill>
                  <a:srgbClr val="3498DB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展示方式</a:t>
            </a:r>
            <a:endParaRPr lang="zh-CN" altLang="en-US" sz="1890" b="1" spc="300" dirty="0">
              <a:solidFill>
                <a:srgbClr val="3498DB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96" name="文本框 95"/>
          <p:cNvSpPr txBox="1"/>
          <p:nvPr>
            <p:custDataLst>
              <p:tags r:id="rId25"/>
            </p:custDataLst>
          </p:nvPr>
        </p:nvSpPr>
        <p:spPr>
          <a:xfrm>
            <a:off x="7463266" y="1935711"/>
            <a:ext cx="2619270" cy="387559"/>
          </a:xfrm>
          <a:prstGeom prst="rect">
            <a:avLst/>
          </a:prstGeom>
          <a:noFill/>
        </p:spPr>
        <p:txBody>
          <a:bodyPr wrap="square" lIns="85041" tIns="0" rIns="85041" bIns="44221" rtlCol="0">
            <a:normAutofit/>
          </a:bodyPr>
          <a:p>
            <a:pPr>
              <a:lnSpc>
                <a:spcPct val="120000"/>
              </a:lnSpc>
            </a:pPr>
            <a:r>
              <a:rPr lang="zh-CN" altLang="en-US" sz="1325" spc="150" dirty="0">
                <a:latin typeface="微软雅黑" panose="020B0503020204020204" charset="-122"/>
                <a:ea typeface="微软雅黑" panose="020B0503020204020204" charset="-122"/>
              </a:rPr>
              <a:t>包括经验长文，单品，新单品</a:t>
            </a:r>
            <a:endParaRPr lang="zh-CN" altLang="en-US" sz="1325" spc="1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7" name="椭圆 96"/>
          <p:cNvSpPr/>
          <p:nvPr>
            <p:custDataLst>
              <p:tags r:id="rId26"/>
            </p:custDataLst>
          </p:nvPr>
        </p:nvSpPr>
        <p:spPr>
          <a:xfrm>
            <a:off x="6649650" y="2545067"/>
            <a:ext cx="550368" cy="550366"/>
          </a:xfrm>
          <a:prstGeom prst="ellipse">
            <a:avLst/>
          </a:prstGeom>
          <a:noFill/>
          <a:ln w="12700" cap="flat" cmpd="sng" algn="ctr">
            <a:solidFill>
              <a:srgbClr val="1AA3AA"/>
            </a:solidFill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8" name="任意多边形 97"/>
          <p:cNvSpPr/>
          <p:nvPr>
            <p:custDataLst>
              <p:tags r:id="rId27"/>
            </p:custDataLst>
          </p:nvPr>
        </p:nvSpPr>
        <p:spPr bwMode="auto">
          <a:xfrm>
            <a:off x="6746354" y="2641769"/>
            <a:ext cx="356961" cy="356961"/>
          </a:xfrm>
          <a:custGeom>
            <a:avLst/>
            <a:gdLst>
              <a:gd name="T0" fmla="*/ 182 w 236"/>
              <a:gd name="T1" fmla="*/ 109 h 236"/>
              <a:gd name="T2" fmla="*/ 157 w 236"/>
              <a:gd name="T3" fmla="*/ 103 h 236"/>
              <a:gd name="T4" fmla="*/ 134 w 236"/>
              <a:gd name="T5" fmla="*/ 102 h 236"/>
              <a:gd name="T6" fmla="*/ 120 w 236"/>
              <a:gd name="T7" fmla="*/ 114 h 236"/>
              <a:gd name="T8" fmla="*/ 118 w 236"/>
              <a:gd name="T9" fmla="*/ 129 h 236"/>
              <a:gd name="T10" fmla="*/ 122 w 236"/>
              <a:gd name="T11" fmla="*/ 141 h 236"/>
              <a:gd name="T12" fmla="*/ 135 w 236"/>
              <a:gd name="T13" fmla="*/ 156 h 236"/>
              <a:gd name="T14" fmla="*/ 139 w 236"/>
              <a:gd name="T15" fmla="*/ 185 h 236"/>
              <a:gd name="T16" fmla="*/ 152 w 236"/>
              <a:gd name="T17" fmla="*/ 198 h 236"/>
              <a:gd name="T18" fmla="*/ 169 w 236"/>
              <a:gd name="T19" fmla="*/ 180 h 236"/>
              <a:gd name="T20" fmla="*/ 187 w 236"/>
              <a:gd name="T21" fmla="*/ 150 h 236"/>
              <a:gd name="T22" fmla="*/ 200 w 236"/>
              <a:gd name="T23" fmla="*/ 122 h 236"/>
              <a:gd name="T24" fmla="*/ 182 w 236"/>
              <a:gd name="T25" fmla="*/ 109 h 236"/>
              <a:gd name="T26" fmla="*/ 118 w 236"/>
              <a:gd name="T27" fmla="*/ 0 h 236"/>
              <a:gd name="T28" fmla="*/ 0 w 236"/>
              <a:gd name="T29" fmla="*/ 118 h 236"/>
              <a:gd name="T30" fmla="*/ 118 w 236"/>
              <a:gd name="T31" fmla="*/ 236 h 236"/>
              <a:gd name="T32" fmla="*/ 236 w 236"/>
              <a:gd name="T33" fmla="*/ 118 h 236"/>
              <a:gd name="T34" fmla="*/ 118 w 236"/>
              <a:gd name="T35" fmla="*/ 0 h 236"/>
              <a:gd name="T36" fmla="*/ 126 w 236"/>
              <a:gd name="T37" fmla="*/ 212 h 236"/>
              <a:gd name="T38" fmla="*/ 128 w 236"/>
              <a:gd name="T39" fmla="*/ 208 h 236"/>
              <a:gd name="T40" fmla="*/ 125 w 236"/>
              <a:gd name="T41" fmla="*/ 186 h 236"/>
              <a:gd name="T42" fmla="*/ 105 w 236"/>
              <a:gd name="T43" fmla="*/ 186 h 236"/>
              <a:gd name="T44" fmla="*/ 98 w 236"/>
              <a:gd name="T45" fmla="*/ 207 h 236"/>
              <a:gd name="T46" fmla="*/ 102 w 236"/>
              <a:gd name="T47" fmla="*/ 211 h 236"/>
              <a:gd name="T48" fmla="*/ 34 w 236"/>
              <a:gd name="T49" fmla="*/ 161 h 236"/>
              <a:gd name="T50" fmla="*/ 44 w 236"/>
              <a:gd name="T51" fmla="*/ 157 h 236"/>
              <a:gd name="T52" fmla="*/ 44 w 236"/>
              <a:gd name="T53" fmla="*/ 157 h 236"/>
              <a:gd name="T54" fmla="*/ 81 w 236"/>
              <a:gd name="T55" fmla="*/ 142 h 236"/>
              <a:gd name="T56" fmla="*/ 81 w 236"/>
              <a:gd name="T57" fmla="*/ 118 h 236"/>
              <a:gd name="T58" fmla="*/ 55 w 236"/>
              <a:gd name="T59" fmla="*/ 94 h 236"/>
              <a:gd name="T60" fmla="*/ 28 w 236"/>
              <a:gd name="T61" fmla="*/ 90 h 236"/>
              <a:gd name="T62" fmla="*/ 84 w 236"/>
              <a:gd name="T63" fmla="*/ 30 h 236"/>
              <a:gd name="T64" fmla="*/ 84 w 236"/>
              <a:gd name="T65" fmla="*/ 31 h 236"/>
              <a:gd name="T66" fmla="*/ 102 w 236"/>
              <a:gd name="T67" fmla="*/ 56 h 236"/>
              <a:gd name="T68" fmla="*/ 120 w 236"/>
              <a:gd name="T69" fmla="*/ 79 h 236"/>
              <a:gd name="T70" fmla="*/ 131 w 236"/>
              <a:gd name="T71" fmla="*/ 97 h 236"/>
              <a:gd name="T72" fmla="*/ 146 w 236"/>
              <a:gd name="T73" fmla="*/ 88 h 236"/>
              <a:gd name="T74" fmla="*/ 177 w 236"/>
              <a:gd name="T75" fmla="*/ 66 h 236"/>
              <a:gd name="T76" fmla="*/ 190 w 236"/>
              <a:gd name="T77" fmla="*/ 57 h 236"/>
              <a:gd name="T78" fmla="*/ 212 w 236"/>
              <a:gd name="T79" fmla="*/ 118 h 236"/>
              <a:gd name="T80" fmla="*/ 126 w 236"/>
              <a:gd name="T81" fmla="*/ 21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6" h="236">
                <a:moveTo>
                  <a:pt x="182" y="109"/>
                </a:moveTo>
                <a:cubicBezTo>
                  <a:pt x="172" y="107"/>
                  <a:pt x="161" y="105"/>
                  <a:pt x="157" y="103"/>
                </a:cubicBezTo>
                <a:cubicBezTo>
                  <a:pt x="153" y="102"/>
                  <a:pt x="143" y="101"/>
                  <a:pt x="134" y="102"/>
                </a:cubicBezTo>
                <a:cubicBezTo>
                  <a:pt x="125" y="103"/>
                  <a:pt x="119" y="109"/>
                  <a:pt x="120" y="114"/>
                </a:cubicBezTo>
                <a:cubicBezTo>
                  <a:pt x="121" y="119"/>
                  <a:pt x="120" y="126"/>
                  <a:pt x="118" y="129"/>
                </a:cubicBezTo>
                <a:cubicBezTo>
                  <a:pt x="117" y="132"/>
                  <a:pt x="118" y="138"/>
                  <a:pt x="122" y="141"/>
                </a:cubicBezTo>
                <a:cubicBezTo>
                  <a:pt x="127" y="144"/>
                  <a:pt x="132" y="151"/>
                  <a:pt x="135" y="156"/>
                </a:cubicBezTo>
                <a:cubicBezTo>
                  <a:pt x="138" y="162"/>
                  <a:pt x="140" y="175"/>
                  <a:pt x="139" y="185"/>
                </a:cubicBezTo>
                <a:cubicBezTo>
                  <a:pt x="139" y="195"/>
                  <a:pt x="145" y="201"/>
                  <a:pt x="152" y="198"/>
                </a:cubicBezTo>
                <a:cubicBezTo>
                  <a:pt x="160" y="195"/>
                  <a:pt x="167" y="187"/>
                  <a:pt x="169" y="180"/>
                </a:cubicBezTo>
                <a:cubicBezTo>
                  <a:pt x="171" y="174"/>
                  <a:pt x="179" y="160"/>
                  <a:pt x="187" y="150"/>
                </a:cubicBezTo>
                <a:cubicBezTo>
                  <a:pt x="195" y="140"/>
                  <a:pt x="201" y="127"/>
                  <a:pt x="200" y="122"/>
                </a:cubicBezTo>
                <a:cubicBezTo>
                  <a:pt x="200" y="116"/>
                  <a:pt x="191" y="111"/>
                  <a:pt x="182" y="109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6" y="212"/>
                </a:moveTo>
                <a:cubicBezTo>
                  <a:pt x="127" y="211"/>
                  <a:pt x="128" y="209"/>
                  <a:pt x="128" y="208"/>
                </a:cubicBezTo>
                <a:cubicBezTo>
                  <a:pt x="130" y="201"/>
                  <a:pt x="128" y="191"/>
                  <a:pt x="125" y="186"/>
                </a:cubicBezTo>
                <a:cubicBezTo>
                  <a:pt x="121" y="181"/>
                  <a:pt x="112" y="181"/>
                  <a:pt x="105" y="186"/>
                </a:cubicBezTo>
                <a:cubicBezTo>
                  <a:pt x="97" y="191"/>
                  <a:pt x="94" y="200"/>
                  <a:pt x="98" y="207"/>
                </a:cubicBezTo>
                <a:cubicBezTo>
                  <a:pt x="99" y="208"/>
                  <a:pt x="100" y="210"/>
                  <a:pt x="102" y="211"/>
                </a:cubicBezTo>
                <a:cubicBezTo>
                  <a:pt x="72" y="206"/>
                  <a:pt x="47" y="187"/>
                  <a:pt x="34" y="161"/>
                </a:cubicBezTo>
                <a:cubicBezTo>
                  <a:pt x="37" y="161"/>
                  <a:pt x="40" y="159"/>
                  <a:pt x="44" y="157"/>
                </a:cubicBezTo>
                <a:cubicBezTo>
                  <a:pt x="44" y="157"/>
                  <a:pt x="44" y="157"/>
                  <a:pt x="44" y="157"/>
                </a:cubicBezTo>
                <a:cubicBezTo>
                  <a:pt x="57" y="148"/>
                  <a:pt x="74" y="141"/>
                  <a:pt x="81" y="142"/>
                </a:cubicBezTo>
                <a:cubicBezTo>
                  <a:pt x="89" y="142"/>
                  <a:pt x="89" y="131"/>
                  <a:pt x="81" y="118"/>
                </a:cubicBezTo>
                <a:cubicBezTo>
                  <a:pt x="74" y="105"/>
                  <a:pt x="62" y="94"/>
                  <a:pt x="55" y="94"/>
                </a:cubicBezTo>
                <a:cubicBezTo>
                  <a:pt x="48" y="94"/>
                  <a:pt x="36" y="92"/>
                  <a:pt x="28" y="90"/>
                </a:cubicBezTo>
                <a:cubicBezTo>
                  <a:pt x="37" y="62"/>
                  <a:pt x="58" y="41"/>
                  <a:pt x="84" y="30"/>
                </a:cubicBezTo>
                <a:cubicBezTo>
                  <a:pt x="84" y="31"/>
                  <a:pt x="84" y="31"/>
                  <a:pt x="84" y="31"/>
                </a:cubicBezTo>
                <a:cubicBezTo>
                  <a:pt x="86" y="39"/>
                  <a:pt x="95" y="50"/>
                  <a:pt x="102" y="56"/>
                </a:cubicBezTo>
                <a:cubicBezTo>
                  <a:pt x="110" y="62"/>
                  <a:pt x="118" y="72"/>
                  <a:pt x="120" y="79"/>
                </a:cubicBezTo>
                <a:cubicBezTo>
                  <a:pt x="122" y="85"/>
                  <a:pt x="127" y="93"/>
                  <a:pt x="131" y="97"/>
                </a:cubicBezTo>
                <a:cubicBezTo>
                  <a:pt x="136" y="100"/>
                  <a:pt x="142" y="96"/>
                  <a:pt x="146" y="88"/>
                </a:cubicBezTo>
                <a:cubicBezTo>
                  <a:pt x="150" y="80"/>
                  <a:pt x="164" y="70"/>
                  <a:pt x="177" y="66"/>
                </a:cubicBezTo>
                <a:cubicBezTo>
                  <a:pt x="183" y="64"/>
                  <a:pt x="187" y="61"/>
                  <a:pt x="190" y="57"/>
                </a:cubicBezTo>
                <a:cubicBezTo>
                  <a:pt x="204" y="74"/>
                  <a:pt x="212" y="95"/>
                  <a:pt x="212" y="118"/>
                </a:cubicBezTo>
                <a:cubicBezTo>
                  <a:pt x="212" y="168"/>
                  <a:pt x="174" y="208"/>
                  <a:pt x="126" y="212"/>
                </a:cubicBezTo>
                <a:close/>
              </a:path>
            </a:pathLst>
          </a:custGeom>
          <a:solidFill>
            <a:srgbClr val="1AA3AA"/>
          </a:solidFill>
          <a:ln>
            <a:noFill/>
          </a:ln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9" name="文本框 98"/>
          <p:cNvSpPr txBox="1"/>
          <p:nvPr>
            <p:custDataLst>
              <p:tags r:id="rId28"/>
            </p:custDataLst>
          </p:nvPr>
        </p:nvSpPr>
        <p:spPr bwMode="auto">
          <a:xfrm>
            <a:off x="7463266" y="2277152"/>
            <a:ext cx="2597111" cy="53026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85041" tIns="44221" rIns="85041" bIns="0" anchor="b" anchorCtr="0">
            <a:normAutofit/>
          </a:bodyPr>
          <a:p>
            <a:pPr>
              <a:lnSpc>
                <a:spcPct val="120000"/>
              </a:lnSpc>
              <a:buClr>
                <a:prstClr val="white"/>
              </a:buClr>
              <a:defRPr/>
            </a:pPr>
            <a:r>
              <a:rPr lang="zh-CN" altLang="en-US" sz="1890" b="1" spc="300" dirty="0">
                <a:solidFill>
                  <a:srgbClr val="1AA3AA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产品功效</a:t>
            </a:r>
            <a:endParaRPr lang="zh-CN" altLang="en-US" sz="1890" b="1" spc="300" dirty="0">
              <a:solidFill>
                <a:srgbClr val="1AA3AA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100" name="文本框 99"/>
          <p:cNvSpPr txBox="1"/>
          <p:nvPr>
            <p:custDataLst>
              <p:tags r:id="rId29"/>
            </p:custDataLst>
          </p:nvPr>
        </p:nvSpPr>
        <p:spPr>
          <a:xfrm>
            <a:off x="7463266" y="2895656"/>
            <a:ext cx="2619270" cy="387559"/>
          </a:xfrm>
          <a:prstGeom prst="rect">
            <a:avLst/>
          </a:prstGeom>
          <a:noFill/>
        </p:spPr>
        <p:txBody>
          <a:bodyPr wrap="square" lIns="85041" tIns="0" rIns="85041" bIns="44221" rtlCol="0">
            <a:normAutofit/>
          </a:bodyPr>
          <a:p>
            <a:pPr>
              <a:lnSpc>
                <a:spcPct val="120000"/>
              </a:lnSpc>
            </a:pPr>
            <a:r>
              <a:rPr lang="zh-CN" altLang="en-US" sz="1325" spc="150" dirty="0">
                <a:latin typeface="微软雅黑" panose="020B0503020204020204" charset="-122"/>
                <a:ea typeface="微软雅黑" panose="020B0503020204020204" charset="-122"/>
              </a:rPr>
              <a:t>主要按照详情页叙述产品功效</a:t>
            </a:r>
            <a:endParaRPr lang="zh-CN" altLang="en-US" sz="1325" spc="1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1" name="椭圆 100"/>
          <p:cNvSpPr/>
          <p:nvPr>
            <p:custDataLst>
              <p:tags r:id="rId30"/>
            </p:custDataLst>
          </p:nvPr>
        </p:nvSpPr>
        <p:spPr>
          <a:xfrm>
            <a:off x="6649650" y="3502307"/>
            <a:ext cx="550368" cy="550366"/>
          </a:xfrm>
          <a:prstGeom prst="ellipse">
            <a:avLst/>
          </a:prstGeom>
          <a:noFill/>
          <a:ln w="12700" cap="flat" cmpd="sng" algn="ctr">
            <a:solidFill>
              <a:srgbClr val="69A35B"/>
            </a:solidFill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2" name="任意多边形 101"/>
          <p:cNvSpPr/>
          <p:nvPr>
            <p:custDataLst>
              <p:tags r:id="rId31"/>
            </p:custDataLst>
          </p:nvPr>
        </p:nvSpPr>
        <p:spPr bwMode="auto">
          <a:xfrm>
            <a:off x="6746354" y="3599010"/>
            <a:ext cx="356961" cy="356961"/>
          </a:xfrm>
          <a:custGeom>
            <a:avLst/>
            <a:gdLst>
              <a:gd name="T0" fmla="*/ 116 w 232"/>
              <a:gd name="T1" fmla="*/ 0 h 232"/>
              <a:gd name="T2" fmla="*/ 0 w 232"/>
              <a:gd name="T3" fmla="*/ 116 h 232"/>
              <a:gd name="T4" fmla="*/ 116 w 232"/>
              <a:gd name="T5" fmla="*/ 232 h 232"/>
              <a:gd name="T6" fmla="*/ 232 w 232"/>
              <a:gd name="T7" fmla="*/ 116 h 232"/>
              <a:gd name="T8" fmla="*/ 116 w 232"/>
              <a:gd name="T9" fmla="*/ 0 h 232"/>
              <a:gd name="T10" fmla="*/ 129 w 232"/>
              <a:gd name="T11" fmla="*/ 208 h 232"/>
              <a:gd name="T12" fmla="*/ 129 w 232"/>
              <a:gd name="T13" fmla="*/ 190 h 232"/>
              <a:gd name="T14" fmla="*/ 117 w 232"/>
              <a:gd name="T15" fmla="*/ 178 h 232"/>
              <a:gd name="T16" fmla="*/ 105 w 232"/>
              <a:gd name="T17" fmla="*/ 190 h 232"/>
              <a:gd name="T18" fmla="*/ 105 w 232"/>
              <a:gd name="T19" fmla="*/ 208 h 232"/>
              <a:gd name="T20" fmla="*/ 25 w 232"/>
              <a:gd name="T21" fmla="*/ 129 h 232"/>
              <a:gd name="T22" fmla="*/ 42 w 232"/>
              <a:gd name="T23" fmla="*/ 129 h 232"/>
              <a:gd name="T24" fmla="*/ 53 w 232"/>
              <a:gd name="T25" fmla="*/ 117 h 232"/>
              <a:gd name="T26" fmla="*/ 42 w 232"/>
              <a:gd name="T27" fmla="*/ 105 h 232"/>
              <a:gd name="T28" fmla="*/ 24 w 232"/>
              <a:gd name="T29" fmla="*/ 105 h 232"/>
              <a:gd name="T30" fmla="*/ 104 w 232"/>
              <a:gd name="T31" fmla="*/ 25 h 232"/>
              <a:gd name="T32" fmla="*/ 104 w 232"/>
              <a:gd name="T33" fmla="*/ 41 h 232"/>
              <a:gd name="T34" fmla="*/ 116 w 232"/>
              <a:gd name="T35" fmla="*/ 53 h 232"/>
              <a:gd name="T36" fmla="*/ 128 w 232"/>
              <a:gd name="T37" fmla="*/ 41 h 232"/>
              <a:gd name="T38" fmla="*/ 128 w 232"/>
              <a:gd name="T39" fmla="*/ 25 h 232"/>
              <a:gd name="T40" fmla="*/ 208 w 232"/>
              <a:gd name="T41" fmla="*/ 104 h 232"/>
              <a:gd name="T42" fmla="*/ 190 w 232"/>
              <a:gd name="T43" fmla="*/ 104 h 232"/>
              <a:gd name="T44" fmla="*/ 179 w 232"/>
              <a:gd name="T45" fmla="*/ 116 h 232"/>
              <a:gd name="T46" fmla="*/ 190 w 232"/>
              <a:gd name="T47" fmla="*/ 128 h 232"/>
              <a:gd name="T48" fmla="*/ 208 w 232"/>
              <a:gd name="T49" fmla="*/ 128 h 232"/>
              <a:gd name="T50" fmla="*/ 129 w 232"/>
              <a:gd name="T51" fmla="*/ 208 h 232"/>
              <a:gd name="T52" fmla="*/ 124 w 232"/>
              <a:gd name="T53" fmla="*/ 94 h 232"/>
              <a:gd name="T54" fmla="*/ 70 w 232"/>
              <a:gd name="T55" fmla="*/ 69 h 232"/>
              <a:gd name="T56" fmla="*/ 94 w 232"/>
              <a:gd name="T57" fmla="*/ 124 h 232"/>
              <a:gd name="T58" fmla="*/ 109 w 232"/>
              <a:gd name="T59" fmla="*/ 138 h 232"/>
              <a:gd name="T60" fmla="*/ 163 w 232"/>
              <a:gd name="T61" fmla="*/ 163 h 232"/>
              <a:gd name="T62" fmla="*/ 138 w 232"/>
              <a:gd name="T63" fmla="*/ 108 h 232"/>
              <a:gd name="T64" fmla="*/ 124 w 232"/>
              <a:gd name="T65" fmla="*/ 94 h 232"/>
              <a:gd name="T66" fmla="*/ 123 w 232"/>
              <a:gd name="T67" fmla="*/ 123 h 232"/>
              <a:gd name="T68" fmla="*/ 110 w 232"/>
              <a:gd name="T69" fmla="*/ 123 h 232"/>
              <a:gd name="T70" fmla="*/ 110 w 232"/>
              <a:gd name="T71" fmla="*/ 109 h 232"/>
              <a:gd name="T72" fmla="*/ 123 w 232"/>
              <a:gd name="T73" fmla="*/ 109 h 232"/>
              <a:gd name="T74" fmla="*/ 123 w 232"/>
              <a:gd name="T75" fmla="*/ 12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32" h="232">
                <a:moveTo>
                  <a:pt x="116" y="0"/>
                </a:moveTo>
                <a:cubicBezTo>
                  <a:pt x="52" y="0"/>
                  <a:pt x="0" y="52"/>
                  <a:pt x="0" y="116"/>
                </a:cubicBezTo>
                <a:cubicBezTo>
                  <a:pt x="0" y="180"/>
                  <a:pt x="52" y="232"/>
                  <a:pt x="116" y="232"/>
                </a:cubicBezTo>
                <a:cubicBezTo>
                  <a:pt x="180" y="232"/>
                  <a:pt x="232" y="180"/>
                  <a:pt x="232" y="116"/>
                </a:cubicBezTo>
                <a:cubicBezTo>
                  <a:pt x="232" y="52"/>
                  <a:pt x="180" y="0"/>
                  <a:pt x="116" y="0"/>
                </a:cubicBezTo>
                <a:close/>
                <a:moveTo>
                  <a:pt x="129" y="208"/>
                </a:moveTo>
                <a:cubicBezTo>
                  <a:pt x="129" y="190"/>
                  <a:pt x="129" y="190"/>
                  <a:pt x="129" y="190"/>
                </a:cubicBezTo>
                <a:cubicBezTo>
                  <a:pt x="129" y="183"/>
                  <a:pt x="123" y="178"/>
                  <a:pt x="117" y="178"/>
                </a:cubicBezTo>
                <a:cubicBezTo>
                  <a:pt x="110" y="178"/>
                  <a:pt x="105" y="183"/>
                  <a:pt x="105" y="190"/>
                </a:cubicBezTo>
                <a:cubicBezTo>
                  <a:pt x="105" y="208"/>
                  <a:pt x="105" y="208"/>
                  <a:pt x="105" y="208"/>
                </a:cubicBezTo>
                <a:cubicBezTo>
                  <a:pt x="63" y="203"/>
                  <a:pt x="30" y="170"/>
                  <a:pt x="25" y="129"/>
                </a:cubicBezTo>
                <a:cubicBezTo>
                  <a:pt x="42" y="129"/>
                  <a:pt x="42" y="129"/>
                  <a:pt x="42" y="129"/>
                </a:cubicBezTo>
                <a:cubicBezTo>
                  <a:pt x="48" y="129"/>
                  <a:pt x="53" y="123"/>
                  <a:pt x="53" y="117"/>
                </a:cubicBezTo>
                <a:cubicBezTo>
                  <a:pt x="53" y="110"/>
                  <a:pt x="48" y="105"/>
                  <a:pt x="42" y="105"/>
                </a:cubicBezTo>
                <a:cubicBezTo>
                  <a:pt x="24" y="105"/>
                  <a:pt x="24" y="105"/>
                  <a:pt x="24" y="105"/>
                </a:cubicBezTo>
                <a:cubicBezTo>
                  <a:pt x="29" y="63"/>
                  <a:pt x="63" y="30"/>
                  <a:pt x="104" y="25"/>
                </a:cubicBezTo>
                <a:cubicBezTo>
                  <a:pt x="104" y="41"/>
                  <a:pt x="104" y="41"/>
                  <a:pt x="104" y="41"/>
                </a:cubicBezTo>
                <a:cubicBezTo>
                  <a:pt x="104" y="47"/>
                  <a:pt x="109" y="53"/>
                  <a:pt x="116" y="53"/>
                </a:cubicBezTo>
                <a:cubicBezTo>
                  <a:pt x="122" y="53"/>
                  <a:pt x="128" y="47"/>
                  <a:pt x="128" y="41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69" y="30"/>
                  <a:pt x="202" y="63"/>
                  <a:pt x="208" y="104"/>
                </a:cubicBezTo>
                <a:cubicBezTo>
                  <a:pt x="190" y="104"/>
                  <a:pt x="190" y="104"/>
                  <a:pt x="190" y="104"/>
                </a:cubicBezTo>
                <a:cubicBezTo>
                  <a:pt x="184" y="104"/>
                  <a:pt x="179" y="109"/>
                  <a:pt x="179" y="116"/>
                </a:cubicBezTo>
                <a:cubicBezTo>
                  <a:pt x="179" y="122"/>
                  <a:pt x="184" y="128"/>
                  <a:pt x="190" y="128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3" y="169"/>
                  <a:pt x="170" y="202"/>
                  <a:pt x="129" y="208"/>
                </a:cubicBezTo>
                <a:close/>
                <a:moveTo>
                  <a:pt x="124" y="94"/>
                </a:moveTo>
                <a:cubicBezTo>
                  <a:pt x="70" y="69"/>
                  <a:pt x="70" y="69"/>
                  <a:pt x="70" y="69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97" y="129"/>
                  <a:pt x="103" y="136"/>
                  <a:pt x="109" y="138"/>
                </a:cubicBezTo>
                <a:cubicBezTo>
                  <a:pt x="163" y="163"/>
                  <a:pt x="163" y="163"/>
                  <a:pt x="163" y="163"/>
                </a:cubicBezTo>
                <a:cubicBezTo>
                  <a:pt x="138" y="108"/>
                  <a:pt x="138" y="108"/>
                  <a:pt x="138" y="108"/>
                </a:cubicBezTo>
                <a:cubicBezTo>
                  <a:pt x="136" y="103"/>
                  <a:pt x="130" y="96"/>
                  <a:pt x="124" y="94"/>
                </a:cubicBezTo>
                <a:close/>
                <a:moveTo>
                  <a:pt x="123" y="123"/>
                </a:moveTo>
                <a:cubicBezTo>
                  <a:pt x="119" y="126"/>
                  <a:pt x="113" y="126"/>
                  <a:pt x="110" y="123"/>
                </a:cubicBezTo>
                <a:cubicBezTo>
                  <a:pt x="106" y="119"/>
                  <a:pt x="106" y="113"/>
                  <a:pt x="110" y="109"/>
                </a:cubicBezTo>
                <a:cubicBezTo>
                  <a:pt x="113" y="106"/>
                  <a:pt x="119" y="106"/>
                  <a:pt x="123" y="109"/>
                </a:cubicBezTo>
                <a:cubicBezTo>
                  <a:pt x="127" y="113"/>
                  <a:pt x="127" y="119"/>
                  <a:pt x="123" y="123"/>
                </a:cubicBezTo>
                <a:close/>
              </a:path>
            </a:pathLst>
          </a:custGeom>
          <a:solidFill>
            <a:srgbClr val="69A35B"/>
          </a:solidFill>
          <a:ln>
            <a:noFill/>
          </a:ln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3" name="文本框 102"/>
          <p:cNvSpPr txBox="1"/>
          <p:nvPr>
            <p:custDataLst>
              <p:tags r:id="rId32"/>
            </p:custDataLst>
          </p:nvPr>
        </p:nvSpPr>
        <p:spPr bwMode="auto">
          <a:xfrm>
            <a:off x="7463266" y="3237098"/>
            <a:ext cx="2597111" cy="53026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85041" tIns="44221" rIns="85041" bIns="0" anchor="b" anchorCtr="0">
            <a:normAutofit/>
          </a:bodyPr>
          <a:p>
            <a:pPr>
              <a:lnSpc>
                <a:spcPct val="120000"/>
              </a:lnSpc>
              <a:buClr>
                <a:prstClr val="white"/>
              </a:buClr>
              <a:defRPr/>
            </a:pPr>
            <a:r>
              <a:rPr lang="zh-CN" altLang="en-US" sz="1890" b="1" spc="300" dirty="0">
                <a:solidFill>
                  <a:srgbClr val="69A35B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使用体验</a:t>
            </a:r>
            <a:endParaRPr lang="zh-CN" altLang="en-US" sz="1890" b="1" spc="300" dirty="0">
              <a:solidFill>
                <a:srgbClr val="69A35B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104" name="文本框 103"/>
          <p:cNvSpPr txBox="1"/>
          <p:nvPr>
            <p:custDataLst>
              <p:tags r:id="rId33"/>
            </p:custDataLst>
          </p:nvPr>
        </p:nvSpPr>
        <p:spPr>
          <a:xfrm>
            <a:off x="7463266" y="3840280"/>
            <a:ext cx="2619270" cy="387559"/>
          </a:xfrm>
          <a:prstGeom prst="rect">
            <a:avLst/>
          </a:prstGeom>
          <a:noFill/>
        </p:spPr>
        <p:txBody>
          <a:bodyPr wrap="square" lIns="85041" tIns="0" rIns="85041" bIns="44221" rtlCol="0">
            <a:normAutofit/>
          </a:bodyPr>
          <a:p>
            <a:pPr>
              <a:lnSpc>
                <a:spcPct val="120000"/>
              </a:lnSpc>
            </a:pPr>
            <a:r>
              <a:rPr lang="zh-CN" altLang="en-US" sz="1325" spc="150" dirty="0">
                <a:latin typeface="微软雅黑" panose="020B0503020204020204" charset="-122"/>
                <a:ea typeface="微软雅黑" panose="020B0503020204020204" charset="-122"/>
              </a:rPr>
              <a:t>可寄样或不寄样，让写手叙述</a:t>
            </a:r>
            <a:endParaRPr lang="zh-CN" altLang="en-US" sz="1325" spc="1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5" name="椭圆 104"/>
          <p:cNvSpPr/>
          <p:nvPr>
            <p:custDataLst>
              <p:tags r:id="rId34"/>
            </p:custDataLst>
          </p:nvPr>
        </p:nvSpPr>
        <p:spPr>
          <a:xfrm>
            <a:off x="6649650" y="4446931"/>
            <a:ext cx="550368" cy="550366"/>
          </a:xfrm>
          <a:prstGeom prst="ellipse">
            <a:avLst/>
          </a:prstGeom>
          <a:noFill/>
          <a:ln w="12700" cap="flat" cmpd="sng" algn="ctr">
            <a:solidFill>
              <a:srgbClr val="9BBB59"/>
            </a:solidFill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6" name="任意多边形 20"/>
          <p:cNvSpPr/>
          <p:nvPr>
            <p:custDataLst>
              <p:tags r:id="rId35"/>
            </p:custDataLst>
          </p:nvPr>
        </p:nvSpPr>
        <p:spPr bwMode="auto">
          <a:xfrm>
            <a:off x="6746354" y="4543634"/>
            <a:ext cx="356961" cy="356961"/>
          </a:xfrm>
          <a:custGeom>
            <a:avLst/>
            <a:gdLst>
              <a:gd name="T0" fmla="*/ 116 w 232"/>
              <a:gd name="T1" fmla="*/ 0 h 232"/>
              <a:gd name="T2" fmla="*/ 0 w 232"/>
              <a:gd name="T3" fmla="*/ 116 h 232"/>
              <a:gd name="T4" fmla="*/ 116 w 232"/>
              <a:gd name="T5" fmla="*/ 232 h 232"/>
              <a:gd name="T6" fmla="*/ 232 w 232"/>
              <a:gd name="T7" fmla="*/ 116 h 232"/>
              <a:gd name="T8" fmla="*/ 116 w 232"/>
              <a:gd name="T9" fmla="*/ 0 h 232"/>
              <a:gd name="T10" fmla="*/ 129 w 232"/>
              <a:gd name="T11" fmla="*/ 208 h 232"/>
              <a:gd name="T12" fmla="*/ 129 w 232"/>
              <a:gd name="T13" fmla="*/ 190 h 232"/>
              <a:gd name="T14" fmla="*/ 117 w 232"/>
              <a:gd name="T15" fmla="*/ 178 h 232"/>
              <a:gd name="T16" fmla="*/ 105 w 232"/>
              <a:gd name="T17" fmla="*/ 190 h 232"/>
              <a:gd name="T18" fmla="*/ 105 w 232"/>
              <a:gd name="T19" fmla="*/ 208 h 232"/>
              <a:gd name="T20" fmla="*/ 25 w 232"/>
              <a:gd name="T21" fmla="*/ 129 h 232"/>
              <a:gd name="T22" fmla="*/ 42 w 232"/>
              <a:gd name="T23" fmla="*/ 129 h 232"/>
              <a:gd name="T24" fmla="*/ 53 w 232"/>
              <a:gd name="T25" fmla="*/ 117 h 232"/>
              <a:gd name="T26" fmla="*/ 42 w 232"/>
              <a:gd name="T27" fmla="*/ 105 h 232"/>
              <a:gd name="T28" fmla="*/ 24 w 232"/>
              <a:gd name="T29" fmla="*/ 105 h 232"/>
              <a:gd name="T30" fmla="*/ 104 w 232"/>
              <a:gd name="T31" fmla="*/ 25 h 232"/>
              <a:gd name="T32" fmla="*/ 104 w 232"/>
              <a:gd name="T33" fmla="*/ 41 h 232"/>
              <a:gd name="T34" fmla="*/ 116 w 232"/>
              <a:gd name="T35" fmla="*/ 53 h 232"/>
              <a:gd name="T36" fmla="*/ 128 w 232"/>
              <a:gd name="T37" fmla="*/ 41 h 232"/>
              <a:gd name="T38" fmla="*/ 128 w 232"/>
              <a:gd name="T39" fmla="*/ 25 h 232"/>
              <a:gd name="T40" fmla="*/ 208 w 232"/>
              <a:gd name="T41" fmla="*/ 104 h 232"/>
              <a:gd name="T42" fmla="*/ 190 w 232"/>
              <a:gd name="T43" fmla="*/ 104 h 232"/>
              <a:gd name="T44" fmla="*/ 179 w 232"/>
              <a:gd name="T45" fmla="*/ 116 h 232"/>
              <a:gd name="T46" fmla="*/ 190 w 232"/>
              <a:gd name="T47" fmla="*/ 128 h 232"/>
              <a:gd name="T48" fmla="*/ 208 w 232"/>
              <a:gd name="T49" fmla="*/ 128 h 232"/>
              <a:gd name="T50" fmla="*/ 129 w 232"/>
              <a:gd name="T51" fmla="*/ 208 h 232"/>
              <a:gd name="T52" fmla="*/ 124 w 232"/>
              <a:gd name="T53" fmla="*/ 94 h 232"/>
              <a:gd name="T54" fmla="*/ 70 w 232"/>
              <a:gd name="T55" fmla="*/ 69 h 232"/>
              <a:gd name="T56" fmla="*/ 94 w 232"/>
              <a:gd name="T57" fmla="*/ 124 h 232"/>
              <a:gd name="T58" fmla="*/ 109 w 232"/>
              <a:gd name="T59" fmla="*/ 138 h 232"/>
              <a:gd name="T60" fmla="*/ 163 w 232"/>
              <a:gd name="T61" fmla="*/ 163 h 232"/>
              <a:gd name="T62" fmla="*/ 138 w 232"/>
              <a:gd name="T63" fmla="*/ 108 h 232"/>
              <a:gd name="T64" fmla="*/ 124 w 232"/>
              <a:gd name="T65" fmla="*/ 94 h 232"/>
              <a:gd name="T66" fmla="*/ 123 w 232"/>
              <a:gd name="T67" fmla="*/ 123 h 232"/>
              <a:gd name="T68" fmla="*/ 110 w 232"/>
              <a:gd name="T69" fmla="*/ 123 h 232"/>
              <a:gd name="T70" fmla="*/ 110 w 232"/>
              <a:gd name="T71" fmla="*/ 109 h 232"/>
              <a:gd name="T72" fmla="*/ 123 w 232"/>
              <a:gd name="T73" fmla="*/ 109 h 232"/>
              <a:gd name="T74" fmla="*/ 123 w 232"/>
              <a:gd name="T75" fmla="*/ 12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32" h="232">
                <a:moveTo>
                  <a:pt x="116" y="0"/>
                </a:moveTo>
                <a:cubicBezTo>
                  <a:pt x="52" y="0"/>
                  <a:pt x="0" y="52"/>
                  <a:pt x="0" y="116"/>
                </a:cubicBezTo>
                <a:cubicBezTo>
                  <a:pt x="0" y="180"/>
                  <a:pt x="52" y="232"/>
                  <a:pt x="116" y="232"/>
                </a:cubicBezTo>
                <a:cubicBezTo>
                  <a:pt x="180" y="232"/>
                  <a:pt x="232" y="180"/>
                  <a:pt x="232" y="116"/>
                </a:cubicBezTo>
                <a:cubicBezTo>
                  <a:pt x="232" y="52"/>
                  <a:pt x="180" y="0"/>
                  <a:pt x="116" y="0"/>
                </a:cubicBezTo>
                <a:close/>
                <a:moveTo>
                  <a:pt x="129" y="208"/>
                </a:moveTo>
                <a:cubicBezTo>
                  <a:pt x="129" y="190"/>
                  <a:pt x="129" y="190"/>
                  <a:pt x="129" y="190"/>
                </a:cubicBezTo>
                <a:cubicBezTo>
                  <a:pt x="129" y="183"/>
                  <a:pt x="123" y="178"/>
                  <a:pt x="117" y="178"/>
                </a:cubicBezTo>
                <a:cubicBezTo>
                  <a:pt x="110" y="178"/>
                  <a:pt x="105" y="183"/>
                  <a:pt x="105" y="190"/>
                </a:cubicBezTo>
                <a:cubicBezTo>
                  <a:pt x="105" y="208"/>
                  <a:pt x="105" y="208"/>
                  <a:pt x="105" y="208"/>
                </a:cubicBezTo>
                <a:cubicBezTo>
                  <a:pt x="63" y="203"/>
                  <a:pt x="30" y="170"/>
                  <a:pt x="25" y="129"/>
                </a:cubicBezTo>
                <a:cubicBezTo>
                  <a:pt x="42" y="129"/>
                  <a:pt x="42" y="129"/>
                  <a:pt x="42" y="129"/>
                </a:cubicBezTo>
                <a:cubicBezTo>
                  <a:pt x="48" y="129"/>
                  <a:pt x="53" y="123"/>
                  <a:pt x="53" y="117"/>
                </a:cubicBezTo>
                <a:cubicBezTo>
                  <a:pt x="53" y="110"/>
                  <a:pt x="48" y="105"/>
                  <a:pt x="42" y="105"/>
                </a:cubicBezTo>
                <a:cubicBezTo>
                  <a:pt x="24" y="105"/>
                  <a:pt x="24" y="105"/>
                  <a:pt x="24" y="105"/>
                </a:cubicBezTo>
                <a:cubicBezTo>
                  <a:pt x="29" y="63"/>
                  <a:pt x="63" y="30"/>
                  <a:pt x="104" y="25"/>
                </a:cubicBezTo>
                <a:cubicBezTo>
                  <a:pt x="104" y="41"/>
                  <a:pt x="104" y="41"/>
                  <a:pt x="104" y="41"/>
                </a:cubicBezTo>
                <a:cubicBezTo>
                  <a:pt x="104" y="47"/>
                  <a:pt x="109" y="53"/>
                  <a:pt x="116" y="53"/>
                </a:cubicBezTo>
                <a:cubicBezTo>
                  <a:pt x="122" y="53"/>
                  <a:pt x="128" y="47"/>
                  <a:pt x="128" y="41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69" y="30"/>
                  <a:pt x="202" y="63"/>
                  <a:pt x="208" y="104"/>
                </a:cubicBezTo>
                <a:cubicBezTo>
                  <a:pt x="190" y="104"/>
                  <a:pt x="190" y="104"/>
                  <a:pt x="190" y="104"/>
                </a:cubicBezTo>
                <a:cubicBezTo>
                  <a:pt x="184" y="104"/>
                  <a:pt x="179" y="109"/>
                  <a:pt x="179" y="116"/>
                </a:cubicBezTo>
                <a:cubicBezTo>
                  <a:pt x="179" y="122"/>
                  <a:pt x="184" y="128"/>
                  <a:pt x="190" y="128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3" y="169"/>
                  <a:pt x="170" y="202"/>
                  <a:pt x="129" y="208"/>
                </a:cubicBezTo>
                <a:close/>
                <a:moveTo>
                  <a:pt x="124" y="94"/>
                </a:moveTo>
                <a:cubicBezTo>
                  <a:pt x="70" y="69"/>
                  <a:pt x="70" y="69"/>
                  <a:pt x="70" y="69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97" y="129"/>
                  <a:pt x="103" y="136"/>
                  <a:pt x="109" y="138"/>
                </a:cubicBezTo>
                <a:cubicBezTo>
                  <a:pt x="163" y="163"/>
                  <a:pt x="163" y="163"/>
                  <a:pt x="163" y="163"/>
                </a:cubicBezTo>
                <a:cubicBezTo>
                  <a:pt x="138" y="108"/>
                  <a:pt x="138" y="108"/>
                  <a:pt x="138" y="108"/>
                </a:cubicBezTo>
                <a:cubicBezTo>
                  <a:pt x="136" y="103"/>
                  <a:pt x="130" y="96"/>
                  <a:pt x="124" y="94"/>
                </a:cubicBezTo>
                <a:close/>
                <a:moveTo>
                  <a:pt x="123" y="123"/>
                </a:moveTo>
                <a:cubicBezTo>
                  <a:pt x="119" y="126"/>
                  <a:pt x="113" y="126"/>
                  <a:pt x="110" y="123"/>
                </a:cubicBezTo>
                <a:cubicBezTo>
                  <a:pt x="106" y="119"/>
                  <a:pt x="106" y="113"/>
                  <a:pt x="110" y="109"/>
                </a:cubicBezTo>
                <a:cubicBezTo>
                  <a:pt x="113" y="106"/>
                  <a:pt x="119" y="106"/>
                  <a:pt x="123" y="109"/>
                </a:cubicBezTo>
                <a:cubicBezTo>
                  <a:pt x="127" y="113"/>
                  <a:pt x="127" y="119"/>
                  <a:pt x="123" y="123"/>
                </a:cubicBezTo>
                <a:close/>
              </a:path>
            </a:pathLst>
          </a:custGeom>
          <a:solidFill>
            <a:srgbClr val="9BBB59"/>
          </a:solidFill>
          <a:ln>
            <a:noFill/>
          </a:ln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7" name="文本框 106"/>
          <p:cNvSpPr txBox="1"/>
          <p:nvPr>
            <p:custDataLst>
              <p:tags r:id="rId36"/>
            </p:custDataLst>
          </p:nvPr>
        </p:nvSpPr>
        <p:spPr bwMode="auto">
          <a:xfrm>
            <a:off x="7463266" y="4181722"/>
            <a:ext cx="2597111" cy="53026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85041" tIns="44221" rIns="85041" bIns="0" anchor="b" anchorCtr="0">
            <a:normAutofit/>
          </a:bodyPr>
          <a:p>
            <a:pPr>
              <a:lnSpc>
                <a:spcPct val="120000"/>
              </a:lnSpc>
              <a:buClr>
                <a:prstClr val="white"/>
              </a:buClr>
              <a:defRPr/>
            </a:pPr>
            <a:r>
              <a:rPr lang="zh-CN" altLang="en-US" sz="1890" b="1" spc="300" dirty="0">
                <a:solidFill>
                  <a:srgbClr val="9BBB5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产品背景</a:t>
            </a:r>
            <a:endParaRPr lang="zh-CN" altLang="en-US" sz="1890" b="1" spc="300" dirty="0">
              <a:solidFill>
                <a:srgbClr val="9BBB59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108" name="文本框 107"/>
          <p:cNvSpPr txBox="1"/>
          <p:nvPr>
            <p:custDataLst>
              <p:tags r:id="rId37"/>
            </p:custDataLst>
          </p:nvPr>
        </p:nvSpPr>
        <p:spPr>
          <a:xfrm>
            <a:off x="7463266" y="4784904"/>
            <a:ext cx="2619270" cy="387559"/>
          </a:xfrm>
          <a:prstGeom prst="rect">
            <a:avLst/>
          </a:prstGeom>
          <a:noFill/>
        </p:spPr>
        <p:txBody>
          <a:bodyPr wrap="square" lIns="85041" tIns="0" rIns="85041" bIns="44221" rtlCol="0">
            <a:normAutofit/>
          </a:bodyPr>
          <a:p>
            <a:pPr>
              <a:lnSpc>
                <a:spcPct val="120000"/>
              </a:lnSpc>
            </a:pPr>
            <a:r>
              <a:rPr lang="zh-CN" altLang="en-US" sz="1325" spc="150" dirty="0">
                <a:latin typeface="微软雅黑" panose="020B0503020204020204" charset="-122"/>
                <a:ea typeface="微软雅黑" panose="020B0503020204020204" charset="-122"/>
              </a:rPr>
              <a:t>依据详情页叙述产品背景</a:t>
            </a:r>
            <a:endParaRPr lang="zh-CN" altLang="en-US" sz="1325" spc="1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9" name="椭圆 108"/>
          <p:cNvSpPr/>
          <p:nvPr>
            <p:custDataLst>
              <p:tags r:id="rId38"/>
            </p:custDataLst>
          </p:nvPr>
        </p:nvSpPr>
        <p:spPr>
          <a:xfrm>
            <a:off x="6671809" y="5391557"/>
            <a:ext cx="550368" cy="550366"/>
          </a:xfrm>
          <a:prstGeom prst="ellipse">
            <a:avLst/>
          </a:prstGeom>
          <a:noFill/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0" name="任意多边形 20"/>
          <p:cNvSpPr/>
          <p:nvPr>
            <p:custDataLst>
              <p:tags r:id="rId39"/>
            </p:custDataLst>
          </p:nvPr>
        </p:nvSpPr>
        <p:spPr bwMode="auto">
          <a:xfrm>
            <a:off x="6768513" y="5488259"/>
            <a:ext cx="356961" cy="356961"/>
          </a:xfrm>
          <a:custGeom>
            <a:avLst/>
            <a:gdLst>
              <a:gd name="T0" fmla="*/ 116 w 232"/>
              <a:gd name="T1" fmla="*/ 0 h 232"/>
              <a:gd name="T2" fmla="*/ 0 w 232"/>
              <a:gd name="T3" fmla="*/ 116 h 232"/>
              <a:gd name="T4" fmla="*/ 116 w 232"/>
              <a:gd name="T5" fmla="*/ 232 h 232"/>
              <a:gd name="T6" fmla="*/ 232 w 232"/>
              <a:gd name="T7" fmla="*/ 116 h 232"/>
              <a:gd name="T8" fmla="*/ 116 w 232"/>
              <a:gd name="T9" fmla="*/ 0 h 232"/>
              <a:gd name="T10" fmla="*/ 129 w 232"/>
              <a:gd name="T11" fmla="*/ 208 h 232"/>
              <a:gd name="T12" fmla="*/ 129 w 232"/>
              <a:gd name="T13" fmla="*/ 190 h 232"/>
              <a:gd name="T14" fmla="*/ 117 w 232"/>
              <a:gd name="T15" fmla="*/ 178 h 232"/>
              <a:gd name="T16" fmla="*/ 105 w 232"/>
              <a:gd name="T17" fmla="*/ 190 h 232"/>
              <a:gd name="T18" fmla="*/ 105 w 232"/>
              <a:gd name="T19" fmla="*/ 208 h 232"/>
              <a:gd name="T20" fmla="*/ 25 w 232"/>
              <a:gd name="T21" fmla="*/ 129 h 232"/>
              <a:gd name="T22" fmla="*/ 42 w 232"/>
              <a:gd name="T23" fmla="*/ 129 h 232"/>
              <a:gd name="T24" fmla="*/ 53 w 232"/>
              <a:gd name="T25" fmla="*/ 117 h 232"/>
              <a:gd name="T26" fmla="*/ 42 w 232"/>
              <a:gd name="T27" fmla="*/ 105 h 232"/>
              <a:gd name="T28" fmla="*/ 24 w 232"/>
              <a:gd name="T29" fmla="*/ 105 h 232"/>
              <a:gd name="T30" fmla="*/ 104 w 232"/>
              <a:gd name="T31" fmla="*/ 25 h 232"/>
              <a:gd name="T32" fmla="*/ 104 w 232"/>
              <a:gd name="T33" fmla="*/ 41 h 232"/>
              <a:gd name="T34" fmla="*/ 116 w 232"/>
              <a:gd name="T35" fmla="*/ 53 h 232"/>
              <a:gd name="T36" fmla="*/ 128 w 232"/>
              <a:gd name="T37" fmla="*/ 41 h 232"/>
              <a:gd name="T38" fmla="*/ 128 w 232"/>
              <a:gd name="T39" fmla="*/ 25 h 232"/>
              <a:gd name="T40" fmla="*/ 208 w 232"/>
              <a:gd name="T41" fmla="*/ 104 h 232"/>
              <a:gd name="T42" fmla="*/ 190 w 232"/>
              <a:gd name="T43" fmla="*/ 104 h 232"/>
              <a:gd name="T44" fmla="*/ 179 w 232"/>
              <a:gd name="T45" fmla="*/ 116 h 232"/>
              <a:gd name="T46" fmla="*/ 190 w 232"/>
              <a:gd name="T47" fmla="*/ 128 h 232"/>
              <a:gd name="T48" fmla="*/ 208 w 232"/>
              <a:gd name="T49" fmla="*/ 128 h 232"/>
              <a:gd name="T50" fmla="*/ 129 w 232"/>
              <a:gd name="T51" fmla="*/ 208 h 232"/>
              <a:gd name="T52" fmla="*/ 124 w 232"/>
              <a:gd name="T53" fmla="*/ 94 h 232"/>
              <a:gd name="T54" fmla="*/ 70 w 232"/>
              <a:gd name="T55" fmla="*/ 69 h 232"/>
              <a:gd name="T56" fmla="*/ 94 w 232"/>
              <a:gd name="T57" fmla="*/ 124 h 232"/>
              <a:gd name="T58" fmla="*/ 109 w 232"/>
              <a:gd name="T59" fmla="*/ 138 h 232"/>
              <a:gd name="T60" fmla="*/ 163 w 232"/>
              <a:gd name="T61" fmla="*/ 163 h 232"/>
              <a:gd name="T62" fmla="*/ 138 w 232"/>
              <a:gd name="T63" fmla="*/ 108 h 232"/>
              <a:gd name="T64" fmla="*/ 124 w 232"/>
              <a:gd name="T65" fmla="*/ 94 h 232"/>
              <a:gd name="T66" fmla="*/ 123 w 232"/>
              <a:gd name="T67" fmla="*/ 123 h 232"/>
              <a:gd name="T68" fmla="*/ 110 w 232"/>
              <a:gd name="T69" fmla="*/ 123 h 232"/>
              <a:gd name="T70" fmla="*/ 110 w 232"/>
              <a:gd name="T71" fmla="*/ 109 h 232"/>
              <a:gd name="T72" fmla="*/ 123 w 232"/>
              <a:gd name="T73" fmla="*/ 109 h 232"/>
              <a:gd name="T74" fmla="*/ 123 w 232"/>
              <a:gd name="T75" fmla="*/ 12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32" h="232">
                <a:moveTo>
                  <a:pt x="116" y="0"/>
                </a:moveTo>
                <a:cubicBezTo>
                  <a:pt x="52" y="0"/>
                  <a:pt x="0" y="52"/>
                  <a:pt x="0" y="116"/>
                </a:cubicBezTo>
                <a:cubicBezTo>
                  <a:pt x="0" y="180"/>
                  <a:pt x="52" y="232"/>
                  <a:pt x="116" y="232"/>
                </a:cubicBezTo>
                <a:cubicBezTo>
                  <a:pt x="180" y="232"/>
                  <a:pt x="232" y="180"/>
                  <a:pt x="232" y="116"/>
                </a:cubicBezTo>
                <a:cubicBezTo>
                  <a:pt x="232" y="52"/>
                  <a:pt x="180" y="0"/>
                  <a:pt x="116" y="0"/>
                </a:cubicBezTo>
                <a:close/>
                <a:moveTo>
                  <a:pt x="129" y="208"/>
                </a:moveTo>
                <a:cubicBezTo>
                  <a:pt x="129" y="190"/>
                  <a:pt x="129" y="190"/>
                  <a:pt x="129" y="190"/>
                </a:cubicBezTo>
                <a:cubicBezTo>
                  <a:pt x="129" y="183"/>
                  <a:pt x="123" y="178"/>
                  <a:pt x="117" y="178"/>
                </a:cubicBezTo>
                <a:cubicBezTo>
                  <a:pt x="110" y="178"/>
                  <a:pt x="105" y="183"/>
                  <a:pt x="105" y="190"/>
                </a:cubicBezTo>
                <a:cubicBezTo>
                  <a:pt x="105" y="208"/>
                  <a:pt x="105" y="208"/>
                  <a:pt x="105" y="208"/>
                </a:cubicBezTo>
                <a:cubicBezTo>
                  <a:pt x="63" y="203"/>
                  <a:pt x="30" y="170"/>
                  <a:pt x="25" y="129"/>
                </a:cubicBezTo>
                <a:cubicBezTo>
                  <a:pt x="42" y="129"/>
                  <a:pt x="42" y="129"/>
                  <a:pt x="42" y="129"/>
                </a:cubicBezTo>
                <a:cubicBezTo>
                  <a:pt x="48" y="129"/>
                  <a:pt x="53" y="123"/>
                  <a:pt x="53" y="117"/>
                </a:cubicBezTo>
                <a:cubicBezTo>
                  <a:pt x="53" y="110"/>
                  <a:pt x="48" y="105"/>
                  <a:pt x="42" y="105"/>
                </a:cubicBezTo>
                <a:cubicBezTo>
                  <a:pt x="24" y="105"/>
                  <a:pt x="24" y="105"/>
                  <a:pt x="24" y="105"/>
                </a:cubicBezTo>
                <a:cubicBezTo>
                  <a:pt x="29" y="63"/>
                  <a:pt x="63" y="30"/>
                  <a:pt x="104" y="25"/>
                </a:cubicBezTo>
                <a:cubicBezTo>
                  <a:pt x="104" y="41"/>
                  <a:pt x="104" y="41"/>
                  <a:pt x="104" y="41"/>
                </a:cubicBezTo>
                <a:cubicBezTo>
                  <a:pt x="104" y="47"/>
                  <a:pt x="109" y="53"/>
                  <a:pt x="116" y="53"/>
                </a:cubicBezTo>
                <a:cubicBezTo>
                  <a:pt x="122" y="53"/>
                  <a:pt x="128" y="47"/>
                  <a:pt x="128" y="41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69" y="30"/>
                  <a:pt x="202" y="63"/>
                  <a:pt x="208" y="104"/>
                </a:cubicBezTo>
                <a:cubicBezTo>
                  <a:pt x="190" y="104"/>
                  <a:pt x="190" y="104"/>
                  <a:pt x="190" y="104"/>
                </a:cubicBezTo>
                <a:cubicBezTo>
                  <a:pt x="184" y="104"/>
                  <a:pt x="179" y="109"/>
                  <a:pt x="179" y="116"/>
                </a:cubicBezTo>
                <a:cubicBezTo>
                  <a:pt x="179" y="122"/>
                  <a:pt x="184" y="128"/>
                  <a:pt x="190" y="128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3" y="169"/>
                  <a:pt x="170" y="202"/>
                  <a:pt x="129" y="208"/>
                </a:cubicBezTo>
                <a:close/>
                <a:moveTo>
                  <a:pt x="124" y="94"/>
                </a:moveTo>
                <a:cubicBezTo>
                  <a:pt x="70" y="69"/>
                  <a:pt x="70" y="69"/>
                  <a:pt x="70" y="69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97" y="129"/>
                  <a:pt x="103" y="136"/>
                  <a:pt x="109" y="138"/>
                </a:cubicBezTo>
                <a:cubicBezTo>
                  <a:pt x="163" y="163"/>
                  <a:pt x="163" y="163"/>
                  <a:pt x="163" y="163"/>
                </a:cubicBezTo>
                <a:cubicBezTo>
                  <a:pt x="138" y="108"/>
                  <a:pt x="138" y="108"/>
                  <a:pt x="138" y="108"/>
                </a:cubicBezTo>
                <a:cubicBezTo>
                  <a:pt x="136" y="103"/>
                  <a:pt x="130" y="96"/>
                  <a:pt x="124" y="94"/>
                </a:cubicBezTo>
                <a:close/>
                <a:moveTo>
                  <a:pt x="123" y="123"/>
                </a:moveTo>
                <a:cubicBezTo>
                  <a:pt x="119" y="126"/>
                  <a:pt x="113" y="126"/>
                  <a:pt x="110" y="123"/>
                </a:cubicBezTo>
                <a:cubicBezTo>
                  <a:pt x="106" y="119"/>
                  <a:pt x="106" y="113"/>
                  <a:pt x="110" y="109"/>
                </a:cubicBezTo>
                <a:cubicBezTo>
                  <a:pt x="113" y="106"/>
                  <a:pt x="119" y="106"/>
                  <a:pt x="123" y="109"/>
                </a:cubicBezTo>
                <a:cubicBezTo>
                  <a:pt x="127" y="113"/>
                  <a:pt x="127" y="119"/>
                  <a:pt x="123" y="123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1" name="文本框 110"/>
          <p:cNvSpPr txBox="1"/>
          <p:nvPr>
            <p:custDataLst>
              <p:tags r:id="rId40"/>
            </p:custDataLst>
          </p:nvPr>
        </p:nvSpPr>
        <p:spPr bwMode="auto">
          <a:xfrm>
            <a:off x="7485425" y="5126348"/>
            <a:ext cx="2597111" cy="53026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85041" tIns="44221" rIns="85041" bIns="0" anchor="b" anchorCtr="0">
            <a:normAutofit/>
          </a:bodyPr>
          <a:p>
            <a:pPr>
              <a:lnSpc>
                <a:spcPct val="120000"/>
              </a:lnSpc>
              <a:buClr>
                <a:prstClr val="white"/>
              </a:buClr>
              <a:defRPr/>
            </a:pPr>
            <a:r>
              <a:rPr lang="zh-CN" altLang="en-US" sz="1890" b="1" spc="3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附图附链接</a:t>
            </a:r>
            <a:endParaRPr lang="zh-CN" altLang="en-US" sz="1890" b="1" spc="300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112" name="文本框 111"/>
          <p:cNvSpPr txBox="1"/>
          <p:nvPr>
            <p:custDataLst>
              <p:tags r:id="rId41"/>
            </p:custDataLst>
          </p:nvPr>
        </p:nvSpPr>
        <p:spPr>
          <a:xfrm>
            <a:off x="7485425" y="5729530"/>
            <a:ext cx="2619270" cy="387559"/>
          </a:xfrm>
          <a:prstGeom prst="rect">
            <a:avLst/>
          </a:prstGeom>
          <a:noFill/>
        </p:spPr>
        <p:txBody>
          <a:bodyPr wrap="square" lIns="85041" tIns="0" rIns="85041" bIns="44221" rtlCol="0">
            <a:normAutofit fontScale="90000"/>
          </a:bodyPr>
          <a:p>
            <a:pPr>
              <a:lnSpc>
                <a:spcPct val="120000"/>
              </a:lnSpc>
            </a:pPr>
            <a:r>
              <a:rPr lang="zh-CN" altLang="en-US" sz="1325" spc="150" dirty="0">
                <a:latin typeface="微软雅黑" panose="020B0503020204020204" charset="-122"/>
                <a:ea typeface="微软雅黑" panose="020B0503020204020204" charset="-122"/>
              </a:rPr>
              <a:t>可附图附链接，增加流量和订单</a:t>
            </a:r>
            <a:endParaRPr lang="zh-CN" altLang="en-US" sz="1325" spc="1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8395" y="125505"/>
            <a:ext cx="6706728" cy="497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九</a:t>
            </a:r>
            <a:r>
              <a:rPr lang="en-US" altLang="zh-CN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会买专辑＆排行版（精准人群）</a:t>
            </a:r>
            <a:endParaRPr kumimoji="1" lang="en-US" altLang="zh-CN" sz="264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6" name="文本占位符 6"/>
          <p:cNvSpPr>
            <a:spLocks noGrp="1"/>
          </p:cNvSpPr>
          <p:nvPr/>
        </p:nvSpPr>
        <p:spPr>
          <a:xfrm>
            <a:off x="208183" y="5834381"/>
            <a:ext cx="5126205" cy="318086"/>
          </a:xfrm>
          <a:prstGeom prst="rect">
            <a:avLst/>
          </a:prstGeom>
        </p:spPr>
        <p:txBody>
          <a:bodyPr anchor="ctr"/>
          <a:lstStyle>
            <a:lvl1pPr marL="0" indent="0" algn="l" defTabSz="1028065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835660" indent="-321310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699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34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讲师：张强  课程名《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爆款打造“二三事”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》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889" y="2213028"/>
            <a:ext cx="2598055" cy="2598055"/>
          </a:xfrm>
          <a:prstGeom prst="rect">
            <a:avLst/>
          </a:prstGeom>
        </p:spPr>
      </p:pic>
      <p:sp>
        <p:nvSpPr>
          <p:cNvPr id="43" name="矩形 42"/>
          <p:cNvSpPr/>
          <p:nvPr>
            <p:custDataLst>
              <p:tags r:id="rId3"/>
            </p:custDataLst>
          </p:nvPr>
        </p:nvSpPr>
        <p:spPr>
          <a:xfrm flipH="1">
            <a:off x="757336" y="1284076"/>
            <a:ext cx="3083123" cy="484612"/>
          </a:xfrm>
          <a:prstGeom prst="rect">
            <a:avLst/>
          </a:prstGeom>
        </p:spPr>
        <p:txBody>
          <a:bodyPr wrap="square" lIns="86402" tIns="43201" rIns="86402" bIns="43201" anchor="ctr">
            <a:normAutofit lnSpcReduction="10000"/>
          </a:bodyPr>
          <a:lstStyle/>
          <a:p>
            <a:pPr lvl="0" algn="r"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270" b="1" spc="30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会买专辑</a:t>
            </a:r>
            <a:endParaRPr lang="zh-CN" altLang="en-US" sz="2270" b="1" spc="3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椭圆 21"/>
          <p:cNvSpPr/>
          <p:nvPr>
            <p:custDataLst>
              <p:tags r:id="rId4"/>
            </p:custDataLst>
          </p:nvPr>
        </p:nvSpPr>
        <p:spPr>
          <a:xfrm>
            <a:off x="3974604" y="1829649"/>
            <a:ext cx="1001104" cy="1001104"/>
          </a:xfrm>
          <a:prstGeom prst="ellipse">
            <a:avLst/>
          </a:prstGeom>
          <a:solidFill>
            <a:srgbClr val="1F74A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86402" tIns="43201" rIns="86402" bIns="43201" anchor="ctr">
            <a:normAutofit/>
          </a:bodyPr>
          <a:lstStyle/>
          <a:p>
            <a:pPr algn="ctr">
              <a:lnSpc>
                <a:spcPct val="120000"/>
              </a:lnSpc>
            </a:pPr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5"/>
            </p:custDataLst>
          </p:nvPr>
        </p:nvSpPr>
        <p:spPr bwMode="auto">
          <a:xfrm>
            <a:off x="4263303" y="2123122"/>
            <a:ext cx="423706" cy="414157"/>
          </a:xfrm>
          <a:custGeom>
            <a:avLst/>
            <a:gdLst>
              <a:gd name="connsiteX0" fmla="*/ 163904 w 607933"/>
              <a:gd name="connsiteY0" fmla="*/ 368072 h 594235"/>
              <a:gd name="connsiteX1" fmla="*/ 194698 w 607933"/>
              <a:gd name="connsiteY1" fmla="*/ 416677 h 594235"/>
              <a:gd name="connsiteX2" fmla="*/ 52648 w 607933"/>
              <a:gd name="connsiteY2" fmla="*/ 475202 h 594235"/>
              <a:gd name="connsiteX3" fmla="*/ 303966 w 607933"/>
              <a:gd name="connsiteY3" fmla="*/ 542654 h 594235"/>
              <a:gd name="connsiteX4" fmla="*/ 555285 w 607933"/>
              <a:gd name="connsiteY4" fmla="*/ 475202 h 594235"/>
              <a:gd name="connsiteX5" fmla="*/ 412242 w 607933"/>
              <a:gd name="connsiteY5" fmla="*/ 416677 h 594235"/>
              <a:gd name="connsiteX6" fmla="*/ 444030 w 607933"/>
              <a:gd name="connsiteY6" fmla="*/ 368072 h 594235"/>
              <a:gd name="connsiteX7" fmla="*/ 607933 w 607933"/>
              <a:gd name="connsiteY7" fmla="*/ 475202 h 594235"/>
              <a:gd name="connsiteX8" fmla="*/ 303966 w 607933"/>
              <a:gd name="connsiteY8" fmla="*/ 594235 h 594235"/>
              <a:gd name="connsiteX9" fmla="*/ 0 w 607933"/>
              <a:gd name="connsiteY9" fmla="*/ 475202 h 594235"/>
              <a:gd name="connsiteX10" fmla="*/ 163904 w 607933"/>
              <a:gd name="connsiteY10" fmla="*/ 368072 h 594235"/>
              <a:gd name="connsiteX11" fmla="*/ 304444 w 607933"/>
              <a:gd name="connsiteY11" fmla="*/ 119134 h 594235"/>
              <a:gd name="connsiteX12" fmla="*/ 368550 w 607933"/>
              <a:gd name="connsiteY12" fmla="*/ 183559 h 594235"/>
              <a:gd name="connsiteX13" fmla="*/ 304444 w 607933"/>
              <a:gd name="connsiteY13" fmla="*/ 247984 h 594235"/>
              <a:gd name="connsiteX14" fmla="*/ 240338 w 607933"/>
              <a:gd name="connsiteY14" fmla="*/ 183559 h 594235"/>
              <a:gd name="connsiteX15" fmla="*/ 304444 w 607933"/>
              <a:gd name="connsiteY15" fmla="*/ 119134 h 594235"/>
              <a:gd name="connsiteX16" fmla="*/ 304941 w 607933"/>
              <a:gd name="connsiteY16" fmla="*/ 78375 h 594235"/>
              <a:gd name="connsiteX17" fmla="*/ 198655 w 607933"/>
              <a:gd name="connsiteY17" fmla="*/ 183536 h 594235"/>
              <a:gd name="connsiteX18" fmla="*/ 304941 w 607933"/>
              <a:gd name="connsiteY18" fmla="*/ 288698 h 594235"/>
              <a:gd name="connsiteX19" fmla="*/ 410234 w 607933"/>
              <a:gd name="connsiteY19" fmla="*/ 183536 h 594235"/>
              <a:gd name="connsiteX20" fmla="*/ 304941 w 607933"/>
              <a:gd name="connsiteY20" fmla="*/ 78375 h 594235"/>
              <a:gd name="connsiteX21" fmla="*/ 304941 w 607933"/>
              <a:gd name="connsiteY21" fmla="*/ 0 h 594235"/>
              <a:gd name="connsiteX22" fmla="*/ 482747 w 607933"/>
              <a:gd name="connsiteY22" fmla="*/ 178576 h 594235"/>
              <a:gd name="connsiteX23" fmla="*/ 338714 w 607933"/>
              <a:gd name="connsiteY23" fmla="*/ 454376 h 594235"/>
              <a:gd name="connsiteX24" fmla="*/ 304941 w 607933"/>
              <a:gd name="connsiteY24" fmla="*/ 472234 h 594235"/>
              <a:gd name="connsiteX25" fmla="*/ 270175 w 607933"/>
              <a:gd name="connsiteY25" fmla="*/ 454376 h 594235"/>
              <a:gd name="connsiteX26" fmla="*/ 126142 w 607933"/>
              <a:gd name="connsiteY26" fmla="*/ 178576 h 594235"/>
              <a:gd name="connsiteX27" fmla="*/ 304941 w 607933"/>
              <a:gd name="connsiteY27" fmla="*/ 0 h 594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7933" h="594235">
                <a:moveTo>
                  <a:pt x="163904" y="368072"/>
                </a:moveTo>
                <a:cubicBezTo>
                  <a:pt x="173837" y="383943"/>
                  <a:pt x="183771" y="399814"/>
                  <a:pt x="194698" y="416677"/>
                </a:cubicBezTo>
                <a:cubicBezTo>
                  <a:pt x="100329" y="430564"/>
                  <a:pt x="52648" y="460323"/>
                  <a:pt x="52648" y="475202"/>
                </a:cubicBezTo>
                <a:cubicBezTo>
                  <a:pt x="52648" y="495041"/>
                  <a:pt x="138076" y="542654"/>
                  <a:pt x="303966" y="542654"/>
                </a:cubicBezTo>
                <a:cubicBezTo>
                  <a:pt x="469857" y="542654"/>
                  <a:pt x="555285" y="495041"/>
                  <a:pt x="555285" y="475202"/>
                </a:cubicBezTo>
                <a:cubicBezTo>
                  <a:pt x="555285" y="460323"/>
                  <a:pt x="506611" y="430564"/>
                  <a:pt x="412242" y="416677"/>
                </a:cubicBezTo>
                <a:cubicBezTo>
                  <a:pt x="424162" y="399814"/>
                  <a:pt x="434096" y="383943"/>
                  <a:pt x="444030" y="368072"/>
                </a:cubicBezTo>
                <a:cubicBezTo>
                  <a:pt x="536412" y="385927"/>
                  <a:pt x="607933" y="421637"/>
                  <a:pt x="607933" y="475202"/>
                </a:cubicBezTo>
                <a:cubicBezTo>
                  <a:pt x="607933" y="553565"/>
                  <a:pt x="454956" y="594235"/>
                  <a:pt x="303966" y="594235"/>
                </a:cubicBezTo>
                <a:cubicBezTo>
                  <a:pt x="152977" y="594235"/>
                  <a:pt x="0" y="553565"/>
                  <a:pt x="0" y="475202"/>
                </a:cubicBezTo>
                <a:cubicBezTo>
                  <a:pt x="0" y="421637"/>
                  <a:pt x="70528" y="385927"/>
                  <a:pt x="163904" y="368072"/>
                </a:cubicBezTo>
                <a:close/>
                <a:moveTo>
                  <a:pt x="304444" y="119134"/>
                </a:moveTo>
                <a:cubicBezTo>
                  <a:pt x="339849" y="119134"/>
                  <a:pt x="368550" y="147978"/>
                  <a:pt x="368550" y="183559"/>
                </a:cubicBezTo>
                <a:cubicBezTo>
                  <a:pt x="368550" y="219140"/>
                  <a:pt x="339849" y="247984"/>
                  <a:pt x="304444" y="247984"/>
                </a:cubicBezTo>
                <a:cubicBezTo>
                  <a:pt x="269039" y="247984"/>
                  <a:pt x="240338" y="219140"/>
                  <a:pt x="240338" y="183559"/>
                </a:cubicBezTo>
                <a:cubicBezTo>
                  <a:pt x="240338" y="147978"/>
                  <a:pt x="269039" y="119134"/>
                  <a:pt x="304444" y="119134"/>
                </a:cubicBezTo>
                <a:close/>
                <a:moveTo>
                  <a:pt x="304941" y="78375"/>
                </a:moveTo>
                <a:cubicBezTo>
                  <a:pt x="246335" y="78375"/>
                  <a:pt x="198655" y="125003"/>
                  <a:pt x="198655" y="183536"/>
                </a:cubicBezTo>
                <a:cubicBezTo>
                  <a:pt x="198655" y="242070"/>
                  <a:pt x="246335" y="288698"/>
                  <a:pt x="304941" y="288698"/>
                </a:cubicBezTo>
                <a:cubicBezTo>
                  <a:pt x="362554" y="288698"/>
                  <a:pt x="410234" y="242070"/>
                  <a:pt x="410234" y="183536"/>
                </a:cubicBezTo>
                <a:cubicBezTo>
                  <a:pt x="410234" y="125003"/>
                  <a:pt x="362554" y="78375"/>
                  <a:pt x="304941" y="78375"/>
                </a:cubicBezTo>
                <a:close/>
                <a:moveTo>
                  <a:pt x="304941" y="0"/>
                </a:moveTo>
                <a:cubicBezTo>
                  <a:pt x="403281" y="0"/>
                  <a:pt x="482747" y="80359"/>
                  <a:pt x="482747" y="178576"/>
                </a:cubicBezTo>
                <a:cubicBezTo>
                  <a:pt x="482747" y="249014"/>
                  <a:pt x="391361" y="383938"/>
                  <a:pt x="338714" y="454376"/>
                </a:cubicBezTo>
                <a:cubicBezTo>
                  <a:pt x="330768" y="465289"/>
                  <a:pt x="317854" y="472234"/>
                  <a:pt x="304941" y="472234"/>
                </a:cubicBezTo>
                <a:cubicBezTo>
                  <a:pt x="291035" y="472234"/>
                  <a:pt x="278121" y="465289"/>
                  <a:pt x="270175" y="454376"/>
                </a:cubicBezTo>
                <a:cubicBezTo>
                  <a:pt x="217528" y="383938"/>
                  <a:pt x="126142" y="249014"/>
                  <a:pt x="126142" y="178576"/>
                </a:cubicBezTo>
                <a:cubicBezTo>
                  <a:pt x="126142" y="80359"/>
                  <a:pt x="205608" y="0"/>
                  <a:pt x="304941" y="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wrap="square" lIns="86402" tIns="43201" rIns="86402" bIns="43201">
            <a:normAutofit/>
          </a:bodyPr>
          <a:lstStyle/>
          <a:p>
            <a:pPr>
              <a:lnSpc>
                <a:spcPct val="120000"/>
              </a:lnSpc>
            </a:pPr>
            <a:endParaRPr lang="zh-CN" altLang="en-US"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 flipH="1">
            <a:off x="757337" y="2011199"/>
            <a:ext cx="3083122" cy="638003"/>
          </a:xfrm>
          <a:prstGeom prst="rect">
            <a:avLst/>
          </a:prstGeom>
          <a:noFill/>
        </p:spPr>
        <p:txBody>
          <a:bodyPr wrap="square" lIns="86402" tIns="43201" rIns="86402" bIns="43201" anchor="ctr" anchorCtr="0">
            <a:normAutofit/>
          </a:bodyPr>
          <a:lstStyle/>
          <a:p>
            <a:pPr algn="r"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1325"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</a:t>
            </a:r>
            <a:r>
              <a:rPr lang="zh-CN" altLang="en-US" sz="1325"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人群定位精准</a:t>
            </a:r>
            <a:endParaRPr lang="zh-CN" altLang="en-US" sz="1325" spc="15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椭圆 48"/>
          <p:cNvSpPr/>
          <p:nvPr>
            <p:custDataLst>
              <p:tags r:id="rId7"/>
            </p:custDataLst>
          </p:nvPr>
        </p:nvSpPr>
        <p:spPr>
          <a:xfrm>
            <a:off x="3974604" y="3012322"/>
            <a:ext cx="1001104" cy="1001104"/>
          </a:xfrm>
          <a:prstGeom prst="ellipse">
            <a:avLst/>
          </a:prstGeom>
          <a:solidFill>
            <a:srgbClr val="1F74A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86402" tIns="43201" rIns="86402" bIns="43201" anchor="ctr">
            <a:normAutofit/>
          </a:bodyPr>
          <a:lstStyle/>
          <a:p>
            <a:pPr algn="ctr">
              <a:lnSpc>
                <a:spcPct val="120000"/>
              </a:lnSpc>
            </a:pPr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PA-任意多边形: 形状 1716"/>
          <p:cNvSpPr/>
          <p:nvPr>
            <p:custDataLst>
              <p:tags r:id="rId8"/>
            </p:custDataLst>
          </p:nvPr>
        </p:nvSpPr>
        <p:spPr>
          <a:xfrm>
            <a:off x="4421887" y="3371501"/>
            <a:ext cx="106546" cy="106546"/>
          </a:xfrm>
          <a:custGeom>
            <a:avLst/>
            <a:gdLst>
              <a:gd name="connsiteX0" fmla="*/ 192732 w 383976"/>
              <a:gd name="connsiteY0" fmla="*/ 383232 h 383976"/>
              <a:gd name="connsiteX1" fmla="*/ 383232 w 383976"/>
              <a:gd name="connsiteY1" fmla="*/ 192732 h 383976"/>
              <a:gd name="connsiteX2" fmla="*/ 192732 w 383976"/>
              <a:gd name="connsiteY2" fmla="*/ 2232 h 383976"/>
              <a:gd name="connsiteX3" fmla="*/ 2232 w 383976"/>
              <a:gd name="connsiteY3" fmla="*/ 192732 h 383976"/>
              <a:gd name="connsiteX4" fmla="*/ 192732 w 383976"/>
              <a:gd name="connsiteY4" fmla="*/ 383232 h 383976"/>
              <a:gd name="connsiteX5" fmla="*/ 192732 w 383976"/>
              <a:gd name="connsiteY5" fmla="*/ 129233 h 383976"/>
              <a:gd name="connsiteX6" fmla="*/ 256231 w 383976"/>
              <a:gd name="connsiteY6" fmla="*/ 192732 h 383976"/>
              <a:gd name="connsiteX7" fmla="*/ 192732 w 383976"/>
              <a:gd name="connsiteY7" fmla="*/ 256231 h 383976"/>
              <a:gd name="connsiteX8" fmla="*/ 129233 w 383976"/>
              <a:gd name="connsiteY8" fmla="*/ 192732 h 383976"/>
              <a:gd name="connsiteX9" fmla="*/ 192732 w 383976"/>
              <a:gd name="connsiteY9" fmla="*/ 129233 h 383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3976" h="383976">
                <a:moveTo>
                  <a:pt x="192732" y="383232"/>
                </a:moveTo>
                <a:cubicBezTo>
                  <a:pt x="297969" y="383232"/>
                  <a:pt x="383232" y="297969"/>
                  <a:pt x="383232" y="192732"/>
                </a:cubicBezTo>
                <a:cubicBezTo>
                  <a:pt x="383232" y="87496"/>
                  <a:pt x="297969" y="2232"/>
                  <a:pt x="192732" y="2232"/>
                </a:cubicBezTo>
                <a:cubicBezTo>
                  <a:pt x="87496" y="2232"/>
                  <a:pt x="2232" y="87496"/>
                  <a:pt x="2232" y="192732"/>
                </a:cubicBezTo>
                <a:cubicBezTo>
                  <a:pt x="2232" y="297969"/>
                  <a:pt x="87496" y="383232"/>
                  <a:pt x="192732" y="383232"/>
                </a:cubicBezTo>
                <a:close/>
                <a:moveTo>
                  <a:pt x="192732" y="129233"/>
                </a:moveTo>
                <a:cubicBezTo>
                  <a:pt x="227829" y="129233"/>
                  <a:pt x="256231" y="157636"/>
                  <a:pt x="256231" y="192732"/>
                </a:cubicBezTo>
                <a:cubicBezTo>
                  <a:pt x="256231" y="227829"/>
                  <a:pt x="227829" y="256231"/>
                  <a:pt x="192732" y="256231"/>
                </a:cubicBezTo>
                <a:cubicBezTo>
                  <a:pt x="157636" y="256231"/>
                  <a:pt x="129233" y="227829"/>
                  <a:pt x="129233" y="192732"/>
                </a:cubicBezTo>
                <a:cubicBezTo>
                  <a:pt x="129233" y="157636"/>
                  <a:pt x="157636" y="129233"/>
                  <a:pt x="192732" y="129233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endParaRPr lang="zh-CN" altLang="en-US"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PA-任意多边形: 形状 1717"/>
          <p:cNvSpPr/>
          <p:nvPr>
            <p:custDataLst>
              <p:tags r:id="rId9"/>
            </p:custDataLst>
          </p:nvPr>
        </p:nvSpPr>
        <p:spPr>
          <a:xfrm>
            <a:off x="4263303" y="3301021"/>
            <a:ext cx="423706" cy="423706"/>
          </a:xfrm>
          <a:custGeom>
            <a:avLst/>
            <a:gdLst>
              <a:gd name="connsiteX0" fmla="*/ 1525019 w 1526976"/>
              <a:gd name="connsiteY0" fmla="*/ 1450284 h 1526976"/>
              <a:gd name="connsiteX1" fmla="*/ 1398018 w 1526976"/>
              <a:gd name="connsiteY1" fmla="*/ 815285 h 1526976"/>
              <a:gd name="connsiteX2" fmla="*/ 1335752 w 1526976"/>
              <a:gd name="connsiteY2" fmla="*/ 764237 h 1526976"/>
              <a:gd name="connsiteX3" fmla="*/ 1088914 w 1526976"/>
              <a:gd name="connsiteY3" fmla="*/ 764237 h 1526976"/>
              <a:gd name="connsiteX4" fmla="*/ 1101303 w 1526976"/>
              <a:gd name="connsiteY4" fmla="*/ 744740 h 1526976"/>
              <a:gd name="connsiteX5" fmla="*/ 1104387 w 1526976"/>
              <a:gd name="connsiteY5" fmla="*/ 739892 h 1526976"/>
              <a:gd name="connsiteX6" fmla="*/ 1140230 w 1526976"/>
              <a:gd name="connsiteY6" fmla="*/ 683453 h 1526976"/>
              <a:gd name="connsiteX7" fmla="*/ 1208751 w 1526976"/>
              <a:gd name="connsiteY7" fmla="*/ 446736 h 1526976"/>
              <a:gd name="connsiteX8" fmla="*/ 712302 w 1526976"/>
              <a:gd name="connsiteY8" fmla="*/ 5184 h 1526976"/>
              <a:gd name="connsiteX9" fmla="*/ 324164 w 1526976"/>
              <a:gd name="connsiteY9" fmla="*/ 383579 h 1526976"/>
              <a:gd name="connsiteX10" fmla="*/ 406097 w 1526976"/>
              <a:gd name="connsiteY10" fmla="*/ 709563 h 1526976"/>
              <a:gd name="connsiteX11" fmla="*/ 444995 w 1526976"/>
              <a:gd name="connsiteY11" fmla="*/ 764237 h 1526976"/>
              <a:gd name="connsiteX12" fmla="*/ 192752 w 1526976"/>
              <a:gd name="connsiteY12" fmla="*/ 764237 h 1526976"/>
              <a:gd name="connsiteX13" fmla="*/ 130485 w 1526976"/>
              <a:gd name="connsiteY13" fmla="*/ 815285 h 1526976"/>
              <a:gd name="connsiteX14" fmla="*/ 3487 w 1526976"/>
              <a:gd name="connsiteY14" fmla="*/ 1450284 h 1526976"/>
              <a:gd name="connsiteX15" fmla="*/ 65754 w 1526976"/>
              <a:gd name="connsiteY15" fmla="*/ 1526237 h 1526976"/>
              <a:gd name="connsiteX16" fmla="*/ 1462753 w 1526976"/>
              <a:gd name="connsiteY16" fmla="*/ 1526237 h 1526976"/>
              <a:gd name="connsiteX17" fmla="*/ 1525019 w 1526976"/>
              <a:gd name="connsiteY17" fmla="*/ 1450284 h 1526976"/>
              <a:gd name="connsiteX18" fmla="*/ 449959 w 1526976"/>
              <a:gd name="connsiteY18" fmla="*/ 401052 h 1526976"/>
              <a:gd name="connsiteX19" fmla="*/ 726682 w 1526976"/>
              <a:gd name="connsiteY19" fmla="*/ 131366 h 1526976"/>
              <a:gd name="connsiteX20" fmla="*/ 1081753 w 1526976"/>
              <a:gd name="connsiteY20" fmla="*/ 446736 h 1526976"/>
              <a:gd name="connsiteX21" fmla="*/ 1032928 w 1526976"/>
              <a:gd name="connsiteY21" fmla="*/ 615525 h 1526976"/>
              <a:gd name="connsiteX22" fmla="*/ 997236 w 1526976"/>
              <a:gd name="connsiteY22" fmla="*/ 671722 h 1526976"/>
              <a:gd name="connsiteX23" fmla="*/ 994152 w 1526976"/>
              <a:gd name="connsiteY23" fmla="*/ 676571 h 1526976"/>
              <a:gd name="connsiteX24" fmla="*/ 764124 w 1526976"/>
              <a:gd name="connsiteY24" fmla="*/ 1066953 h 1526976"/>
              <a:gd name="connsiteX25" fmla="*/ 508333 w 1526976"/>
              <a:gd name="connsiteY25" fmla="*/ 634212 h 1526976"/>
              <a:gd name="connsiteX26" fmla="*/ 449959 w 1526976"/>
              <a:gd name="connsiteY26" fmla="*/ 401052 h 1526976"/>
              <a:gd name="connsiteX27" fmla="*/ 143210 w 1526976"/>
              <a:gd name="connsiteY27" fmla="*/ 1399236 h 1526976"/>
              <a:gd name="connsiteX28" fmla="*/ 244809 w 1526976"/>
              <a:gd name="connsiteY28" fmla="*/ 891235 h 1526976"/>
              <a:gd name="connsiteX29" fmla="*/ 524171 w 1526976"/>
              <a:gd name="connsiteY29" fmla="*/ 891235 h 1526976"/>
              <a:gd name="connsiteX30" fmla="*/ 672365 w 1526976"/>
              <a:gd name="connsiteY30" fmla="*/ 1167005 h 1526976"/>
              <a:gd name="connsiteX31" fmla="*/ 681613 w 1526976"/>
              <a:gd name="connsiteY31" fmla="*/ 1185453 h 1526976"/>
              <a:gd name="connsiteX32" fmla="*/ 707453 w 1526976"/>
              <a:gd name="connsiteY32" fmla="*/ 1237132 h 1526976"/>
              <a:gd name="connsiteX33" fmla="*/ 821050 w 1526976"/>
              <a:gd name="connsiteY33" fmla="*/ 1237120 h 1526976"/>
              <a:gd name="connsiteX34" fmla="*/ 875786 w 1526976"/>
              <a:gd name="connsiteY34" fmla="*/ 1127583 h 1526976"/>
              <a:gd name="connsiteX35" fmla="*/ 1009497 w 1526976"/>
              <a:gd name="connsiteY35" fmla="*/ 891235 h 1526976"/>
              <a:gd name="connsiteX36" fmla="*/ 1283689 w 1526976"/>
              <a:gd name="connsiteY36" fmla="*/ 891235 h 1526976"/>
              <a:gd name="connsiteX37" fmla="*/ 1385288 w 1526976"/>
              <a:gd name="connsiteY37" fmla="*/ 1399236 h 1526976"/>
              <a:gd name="connsiteX38" fmla="*/ 143210 w 1526976"/>
              <a:gd name="connsiteY38" fmla="*/ 1399236 h 1526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526976" h="1526976">
                <a:moveTo>
                  <a:pt x="1525019" y="1450284"/>
                </a:moveTo>
                <a:lnTo>
                  <a:pt x="1398018" y="815285"/>
                </a:lnTo>
                <a:cubicBezTo>
                  <a:pt x="1392083" y="785603"/>
                  <a:pt x="1366020" y="764237"/>
                  <a:pt x="1335752" y="764237"/>
                </a:cubicBezTo>
                <a:lnTo>
                  <a:pt x="1088914" y="764237"/>
                </a:lnTo>
                <a:cubicBezTo>
                  <a:pt x="1092968" y="757849"/>
                  <a:pt x="1097082" y="751375"/>
                  <a:pt x="1101303" y="744740"/>
                </a:cubicBezTo>
                <a:lnTo>
                  <a:pt x="1104387" y="739892"/>
                </a:lnTo>
                <a:cubicBezTo>
                  <a:pt x="1121805" y="712510"/>
                  <a:pt x="1130226" y="699259"/>
                  <a:pt x="1140230" y="683453"/>
                </a:cubicBezTo>
                <a:cubicBezTo>
                  <a:pt x="1184748" y="613138"/>
                  <a:pt x="1208751" y="531672"/>
                  <a:pt x="1208751" y="446736"/>
                </a:cubicBezTo>
                <a:cubicBezTo>
                  <a:pt x="1208751" y="181727"/>
                  <a:pt x="978514" y="-25112"/>
                  <a:pt x="712302" y="5184"/>
                </a:cubicBezTo>
                <a:cubicBezTo>
                  <a:pt x="514217" y="27779"/>
                  <a:pt x="351578" y="186263"/>
                  <a:pt x="324164" y="383579"/>
                </a:cubicBezTo>
                <a:cubicBezTo>
                  <a:pt x="307760" y="501698"/>
                  <a:pt x="337868" y="616924"/>
                  <a:pt x="406097" y="709563"/>
                </a:cubicBezTo>
                <a:cubicBezTo>
                  <a:pt x="419447" y="727661"/>
                  <a:pt x="432341" y="745788"/>
                  <a:pt x="444995" y="764237"/>
                </a:cubicBezTo>
                <a:lnTo>
                  <a:pt x="192752" y="764237"/>
                </a:lnTo>
                <a:cubicBezTo>
                  <a:pt x="162483" y="764237"/>
                  <a:pt x="136420" y="785603"/>
                  <a:pt x="130485" y="815285"/>
                </a:cubicBezTo>
                <a:lnTo>
                  <a:pt x="3487" y="1450284"/>
                </a:lnTo>
                <a:cubicBezTo>
                  <a:pt x="-4371" y="1489578"/>
                  <a:pt x="25683" y="1526237"/>
                  <a:pt x="65754" y="1526237"/>
                </a:cubicBezTo>
                <a:lnTo>
                  <a:pt x="1462753" y="1526237"/>
                </a:lnTo>
                <a:cubicBezTo>
                  <a:pt x="1502823" y="1526237"/>
                  <a:pt x="1532877" y="1489578"/>
                  <a:pt x="1525019" y="1450284"/>
                </a:cubicBezTo>
                <a:close/>
                <a:moveTo>
                  <a:pt x="449959" y="401052"/>
                </a:moveTo>
                <a:cubicBezTo>
                  <a:pt x="469390" y="261186"/>
                  <a:pt x="586167" y="147395"/>
                  <a:pt x="726682" y="131366"/>
                </a:cubicBezTo>
                <a:cubicBezTo>
                  <a:pt x="917345" y="109667"/>
                  <a:pt x="1081753" y="257364"/>
                  <a:pt x="1081753" y="446736"/>
                </a:cubicBezTo>
                <a:cubicBezTo>
                  <a:pt x="1081753" y="507428"/>
                  <a:pt x="1064682" y="565367"/>
                  <a:pt x="1032928" y="615525"/>
                </a:cubicBezTo>
                <a:cubicBezTo>
                  <a:pt x="1022986" y="631229"/>
                  <a:pt x="1014607" y="644421"/>
                  <a:pt x="997236" y="671722"/>
                </a:cubicBezTo>
                <a:lnTo>
                  <a:pt x="994152" y="676571"/>
                </a:lnTo>
                <a:cubicBezTo>
                  <a:pt x="874649" y="864419"/>
                  <a:pt x="820964" y="953755"/>
                  <a:pt x="764124" y="1066953"/>
                </a:cubicBezTo>
                <a:cubicBezTo>
                  <a:pt x="665314" y="872396"/>
                  <a:pt x="596630" y="753911"/>
                  <a:pt x="508333" y="634212"/>
                </a:cubicBezTo>
                <a:cubicBezTo>
                  <a:pt x="459586" y="568025"/>
                  <a:pt x="438157" y="486024"/>
                  <a:pt x="449959" y="401052"/>
                </a:cubicBezTo>
                <a:close/>
                <a:moveTo>
                  <a:pt x="143210" y="1399236"/>
                </a:moveTo>
                <a:lnTo>
                  <a:pt x="244809" y="891235"/>
                </a:lnTo>
                <a:lnTo>
                  <a:pt x="524171" y="891235"/>
                </a:lnTo>
                <a:cubicBezTo>
                  <a:pt x="570936" y="970406"/>
                  <a:pt x="616468" y="1055758"/>
                  <a:pt x="672365" y="1167005"/>
                </a:cubicBezTo>
                <a:cubicBezTo>
                  <a:pt x="675422" y="1173089"/>
                  <a:pt x="678494" y="1179217"/>
                  <a:pt x="681613" y="1185453"/>
                </a:cubicBezTo>
                <a:lnTo>
                  <a:pt x="707453" y="1237132"/>
                </a:lnTo>
                <a:cubicBezTo>
                  <a:pt x="730858" y="1283942"/>
                  <a:pt x="797658" y="1283933"/>
                  <a:pt x="821050" y="1237120"/>
                </a:cubicBezTo>
                <a:lnTo>
                  <a:pt x="875786" y="1127583"/>
                </a:lnTo>
                <a:cubicBezTo>
                  <a:pt x="912342" y="1054574"/>
                  <a:pt x="953844" y="981740"/>
                  <a:pt x="1009497" y="891235"/>
                </a:cubicBezTo>
                <a:lnTo>
                  <a:pt x="1283689" y="891235"/>
                </a:lnTo>
                <a:lnTo>
                  <a:pt x="1385288" y="1399236"/>
                </a:lnTo>
                <a:lnTo>
                  <a:pt x="143210" y="1399236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endParaRPr lang="zh-CN" altLang="en-US"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10"/>
            </p:custDataLst>
          </p:nvPr>
        </p:nvSpPr>
        <p:spPr>
          <a:xfrm flipH="1">
            <a:off x="760222" y="3193872"/>
            <a:ext cx="3080238" cy="638003"/>
          </a:xfrm>
          <a:prstGeom prst="rect">
            <a:avLst/>
          </a:prstGeom>
          <a:noFill/>
        </p:spPr>
        <p:txBody>
          <a:bodyPr wrap="square" lIns="86402" tIns="43201" rIns="86402" bIns="43201" anchor="ctr" anchorCtr="0">
            <a:normAutofit/>
          </a:bodyPr>
          <a:lstStyle/>
          <a:p>
            <a:pPr algn="r"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1325"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</a:t>
            </a:r>
            <a:r>
              <a:rPr lang="zh-CN" altLang="en-US" sz="1325"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千人千面展示</a:t>
            </a:r>
            <a:endParaRPr lang="zh-CN" altLang="en-US" sz="1325" spc="15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椭圆 55"/>
          <p:cNvSpPr/>
          <p:nvPr>
            <p:custDataLst>
              <p:tags r:id="rId11"/>
            </p:custDataLst>
          </p:nvPr>
        </p:nvSpPr>
        <p:spPr>
          <a:xfrm>
            <a:off x="3974604" y="4194995"/>
            <a:ext cx="1001104" cy="1001104"/>
          </a:xfrm>
          <a:prstGeom prst="ellipse">
            <a:avLst/>
          </a:prstGeom>
          <a:solidFill>
            <a:srgbClr val="1F74A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86402" tIns="43201" rIns="86402" bIns="43201" anchor="ctr">
            <a:normAutofit/>
          </a:bodyPr>
          <a:lstStyle/>
          <a:p>
            <a:pPr algn="ctr">
              <a:lnSpc>
                <a:spcPct val="120000"/>
              </a:lnSpc>
            </a:pPr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8" name="PA-任意多边形: 形状 2037"/>
          <p:cNvSpPr/>
          <p:nvPr>
            <p:custDataLst>
              <p:tags r:id="rId12"/>
            </p:custDataLst>
          </p:nvPr>
        </p:nvSpPr>
        <p:spPr>
          <a:xfrm>
            <a:off x="4352050" y="4517020"/>
            <a:ext cx="246212" cy="247121"/>
          </a:xfrm>
          <a:custGeom>
            <a:avLst/>
            <a:gdLst>
              <a:gd name="connsiteX0" fmla="*/ 404068 w 806648"/>
              <a:gd name="connsiteY0" fmla="*/ 2232 h 809625"/>
              <a:gd name="connsiteX1" fmla="*/ 2232 w 806648"/>
              <a:gd name="connsiteY1" fmla="*/ 407045 h 809625"/>
              <a:gd name="connsiteX2" fmla="*/ 404068 w 806648"/>
              <a:gd name="connsiteY2" fmla="*/ 808881 h 809625"/>
              <a:gd name="connsiteX3" fmla="*/ 805904 w 806648"/>
              <a:gd name="connsiteY3" fmla="*/ 407045 h 809625"/>
              <a:gd name="connsiteX4" fmla="*/ 404068 w 806648"/>
              <a:gd name="connsiteY4" fmla="*/ 2232 h 809625"/>
              <a:gd name="connsiteX5" fmla="*/ 404068 w 806648"/>
              <a:gd name="connsiteY5" fmla="*/ 719584 h 809625"/>
              <a:gd name="connsiteX6" fmla="*/ 91529 w 806648"/>
              <a:gd name="connsiteY6" fmla="*/ 407045 h 809625"/>
              <a:gd name="connsiteX7" fmla="*/ 404068 w 806648"/>
              <a:gd name="connsiteY7" fmla="*/ 91529 h 809625"/>
              <a:gd name="connsiteX8" fmla="*/ 716607 w 806648"/>
              <a:gd name="connsiteY8" fmla="*/ 407045 h 809625"/>
              <a:gd name="connsiteX9" fmla="*/ 404068 w 806648"/>
              <a:gd name="connsiteY9" fmla="*/ 719584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6648" h="809625">
                <a:moveTo>
                  <a:pt x="404068" y="2232"/>
                </a:moveTo>
                <a:cubicBezTo>
                  <a:pt x="182398" y="2232"/>
                  <a:pt x="2232" y="185074"/>
                  <a:pt x="2232" y="407045"/>
                </a:cubicBezTo>
                <a:cubicBezTo>
                  <a:pt x="2232" y="625626"/>
                  <a:pt x="178120" y="808881"/>
                  <a:pt x="404068" y="808881"/>
                </a:cubicBezTo>
                <a:cubicBezTo>
                  <a:pt x="629647" y="808881"/>
                  <a:pt x="805904" y="626004"/>
                  <a:pt x="805904" y="407045"/>
                </a:cubicBezTo>
                <a:cubicBezTo>
                  <a:pt x="805904" y="185354"/>
                  <a:pt x="626040" y="2232"/>
                  <a:pt x="404068" y="2232"/>
                </a:cubicBezTo>
                <a:close/>
                <a:moveTo>
                  <a:pt x="404068" y="719584"/>
                </a:moveTo>
                <a:cubicBezTo>
                  <a:pt x="228606" y="719584"/>
                  <a:pt x="91529" y="577340"/>
                  <a:pt x="91529" y="407045"/>
                </a:cubicBezTo>
                <a:cubicBezTo>
                  <a:pt x="91529" y="233071"/>
                  <a:pt x="231734" y="91529"/>
                  <a:pt x="404068" y="91529"/>
                </a:cubicBezTo>
                <a:cubicBezTo>
                  <a:pt x="576402" y="91529"/>
                  <a:pt x="716607" y="233071"/>
                  <a:pt x="716607" y="407045"/>
                </a:cubicBezTo>
                <a:cubicBezTo>
                  <a:pt x="716607" y="577742"/>
                  <a:pt x="579117" y="719584"/>
                  <a:pt x="404068" y="719584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endParaRPr lang="zh-CN" altLang="en-US"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" name="PA-任意多边形: 形状 2038"/>
          <p:cNvSpPr/>
          <p:nvPr>
            <p:custDataLst>
              <p:tags r:id="rId13"/>
            </p:custDataLst>
          </p:nvPr>
        </p:nvSpPr>
        <p:spPr>
          <a:xfrm>
            <a:off x="4297538" y="4462509"/>
            <a:ext cx="355235" cy="466077"/>
          </a:xfrm>
          <a:custGeom>
            <a:avLst/>
            <a:gdLst>
              <a:gd name="connsiteX0" fmla="*/ 582662 w 1163835"/>
              <a:gd name="connsiteY0" fmla="*/ 2232 h 1526976"/>
              <a:gd name="connsiteX1" fmla="*/ 2232 w 1163835"/>
              <a:gd name="connsiteY1" fmla="*/ 585639 h 1526976"/>
              <a:gd name="connsiteX2" fmla="*/ 117994 w 1163835"/>
              <a:gd name="connsiteY2" fmla="*/ 933518 h 1526976"/>
              <a:gd name="connsiteX3" fmla="*/ 546878 w 1163835"/>
              <a:gd name="connsiteY3" fmla="*/ 1508287 h 1526976"/>
              <a:gd name="connsiteX4" fmla="*/ 582662 w 1163835"/>
              <a:gd name="connsiteY4" fmla="*/ 1526232 h 1526976"/>
              <a:gd name="connsiteX5" fmla="*/ 618446 w 1163835"/>
              <a:gd name="connsiteY5" fmla="*/ 1508287 h 1526976"/>
              <a:gd name="connsiteX6" fmla="*/ 1047265 w 1163835"/>
              <a:gd name="connsiteY6" fmla="*/ 933608 h 1526976"/>
              <a:gd name="connsiteX7" fmla="*/ 1163092 w 1163835"/>
              <a:gd name="connsiteY7" fmla="*/ 585639 h 1526976"/>
              <a:gd name="connsiteX8" fmla="*/ 582662 w 1163835"/>
              <a:gd name="connsiteY8" fmla="*/ 2232 h 1526976"/>
              <a:gd name="connsiteX9" fmla="*/ 975762 w 1163835"/>
              <a:gd name="connsiteY9" fmla="*/ 880113 h 1526976"/>
              <a:gd name="connsiteX10" fmla="*/ 582662 w 1163835"/>
              <a:gd name="connsiteY10" fmla="*/ 1406926 h 1526976"/>
              <a:gd name="connsiteX11" fmla="*/ 189497 w 1163835"/>
              <a:gd name="connsiteY11" fmla="*/ 880027 h 1526976"/>
              <a:gd name="connsiteX12" fmla="*/ 91529 w 1163835"/>
              <a:gd name="connsiteY12" fmla="*/ 585639 h 1526976"/>
              <a:gd name="connsiteX13" fmla="*/ 582662 w 1163835"/>
              <a:gd name="connsiteY13" fmla="*/ 91529 h 1526976"/>
              <a:gd name="connsiteX14" fmla="*/ 1073795 w 1163835"/>
              <a:gd name="connsiteY14" fmla="*/ 585639 h 1526976"/>
              <a:gd name="connsiteX15" fmla="*/ 975762 w 1163835"/>
              <a:gd name="connsiteY15" fmla="*/ 880113 h 1526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63835" h="1526976">
                <a:moveTo>
                  <a:pt x="582662" y="2232"/>
                </a:moveTo>
                <a:cubicBezTo>
                  <a:pt x="262613" y="2232"/>
                  <a:pt x="2232" y="263947"/>
                  <a:pt x="2232" y="585639"/>
                </a:cubicBezTo>
                <a:cubicBezTo>
                  <a:pt x="2232" y="712253"/>
                  <a:pt x="42285" y="832577"/>
                  <a:pt x="117994" y="933518"/>
                </a:cubicBezTo>
                <a:lnTo>
                  <a:pt x="546878" y="1508287"/>
                </a:lnTo>
                <a:cubicBezTo>
                  <a:pt x="555305" y="1519580"/>
                  <a:pt x="568571" y="1526232"/>
                  <a:pt x="582662" y="1526232"/>
                </a:cubicBezTo>
                <a:cubicBezTo>
                  <a:pt x="596753" y="1526232"/>
                  <a:pt x="610020" y="1519580"/>
                  <a:pt x="618446" y="1508287"/>
                </a:cubicBezTo>
                <a:lnTo>
                  <a:pt x="1047265" y="933608"/>
                </a:lnTo>
                <a:cubicBezTo>
                  <a:pt x="1123039" y="832577"/>
                  <a:pt x="1163092" y="712253"/>
                  <a:pt x="1163092" y="585639"/>
                </a:cubicBezTo>
                <a:cubicBezTo>
                  <a:pt x="1163092" y="263947"/>
                  <a:pt x="902711" y="2232"/>
                  <a:pt x="582662" y="2232"/>
                </a:cubicBezTo>
                <a:close/>
                <a:moveTo>
                  <a:pt x="975762" y="880113"/>
                </a:moveTo>
                <a:lnTo>
                  <a:pt x="582662" y="1406926"/>
                </a:lnTo>
                <a:lnTo>
                  <a:pt x="189497" y="880027"/>
                </a:lnTo>
                <a:cubicBezTo>
                  <a:pt x="125406" y="794576"/>
                  <a:pt x="91529" y="692780"/>
                  <a:pt x="91529" y="585639"/>
                </a:cubicBezTo>
                <a:cubicBezTo>
                  <a:pt x="91529" y="313185"/>
                  <a:pt x="311851" y="91529"/>
                  <a:pt x="582662" y="91529"/>
                </a:cubicBezTo>
                <a:cubicBezTo>
                  <a:pt x="853473" y="91529"/>
                  <a:pt x="1073795" y="313185"/>
                  <a:pt x="1073795" y="585639"/>
                </a:cubicBezTo>
                <a:cubicBezTo>
                  <a:pt x="1073795" y="692780"/>
                  <a:pt x="1039919" y="794576"/>
                  <a:pt x="975762" y="880113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endParaRPr lang="zh-CN" altLang="en-US"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" name="PA-任意多边形: 形状 2039"/>
          <p:cNvSpPr/>
          <p:nvPr>
            <p:custDataLst>
              <p:tags r:id="rId14"/>
            </p:custDataLst>
          </p:nvPr>
        </p:nvSpPr>
        <p:spPr>
          <a:xfrm>
            <a:off x="4433818" y="4586068"/>
            <a:ext cx="82677" cy="109932"/>
          </a:xfrm>
          <a:custGeom>
            <a:avLst/>
            <a:gdLst>
              <a:gd name="connsiteX0" fmla="*/ 225475 w 270867"/>
              <a:gd name="connsiteY0" fmla="*/ 2232 h 360164"/>
              <a:gd name="connsiteX1" fmla="*/ 180826 w 270867"/>
              <a:gd name="connsiteY1" fmla="*/ 46881 h 360164"/>
              <a:gd name="connsiteX2" fmla="*/ 180826 w 270867"/>
              <a:gd name="connsiteY2" fmla="*/ 136178 h 360164"/>
              <a:gd name="connsiteX3" fmla="*/ 91529 w 270867"/>
              <a:gd name="connsiteY3" fmla="*/ 136178 h 360164"/>
              <a:gd name="connsiteX4" fmla="*/ 91529 w 270867"/>
              <a:gd name="connsiteY4" fmla="*/ 46881 h 360164"/>
              <a:gd name="connsiteX5" fmla="*/ 46881 w 270867"/>
              <a:gd name="connsiteY5" fmla="*/ 2232 h 360164"/>
              <a:gd name="connsiteX6" fmla="*/ 2232 w 270867"/>
              <a:gd name="connsiteY6" fmla="*/ 46881 h 360164"/>
              <a:gd name="connsiteX7" fmla="*/ 2232 w 270867"/>
              <a:gd name="connsiteY7" fmla="*/ 314772 h 360164"/>
              <a:gd name="connsiteX8" fmla="*/ 46881 w 270867"/>
              <a:gd name="connsiteY8" fmla="*/ 359420 h 360164"/>
              <a:gd name="connsiteX9" fmla="*/ 91529 w 270867"/>
              <a:gd name="connsiteY9" fmla="*/ 314772 h 360164"/>
              <a:gd name="connsiteX10" fmla="*/ 91529 w 270867"/>
              <a:gd name="connsiteY10" fmla="*/ 225475 h 360164"/>
              <a:gd name="connsiteX11" fmla="*/ 180826 w 270867"/>
              <a:gd name="connsiteY11" fmla="*/ 225475 h 360164"/>
              <a:gd name="connsiteX12" fmla="*/ 180826 w 270867"/>
              <a:gd name="connsiteY12" fmla="*/ 314772 h 360164"/>
              <a:gd name="connsiteX13" fmla="*/ 225475 w 270867"/>
              <a:gd name="connsiteY13" fmla="*/ 359420 h 360164"/>
              <a:gd name="connsiteX14" fmla="*/ 270123 w 270867"/>
              <a:gd name="connsiteY14" fmla="*/ 314772 h 360164"/>
              <a:gd name="connsiteX15" fmla="*/ 270123 w 270867"/>
              <a:gd name="connsiteY15" fmla="*/ 46881 h 360164"/>
              <a:gd name="connsiteX16" fmla="*/ 225475 w 270867"/>
              <a:gd name="connsiteY16" fmla="*/ 2232 h 360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0867" h="360164">
                <a:moveTo>
                  <a:pt x="225475" y="2232"/>
                </a:moveTo>
                <a:cubicBezTo>
                  <a:pt x="200817" y="2232"/>
                  <a:pt x="180826" y="22223"/>
                  <a:pt x="180826" y="46881"/>
                </a:cubicBezTo>
                <a:lnTo>
                  <a:pt x="180826" y="136178"/>
                </a:lnTo>
                <a:lnTo>
                  <a:pt x="91529" y="136178"/>
                </a:lnTo>
                <a:lnTo>
                  <a:pt x="91529" y="46881"/>
                </a:lnTo>
                <a:cubicBezTo>
                  <a:pt x="91529" y="22223"/>
                  <a:pt x="71539" y="2232"/>
                  <a:pt x="46881" y="2232"/>
                </a:cubicBezTo>
                <a:cubicBezTo>
                  <a:pt x="22223" y="2232"/>
                  <a:pt x="2232" y="22223"/>
                  <a:pt x="2232" y="46881"/>
                </a:cubicBezTo>
                <a:lnTo>
                  <a:pt x="2232" y="314772"/>
                </a:lnTo>
                <a:cubicBezTo>
                  <a:pt x="2232" y="339429"/>
                  <a:pt x="22223" y="359420"/>
                  <a:pt x="46881" y="359420"/>
                </a:cubicBezTo>
                <a:cubicBezTo>
                  <a:pt x="71539" y="359420"/>
                  <a:pt x="91529" y="339429"/>
                  <a:pt x="91529" y="314772"/>
                </a:cubicBezTo>
                <a:lnTo>
                  <a:pt x="91529" y="225475"/>
                </a:lnTo>
                <a:lnTo>
                  <a:pt x="180826" y="225475"/>
                </a:lnTo>
                <a:lnTo>
                  <a:pt x="180826" y="314772"/>
                </a:lnTo>
                <a:cubicBezTo>
                  <a:pt x="180826" y="339429"/>
                  <a:pt x="200817" y="359420"/>
                  <a:pt x="225475" y="359420"/>
                </a:cubicBezTo>
                <a:cubicBezTo>
                  <a:pt x="250132" y="359420"/>
                  <a:pt x="270123" y="339429"/>
                  <a:pt x="270123" y="314772"/>
                </a:cubicBezTo>
                <a:lnTo>
                  <a:pt x="270123" y="46881"/>
                </a:lnTo>
                <a:cubicBezTo>
                  <a:pt x="270123" y="22223"/>
                  <a:pt x="250132" y="2232"/>
                  <a:pt x="225475" y="2232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endParaRPr lang="zh-CN" altLang="en-US"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文本框 53"/>
          <p:cNvSpPr txBox="1"/>
          <p:nvPr>
            <p:custDataLst>
              <p:tags r:id="rId15"/>
            </p:custDataLst>
          </p:nvPr>
        </p:nvSpPr>
        <p:spPr>
          <a:xfrm flipH="1">
            <a:off x="760222" y="4376545"/>
            <a:ext cx="3080238" cy="638003"/>
          </a:xfrm>
          <a:prstGeom prst="rect">
            <a:avLst/>
          </a:prstGeom>
          <a:noFill/>
        </p:spPr>
        <p:txBody>
          <a:bodyPr wrap="square" lIns="86402" tIns="43201" rIns="86402" bIns="43201" anchor="ctr" anchorCtr="0">
            <a:normAutofit/>
          </a:bodyPr>
          <a:lstStyle/>
          <a:p>
            <a:pPr algn="r"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1325"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</a:t>
            </a:r>
            <a:r>
              <a:rPr lang="zh-CN" altLang="en-US" sz="1325"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流量意向度高</a:t>
            </a:r>
            <a:endParaRPr lang="zh-CN" altLang="en-US" sz="1325" spc="15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0" name="直接连接符 9"/>
          <p:cNvCxnSpPr/>
          <p:nvPr>
            <p:custDataLst>
              <p:tags r:id="rId16"/>
            </p:custDataLst>
          </p:nvPr>
        </p:nvCxnSpPr>
        <p:spPr>
          <a:xfrm>
            <a:off x="847449" y="2921537"/>
            <a:ext cx="2869571" cy="0"/>
          </a:xfrm>
          <a:prstGeom prst="line">
            <a:avLst/>
          </a:prstGeom>
          <a:noFill/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2" name="直接连接符 1"/>
          <p:cNvCxnSpPr/>
          <p:nvPr>
            <p:custDataLst>
              <p:tags r:id="rId17"/>
            </p:custDataLst>
          </p:nvPr>
        </p:nvCxnSpPr>
        <p:spPr>
          <a:xfrm>
            <a:off x="847449" y="4104210"/>
            <a:ext cx="2869571" cy="0"/>
          </a:xfrm>
          <a:prstGeom prst="line">
            <a:avLst/>
          </a:prstGeom>
          <a:noFill/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3" name="矩形 2"/>
          <p:cNvSpPr/>
          <p:nvPr>
            <p:custDataLst>
              <p:tags r:id="rId18"/>
            </p:custDataLst>
          </p:nvPr>
        </p:nvSpPr>
        <p:spPr>
          <a:xfrm>
            <a:off x="7681613" y="1284076"/>
            <a:ext cx="3083124" cy="484612"/>
          </a:xfrm>
          <a:prstGeom prst="rect">
            <a:avLst/>
          </a:prstGeom>
        </p:spPr>
        <p:txBody>
          <a:bodyPr wrap="square" lIns="86402" tIns="43201" rIns="86402" bIns="43201" anchor="ctr">
            <a:normAutofit lnSpcReduction="10000"/>
          </a:bodyPr>
          <a:lstStyle/>
          <a:p>
            <a:pPr lvl="0"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270" b="1" spc="30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排行版</a:t>
            </a:r>
            <a:endParaRPr lang="zh-CN" altLang="en-US" sz="2270" b="1" spc="3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椭圆 4"/>
          <p:cNvSpPr/>
          <p:nvPr>
            <p:custDataLst>
              <p:tags r:id="rId19"/>
            </p:custDataLst>
          </p:nvPr>
        </p:nvSpPr>
        <p:spPr>
          <a:xfrm flipH="1">
            <a:off x="6546367" y="1829649"/>
            <a:ext cx="1001104" cy="1001104"/>
          </a:xfrm>
          <a:prstGeom prst="ellipse">
            <a:avLst/>
          </a:prstGeom>
          <a:solidFill>
            <a:srgbClr val="1AA3A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86402" tIns="43201" rIns="86402" bIns="43201" anchor="ctr">
            <a:normAutofit/>
          </a:bodyPr>
          <a:lstStyle/>
          <a:p>
            <a:pPr algn="ctr">
              <a:lnSpc>
                <a:spcPct val="120000"/>
              </a:lnSpc>
            </a:pPr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20"/>
            </p:custDataLst>
          </p:nvPr>
        </p:nvSpPr>
        <p:spPr bwMode="auto">
          <a:xfrm flipH="1">
            <a:off x="6835067" y="2123122"/>
            <a:ext cx="423706" cy="414157"/>
          </a:xfrm>
          <a:custGeom>
            <a:avLst/>
            <a:gdLst>
              <a:gd name="connsiteX0" fmla="*/ 163904 w 607933"/>
              <a:gd name="connsiteY0" fmla="*/ 368072 h 594235"/>
              <a:gd name="connsiteX1" fmla="*/ 194698 w 607933"/>
              <a:gd name="connsiteY1" fmla="*/ 416677 h 594235"/>
              <a:gd name="connsiteX2" fmla="*/ 52648 w 607933"/>
              <a:gd name="connsiteY2" fmla="*/ 475202 h 594235"/>
              <a:gd name="connsiteX3" fmla="*/ 303966 w 607933"/>
              <a:gd name="connsiteY3" fmla="*/ 542654 h 594235"/>
              <a:gd name="connsiteX4" fmla="*/ 555285 w 607933"/>
              <a:gd name="connsiteY4" fmla="*/ 475202 h 594235"/>
              <a:gd name="connsiteX5" fmla="*/ 412242 w 607933"/>
              <a:gd name="connsiteY5" fmla="*/ 416677 h 594235"/>
              <a:gd name="connsiteX6" fmla="*/ 444030 w 607933"/>
              <a:gd name="connsiteY6" fmla="*/ 368072 h 594235"/>
              <a:gd name="connsiteX7" fmla="*/ 607933 w 607933"/>
              <a:gd name="connsiteY7" fmla="*/ 475202 h 594235"/>
              <a:gd name="connsiteX8" fmla="*/ 303966 w 607933"/>
              <a:gd name="connsiteY8" fmla="*/ 594235 h 594235"/>
              <a:gd name="connsiteX9" fmla="*/ 0 w 607933"/>
              <a:gd name="connsiteY9" fmla="*/ 475202 h 594235"/>
              <a:gd name="connsiteX10" fmla="*/ 163904 w 607933"/>
              <a:gd name="connsiteY10" fmla="*/ 368072 h 594235"/>
              <a:gd name="connsiteX11" fmla="*/ 304444 w 607933"/>
              <a:gd name="connsiteY11" fmla="*/ 119134 h 594235"/>
              <a:gd name="connsiteX12" fmla="*/ 368550 w 607933"/>
              <a:gd name="connsiteY12" fmla="*/ 183559 h 594235"/>
              <a:gd name="connsiteX13" fmla="*/ 304444 w 607933"/>
              <a:gd name="connsiteY13" fmla="*/ 247984 h 594235"/>
              <a:gd name="connsiteX14" fmla="*/ 240338 w 607933"/>
              <a:gd name="connsiteY14" fmla="*/ 183559 h 594235"/>
              <a:gd name="connsiteX15" fmla="*/ 304444 w 607933"/>
              <a:gd name="connsiteY15" fmla="*/ 119134 h 594235"/>
              <a:gd name="connsiteX16" fmla="*/ 304941 w 607933"/>
              <a:gd name="connsiteY16" fmla="*/ 78375 h 594235"/>
              <a:gd name="connsiteX17" fmla="*/ 198655 w 607933"/>
              <a:gd name="connsiteY17" fmla="*/ 183536 h 594235"/>
              <a:gd name="connsiteX18" fmla="*/ 304941 w 607933"/>
              <a:gd name="connsiteY18" fmla="*/ 288698 h 594235"/>
              <a:gd name="connsiteX19" fmla="*/ 410234 w 607933"/>
              <a:gd name="connsiteY19" fmla="*/ 183536 h 594235"/>
              <a:gd name="connsiteX20" fmla="*/ 304941 w 607933"/>
              <a:gd name="connsiteY20" fmla="*/ 78375 h 594235"/>
              <a:gd name="connsiteX21" fmla="*/ 304941 w 607933"/>
              <a:gd name="connsiteY21" fmla="*/ 0 h 594235"/>
              <a:gd name="connsiteX22" fmla="*/ 482747 w 607933"/>
              <a:gd name="connsiteY22" fmla="*/ 178576 h 594235"/>
              <a:gd name="connsiteX23" fmla="*/ 338714 w 607933"/>
              <a:gd name="connsiteY23" fmla="*/ 454376 h 594235"/>
              <a:gd name="connsiteX24" fmla="*/ 304941 w 607933"/>
              <a:gd name="connsiteY24" fmla="*/ 472234 h 594235"/>
              <a:gd name="connsiteX25" fmla="*/ 270175 w 607933"/>
              <a:gd name="connsiteY25" fmla="*/ 454376 h 594235"/>
              <a:gd name="connsiteX26" fmla="*/ 126142 w 607933"/>
              <a:gd name="connsiteY26" fmla="*/ 178576 h 594235"/>
              <a:gd name="connsiteX27" fmla="*/ 304941 w 607933"/>
              <a:gd name="connsiteY27" fmla="*/ 0 h 594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7933" h="594235">
                <a:moveTo>
                  <a:pt x="163904" y="368072"/>
                </a:moveTo>
                <a:cubicBezTo>
                  <a:pt x="173837" y="383943"/>
                  <a:pt x="183771" y="399814"/>
                  <a:pt x="194698" y="416677"/>
                </a:cubicBezTo>
                <a:cubicBezTo>
                  <a:pt x="100329" y="430564"/>
                  <a:pt x="52648" y="460323"/>
                  <a:pt x="52648" y="475202"/>
                </a:cubicBezTo>
                <a:cubicBezTo>
                  <a:pt x="52648" y="495041"/>
                  <a:pt x="138076" y="542654"/>
                  <a:pt x="303966" y="542654"/>
                </a:cubicBezTo>
                <a:cubicBezTo>
                  <a:pt x="469857" y="542654"/>
                  <a:pt x="555285" y="495041"/>
                  <a:pt x="555285" y="475202"/>
                </a:cubicBezTo>
                <a:cubicBezTo>
                  <a:pt x="555285" y="460323"/>
                  <a:pt x="506611" y="430564"/>
                  <a:pt x="412242" y="416677"/>
                </a:cubicBezTo>
                <a:cubicBezTo>
                  <a:pt x="424162" y="399814"/>
                  <a:pt x="434096" y="383943"/>
                  <a:pt x="444030" y="368072"/>
                </a:cubicBezTo>
                <a:cubicBezTo>
                  <a:pt x="536412" y="385927"/>
                  <a:pt x="607933" y="421637"/>
                  <a:pt x="607933" y="475202"/>
                </a:cubicBezTo>
                <a:cubicBezTo>
                  <a:pt x="607933" y="553565"/>
                  <a:pt x="454956" y="594235"/>
                  <a:pt x="303966" y="594235"/>
                </a:cubicBezTo>
                <a:cubicBezTo>
                  <a:pt x="152977" y="594235"/>
                  <a:pt x="0" y="553565"/>
                  <a:pt x="0" y="475202"/>
                </a:cubicBezTo>
                <a:cubicBezTo>
                  <a:pt x="0" y="421637"/>
                  <a:pt x="70528" y="385927"/>
                  <a:pt x="163904" y="368072"/>
                </a:cubicBezTo>
                <a:close/>
                <a:moveTo>
                  <a:pt x="304444" y="119134"/>
                </a:moveTo>
                <a:cubicBezTo>
                  <a:pt x="339849" y="119134"/>
                  <a:pt x="368550" y="147978"/>
                  <a:pt x="368550" y="183559"/>
                </a:cubicBezTo>
                <a:cubicBezTo>
                  <a:pt x="368550" y="219140"/>
                  <a:pt x="339849" y="247984"/>
                  <a:pt x="304444" y="247984"/>
                </a:cubicBezTo>
                <a:cubicBezTo>
                  <a:pt x="269039" y="247984"/>
                  <a:pt x="240338" y="219140"/>
                  <a:pt x="240338" y="183559"/>
                </a:cubicBezTo>
                <a:cubicBezTo>
                  <a:pt x="240338" y="147978"/>
                  <a:pt x="269039" y="119134"/>
                  <a:pt x="304444" y="119134"/>
                </a:cubicBezTo>
                <a:close/>
                <a:moveTo>
                  <a:pt x="304941" y="78375"/>
                </a:moveTo>
                <a:cubicBezTo>
                  <a:pt x="246335" y="78375"/>
                  <a:pt x="198655" y="125003"/>
                  <a:pt x="198655" y="183536"/>
                </a:cubicBezTo>
                <a:cubicBezTo>
                  <a:pt x="198655" y="242070"/>
                  <a:pt x="246335" y="288698"/>
                  <a:pt x="304941" y="288698"/>
                </a:cubicBezTo>
                <a:cubicBezTo>
                  <a:pt x="362554" y="288698"/>
                  <a:pt x="410234" y="242070"/>
                  <a:pt x="410234" y="183536"/>
                </a:cubicBezTo>
                <a:cubicBezTo>
                  <a:pt x="410234" y="125003"/>
                  <a:pt x="362554" y="78375"/>
                  <a:pt x="304941" y="78375"/>
                </a:cubicBezTo>
                <a:close/>
                <a:moveTo>
                  <a:pt x="304941" y="0"/>
                </a:moveTo>
                <a:cubicBezTo>
                  <a:pt x="403281" y="0"/>
                  <a:pt x="482747" y="80359"/>
                  <a:pt x="482747" y="178576"/>
                </a:cubicBezTo>
                <a:cubicBezTo>
                  <a:pt x="482747" y="249014"/>
                  <a:pt x="391361" y="383938"/>
                  <a:pt x="338714" y="454376"/>
                </a:cubicBezTo>
                <a:cubicBezTo>
                  <a:pt x="330768" y="465289"/>
                  <a:pt x="317854" y="472234"/>
                  <a:pt x="304941" y="472234"/>
                </a:cubicBezTo>
                <a:cubicBezTo>
                  <a:pt x="291035" y="472234"/>
                  <a:pt x="278121" y="465289"/>
                  <a:pt x="270175" y="454376"/>
                </a:cubicBezTo>
                <a:cubicBezTo>
                  <a:pt x="217528" y="383938"/>
                  <a:pt x="126142" y="249014"/>
                  <a:pt x="126142" y="178576"/>
                </a:cubicBezTo>
                <a:cubicBezTo>
                  <a:pt x="126142" y="80359"/>
                  <a:pt x="205608" y="0"/>
                  <a:pt x="304941" y="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wrap="square" lIns="86402" tIns="43201" rIns="86402" bIns="43201">
            <a:normAutofit/>
          </a:bodyPr>
          <a:lstStyle/>
          <a:p>
            <a:pPr>
              <a:lnSpc>
                <a:spcPct val="120000"/>
              </a:lnSpc>
            </a:pPr>
            <a:endParaRPr lang="zh-CN" altLang="en-US"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1"/>
            </p:custDataLst>
          </p:nvPr>
        </p:nvSpPr>
        <p:spPr>
          <a:xfrm>
            <a:off x="7681616" y="2011199"/>
            <a:ext cx="3083123" cy="638003"/>
          </a:xfrm>
          <a:prstGeom prst="rect">
            <a:avLst/>
          </a:prstGeom>
          <a:noFill/>
        </p:spPr>
        <p:txBody>
          <a:bodyPr wrap="square" lIns="86402" tIns="43201" rIns="86402" bIns="43201" anchor="ctr" anchorCtr="0">
            <a:normAutofit/>
          </a:bodyPr>
          <a:lstStyle/>
          <a:p>
            <a:pPr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1325"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</a:t>
            </a:r>
            <a:r>
              <a:rPr lang="zh-CN" altLang="en-US" sz="1325"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有明显排名</a:t>
            </a:r>
            <a:endParaRPr lang="zh-CN" altLang="en-US" sz="1325" spc="15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椭圆 71"/>
          <p:cNvSpPr/>
          <p:nvPr>
            <p:custDataLst>
              <p:tags r:id="rId22"/>
            </p:custDataLst>
          </p:nvPr>
        </p:nvSpPr>
        <p:spPr>
          <a:xfrm flipH="1">
            <a:off x="6546367" y="3012321"/>
            <a:ext cx="1001104" cy="1001104"/>
          </a:xfrm>
          <a:prstGeom prst="ellipse">
            <a:avLst/>
          </a:prstGeom>
          <a:solidFill>
            <a:srgbClr val="1AA3A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86402" tIns="43201" rIns="86402" bIns="43201" anchor="ctr">
            <a:normAutofit/>
          </a:bodyPr>
          <a:lstStyle/>
          <a:p>
            <a:pPr algn="ctr">
              <a:lnSpc>
                <a:spcPct val="120000"/>
              </a:lnSpc>
            </a:pPr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PA-任意多边形: 形状 1716"/>
          <p:cNvSpPr/>
          <p:nvPr>
            <p:custDataLst>
              <p:tags r:id="rId23"/>
            </p:custDataLst>
          </p:nvPr>
        </p:nvSpPr>
        <p:spPr>
          <a:xfrm>
            <a:off x="6993651" y="3371500"/>
            <a:ext cx="106546" cy="106546"/>
          </a:xfrm>
          <a:custGeom>
            <a:avLst/>
            <a:gdLst>
              <a:gd name="connsiteX0" fmla="*/ 192732 w 383976"/>
              <a:gd name="connsiteY0" fmla="*/ 383232 h 383976"/>
              <a:gd name="connsiteX1" fmla="*/ 383232 w 383976"/>
              <a:gd name="connsiteY1" fmla="*/ 192732 h 383976"/>
              <a:gd name="connsiteX2" fmla="*/ 192732 w 383976"/>
              <a:gd name="connsiteY2" fmla="*/ 2232 h 383976"/>
              <a:gd name="connsiteX3" fmla="*/ 2232 w 383976"/>
              <a:gd name="connsiteY3" fmla="*/ 192732 h 383976"/>
              <a:gd name="connsiteX4" fmla="*/ 192732 w 383976"/>
              <a:gd name="connsiteY4" fmla="*/ 383232 h 383976"/>
              <a:gd name="connsiteX5" fmla="*/ 192732 w 383976"/>
              <a:gd name="connsiteY5" fmla="*/ 129233 h 383976"/>
              <a:gd name="connsiteX6" fmla="*/ 256231 w 383976"/>
              <a:gd name="connsiteY6" fmla="*/ 192732 h 383976"/>
              <a:gd name="connsiteX7" fmla="*/ 192732 w 383976"/>
              <a:gd name="connsiteY7" fmla="*/ 256231 h 383976"/>
              <a:gd name="connsiteX8" fmla="*/ 129233 w 383976"/>
              <a:gd name="connsiteY8" fmla="*/ 192732 h 383976"/>
              <a:gd name="connsiteX9" fmla="*/ 192732 w 383976"/>
              <a:gd name="connsiteY9" fmla="*/ 129233 h 383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3976" h="383976">
                <a:moveTo>
                  <a:pt x="192732" y="383232"/>
                </a:moveTo>
                <a:cubicBezTo>
                  <a:pt x="297969" y="383232"/>
                  <a:pt x="383232" y="297969"/>
                  <a:pt x="383232" y="192732"/>
                </a:cubicBezTo>
                <a:cubicBezTo>
                  <a:pt x="383232" y="87496"/>
                  <a:pt x="297969" y="2232"/>
                  <a:pt x="192732" y="2232"/>
                </a:cubicBezTo>
                <a:cubicBezTo>
                  <a:pt x="87496" y="2232"/>
                  <a:pt x="2232" y="87496"/>
                  <a:pt x="2232" y="192732"/>
                </a:cubicBezTo>
                <a:cubicBezTo>
                  <a:pt x="2232" y="297969"/>
                  <a:pt x="87496" y="383232"/>
                  <a:pt x="192732" y="383232"/>
                </a:cubicBezTo>
                <a:close/>
                <a:moveTo>
                  <a:pt x="192732" y="129233"/>
                </a:moveTo>
                <a:cubicBezTo>
                  <a:pt x="227829" y="129233"/>
                  <a:pt x="256231" y="157636"/>
                  <a:pt x="256231" y="192732"/>
                </a:cubicBezTo>
                <a:cubicBezTo>
                  <a:pt x="256231" y="227829"/>
                  <a:pt x="227829" y="256231"/>
                  <a:pt x="192732" y="256231"/>
                </a:cubicBezTo>
                <a:cubicBezTo>
                  <a:pt x="157636" y="256231"/>
                  <a:pt x="129233" y="227829"/>
                  <a:pt x="129233" y="192732"/>
                </a:cubicBezTo>
                <a:cubicBezTo>
                  <a:pt x="129233" y="157636"/>
                  <a:pt x="157636" y="129233"/>
                  <a:pt x="192732" y="129233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endParaRPr lang="zh-CN" altLang="en-US"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PA-任意多边形: 形状 1717"/>
          <p:cNvSpPr/>
          <p:nvPr>
            <p:custDataLst>
              <p:tags r:id="rId24"/>
            </p:custDataLst>
          </p:nvPr>
        </p:nvSpPr>
        <p:spPr>
          <a:xfrm>
            <a:off x="6835067" y="3301020"/>
            <a:ext cx="423706" cy="423706"/>
          </a:xfrm>
          <a:custGeom>
            <a:avLst/>
            <a:gdLst>
              <a:gd name="connsiteX0" fmla="*/ 1525019 w 1526976"/>
              <a:gd name="connsiteY0" fmla="*/ 1450284 h 1526976"/>
              <a:gd name="connsiteX1" fmla="*/ 1398018 w 1526976"/>
              <a:gd name="connsiteY1" fmla="*/ 815285 h 1526976"/>
              <a:gd name="connsiteX2" fmla="*/ 1335752 w 1526976"/>
              <a:gd name="connsiteY2" fmla="*/ 764237 h 1526976"/>
              <a:gd name="connsiteX3" fmla="*/ 1088914 w 1526976"/>
              <a:gd name="connsiteY3" fmla="*/ 764237 h 1526976"/>
              <a:gd name="connsiteX4" fmla="*/ 1101303 w 1526976"/>
              <a:gd name="connsiteY4" fmla="*/ 744740 h 1526976"/>
              <a:gd name="connsiteX5" fmla="*/ 1104387 w 1526976"/>
              <a:gd name="connsiteY5" fmla="*/ 739892 h 1526976"/>
              <a:gd name="connsiteX6" fmla="*/ 1140230 w 1526976"/>
              <a:gd name="connsiteY6" fmla="*/ 683453 h 1526976"/>
              <a:gd name="connsiteX7" fmla="*/ 1208751 w 1526976"/>
              <a:gd name="connsiteY7" fmla="*/ 446736 h 1526976"/>
              <a:gd name="connsiteX8" fmla="*/ 712302 w 1526976"/>
              <a:gd name="connsiteY8" fmla="*/ 5184 h 1526976"/>
              <a:gd name="connsiteX9" fmla="*/ 324164 w 1526976"/>
              <a:gd name="connsiteY9" fmla="*/ 383579 h 1526976"/>
              <a:gd name="connsiteX10" fmla="*/ 406097 w 1526976"/>
              <a:gd name="connsiteY10" fmla="*/ 709563 h 1526976"/>
              <a:gd name="connsiteX11" fmla="*/ 444995 w 1526976"/>
              <a:gd name="connsiteY11" fmla="*/ 764237 h 1526976"/>
              <a:gd name="connsiteX12" fmla="*/ 192752 w 1526976"/>
              <a:gd name="connsiteY12" fmla="*/ 764237 h 1526976"/>
              <a:gd name="connsiteX13" fmla="*/ 130485 w 1526976"/>
              <a:gd name="connsiteY13" fmla="*/ 815285 h 1526976"/>
              <a:gd name="connsiteX14" fmla="*/ 3487 w 1526976"/>
              <a:gd name="connsiteY14" fmla="*/ 1450284 h 1526976"/>
              <a:gd name="connsiteX15" fmla="*/ 65754 w 1526976"/>
              <a:gd name="connsiteY15" fmla="*/ 1526237 h 1526976"/>
              <a:gd name="connsiteX16" fmla="*/ 1462753 w 1526976"/>
              <a:gd name="connsiteY16" fmla="*/ 1526237 h 1526976"/>
              <a:gd name="connsiteX17" fmla="*/ 1525019 w 1526976"/>
              <a:gd name="connsiteY17" fmla="*/ 1450284 h 1526976"/>
              <a:gd name="connsiteX18" fmla="*/ 449959 w 1526976"/>
              <a:gd name="connsiteY18" fmla="*/ 401052 h 1526976"/>
              <a:gd name="connsiteX19" fmla="*/ 726682 w 1526976"/>
              <a:gd name="connsiteY19" fmla="*/ 131366 h 1526976"/>
              <a:gd name="connsiteX20" fmla="*/ 1081753 w 1526976"/>
              <a:gd name="connsiteY20" fmla="*/ 446736 h 1526976"/>
              <a:gd name="connsiteX21" fmla="*/ 1032928 w 1526976"/>
              <a:gd name="connsiteY21" fmla="*/ 615525 h 1526976"/>
              <a:gd name="connsiteX22" fmla="*/ 997236 w 1526976"/>
              <a:gd name="connsiteY22" fmla="*/ 671722 h 1526976"/>
              <a:gd name="connsiteX23" fmla="*/ 994152 w 1526976"/>
              <a:gd name="connsiteY23" fmla="*/ 676571 h 1526976"/>
              <a:gd name="connsiteX24" fmla="*/ 764124 w 1526976"/>
              <a:gd name="connsiteY24" fmla="*/ 1066953 h 1526976"/>
              <a:gd name="connsiteX25" fmla="*/ 508333 w 1526976"/>
              <a:gd name="connsiteY25" fmla="*/ 634212 h 1526976"/>
              <a:gd name="connsiteX26" fmla="*/ 449959 w 1526976"/>
              <a:gd name="connsiteY26" fmla="*/ 401052 h 1526976"/>
              <a:gd name="connsiteX27" fmla="*/ 143210 w 1526976"/>
              <a:gd name="connsiteY27" fmla="*/ 1399236 h 1526976"/>
              <a:gd name="connsiteX28" fmla="*/ 244809 w 1526976"/>
              <a:gd name="connsiteY28" fmla="*/ 891235 h 1526976"/>
              <a:gd name="connsiteX29" fmla="*/ 524171 w 1526976"/>
              <a:gd name="connsiteY29" fmla="*/ 891235 h 1526976"/>
              <a:gd name="connsiteX30" fmla="*/ 672365 w 1526976"/>
              <a:gd name="connsiteY30" fmla="*/ 1167005 h 1526976"/>
              <a:gd name="connsiteX31" fmla="*/ 681613 w 1526976"/>
              <a:gd name="connsiteY31" fmla="*/ 1185453 h 1526976"/>
              <a:gd name="connsiteX32" fmla="*/ 707453 w 1526976"/>
              <a:gd name="connsiteY32" fmla="*/ 1237132 h 1526976"/>
              <a:gd name="connsiteX33" fmla="*/ 821050 w 1526976"/>
              <a:gd name="connsiteY33" fmla="*/ 1237120 h 1526976"/>
              <a:gd name="connsiteX34" fmla="*/ 875786 w 1526976"/>
              <a:gd name="connsiteY34" fmla="*/ 1127583 h 1526976"/>
              <a:gd name="connsiteX35" fmla="*/ 1009497 w 1526976"/>
              <a:gd name="connsiteY35" fmla="*/ 891235 h 1526976"/>
              <a:gd name="connsiteX36" fmla="*/ 1283689 w 1526976"/>
              <a:gd name="connsiteY36" fmla="*/ 891235 h 1526976"/>
              <a:gd name="connsiteX37" fmla="*/ 1385288 w 1526976"/>
              <a:gd name="connsiteY37" fmla="*/ 1399236 h 1526976"/>
              <a:gd name="connsiteX38" fmla="*/ 143210 w 1526976"/>
              <a:gd name="connsiteY38" fmla="*/ 1399236 h 1526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526976" h="1526976">
                <a:moveTo>
                  <a:pt x="1525019" y="1450284"/>
                </a:moveTo>
                <a:lnTo>
                  <a:pt x="1398018" y="815285"/>
                </a:lnTo>
                <a:cubicBezTo>
                  <a:pt x="1392083" y="785603"/>
                  <a:pt x="1366020" y="764237"/>
                  <a:pt x="1335752" y="764237"/>
                </a:cubicBezTo>
                <a:lnTo>
                  <a:pt x="1088914" y="764237"/>
                </a:lnTo>
                <a:cubicBezTo>
                  <a:pt x="1092968" y="757849"/>
                  <a:pt x="1097082" y="751375"/>
                  <a:pt x="1101303" y="744740"/>
                </a:cubicBezTo>
                <a:lnTo>
                  <a:pt x="1104387" y="739892"/>
                </a:lnTo>
                <a:cubicBezTo>
                  <a:pt x="1121805" y="712510"/>
                  <a:pt x="1130226" y="699259"/>
                  <a:pt x="1140230" y="683453"/>
                </a:cubicBezTo>
                <a:cubicBezTo>
                  <a:pt x="1184748" y="613138"/>
                  <a:pt x="1208751" y="531672"/>
                  <a:pt x="1208751" y="446736"/>
                </a:cubicBezTo>
                <a:cubicBezTo>
                  <a:pt x="1208751" y="181727"/>
                  <a:pt x="978514" y="-25112"/>
                  <a:pt x="712302" y="5184"/>
                </a:cubicBezTo>
                <a:cubicBezTo>
                  <a:pt x="514217" y="27779"/>
                  <a:pt x="351578" y="186263"/>
                  <a:pt x="324164" y="383579"/>
                </a:cubicBezTo>
                <a:cubicBezTo>
                  <a:pt x="307760" y="501698"/>
                  <a:pt x="337868" y="616924"/>
                  <a:pt x="406097" y="709563"/>
                </a:cubicBezTo>
                <a:cubicBezTo>
                  <a:pt x="419447" y="727661"/>
                  <a:pt x="432341" y="745788"/>
                  <a:pt x="444995" y="764237"/>
                </a:cubicBezTo>
                <a:lnTo>
                  <a:pt x="192752" y="764237"/>
                </a:lnTo>
                <a:cubicBezTo>
                  <a:pt x="162483" y="764237"/>
                  <a:pt x="136420" y="785603"/>
                  <a:pt x="130485" y="815285"/>
                </a:cubicBezTo>
                <a:lnTo>
                  <a:pt x="3487" y="1450284"/>
                </a:lnTo>
                <a:cubicBezTo>
                  <a:pt x="-4371" y="1489578"/>
                  <a:pt x="25683" y="1526237"/>
                  <a:pt x="65754" y="1526237"/>
                </a:cubicBezTo>
                <a:lnTo>
                  <a:pt x="1462753" y="1526237"/>
                </a:lnTo>
                <a:cubicBezTo>
                  <a:pt x="1502823" y="1526237"/>
                  <a:pt x="1532877" y="1489578"/>
                  <a:pt x="1525019" y="1450284"/>
                </a:cubicBezTo>
                <a:close/>
                <a:moveTo>
                  <a:pt x="449959" y="401052"/>
                </a:moveTo>
                <a:cubicBezTo>
                  <a:pt x="469390" y="261186"/>
                  <a:pt x="586167" y="147395"/>
                  <a:pt x="726682" y="131366"/>
                </a:cubicBezTo>
                <a:cubicBezTo>
                  <a:pt x="917345" y="109667"/>
                  <a:pt x="1081753" y="257364"/>
                  <a:pt x="1081753" y="446736"/>
                </a:cubicBezTo>
                <a:cubicBezTo>
                  <a:pt x="1081753" y="507428"/>
                  <a:pt x="1064682" y="565367"/>
                  <a:pt x="1032928" y="615525"/>
                </a:cubicBezTo>
                <a:cubicBezTo>
                  <a:pt x="1022986" y="631229"/>
                  <a:pt x="1014607" y="644421"/>
                  <a:pt x="997236" y="671722"/>
                </a:cubicBezTo>
                <a:lnTo>
                  <a:pt x="994152" y="676571"/>
                </a:lnTo>
                <a:cubicBezTo>
                  <a:pt x="874649" y="864419"/>
                  <a:pt x="820964" y="953755"/>
                  <a:pt x="764124" y="1066953"/>
                </a:cubicBezTo>
                <a:cubicBezTo>
                  <a:pt x="665314" y="872396"/>
                  <a:pt x="596630" y="753911"/>
                  <a:pt x="508333" y="634212"/>
                </a:cubicBezTo>
                <a:cubicBezTo>
                  <a:pt x="459586" y="568025"/>
                  <a:pt x="438157" y="486024"/>
                  <a:pt x="449959" y="401052"/>
                </a:cubicBezTo>
                <a:close/>
                <a:moveTo>
                  <a:pt x="143210" y="1399236"/>
                </a:moveTo>
                <a:lnTo>
                  <a:pt x="244809" y="891235"/>
                </a:lnTo>
                <a:lnTo>
                  <a:pt x="524171" y="891235"/>
                </a:lnTo>
                <a:cubicBezTo>
                  <a:pt x="570936" y="970406"/>
                  <a:pt x="616468" y="1055758"/>
                  <a:pt x="672365" y="1167005"/>
                </a:cubicBezTo>
                <a:cubicBezTo>
                  <a:pt x="675422" y="1173089"/>
                  <a:pt x="678494" y="1179217"/>
                  <a:pt x="681613" y="1185453"/>
                </a:cubicBezTo>
                <a:lnTo>
                  <a:pt x="707453" y="1237132"/>
                </a:lnTo>
                <a:cubicBezTo>
                  <a:pt x="730858" y="1283942"/>
                  <a:pt x="797658" y="1283933"/>
                  <a:pt x="821050" y="1237120"/>
                </a:cubicBezTo>
                <a:lnTo>
                  <a:pt x="875786" y="1127583"/>
                </a:lnTo>
                <a:cubicBezTo>
                  <a:pt x="912342" y="1054574"/>
                  <a:pt x="953844" y="981740"/>
                  <a:pt x="1009497" y="891235"/>
                </a:cubicBezTo>
                <a:lnTo>
                  <a:pt x="1283689" y="891235"/>
                </a:lnTo>
                <a:lnTo>
                  <a:pt x="1385288" y="1399236"/>
                </a:lnTo>
                <a:lnTo>
                  <a:pt x="143210" y="1399236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endParaRPr lang="zh-CN" altLang="en-US"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" name="文本框 69"/>
          <p:cNvSpPr txBox="1"/>
          <p:nvPr>
            <p:custDataLst>
              <p:tags r:id="rId25"/>
            </p:custDataLst>
          </p:nvPr>
        </p:nvSpPr>
        <p:spPr>
          <a:xfrm>
            <a:off x="7681616" y="3193871"/>
            <a:ext cx="3083123" cy="638003"/>
          </a:xfrm>
          <a:prstGeom prst="rect">
            <a:avLst/>
          </a:prstGeom>
          <a:noFill/>
        </p:spPr>
        <p:txBody>
          <a:bodyPr wrap="square" lIns="86402" tIns="43201" rIns="86402" bIns="43201" anchor="ctr" anchorCtr="0">
            <a:normAutofit/>
          </a:bodyPr>
          <a:lstStyle/>
          <a:p>
            <a:pPr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1325"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</a:t>
            </a:r>
            <a:r>
              <a:rPr lang="zh-CN" altLang="en-US" sz="1325"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千人千面展示</a:t>
            </a:r>
            <a:endParaRPr lang="zh-CN" altLang="en-US" sz="1325" spc="15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椭圆 65"/>
          <p:cNvSpPr/>
          <p:nvPr>
            <p:custDataLst>
              <p:tags r:id="rId26"/>
            </p:custDataLst>
          </p:nvPr>
        </p:nvSpPr>
        <p:spPr>
          <a:xfrm flipH="1">
            <a:off x="6546367" y="4194995"/>
            <a:ext cx="1001104" cy="1001104"/>
          </a:xfrm>
          <a:prstGeom prst="ellipse">
            <a:avLst/>
          </a:prstGeom>
          <a:solidFill>
            <a:srgbClr val="1AA3A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86402" tIns="43201" rIns="86402" bIns="43201" anchor="ctr">
            <a:normAutofit/>
          </a:bodyPr>
          <a:lstStyle/>
          <a:p>
            <a:pPr algn="ctr">
              <a:lnSpc>
                <a:spcPct val="120000"/>
              </a:lnSpc>
            </a:pPr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PA-任意多边形: 形状 2037"/>
          <p:cNvSpPr/>
          <p:nvPr>
            <p:custDataLst>
              <p:tags r:id="rId27"/>
            </p:custDataLst>
          </p:nvPr>
        </p:nvSpPr>
        <p:spPr>
          <a:xfrm>
            <a:off x="6923813" y="4517020"/>
            <a:ext cx="246212" cy="247121"/>
          </a:xfrm>
          <a:custGeom>
            <a:avLst/>
            <a:gdLst>
              <a:gd name="connsiteX0" fmla="*/ 404068 w 806648"/>
              <a:gd name="connsiteY0" fmla="*/ 2232 h 809625"/>
              <a:gd name="connsiteX1" fmla="*/ 2232 w 806648"/>
              <a:gd name="connsiteY1" fmla="*/ 407045 h 809625"/>
              <a:gd name="connsiteX2" fmla="*/ 404068 w 806648"/>
              <a:gd name="connsiteY2" fmla="*/ 808881 h 809625"/>
              <a:gd name="connsiteX3" fmla="*/ 805904 w 806648"/>
              <a:gd name="connsiteY3" fmla="*/ 407045 h 809625"/>
              <a:gd name="connsiteX4" fmla="*/ 404068 w 806648"/>
              <a:gd name="connsiteY4" fmla="*/ 2232 h 809625"/>
              <a:gd name="connsiteX5" fmla="*/ 404068 w 806648"/>
              <a:gd name="connsiteY5" fmla="*/ 719584 h 809625"/>
              <a:gd name="connsiteX6" fmla="*/ 91529 w 806648"/>
              <a:gd name="connsiteY6" fmla="*/ 407045 h 809625"/>
              <a:gd name="connsiteX7" fmla="*/ 404068 w 806648"/>
              <a:gd name="connsiteY7" fmla="*/ 91529 h 809625"/>
              <a:gd name="connsiteX8" fmla="*/ 716607 w 806648"/>
              <a:gd name="connsiteY8" fmla="*/ 407045 h 809625"/>
              <a:gd name="connsiteX9" fmla="*/ 404068 w 806648"/>
              <a:gd name="connsiteY9" fmla="*/ 719584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6648" h="809625">
                <a:moveTo>
                  <a:pt x="404068" y="2232"/>
                </a:moveTo>
                <a:cubicBezTo>
                  <a:pt x="182398" y="2232"/>
                  <a:pt x="2232" y="185074"/>
                  <a:pt x="2232" y="407045"/>
                </a:cubicBezTo>
                <a:cubicBezTo>
                  <a:pt x="2232" y="625626"/>
                  <a:pt x="178120" y="808881"/>
                  <a:pt x="404068" y="808881"/>
                </a:cubicBezTo>
                <a:cubicBezTo>
                  <a:pt x="629647" y="808881"/>
                  <a:pt x="805904" y="626004"/>
                  <a:pt x="805904" y="407045"/>
                </a:cubicBezTo>
                <a:cubicBezTo>
                  <a:pt x="805904" y="185354"/>
                  <a:pt x="626040" y="2232"/>
                  <a:pt x="404068" y="2232"/>
                </a:cubicBezTo>
                <a:close/>
                <a:moveTo>
                  <a:pt x="404068" y="719584"/>
                </a:moveTo>
                <a:cubicBezTo>
                  <a:pt x="228606" y="719584"/>
                  <a:pt x="91529" y="577340"/>
                  <a:pt x="91529" y="407045"/>
                </a:cubicBezTo>
                <a:cubicBezTo>
                  <a:pt x="91529" y="233071"/>
                  <a:pt x="231734" y="91529"/>
                  <a:pt x="404068" y="91529"/>
                </a:cubicBezTo>
                <a:cubicBezTo>
                  <a:pt x="576402" y="91529"/>
                  <a:pt x="716607" y="233071"/>
                  <a:pt x="716607" y="407045"/>
                </a:cubicBezTo>
                <a:cubicBezTo>
                  <a:pt x="716607" y="577742"/>
                  <a:pt x="579117" y="719584"/>
                  <a:pt x="404068" y="719584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endParaRPr lang="zh-CN" altLang="en-US"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PA-任意多边形: 形状 2038"/>
          <p:cNvSpPr/>
          <p:nvPr>
            <p:custDataLst>
              <p:tags r:id="rId28"/>
            </p:custDataLst>
          </p:nvPr>
        </p:nvSpPr>
        <p:spPr>
          <a:xfrm>
            <a:off x="6869301" y="4462509"/>
            <a:ext cx="355235" cy="466077"/>
          </a:xfrm>
          <a:custGeom>
            <a:avLst/>
            <a:gdLst>
              <a:gd name="connsiteX0" fmla="*/ 582662 w 1163835"/>
              <a:gd name="connsiteY0" fmla="*/ 2232 h 1526976"/>
              <a:gd name="connsiteX1" fmla="*/ 2232 w 1163835"/>
              <a:gd name="connsiteY1" fmla="*/ 585639 h 1526976"/>
              <a:gd name="connsiteX2" fmla="*/ 117994 w 1163835"/>
              <a:gd name="connsiteY2" fmla="*/ 933518 h 1526976"/>
              <a:gd name="connsiteX3" fmla="*/ 546878 w 1163835"/>
              <a:gd name="connsiteY3" fmla="*/ 1508287 h 1526976"/>
              <a:gd name="connsiteX4" fmla="*/ 582662 w 1163835"/>
              <a:gd name="connsiteY4" fmla="*/ 1526232 h 1526976"/>
              <a:gd name="connsiteX5" fmla="*/ 618446 w 1163835"/>
              <a:gd name="connsiteY5" fmla="*/ 1508287 h 1526976"/>
              <a:gd name="connsiteX6" fmla="*/ 1047265 w 1163835"/>
              <a:gd name="connsiteY6" fmla="*/ 933608 h 1526976"/>
              <a:gd name="connsiteX7" fmla="*/ 1163092 w 1163835"/>
              <a:gd name="connsiteY7" fmla="*/ 585639 h 1526976"/>
              <a:gd name="connsiteX8" fmla="*/ 582662 w 1163835"/>
              <a:gd name="connsiteY8" fmla="*/ 2232 h 1526976"/>
              <a:gd name="connsiteX9" fmla="*/ 975762 w 1163835"/>
              <a:gd name="connsiteY9" fmla="*/ 880113 h 1526976"/>
              <a:gd name="connsiteX10" fmla="*/ 582662 w 1163835"/>
              <a:gd name="connsiteY10" fmla="*/ 1406926 h 1526976"/>
              <a:gd name="connsiteX11" fmla="*/ 189497 w 1163835"/>
              <a:gd name="connsiteY11" fmla="*/ 880027 h 1526976"/>
              <a:gd name="connsiteX12" fmla="*/ 91529 w 1163835"/>
              <a:gd name="connsiteY12" fmla="*/ 585639 h 1526976"/>
              <a:gd name="connsiteX13" fmla="*/ 582662 w 1163835"/>
              <a:gd name="connsiteY13" fmla="*/ 91529 h 1526976"/>
              <a:gd name="connsiteX14" fmla="*/ 1073795 w 1163835"/>
              <a:gd name="connsiteY14" fmla="*/ 585639 h 1526976"/>
              <a:gd name="connsiteX15" fmla="*/ 975762 w 1163835"/>
              <a:gd name="connsiteY15" fmla="*/ 880113 h 1526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63835" h="1526976">
                <a:moveTo>
                  <a:pt x="582662" y="2232"/>
                </a:moveTo>
                <a:cubicBezTo>
                  <a:pt x="262613" y="2232"/>
                  <a:pt x="2232" y="263947"/>
                  <a:pt x="2232" y="585639"/>
                </a:cubicBezTo>
                <a:cubicBezTo>
                  <a:pt x="2232" y="712253"/>
                  <a:pt x="42285" y="832577"/>
                  <a:pt x="117994" y="933518"/>
                </a:cubicBezTo>
                <a:lnTo>
                  <a:pt x="546878" y="1508287"/>
                </a:lnTo>
                <a:cubicBezTo>
                  <a:pt x="555305" y="1519580"/>
                  <a:pt x="568571" y="1526232"/>
                  <a:pt x="582662" y="1526232"/>
                </a:cubicBezTo>
                <a:cubicBezTo>
                  <a:pt x="596753" y="1526232"/>
                  <a:pt x="610020" y="1519580"/>
                  <a:pt x="618446" y="1508287"/>
                </a:cubicBezTo>
                <a:lnTo>
                  <a:pt x="1047265" y="933608"/>
                </a:lnTo>
                <a:cubicBezTo>
                  <a:pt x="1123039" y="832577"/>
                  <a:pt x="1163092" y="712253"/>
                  <a:pt x="1163092" y="585639"/>
                </a:cubicBezTo>
                <a:cubicBezTo>
                  <a:pt x="1163092" y="263947"/>
                  <a:pt x="902711" y="2232"/>
                  <a:pt x="582662" y="2232"/>
                </a:cubicBezTo>
                <a:close/>
                <a:moveTo>
                  <a:pt x="975762" y="880113"/>
                </a:moveTo>
                <a:lnTo>
                  <a:pt x="582662" y="1406926"/>
                </a:lnTo>
                <a:lnTo>
                  <a:pt x="189497" y="880027"/>
                </a:lnTo>
                <a:cubicBezTo>
                  <a:pt x="125406" y="794576"/>
                  <a:pt x="91529" y="692780"/>
                  <a:pt x="91529" y="585639"/>
                </a:cubicBezTo>
                <a:cubicBezTo>
                  <a:pt x="91529" y="313185"/>
                  <a:pt x="311851" y="91529"/>
                  <a:pt x="582662" y="91529"/>
                </a:cubicBezTo>
                <a:cubicBezTo>
                  <a:pt x="853473" y="91529"/>
                  <a:pt x="1073795" y="313185"/>
                  <a:pt x="1073795" y="585639"/>
                </a:cubicBezTo>
                <a:cubicBezTo>
                  <a:pt x="1073795" y="692780"/>
                  <a:pt x="1039919" y="794576"/>
                  <a:pt x="975762" y="880113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endParaRPr lang="zh-CN" altLang="en-US"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PA-任意多边形: 形状 2039"/>
          <p:cNvSpPr/>
          <p:nvPr>
            <p:custDataLst>
              <p:tags r:id="rId29"/>
            </p:custDataLst>
          </p:nvPr>
        </p:nvSpPr>
        <p:spPr>
          <a:xfrm>
            <a:off x="7005581" y="4586068"/>
            <a:ext cx="82677" cy="109932"/>
          </a:xfrm>
          <a:custGeom>
            <a:avLst/>
            <a:gdLst>
              <a:gd name="connsiteX0" fmla="*/ 225475 w 270867"/>
              <a:gd name="connsiteY0" fmla="*/ 2232 h 360164"/>
              <a:gd name="connsiteX1" fmla="*/ 180826 w 270867"/>
              <a:gd name="connsiteY1" fmla="*/ 46881 h 360164"/>
              <a:gd name="connsiteX2" fmla="*/ 180826 w 270867"/>
              <a:gd name="connsiteY2" fmla="*/ 136178 h 360164"/>
              <a:gd name="connsiteX3" fmla="*/ 91529 w 270867"/>
              <a:gd name="connsiteY3" fmla="*/ 136178 h 360164"/>
              <a:gd name="connsiteX4" fmla="*/ 91529 w 270867"/>
              <a:gd name="connsiteY4" fmla="*/ 46881 h 360164"/>
              <a:gd name="connsiteX5" fmla="*/ 46881 w 270867"/>
              <a:gd name="connsiteY5" fmla="*/ 2232 h 360164"/>
              <a:gd name="connsiteX6" fmla="*/ 2232 w 270867"/>
              <a:gd name="connsiteY6" fmla="*/ 46881 h 360164"/>
              <a:gd name="connsiteX7" fmla="*/ 2232 w 270867"/>
              <a:gd name="connsiteY7" fmla="*/ 314772 h 360164"/>
              <a:gd name="connsiteX8" fmla="*/ 46881 w 270867"/>
              <a:gd name="connsiteY8" fmla="*/ 359420 h 360164"/>
              <a:gd name="connsiteX9" fmla="*/ 91529 w 270867"/>
              <a:gd name="connsiteY9" fmla="*/ 314772 h 360164"/>
              <a:gd name="connsiteX10" fmla="*/ 91529 w 270867"/>
              <a:gd name="connsiteY10" fmla="*/ 225475 h 360164"/>
              <a:gd name="connsiteX11" fmla="*/ 180826 w 270867"/>
              <a:gd name="connsiteY11" fmla="*/ 225475 h 360164"/>
              <a:gd name="connsiteX12" fmla="*/ 180826 w 270867"/>
              <a:gd name="connsiteY12" fmla="*/ 314772 h 360164"/>
              <a:gd name="connsiteX13" fmla="*/ 225475 w 270867"/>
              <a:gd name="connsiteY13" fmla="*/ 359420 h 360164"/>
              <a:gd name="connsiteX14" fmla="*/ 270123 w 270867"/>
              <a:gd name="connsiteY14" fmla="*/ 314772 h 360164"/>
              <a:gd name="connsiteX15" fmla="*/ 270123 w 270867"/>
              <a:gd name="connsiteY15" fmla="*/ 46881 h 360164"/>
              <a:gd name="connsiteX16" fmla="*/ 225475 w 270867"/>
              <a:gd name="connsiteY16" fmla="*/ 2232 h 360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0867" h="360164">
                <a:moveTo>
                  <a:pt x="225475" y="2232"/>
                </a:moveTo>
                <a:cubicBezTo>
                  <a:pt x="200817" y="2232"/>
                  <a:pt x="180826" y="22223"/>
                  <a:pt x="180826" y="46881"/>
                </a:cubicBezTo>
                <a:lnTo>
                  <a:pt x="180826" y="136178"/>
                </a:lnTo>
                <a:lnTo>
                  <a:pt x="91529" y="136178"/>
                </a:lnTo>
                <a:lnTo>
                  <a:pt x="91529" y="46881"/>
                </a:lnTo>
                <a:cubicBezTo>
                  <a:pt x="91529" y="22223"/>
                  <a:pt x="71539" y="2232"/>
                  <a:pt x="46881" y="2232"/>
                </a:cubicBezTo>
                <a:cubicBezTo>
                  <a:pt x="22223" y="2232"/>
                  <a:pt x="2232" y="22223"/>
                  <a:pt x="2232" y="46881"/>
                </a:cubicBezTo>
                <a:lnTo>
                  <a:pt x="2232" y="314772"/>
                </a:lnTo>
                <a:cubicBezTo>
                  <a:pt x="2232" y="339429"/>
                  <a:pt x="22223" y="359420"/>
                  <a:pt x="46881" y="359420"/>
                </a:cubicBezTo>
                <a:cubicBezTo>
                  <a:pt x="71539" y="359420"/>
                  <a:pt x="91529" y="339429"/>
                  <a:pt x="91529" y="314772"/>
                </a:cubicBezTo>
                <a:lnTo>
                  <a:pt x="91529" y="225475"/>
                </a:lnTo>
                <a:lnTo>
                  <a:pt x="180826" y="225475"/>
                </a:lnTo>
                <a:lnTo>
                  <a:pt x="180826" y="314772"/>
                </a:lnTo>
                <a:cubicBezTo>
                  <a:pt x="180826" y="339429"/>
                  <a:pt x="200817" y="359420"/>
                  <a:pt x="225475" y="359420"/>
                </a:cubicBezTo>
                <a:cubicBezTo>
                  <a:pt x="250132" y="359420"/>
                  <a:pt x="270123" y="339429"/>
                  <a:pt x="270123" y="314772"/>
                </a:cubicBezTo>
                <a:lnTo>
                  <a:pt x="270123" y="46881"/>
                </a:lnTo>
                <a:cubicBezTo>
                  <a:pt x="270123" y="22223"/>
                  <a:pt x="250132" y="2232"/>
                  <a:pt x="225475" y="2232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endParaRPr lang="zh-CN" altLang="en-US"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文本框 63"/>
          <p:cNvSpPr txBox="1"/>
          <p:nvPr>
            <p:custDataLst>
              <p:tags r:id="rId30"/>
            </p:custDataLst>
          </p:nvPr>
        </p:nvSpPr>
        <p:spPr>
          <a:xfrm>
            <a:off x="7681616" y="4376545"/>
            <a:ext cx="3083123" cy="638003"/>
          </a:xfrm>
          <a:prstGeom prst="rect">
            <a:avLst/>
          </a:prstGeom>
          <a:noFill/>
        </p:spPr>
        <p:txBody>
          <a:bodyPr wrap="square" lIns="86402" tIns="43201" rIns="86402" bIns="43201" anchor="ctr" anchorCtr="0">
            <a:normAutofit/>
          </a:bodyPr>
          <a:lstStyle/>
          <a:p>
            <a:pPr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1325"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</a:t>
            </a:r>
            <a:r>
              <a:rPr lang="zh-CN" altLang="en-US" sz="1325"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流量较小</a:t>
            </a:r>
            <a:endParaRPr lang="zh-CN" altLang="en-US" sz="1325" spc="15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31"/>
            </p:custDataLst>
          </p:nvPr>
        </p:nvCxnSpPr>
        <p:spPr>
          <a:xfrm>
            <a:off x="7802055" y="2921537"/>
            <a:ext cx="2869571" cy="0"/>
          </a:xfrm>
          <a:prstGeom prst="line">
            <a:avLst/>
          </a:prstGeom>
          <a:noFill/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14" name="直接连接符 13"/>
          <p:cNvCxnSpPr/>
          <p:nvPr>
            <p:custDataLst>
              <p:tags r:id="rId32"/>
            </p:custDataLst>
          </p:nvPr>
        </p:nvCxnSpPr>
        <p:spPr>
          <a:xfrm>
            <a:off x="7802055" y="4104210"/>
            <a:ext cx="2869571" cy="0"/>
          </a:xfrm>
          <a:prstGeom prst="line">
            <a:avLst/>
          </a:prstGeom>
          <a:noFill/>
          <a:ln w="317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8395" y="125505"/>
            <a:ext cx="6706728" cy="497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十</a:t>
            </a:r>
            <a:r>
              <a:rPr lang="en-US" altLang="zh-CN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京东视频（短视频营销）</a:t>
            </a:r>
            <a:endParaRPr kumimoji="1" lang="zh-CN" altLang="en-US" sz="264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" name="文本占位符 6"/>
          <p:cNvSpPr>
            <a:spLocks noGrp="1"/>
          </p:cNvSpPr>
          <p:nvPr/>
        </p:nvSpPr>
        <p:spPr>
          <a:xfrm>
            <a:off x="208183" y="5834381"/>
            <a:ext cx="5126205" cy="318086"/>
          </a:xfrm>
          <a:prstGeom prst="rect">
            <a:avLst/>
          </a:prstGeom>
        </p:spPr>
        <p:txBody>
          <a:bodyPr anchor="ctr"/>
          <a:lstStyle>
            <a:lvl1pPr marL="0" indent="0" algn="l" defTabSz="1028065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835660" indent="-321310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699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34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讲师：张强  课程名《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爆款打造“二三事”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》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cxnSp>
        <p:nvCxnSpPr>
          <p:cNvPr id="8" name="直接连接符 7"/>
          <p:cNvCxnSpPr>
            <a:stCxn id="72" idx="5"/>
            <a:endCxn id="76" idx="1"/>
          </p:cNvCxnSpPr>
          <p:nvPr>
            <p:custDataLst>
              <p:tags r:id="rId1"/>
            </p:custDataLst>
          </p:nvPr>
        </p:nvCxnSpPr>
        <p:spPr>
          <a:xfrm>
            <a:off x="1715681" y="1667693"/>
            <a:ext cx="820560" cy="647693"/>
          </a:xfrm>
          <a:prstGeom prst="line">
            <a:avLst/>
          </a:prstGeom>
          <a:noFill/>
          <a:ln w="3175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</a:ln>
          <a:effectLst/>
        </p:spPr>
      </p:cxnSp>
      <p:cxnSp>
        <p:nvCxnSpPr>
          <p:cNvPr id="2" name="直接连接符 1"/>
          <p:cNvCxnSpPr>
            <a:stCxn id="76" idx="7"/>
            <a:endCxn id="84" idx="2"/>
          </p:cNvCxnSpPr>
          <p:nvPr>
            <p:custDataLst>
              <p:tags r:id="rId2"/>
            </p:custDataLst>
          </p:nvPr>
        </p:nvCxnSpPr>
        <p:spPr>
          <a:xfrm flipV="1">
            <a:off x="3097745" y="1319923"/>
            <a:ext cx="1961452" cy="995463"/>
          </a:xfrm>
          <a:prstGeom prst="line">
            <a:avLst/>
          </a:prstGeom>
          <a:noFill/>
          <a:ln w="3175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</a:ln>
          <a:effectLst/>
        </p:spPr>
      </p:cxnSp>
      <p:cxnSp>
        <p:nvCxnSpPr>
          <p:cNvPr id="18" name="直接连接符 17"/>
          <p:cNvCxnSpPr>
            <a:stCxn id="84" idx="5"/>
            <a:endCxn id="4" idx="1"/>
          </p:cNvCxnSpPr>
          <p:nvPr>
            <p:custDataLst>
              <p:tags r:id="rId3"/>
            </p:custDataLst>
          </p:nvPr>
        </p:nvCxnSpPr>
        <p:spPr>
          <a:xfrm>
            <a:off x="5736991" y="1600675"/>
            <a:ext cx="1084296" cy="695082"/>
          </a:xfrm>
          <a:prstGeom prst="line">
            <a:avLst/>
          </a:prstGeom>
          <a:noFill/>
          <a:ln w="3175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</a:ln>
          <a:effectLst/>
        </p:spPr>
      </p:cxnSp>
      <p:cxnSp>
        <p:nvCxnSpPr>
          <p:cNvPr id="20" name="直接连接符 19"/>
          <p:cNvCxnSpPr>
            <a:stCxn id="3" idx="4"/>
            <a:endCxn id="80" idx="0"/>
          </p:cNvCxnSpPr>
          <p:nvPr>
            <p:custDataLst>
              <p:tags r:id="rId4"/>
            </p:custDataLst>
          </p:nvPr>
        </p:nvCxnSpPr>
        <p:spPr>
          <a:xfrm flipH="1">
            <a:off x="4968922" y="2926163"/>
            <a:ext cx="2085729" cy="752960"/>
          </a:xfrm>
          <a:prstGeom prst="line">
            <a:avLst/>
          </a:prstGeom>
          <a:noFill/>
          <a:ln w="3175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</a:ln>
          <a:effectLst/>
        </p:spPr>
      </p:cxnSp>
      <p:cxnSp>
        <p:nvCxnSpPr>
          <p:cNvPr id="24" name="直接连接符 23"/>
          <p:cNvCxnSpPr>
            <a:stCxn id="80" idx="4"/>
            <a:endCxn id="9" idx="2"/>
          </p:cNvCxnSpPr>
          <p:nvPr>
            <p:custDataLst>
              <p:tags r:id="rId5"/>
            </p:custDataLst>
          </p:nvPr>
        </p:nvCxnSpPr>
        <p:spPr>
          <a:xfrm>
            <a:off x="4968922" y="4473208"/>
            <a:ext cx="2903764" cy="757700"/>
          </a:xfrm>
          <a:prstGeom prst="line">
            <a:avLst/>
          </a:prstGeom>
          <a:noFill/>
          <a:ln w="3175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</a:ln>
          <a:effectLst/>
        </p:spPr>
      </p:cxnSp>
      <p:sp>
        <p:nvSpPr>
          <p:cNvPr id="3" name="椭圆 2"/>
          <p:cNvSpPr/>
          <p:nvPr>
            <p:custDataLst>
              <p:tags r:id="rId6"/>
            </p:custDataLst>
          </p:nvPr>
        </p:nvSpPr>
        <p:spPr>
          <a:xfrm>
            <a:off x="6657608" y="2132078"/>
            <a:ext cx="794085" cy="794085"/>
          </a:xfrm>
          <a:prstGeom prst="ellipse">
            <a:avLst/>
          </a:prstGeom>
          <a:solidFill>
            <a:srgbClr val="69A35B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86402" tIns="43201" rIns="86402" bIns="43201" anchor="ctr">
            <a:normAutofit/>
          </a:bodyPr>
          <a:p>
            <a:pPr algn="ctr"/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椭圆 3"/>
          <p:cNvSpPr/>
          <p:nvPr>
            <p:custDataLst>
              <p:tags r:id="rId7"/>
            </p:custDataLst>
          </p:nvPr>
        </p:nvSpPr>
        <p:spPr>
          <a:xfrm>
            <a:off x="6724626" y="2199095"/>
            <a:ext cx="660050" cy="660050"/>
          </a:xfrm>
          <a:prstGeom prst="ellipse">
            <a:avLst/>
          </a:prstGeom>
          <a:solidFill>
            <a:srgbClr val="69A35B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86402" tIns="43201" rIns="86402" bIns="43201" anchor="ctr">
            <a:normAutofit/>
          </a:bodyPr>
          <a:p>
            <a:pPr algn="ctr"/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椭圆 4"/>
          <p:cNvSpPr/>
          <p:nvPr>
            <p:custDataLst>
              <p:tags r:id="rId8"/>
            </p:custDataLst>
          </p:nvPr>
        </p:nvSpPr>
        <p:spPr>
          <a:xfrm>
            <a:off x="6801642" y="2276112"/>
            <a:ext cx="506017" cy="506017"/>
          </a:xfrm>
          <a:prstGeom prst="ellipse">
            <a:avLst/>
          </a:prstGeom>
          <a:solidFill>
            <a:srgbClr val="69A3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86402" tIns="43201" rIns="86402" bIns="43201" anchor="ctr">
            <a:normAutofit lnSpcReduction="20000"/>
          </a:bodyPr>
          <a:p>
            <a:pPr algn="ctr"/>
            <a:endParaRPr sz="1700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1" name="任意多边形 90"/>
          <p:cNvSpPr/>
          <p:nvPr>
            <p:custDataLst>
              <p:tags r:id="rId9"/>
            </p:custDataLst>
          </p:nvPr>
        </p:nvSpPr>
        <p:spPr bwMode="auto">
          <a:xfrm>
            <a:off x="6950715" y="2403752"/>
            <a:ext cx="207871" cy="250737"/>
          </a:xfrm>
          <a:custGeom>
            <a:avLst/>
            <a:gdLst>
              <a:gd name="connsiteX0" fmla="*/ 97409 w 421152"/>
              <a:gd name="connsiteY0" fmla="*/ 433798 h 508000"/>
              <a:gd name="connsiteX1" fmla="*/ 80219 w 421152"/>
              <a:gd name="connsiteY1" fmla="*/ 450922 h 508000"/>
              <a:gd name="connsiteX2" fmla="*/ 97409 w 421152"/>
              <a:gd name="connsiteY2" fmla="*/ 465191 h 508000"/>
              <a:gd name="connsiteX3" fmla="*/ 312283 w 421152"/>
              <a:gd name="connsiteY3" fmla="*/ 465191 h 508000"/>
              <a:gd name="connsiteX4" fmla="*/ 326608 w 421152"/>
              <a:gd name="connsiteY4" fmla="*/ 450922 h 508000"/>
              <a:gd name="connsiteX5" fmla="*/ 312283 w 421152"/>
              <a:gd name="connsiteY5" fmla="*/ 433798 h 508000"/>
              <a:gd name="connsiteX6" fmla="*/ 97409 w 421152"/>
              <a:gd name="connsiteY6" fmla="*/ 433798 h 508000"/>
              <a:gd name="connsiteX7" fmla="*/ 51570 w 421152"/>
              <a:gd name="connsiteY7" fmla="*/ 333910 h 508000"/>
              <a:gd name="connsiteX8" fmla="*/ 25785 w 421152"/>
              <a:gd name="connsiteY8" fmla="*/ 362450 h 508000"/>
              <a:gd name="connsiteX9" fmla="*/ 25785 w 421152"/>
              <a:gd name="connsiteY9" fmla="*/ 419528 h 508000"/>
              <a:gd name="connsiteX10" fmla="*/ 42975 w 421152"/>
              <a:gd name="connsiteY10" fmla="*/ 419528 h 508000"/>
              <a:gd name="connsiteX11" fmla="*/ 42975 w 421152"/>
              <a:gd name="connsiteY11" fmla="*/ 396697 h 508000"/>
              <a:gd name="connsiteX12" fmla="*/ 68760 w 421152"/>
              <a:gd name="connsiteY12" fmla="*/ 371011 h 508000"/>
              <a:gd name="connsiteX13" fmla="*/ 352393 w 421152"/>
              <a:gd name="connsiteY13" fmla="*/ 371011 h 508000"/>
              <a:gd name="connsiteX14" fmla="*/ 375312 w 421152"/>
              <a:gd name="connsiteY14" fmla="*/ 396697 h 508000"/>
              <a:gd name="connsiteX15" fmla="*/ 375312 w 421152"/>
              <a:gd name="connsiteY15" fmla="*/ 419528 h 508000"/>
              <a:gd name="connsiteX16" fmla="*/ 383907 w 421152"/>
              <a:gd name="connsiteY16" fmla="*/ 419528 h 508000"/>
              <a:gd name="connsiteX17" fmla="*/ 395367 w 421152"/>
              <a:gd name="connsiteY17" fmla="*/ 388135 h 508000"/>
              <a:gd name="connsiteX18" fmla="*/ 395367 w 421152"/>
              <a:gd name="connsiteY18" fmla="*/ 362450 h 508000"/>
              <a:gd name="connsiteX19" fmla="*/ 369582 w 421152"/>
              <a:gd name="connsiteY19" fmla="*/ 333910 h 508000"/>
              <a:gd name="connsiteX20" fmla="*/ 51570 w 421152"/>
              <a:gd name="connsiteY20" fmla="*/ 333910 h 508000"/>
              <a:gd name="connsiteX21" fmla="*/ 108332 w 421152"/>
              <a:gd name="connsiteY21" fmla="*/ 133246 h 508000"/>
              <a:gd name="connsiteX22" fmla="*/ 323527 w 421152"/>
              <a:gd name="connsiteY22" fmla="*/ 133246 h 508000"/>
              <a:gd name="connsiteX23" fmla="*/ 337873 w 421152"/>
              <a:gd name="connsiteY23" fmla="*/ 147523 h 508000"/>
              <a:gd name="connsiteX24" fmla="*/ 323527 w 421152"/>
              <a:gd name="connsiteY24" fmla="*/ 161799 h 508000"/>
              <a:gd name="connsiteX25" fmla="*/ 108332 w 421152"/>
              <a:gd name="connsiteY25" fmla="*/ 161799 h 508000"/>
              <a:gd name="connsiteX26" fmla="*/ 93986 w 421152"/>
              <a:gd name="connsiteY26" fmla="*/ 147523 h 508000"/>
              <a:gd name="connsiteX27" fmla="*/ 108332 w 421152"/>
              <a:gd name="connsiteY27" fmla="*/ 133246 h 508000"/>
              <a:gd name="connsiteX28" fmla="*/ 68760 w 421152"/>
              <a:gd name="connsiteY28" fmla="*/ 79910 h 508000"/>
              <a:gd name="connsiteX29" fmla="*/ 40110 w 421152"/>
              <a:gd name="connsiteY29" fmla="*/ 108450 h 508000"/>
              <a:gd name="connsiteX30" fmla="*/ 40110 w 421152"/>
              <a:gd name="connsiteY30" fmla="*/ 205483 h 508000"/>
              <a:gd name="connsiteX31" fmla="*/ 68760 w 421152"/>
              <a:gd name="connsiteY31" fmla="*/ 236877 h 508000"/>
              <a:gd name="connsiteX32" fmla="*/ 346663 w 421152"/>
              <a:gd name="connsiteY32" fmla="*/ 236877 h 508000"/>
              <a:gd name="connsiteX33" fmla="*/ 378177 w 421152"/>
              <a:gd name="connsiteY33" fmla="*/ 205483 h 508000"/>
              <a:gd name="connsiteX34" fmla="*/ 378177 w 421152"/>
              <a:gd name="connsiteY34" fmla="*/ 108450 h 508000"/>
              <a:gd name="connsiteX35" fmla="*/ 346663 w 421152"/>
              <a:gd name="connsiteY35" fmla="*/ 79910 h 508000"/>
              <a:gd name="connsiteX36" fmla="*/ 68760 w 421152"/>
              <a:gd name="connsiteY36" fmla="*/ 79910 h 508000"/>
              <a:gd name="connsiteX37" fmla="*/ 83084 w 421152"/>
              <a:gd name="connsiteY37" fmla="*/ 0 h 508000"/>
              <a:gd name="connsiteX38" fmla="*/ 332338 w 421152"/>
              <a:gd name="connsiteY38" fmla="*/ 0 h 508000"/>
              <a:gd name="connsiteX39" fmla="*/ 386772 w 421152"/>
              <a:gd name="connsiteY39" fmla="*/ 19978 h 508000"/>
              <a:gd name="connsiteX40" fmla="*/ 398232 w 421152"/>
              <a:gd name="connsiteY40" fmla="*/ 28540 h 508000"/>
              <a:gd name="connsiteX41" fmla="*/ 421152 w 421152"/>
              <a:gd name="connsiteY41" fmla="*/ 77056 h 508000"/>
              <a:gd name="connsiteX42" fmla="*/ 421152 w 421152"/>
              <a:gd name="connsiteY42" fmla="*/ 413820 h 508000"/>
              <a:gd name="connsiteX43" fmla="*/ 398232 w 421152"/>
              <a:gd name="connsiteY43" fmla="*/ 442360 h 508000"/>
              <a:gd name="connsiteX44" fmla="*/ 375312 w 421152"/>
              <a:gd name="connsiteY44" fmla="*/ 442360 h 508000"/>
              <a:gd name="connsiteX45" fmla="*/ 375312 w 421152"/>
              <a:gd name="connsiteY45" fmla="*/ 476607 h 508000"/>
              <a:gd name="connsiteX46" fmla="*/ 343798 w 421152"/>
              <a:gd name="connsiteY46" fmla="*/ 508000 h 508000"/>
              <a:gd name="connsiteX47" fmla="*/ 71625 w 421152"/>
              <a:gd name="connsiteY47" fmla="*/ 508000 h 508000"/>
              <a:gd name="connsiteX48" fmla="*/ 42975 w 421152"/>
              <a:gd name="connsiteY48" fmla="*/ 476607 h 508000"/>
              <a:gd name="connsiteX49" fmla="*/ 42975 w 421152"/>
              <a:gd name="connsiteY49" fmla="*/ 442360 h 508000"/>
              <a:gd name="connsiteX50" fmla="*/ 20055 w 421152"/>
              <a:gd name="connsiteY50" fmla="*/ 442360 h 508000"/>
              <a:gd name="connsiteX51" fmla="*/ 0 w 421152"/>
              <a:gd name="connsiteY51" fmla="*/ 413820 h 508000"/>
              <a:gd name="connsiteX52" fmla="*/ 0 w 421152"/>
              <a:gd name="connsiteY52" fmla="*/ 77056 h 508000"/>
              <a:gd name="connsiteX53" fmla="*/ 22920 w 421152"/>
              <a:gd name="connsiteY53" fmla="*/ 25686 h 508000"/>
              <a:gd name="connsiteX54" fmla="*/ 28650 w 421152"/>
              <a:gd name="connsiteY54" fmla="*/ 19978 h 508000"/>
              <a:gd name="connsiteX55" fmla="*/ 83084 w 421152"/>
              <a:gd name="connsiteY55" fmla="*/ 0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21152" h="508000">
                <a:moveTo>
                  <a:pt x="97409" y="433798"/>
                </a:moveTo>
                <a:cubicBezTo>
                  <a:pt x="88814" y="433798"/>
                  <a:pt x="80219" y="442360"/>
                  <a:pt x="80219" y="450922"/>
                </a:cubicBezTo>
                <a:cubicBezTo>
                  <a:pt x="80219" y="459483"/>
                  <a:pt x="88814" y="465191"/>
                  <a:pt x="97409" y="465191"/>
                </a:cubicBezTo>
                <a:cubicBezTo>
                  <a:pt x="97409" y="465191"/>
                  <a:pt x="97409" y="465191"/>
                  <a:pt x="312283" y="465191"/>
                </a:cubicBezTo>
                <a:cubicBezTo>
                  <a:pt x="320878" y="465191"/>
                  <a:pt x="326608" y="459483"/>
                  <a:pt x="326608" y="450922"/>
                </a:cubicBezTo>
                <a:cubicBezTo>
                  <a:pt x="326608" y="442360"/>
                  <a:pt x="320878" y="433798"/>
                  <a:pt x="312283" y="433798"/>
                </a:cubicBezTo>
                <a:cubicBezTo>
                  <a:pt x="312283" y="433798"/>
                  <a:pt x="312283" y="433798"/>
                  <a:pt x="97409" y="433798"/>
                </a:cubicBezTo>
                <a:close/>
                <a:moveTo>
                  <a:pt x="51570" y="333910"/>
                </a:moveTo>
                <a:cubicBezTo>
                  <a:pt x="37245" y="333910"/>
                  <a:pt x="25785" y="348180"/>
                  <a:pt x="25785" y="362450"/>
                </a:cubicBezTo>
                <a:cubicBezTo>
                  <a:pt x="25785" y="362450"/>
                  <a:pt x="25785" y="362450"/>
                  <a:pt x="25785" y="419528"/>
                </a:cubicBezTo>
                <a:cubicBezTo>
                  <a:pt x="25785" y="419528"/>
                  <a:pt x="25785" y="419528"/>
                  <a:pt x="42975" y="419528"/>
                </a:cubicBezTo>
                <a:cubicBezTo>
                  <a:pt x="42975" y="419528"/>
                  <a:pt x="42975" y="419528"/>
                  <a:pt x="42975" y="396697"/>
                </a:cubicBezTo>
                <a:cubicBezTo>
                  <a:pt x="42975" y="382427"/>
                  <a:pt x="54435" y="371011"/>
                  <a:pt x="68760" y="371011"/>
                </a:cubicBezTo>
                <a:cubicBezTo>
                  <a:pt x="68760" y="371011"/>
                  <a:pt x="68760" y="371011"/>
                  <a:pt x="352393" y="371011"/>
                </a:cubicBezTo>
                <a:cubicBezTo>
                  <a:pt x="363852" y="371011"/>
                  <a:pt x="375312" y="382427"/>
                  <a:pt x="375312" y="396697"/>
                </a:cubicBezTo>
                <a:cubicBezTo>
                  <a:pt x="375312" y="396697"/>
                  <a:pt x="375312" y="396697"/>
                  <a:pt x="375312" y="419528"/>
                </a:cubicBezTo>
                <a:cubicBezTo>
                  <a:pt x="375312" y="419528"/>
                  <a:pt x="375312" y="419528"/>
                  <a:pt x="383907" y="419528"/>
                </a:cubicBezTo>
                <a:cubicBezTo>
                  <a:pt x="389637" y="419528"/>
                  <a:pt x="395367" y="405259"/>
                  <a:pt x="395367" y="388135"/>
                </a:cubicBezTo>
                <a:lnTo>
                  <a:pt x="395367" y="362450"/>
                </a:lnTo>
                <a:cubicBezTo>
                  <a:pt x="395367" y="348180"/>
                  <a:pt x="383907" y="333910"/>
                  <a:pt x="369582" y="333910"/>
                </a:cubicBezTo>
                <a:cubicBezTo>
                  <a:pt x="369582" y="333910"/>
                  <a:pt x="369582" y="333910"/>
                  <a:pt x="51570" y="333910"/>
                </a:cubicBezTo>
                <a:close/>
                <a:moveTo>
                  <a:pt x="108332" y="133246"/>
                </a:moveTo>
                <a:cubicBezTo>
                  <a:pt x="108332" y="133246"/>
                  <a:pt x="108332" y="133246"/>
                  <a:pt x="323527" y="133246"/>
                </a:cubicBezTo>
                <a:cubicBezTo>
                  <a:pt x="332135" y="133246"/>
                  <a:pt x="337873" y="138957"/>
                  <a:pt x="337873" y="147523"/>
                </a:cubicBezTo>
                <a:cubicBezTo>
                  <a:pt x="337873" y="156089"/>
                  <a:pt x="332135" y="161799"/>
                  <a:pt x="323527" y="161799"/>
                </a:cubicBezTo>
                <a:cubicBezTo>
                  <a:pt x="323527" y="161799"/>
                  <a:pt x="323527" y="161799"/>
                  <a:pt x="108332" y="161799"/>
                </a:cubicBezTo>
                <a:cubicBezTo>
                  <a:pt x="99725" y="161799"/>
                  <a:pt x="93986" y="156089"/>
                  <a:pt x="93986" y="147523"/>
                </a:cubicBezTo>
                <a:cubicBezTo>
                  <a:pt x="93986" y="138957"/>
                  <a:pt x="99725" y="133246"/>
                  <a:pt x="108332" y="133246"/>
                </a:cubicBezTo>
                <a:close/>
                <a:moveTo>
                  <a:pt x="68760" y="79910"/>
                </a:moveTo>
                <a:cubicBezTo>
                  <a:pt x="51570" y="79910"/>
                  <a:pt x="40110" y="91326"/>
                  <a:pt x="40110" y="108450"/>
                </a:cubicBezTo>
                <a:lnTo>
                  <a:pt x="40110" y="205483"/>
                </a:lnTo>
                <a:cubicBezTo>
                  <a:pt x="40110" y="222607"/>
                  <a:pt x="51570" y="236877"/>
                  <a:pt x="68760" y="236877"/>
                </a:cubicBezTo>
                <a:cubicBezTo>
                  <a:pt x="68760" y="236877"/>
                  <a:pt x="68760" y="236877"/>
                  <a:pt x="346663" y="236877"/>
                </a:cubicBezTo>
                <a:cubicBezTo>
                  <a:pt x="363852" y="236877"/>
                  <a:pt x="378177" y="222607"/>
                  <a:pt x="378177" y="205483"/>
                </a:cubicBezTo>
                <a:cubicBezTo>
                  <a:pt x="378177" y="205483"/>
                  <a:pt x="378177" y="205483"/>
                  <a:pt x="378177" y="108450"/>
                </a:cubicBezTo>
                <a:cubicBezTo>
                  <a:pt x="378177" y="91326"/>
                  <a:pt x="363852" y="79910"/>
                  <a:pt x="346663" y="79910"/>
                </a:cubicBezTo>
                <a:cubicBezTo>
                  <a:pt x="346663" y="79910"/>
                  <a:pt x="346663" y="79910"/>
                  <a:pt x="68760" y="79910"/>
                </a:cubicBezTo>
                <a:close/>
                <a:moveTo>
                  <a:pt x="83084" y="0"/>
                </a:moveTo>
                <a:cubicBezTo>
                  <a:pt x="83084" y="0"/>
                  <a:pt x="83084" y="0"/>
                  <a:pt x="332338" y="0"/>
                </a:cubicBezTo>
                <a:cubicBezTo>
                  <a:pt x="349528" y="0"/>
                  <a:pt x="375312" y="8562"/>
                  <a:pt x="386772" y="19978"/>
                </a:cubicBezTo>
                <a:cubicBezTo>
                  <a:pt x="386772" y="19978"/>
                  <a:pt x="386772" y="19978"/>
                  <a:pt x="398232" y="28540"/>
                </a:cubicBezTo>
                <a:cubicBezTo>
                  <a:pt x="409692" y="39955"/>
                  <a:pt x="421152" y="59933"/>
                  <a:pt x="421152" y="77056"/>
                </a:cubicBezTo>
                <a:cubicBezTo>
                  <a:pt x="421152" y="77056"/>
                  <a:pt x="421152" y="77056"/>
                  <a:pt x="421152" y="413820"/>
                </a:cubicBezTo>
                <a:cubicBezTo>
                  <a:pt x="421152" y="428090"/>
                  <a:pt x="409692" y="442360"/>
                  <a:pt x="398232" y="442360"/>
                </a:cubicBezTo>
                <a:cubicBezTo>
                  <a:pt x="398232" y="442360"/>
                  <a:pt x="398232" y="442360"/>
                  <a:pt x="375312" y="442360"/>
                </a:cubicBezTo>
                <a:cubicBezTo>
                  <a:pt x="375312" y="442360"/>
                  <a:pt x="375312" y="442360"/>
                  <a:pt x="375312" y="476607"/>
                </a:cubicBezTo>
                <a:cubicBezTo>
                  <a:pt x="375312" y="493731"/>
                  <a:pt x="360987" y="508000"/>
                  <a:pt x="343798" y="508000"/>
                </a:cubicBezTo>
                <a:cubicBezTo>
                  <a:pt x="343798" y="508000"/>
                  <a:pt x="343798" y="508000"/>
                  <a:pt x="71625" y="508000"/>
                </a:cubicBezTo>
                <a:cubicBezTo>
                  <a:pt x="54435" y="508000"/>
                  <a:pt x="42975" y="493731"/>
                  <a:pt x="42975" y="476607"/>
                </a:cubicBezTo>
                <a:cubicBezTo>
                  <a:pt x="42975" y="476607"/>
                  <a:pt x="42975" y="476607"/>
                  <a:pt x="42975" y="442360"/>
                </a:cubicBezTo>
                <a:cubicBezTo>
                  <a:pt x="42975" y="442360"/>
                  <a:pt x="42975" y="442360"/>
                  <a:pt x="20055" y="442360"/>
                </a:cubicBezTo>
                <a:cubicBezTo>
                  <a:pt x="8595" y="442360"/>
                  <a:pt x="0" y="428090"/>
                  <a:pt x="0" y="413820"/>
                </a:cubicBezTo>
                <a:cubicBezTo>
                  <a:pt x="0" y="413820"/>
                  <a:pt x="0" y="413820"/>
                  <a:pt x="0" y="77056"/>
                </a:cubicBezTo>
                <a:cubicBezTo>
                  <a:pt x="0" y="59933"/>
                  <a:pt x="11460" y="37101"/>
                  <a:pt x="22920" y="25686"/>
                </a:cubicBezTo>
                <a:cubicBezTo>
                  <a:pt x="22920" y="25686"/>
                  <a:pt x="22920" y="25686"/>
                  <a:pt x="28650" y="19978"/>
                </a:cubicBezTo>
                <a:cubicBezTo>
                  <a:pt x="42975" y="8562"/>
                  <a:pt x="65895" y="0"/>
                  <a:pt x="83084" y="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wrap="square" lIns="86402" tIns="43201" rIns="86402" bIns="43201" anchor="ctr">
            <a:normAutofit fontScale="57500" lnSpcReduction="20000"/>
          </a:bodyPr>
          <a:p>
            <a:pPr algn="ctr"/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4" name="椭圆 83"/>
          <p:cNvSpPr/>
          <p:nvPr>
            <p:custDataLst>
              <p:tags r:id="rId10"/>
            </p:custDataLst>
          </p:nvPr>
        </p:nvSpPr>
        <p:spPr>
          <a:xfrm>
            <a:off x="5059197" y="922881"/>
            <a:ext cx="794085" cy="794085"/>
          </a:xfrm>
          <a:prstGeom prst="ellipse">
            <a:avLst/>
          </a:prstGeom>
          <a:solidFill>
            <a:srgbClr val="1AA3AA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86402" tIns="43201" rIns="86402" bIns="43201" anchor="ctr">
            <a:normAutofit/>
          </a:bodyPr>
          <a:p>
            <a:pPr algn="ctr"/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5" name="椭圆 84"/>
          <p:cNvSpPr/>
          <p:nvPr>
            <p:custDataLst>
              <p:tags r:id="rId11"/>
            </p:custDataLst>
          </p:nvPr>
        </p:nvSpPr>
        <p:spPr>
          <a:xfrm>
            <a:off x="5126215" y="989898"/>
            <a:ext cx="660050" cy="660050"/>
          </a:xfrm>
          <a:prstGeom prst="ellipse">
            <a:avLst/>
          </a:prstGeom>
          <a:solidFill>
            <a:srgbClr val="1AA3AA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86402" tIns="43201" rIns="86402" bIns="43201" anchor="ctr">
            <a:normAutofit/>
          </a:bodyPr>
          <a:p>
            <a:pPr algn="ctr"/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6" name="椭圆 85"/>
          <p:cNvSpPr/>
          <p:nvPr>
            <p:custDataLst>
              <p:tags r:id="rId12"/>
            </p:custDataLst>
          </p:nvPr>
        </p:nvSpPr>
        <p:spPr>
          <a:xfrm>
            <a:off x="5203231" y="1066915"/>
            <a:ext cx="506017" cy="506017"/>
          </a:xfrm>
          <a:prstGeom prst="ellipse">
            <a:avLst/>
          </a:prstGeom>
          <a:solidFill>
            <a:srgbClr val="1AA3A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86402" tIns="43201" rIns="86402" bIns="43201" anchor="ctr">
            <a:normAutofit lnSpcReduction="20000"/>
          </a:bodyPr>
          <a:p>
            <a:pPr algn="ctr"/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13"/>
            </p:custDataLst>
          </p:nvPr>
        </p:nvSpPr>
        <p:spPr bwMode="auto">
          <a:xfrm>
            <a:off x="5345407" y="1194555"/>
            <a:ext cx="221667" cy="250737"/>
          </a:xfrm>
          <a:custGeom>
            <a:avLst/>
            <a:gdLst>
              <a:gd name="connsiteX0" fmla="*/ 32079 w 449102"/>
              <a:gd name="connsiteY0" fmla="*/ 355245 h 508000"/>
              <a:gd name="connsiteX1" fmla="*/ 32079 w 449102"/>
              <a:gd name="connsiteY1" fmla="*/ 387217 h 508000"/>
              <a:gd name="connsiteX2" fmla="*/ 60593 w 449102"/>
              <a:gd name="connsiteY2" fmla="*/ 387217 h 508000"/>
              <a:gd name="connsiteX3" fmla="*/ 32079 w 449102"/>
              <a:gd name="connsiteY3" fmla="*/ 355245 h 508000"/>
              <a:gd name="connsiteX4" fmla="*/ 231680 w 449102"/>
              <a:gd name="connsiteY4" fmla="*/ 248672 h 508000"/>
              <a:gd name="connsiteX5" fmla="*/ 213858 w 449102"/>
              <a:gd name="connsiteY5" fmla="*/ 266434 h 508000"/>
              <a:gd name="connsiteX6" fmla="*/ 213858 w 449102"/>
              <a:gd name="connsiteY6" fmla="*/ 284196 h 508000"/>
              <a:gd name="connsiteX7" fmla="*/ 352866 w 449102"/>
              <a:gd name="connsiteY7" fmla="*/ 284196 h 508000"/>
              <a:gd name="connsiteX8" fmla="*/ 370688 w 449102"/>
              <a:gd name="connsiteY8" fmla="*/ 266434 h 508000"/>
              <a:gd name="connsiteX9" fmla="*/ 370688 w 449102"/>
              <a:gd name="connsiteY9" fmla="*/ 248672 h 508000"/>
              <a:gd name="connsiteX10" fmla="*/ 231680 w 449102"/>
              <a:gd name="connsiteY10" fmla="*/ 248672 h 508000"/>
              <a:gd name="connsiteX11" fmla="*/ 217107 w 449102"/>
              <a:gd name="connsiteY11" fmla="*/ 98655 h 508000"/>
              <a:gd name="connsiteX12" fmla="*/ 316580 w 449102"/>
              <a:gd name="connsiteY12" fmla="*/ 98655 h 508000"/>
              <a:gd name="connsiteX13" fmla="*/ 316580 w 449102"/>
              <a:gd name="connsiteY13" fmla="*/ 112934 h 508000"/>
              <a:gd name="connsiteX14" fmla="*/ 309475 w 449102"/>
              <a:gd name="connsiteY14" fmla="*/ 130782 h 508000"/>
              <a:gd name="connsiteX15" fmla="*/ 302370 w 449102"/>
              <a:gd name="connsiteY15" fmla="*/ 130782 h 508000"/>
              <a:gd name="connsiteX16" fmla="*/ 302370 w 449102"/>
              <a:gd name="connsiteY16" fmla="*/ 112934 h 508000"/>
              <a:gd name="connsiteX17" fmla="*/ 224212 w 449102"/>
              <a:gd name="connsiteY17" fmla="*/ 112934 h 508000"/>
              <a:gd name="connsiteX18" fmla="*/ 213554 w 449102"/>
              <a:gd name="connsiteY18" fmla="*/ 130782 h 508000"/>
              <a:gd name="connsiteX19" fmla="*/ 117633 w 449102"/>
              <a:gd name="connsiteY19" fmla="*/ 130782 h 508000"/>
              <a:gd name="connsiteX20" fmla="*/ 106976 w 449102"/>
              <a:gd name="connsiteY20" fmla="*/ 141491 h 508000"/>
              <a:gd name="connsiteX21" fmla="*/ 106976 w 449102"/>
              <a:gd name="connsiteY21" fmla="*/ 216452 h 508000"/>
              <a:gd name="connsiteX22" fmla="*/ 99870 w 449102"/>
              <a:gd name="connsiteY22" fmla="*/ 216452 h 508000"/>
              <a:gd name="connsiteX23" fmla="*/ 92765 w 449102"/>
              <a:gd name="connsiteY23" fmla="*/ 198604 h 508000"/>
              <a:gd name="connsiteX24" fmla="*/ 92765 w 449102"/>
              <a:gd name="connsiteY24" fmla="*/ 141491 h 508000"/>
              <a:gd name="connsiteX25" fmla="*/ 117633 w 449102"/>
              <a:gd name="connsiteY25" fmla="*/ 116503 h 508000"/>
              <a:gd name="connsiteX26" fmla="*/ 206449 w 449102"/>
              <a:gd name="connsiteY26" fmla="*/ 116503 h 508000"/>
              <a:gd name="connsiteX27" fmla="*/ 185531 w 449102"/>
              <a:gd name="connsiteY27" fmla="*/ 55954 h 508000"/>
              <a:gd name="connsiteX28" fmla="*/ 285658 w 449102"/>
              <a:gd name="connsiteY28" fmla="*/ 55954 h 508000"/>
              <a:gd name="connsiteX29" fmla="*/ 285658 w 449102"/>
              <a:gd name="connsiteY29" fmla="*/ 70159 h 508000"/>
              <a:gd name="connsiteX30" fmla="*/ 278506 w 449102"/>
              <a:gd name="connsiteY30" fmla="*/ 87915 h 508000"/>
              <a:gd name="connsiteX31" fmla="*/ 271354 w 449102"/>
              <a:gd name="connsiteY31" fmla="*/ 87915 h 508000"/>
              <a:gd name="connsiteX32" fmla="*/ 271354 w 449102"/>
              <a:gd name="connsiteY32" fmla="*/ 70159 h 508000"/>
              <a:gd name="connsiteX33" fmla="*/ 196258 w 449102"/>
              <a:gd name="connsiteY33" fmla="*/ 70159 h 508000"/>
              <a:gd name="connsiteX34" fmla="*/ 181955 w 449102"/>
              <a:gd name="connsiteY34" fmla="*/ 87915 h 508000"/>
              <a:gd name="connsiteX35" fmla="*/ 85403 w 449102"/>
              <a:gd name="connsiteY35" fmla="*/ 87915 h 508000"/>
              <a:gd name="connsiteX36" fmla="*/ 74675 w 449102"/>
              <a:gd name="connsiteY36" fmla="*/ 102120 h 508000"/>
              <a:gd name="connsiteX37" fmla="*/ 74675 w 449102"/>
              <a:gd name="connsiteY37" fmla="*/ 176696 h 508000"/>
              <a:gd name="connsiteX38" fmla="*/ 67523 w 449102"/>
              <a:gd name="connsiteY38" fmla="*/ 176696 h 508000"/>
              <a:gd name="connsiteX39" fmla="*/ 60371 w 449102"/>
              <a:gd name="connsiteY39" fmla="*/ 155389 h 508000"/>
              <a:gd name="connsiteX40" fmla="*/ 60371 w 449102"/>
              <a:gd name="connsiteY40" fmla="*/ 102120 h 508000"/>
              <a:gd name="connsiteX41" fmla="*/ 85403 w 449102"/>
              <a:gd name="connsiteY41" fmla="*/ 73710 h 508000"/>
              <a:gd name="connsiteX42" fmla="*/ 174803 w 449102"/>
              <a:gd name="connsiteY42" fmla="*/ 73710 h 508000"/>
              <a:gd name="connsiteX43" fmla="*/ 185531 w 449102"/>
              <a:gd name="connsiteY43" fmla="*/ 55954 h 508000"/>
              <a:gd name="connsiteX44" fmla="*/ 49900 w 449102"/>
              <a:gd name="connsiteY44" fmla="*/ 35525 h 508000"/>
              <a:gd name="connsiteX45" fmla="*/ 32079 w 449102"/>
              <a:gd name="connsiteY45" fmla="*/ 53287 h 508000"/>
              <a:gd name="connsiteX46" fmla="*/ 32079 w 449102"/>
              <a:gd name="connsiteY46" fmla="*/ 198937 h 508000"/>
              <a:gd name="connsiteX47" fmla="*/ 128315 w 449102"/>
              <a:gd name="connsiteY47" fmla="*/ 287748 h 508000"/>
              <a:gd name="connsiteX48" fmla="*/ 128315 w 449102"/>
              <a:gd name="connsiteY48" fmla="*/ 195385 h 508000"/>
              <a:gd name="connsiteX49" fmla="*/ 163958 w 449102"/>
              <a:gd name="connsiteY49" fmla="*/ 156308 h 508000"/>
              <a:gd name="connsiteX50" fmla="*/ 352866 w 449102"/>
              <a:gd name="connsiteY50" fmla="*/ 156308 h 508000"/>
              <a:gd name="connsiteX51" fmla="*/ 352866 w 449102"/>
              <a:gd name="connsiteY51" fmla="*/ 35525 h 508000"/>
              <a:gd name="connsiteX52" fmla="*/ 49900 w 449102"/>
              <a:gd name="connsiteY52" fmla="*/ 35525 h 508000"/>
              <a:gd name="connsiteX53" fmla="*/ 39207 w 449102"/>
              <a:gd name="connsiteY53" fmla="*/ 0 h 508000"/>
              <a:gd name="connsiteX54" fmla="*/ 377816 w 449102"/>
              <a:gd name="connsiteY54" fmla="*/ 0 h 508000"/>
              <a:gd name="connsiteX55" fmla="*/ 377816 w 449102"/>
              <a:gd name="connsiteY55" fmla="*/ 156308 h 508000"/>
              <a:gd name="connsiteX56" fmla="*/ 449102 w 449102"/>
              <a:gd name="connsiteY56" fmla="*/ 156308 h 508000"/>
              <a:gd name="connsiteX57" fmla="*/ 449102 w 449102"/>
              <a:gd name="connsiteY57" fmla="*/ 468923 h 508000"/>
              <a:gd name="connsiteX58" fmla="*/ 409895 w 449102"/>
              <a:gd name="connsiteY58" fmla="*/ 508000 h 508000"/>
              <a:gd name="connsiteX59" fmla="*/ 128315 w 449102"/>
              <a:gd name="connsiteY59" fmla="*/ 508000 h 508000"/>
              <a:gd name="connsiteX60" fmla="*/ 128315 w 449102"/>
              <a:gd name="connsiteY60" fmla="*/ 458266 h 508000"/>
              <a:gd name="connsiteX61" fmla="*/ 74850 w 449102"/>
              <a:gd name="connsiteY61" fmla="*/ 401427 h 508000"/>
              <a:gd name="connsiteX62" fmla="*/ 0 w 449102"/>
              <a:gd name="connsiteY62" fmla="*/ 401427 h 508000"/>
              <a:gd name="connsiteX63" fmla="*/ 0 w 449102"/>
              <a:gd name="connsiteY63" fmla="*/ 39077 h 508000"/>
              <a:gd name="connsiteX64" fmla="*/ 39207 w 449102"/>
              <a:gd name="connsiteY64" fmla="*/ 0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449102" h="508000">
                <a:moveTo>
                  <a:pt x="32079" y="355245"/>
                </a:moveTo>
                <a:cubicBezTo>
                  <a:pt x="32079" y="355245"/>
                  <a:pt x="32079" y="355245"/>
                  <a:pt x="32079" y="387217"/>
                </a:cubicBezTo>
                <a:lnTo>
                  <a:pt x="60593" y="387217"/>
                </a:lnTo>
                <a:cubicBezTo>
                  <a:pt x="60593" y="387217"/>
                  <a:pt x="60593" y="387217"/>
                  <a:pt x="32079" y="355245"/>
                </a:cubicBezTo>
                <a:close/>
                <a:moveTo>
                  <a:pt x="231680" y="248672"/>
                </a:moveTo>
                <a:cubicBezTo>
                  <a:pt x="220987" y="248672"/>
                  <a:pt x="213858" y="255776"/>
                  <a:pt x="213858" y="266434"/>
                </a:cubicBezTo>
                <a:cubicBezTo>
                  <a:pt x="213858" y="266434"/>
                  <a:pt x="213858" y="266434"/>
                  <a:pt x="213858" y="284196"/>
                </a:cubicBezTo>
                <a:cubicBezTo>
                  <a:pt x="213858" y="284196"/>
                  <a:pt x="213858" y="284196"/>
                  <a:pt x="352866" y="284196"/>
                </a:cubicBezTo>
                <a:cubicBezTo>
                  <a:pt x="363559" y="284196"/>
                  <a:pt x="370688" y="277091"/>
                  <a:pt x="370688" y="266434"/>
                </a:cubicBezTo>
                <a:cubicBezTo>
                  <a:pt x="370688" y="255776"/>
                  <a:pt x="370688" y="248672"/>
                  <a:pt x="370688" y="248672"/>
                </a:cubicBezTo>
                <a:cubicBezTo>
                  <a:pt x="370688" y="248672"/>
                  <a:pt x="370688" y="248672"/>
                  <a:pt x="231680" y="248672"/>
                </a:cubicBezTo>
                <a:close/>
                <a:moveTo>
                  <a:pt x="217107" y="98655"/>
                </a:moveTo>
                <a:cubicBezTo>
                  <a:pt x="217107" y="98655"/>
                  <a:pt x="217107" y="98655"/>
                  <a:pt x="316580" y="98655"/>
                </a:cubicBezTo>
                <a:cubicBezTo>
                  <a:pt x="316580" y="98655"/>
                  <a:pt x="316580" y="98655"/>
                  <a:pt x="316580" y="112934"/>
                </a:cubicBezTo>
                <a:cubicBezTo>
                  <a:pt x="316580" y="123642"/>
                  <a:pt x="313028" y="130782"/>
                  <a:pt x="309475" y="130782"/>
                </a:cubicBezTo>
                <a:cubicBezTo>
                  <a:pt x="309475" y="130782"/>
                  <a:pt x="309475" y="130782"/>
                  <a:pt x="302370" y="130782"/>
                </a:cubicBezTo>
                <a:cubicBezTo>
                  <a:pt x="302370" y="130782"/>
                  <a:pt x="302370" y="130782"/>
                  <a:pt x="302370" y="112934"/>
                </a:cubicBezTo>
                <a:cubicBezTo>
                  <a:pt x="302370" y="112934"/>
                  <a:pt x="302370" y="112934"/>
                  <a:pt x="224212" y="112934"/>
                </a:cubicBezTo>
                <a:cubicBezTo>
                  <a:pt x="224212" y="112934"/>
                  <a:pt x="224212" y="112934"/>
                  <a:pt x="213554" y="130782"/>
                </a:cubicBezTo>
                <a:cubicBezTo>
                  <a:pt x="213554" y="130782"/>
                  <a:pt x="213554" y="130782"/>
                  <a:pt x="117633" y="130782"/>
                </a:cubicBezTo>
                <a:cubicBezTo>
                  <a:pt x="110528" y="130782"/>
                  <a:pt x="106976" y="134351"/>
                  <a:pt x="106976" y="141491"/>
                </a:cubicBezTo>
                <a:cubicBezTo>
                  <a:pt x="106976" y="141491"/>
                  <a:pt x="106976" y="141491"/>
                  <a:pt x="106976" y="216452"/>
                </a:cubicBezTo>
                <a:cubicBezTo>
                  <a:pt x="106976" y="216452"/>
                  <a:pt x="106976" y="216452"/>
                  <a:pt x="99870" y="216452"/>
                </a:cubicBezTo>
                <a:cubicBezTo>
                  <a:pt x="92765" y="216452"/>
                  <a:pt x="92765" y="209313"/>
                  <a:pt x="92765" y="198604"/>
                </a:cubicBezTo>
                <a:cubicBezTo>
                  <a:pt x="92765" y="198604"/>
                  <a:pt x="92765" y="198604"/>
                  <a:pt x="92765" y="141491"/>
                </a:cubicBezTo>
                <a:cubicBezTo>
                  <a:pt x="92765" y="127212"/>
                  <a:pt x="103423" y="116503"/>
                  <a:pt x="117633" y="116503"/>
                </a:cubicBezTo>
                <a:cubicBezTo>
                  <a:pt x="117633" y="116503"/>
                  <a:pt x="117633" y="116503"/>
                  <a:pt x="206449" y="116503"/>
                </a:cubicBezTo>
                <a:close/>
                <a:moveTo>
                  <a:pt x="185531" y="55954"/>
                </a:moveTo>
                <a:cubicBezTo>
                  <a:pt x="185531" y="55954"/>
                  <a:pt x="185531" y="55954"/>
                  <a:pt x="285658" y="55954"/>
                </a:cubicBezTo>
                <a:cubicBezTo>
                  <a:pt x="285658" y="55954"/>
                  <a:pt x="285658" y="55954"/>
                  <a:pt x="285658" y="70159"/>
                </a:cubicBezTo>
                <a:cubicBezTo>
                  <a:pt x="285658" y="80813"/>
                  <a:pt x="282082" y="87915"/>
                  <a:pt x="278506" y="87915"/>
                </a:cubicBezTo>
                <a:cubicBezTo>
                  <a:pt x="278506" y="87915"/>
                  <a:pt x="278506" y="87915"/>
                  <a:pt x="271354" y="87915"/>
                </a:cubicBezTo>
                <a:cubicBezTo>
                  <a:pt x="271354" y="87915"/>
                  <a:pt x="271354" y="87915"/>
                  <a:pt x="271354" y="70159"/>
                </a:cubicBezTo>
                <a:cubicBezTo>
                  <a:pt x="271354" y="70159"/>
                  <a:pt x="271354" y="70159"/>
                  <a:pt x="196258" y="70159"/>
                </a:cubicBezTo>
                <a:lnTo>
                  <a:pt x="181955" y="87915"/>
                </a:lnTo>
                <a:cubicBezTo>
                  <a:pt x="181955" y="87915"/>
                  <a:pt x="181955" y="87915"/>
                  <a:pt x="85403" y="87915"/>
                </a:cubicBezTo>
                <a:cubicBezTo>
                  <a:pt x="78251" y="87915"/>
                  <a:pt x="74675" y="95018"/>
                  <a:pt x="74675" y="102120"/>
                </a:cubicBezTo>
                <a:cubicBezTo>
                  <a:pt x="74675" y="102120"/>
                  <a:pt x="74675" y="102120"/>
                  <a:pt x="74675" y="176696"/>
                </a:cubicBezTo>
                <a:cubicBezTo>
                  <a:pt x="74675" y="176696"/>
                  <a:pt x="74675" y="176696"/>
                  <a:pt x="67523" y="176696"/>
                </a:cubicBezTo>
                <a:cubicBezTo>
                  <a:pt x="63947" y="176696"/>
                  <a:pt x="60371" y="166043"/>
                  <a:pt x="60371" y="155389"/>
                </a:cubicBezTo>
                <a:cubicBezTo>
                  <a:pt x="60371" y="155389"/>
                  <a:pt x="60371" y="155389"/>
                  <a:pt x="60371" y="102120"/>
                </a:cubicBezTo>
                <a:cubicBezTo>
                  <a:pt x="60371" y="87915"/>
                  <a:pt x="71099" y="73710"/>
                  <a:pt x="85403" y="73710"/>
                </a:cubicBezTo>
                <a:cubicBezTo>
                  <a:pt x="85403" y="73710"/>
                  <a:pt x="85403" y="73710"/>
                  <a:pt x="174803" y="73710"/>
                </a:cubicBezTo>
                <a:cubicBezTo>
                  <a:pt x="174803" y="73710"/>
                  <a:pt x="174803" y="73710"/>
                  <a:pt x="185531" y="55954"/>
                </a:cubicBezTo>
                <a:close/>
                <a:moveTo>
                  <a:pt x="49900" y="35525"/>
                </a:moveTo>
                <a:cubicBezTo>
                  <a:pt x="39207" y="35525"/>
                  <a:pt x="32079" y="42630"/>
                  <a:pt x="32079" y="53287"/>
                </a:cubicBezTo>
                <a:cubicBezTo>
                  <a:pt x="32079" y="53287"/>
                  <a:pt x="32079" y="53287"/>
                  <a:pt x="32079" y="198937"/>
                </a:cubicBezTo>
                <a:cubicBezTo>
                  <a:pt x="32079" y="198937"/>
                  <a:pt x="32079" y="198937"/>
                  <a:pt x="128315" y="287748"/>
                </a:cubicBezTo>
                <a:cubicBezTo>
                  <a:pt x="128315" y="287748"/>
                  <a:pt x="128315" y="287748"/>
                  <a:pt x="128315" y="195385"/>
                </a:cubicBezTo>
                <a:cubicBezTo>
                  <a:pt x="128315" y="174070"/>
                  <a:pt x="142572" y="156308"/>
                  <a:pt x="163958" y="156308"/>
                </a:cubicBezTo>
                <a:cubicBezTo>
                  <a:pt x="163958" y="156308"/>
                  <a:pt x="163958" y="156308"/>
                  <a:pt x="352866" y="156308"/>
                </a:cubicBezTo>
                <a:cubicBezTo>
                  <a:pt x="352866" y="156308"/>
                  <a:pt x="352866" y="156308"/>
                  <a:pt x="352866" y="35525"/>
                </a:cubicBezTo>
                <a:cubicBezTo>
                  <a:pt x="352866" y="35525"/>
                  <a:pt x="352866" y="35525"/>
                  <a:pt x="49900" y="35525"/>
                </a:cubicBezTo>
                <a:close/>
                <a:moveTo>
                  <a:pt x="39207" y="0"/>
                </a:moveTo>
                <a:cubicBezTo>
                  <a:pt x="39207" y="0"/>
                  <a:pt x="39207" y="0"/>
                  <a:pt x="377816" y="0"/>
                </a:cubicBezTo>
                <a:lnTo>
                  <a:pt x="377816" y="156308"/>
                </a:lnTo>
                <a:cubicBezTo>
                  <a:pt x="377816" y="156308"/>
                  <a:pt x="377816" y="156308"/>
                  <a:pt x="449102" y="156308"/>
                </a:cubicBezTo>
                <a:cubicBezTo>
                  <a:pt x="449102" y="156308"/>
                  <a:pt x="449102" y="156308"/>
                  <a:pt x="449102" y="468923"/>
                </a:cubicBezTo>
                <a:cubicBezTo>
                  <a:pt x="449102" y="490238"/>
                  <a:pt x="431281" y="508000"/>
                  <a:pt x="409895" y="508000"/>
                </a:cubicBezTo>
                <a:cubicBezTo>
                  <a:pt x="409895" y="508000"/>
                  <a:pt x="409895" y="508000"/>
                  <a:pt x="128315" y="508000"/>
                </a:cubicBezTo>
                <a:cubicBezTo>
                  <a:pt x="128315" y="508000"/>
                  <a:pt x="128315" y="508000"/>
                  <a:pt x="128315" y="458266"/>
                </a:cubicBezTo>
                <a:cubicBezTo>
                  <a:pt x="128315" y="458266"/>
                  <a:pt x="128315" y="458266"/>
                  <a:pt x="74850" y="401427"/>
                </a:cubicBezTo>
                <a:cubicBezTo>
                  <a:pt x="74850" y="401427"/>
                  <a:pt x="74850" y="401427"/>
                  <a:pt x="0" y="401427"/>
                </a:cubicBezTo>
                <a:cubicBezTo>
                  <a:pt x="0" y="401427"/>
                  <a:pt x="0" y="401427"/>
                  <a:pt x="0" y="39077"/>
                </a:cubicBezTo>
                <a:cubicBezTo>
                  <a:pt x="0" y="17762"/>
                  <a:pt x="17822" y="0"/>
                  <a:pt x="39207" y="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wrap="square" lIns="86402" tIns="43201" rIns="86402" bIns="43201" anchor="ctr">
            <a:normAutofit fontScale="57500" lnSpcReduction="20000"/>
          </a:bodyPr>
          <a:p>
            <a:pPr algn="ctr"/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" name="椭圆 75"/>
          <p:cNvSpPr/>
          <p:nvPr>
            <p:custDataLst>
              <p:tags r:id="rId14"/>
            </p:custDataLst>
          </p:nvPr>
        </p:nvSpPr>
        <p:spPr>
          <a:xfrm>
            <a:off x="2419951" y="2199095"/>
            <a:ext cx="794085" cy="794085"/>
          </a:xfrm>
          <a:prstGeom prst="ellipse">
            <a:avLst/>
          </a:prstGeom>
          <a:solidFill>
            <a:srgbClr val="3498DB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86402" tIns="43201" rIns="86402" bIns="43201" anchor="ctr">
            <a:normAutofit/>
          </a:bodyPr>
          <a:p>
            <a:pPr algn="ctr"/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" name="椭圆 76"/>
          <p:cNvSpPr/>
          <p:nvPr>
            <p:custDataLst>
              <p:tags r:id="rId15"/>
            </p:custDataLst>
          </p:nvPr>
        </p:nvSpPr>
        <p:spPr>
          <a:xfrm>
            <a:off x="2486968" y="2266113"/>
            <a:ext cx="660050" cy="660050"/>
          </a:xfrm>
          <a:prstGeom prst="ellipse">
            <a:avLst/>
          </a:prstGeom>
          <a:solidFill>
            <a:srgbClr val="3498DB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86402" tIns="43201" rIns="86402" bIns="43201" anchor="ctr">
            <a:normAutofit/>
          </a:bodyPr>
          <a:p>
            <a:pPr algn="ctr"/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8" name="椭圆 77"/>
          <p:cNvSpPr/>
          <p:nvPr>
            <p:custDataLst>
              <p:tags r:id="rId16"/>
            </p:custDataLst>
          </p:nvPr>
        </p:nvSpPr>
        <p:spPr>
          <a:xfrm>
            <a:off x="2563985" y="2343129"/>
            <a:ext cx="506017" cy="506017"/>
          </a:xfrm>
          <a:prstGeom prst="ellipse">
            <a:avLst/>
          </a:prstGeom>
          <a:solidFill>
            <a:srgbClr val="3498D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86402" tIns="43201" rIns="86402" bIns="43201" anchor="ctr">
            <a:normAutofit lnSpcReduction="20000"/>
          </a:bodyPr>
          <a:p>
            <a:pPr algn="ctr"/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9" name="任意多边形 78"/>
          <p:cNvSpPr/>
          <p:nvPr>
            <p:custDataLst>
              <p:tags r:id="rId17"/>
            </p:custDataLst>
          </p:nvPr>
        </p:nvSpPr>
        <p:spPr bwMode="auto">
          <a:xfrm>
            <a:off x="2691625" y="2471116"/>
            <a:ext cx="250737" cy="250042"/>
          </a:xfrm>
          <a:custGeom>
            <a:avLst/>
            <a:gdLst>
              <a:gd name="connsiteX0" fmla="*/ 84666 w 508000"/>
              <a:gd name="connsiteY0" fmla="*/ 303955 h 506592"/>
              <a:gd name="connsiteX1" fmla="*/ 233680 w 508000"/>
              <a:gd name="connsiteY1" fmla="*/ 428915 h 506592"/>
              <a:gd name="connsiteX2" fmla="*/ 233680 w 508000"/>
              <a:gd name="connsiteY2" fmla="*/ 408651 h 506592"/>
              <a:gd name="connsiteX3" fmla="*/ 254000 w 508000"/>
              <a:gd name="connsiteY3" fmla="*/ 391765 h 506592"/>
              <a:gd name="connsiteX4" fmla="*/ 274320 w 508000"/>
              <a:gd name="connsiteY4" fmla="*/ 408651 h 506592"/>
              <a:gd name="connsiteX5" fmla="*/ 274320 w 508000"/>
              <a:gd name="connsiteY5" fmla="*/ 428915 h 506592"/>
              <a:gd name="connsiteX6" fmla="*/ 423334 w 508000"/>
              <a:gd name="connsiteY6" fmla="*/ 303955 h 506592"/>
              <a:gd name="connsiteX7" fmla="*/ 254000 w 508000"/>
              <a:gd name="connsiteY7" fmla="*/ 371501 h 506592"/>
              <a:gd name="connsiteX8" fmla="*/ 84666 w 508000"/>
              <a:gd name="connsiteY8" fmla="*/ 303955 h 506592"/>
              <a:gd name="connsiteX9" fmla="*/ 362374 w 508000"/>
              <a:gd name="connsiteY9" fmla="*/ 209392 h 506592"/>
              <a:gd name="connsiteX10" fmla="*/ 372534 w 508000"/>
              <a:gd name="connsiteY10" fmla="*/ 253296 h 506592"/>
              <a:gd name="connsiteX11" fmla="*/ 362374 w 508000"/>
              <a:gd name="connsiteY11" fmla="*/ 297201 h 506592"/>
              <a:gd name="connsiteX12" fmla="*/ 423334 w 508000"/>
              <a:gd name="connsiteY12" fmla="*/ 253296 h 506592"/>
              <a:gd name="connsiteX13" fmla="*/ 362374 w 508000"/>
              <a:gd name="connsiteY13" fmla="*/ 209392 h 506592"/>
              <a:gd name="connsiteX14" fmla="*/ 145626 w 508000"/>
              <a:gd name="connsiteY14" fmla="*/ 209392 h 506592"/>
              <a:gd name="connsiteX15" fmla="*/ 88053 w 508000"/>
              <a:gd name="connsiteY15" fmla="*/ 253296 h 506592"/>
              <a:gd name="connsiteX16" fmla="*/ 145626 w 508000"/>
              <a:gd name="connsiteY16" fmla="*/ 297201 h 506592"/>
              <a:gd name="connsiteX17" fmla="*/ 138853 w 508000"/>
              <a:gd name="connsiteY17" fmla="*/ 253296 h 506592"/>
              <a:gd name="connsiteX18" fmla="*/ 145626 w 508000"/>
              <a:gd name="connsiteY18" fmla="*/ 209392 h 506592"/>
              <a:gd name="connsiteX19" fmla="*/ 254413 w 508000"/>
              <a:gd name="connsiteY19" fmla="*/ 205451 h 506592"/>
              <a:gd name="connsiteX20" fmla="*/ 305363 w 508000"/>
              <a:gd name="connsiteY20" fmla="*/ 253005 h 506592"/>
              <a:gd name="connsiteX21" fmla="*/ 254413 w 508000"/>
              <a:gd name="connsiteY21" fmla="*/ 303955 h 506592"/>
              <a:gd name="connsiteX22" fmla="*/ 206859 w 508000"/>
              <a:gd name="connsiteY22" fmla="*/ 253005 h 506592"/>
              <a:gd name="connsiteX23" fmla="*/ 254413 w 508000"/>
              <a:gd name="connsiteY23" fmla="*/ 205451 h 506592"/>
              <a:gd name="connsiteX24" fmla="*/ 254000 w 508000"/>
              <a:gd name="connsiteY24" fmla="*/ 175618 h 506592"/>
              <a:gd name="connsiteX25" fmla="*/ 176106 w 508000"/>
              <a:gd name="connsiteY25" fmla="*/ 253296 h 506592"/>
              <a:gd name="connsiteX26" fmla="*/ 254000 w 508000"/>
              <a:gd name="connsiteY26" fmla="*/ 330974 h 506592"/>
              <a:gd name="connsiteX27" fmla="*/ 331894 w 508000"/>
              <a:gd name="connsiteY27" fmla="*/ 253296 h 506592"/>
              <a:gd name="connsiteX28" fmla="*/ 254000 w 508000"/>
              <a:gd name="connsiteY28" fmla="*/ 175618 h 506592"/>
              <a:gd name="connsiteX29" fmla="*/ 233680 w 508000"/>
              <a:gd name="connsiteY29" fmla="*/ 77677 h 506592"/>
              <a:gd name="connsiteX30" fmla="*/ 84666 w 508000"/>
              <a:gd name="connsiteY30" fmla="*/ 202637 h 506592"/>
              <a:gd name="connsiteX31" fmla="*/ 254000 w 508000"/>
              <a:gd name="connsiteY31" fmla="*/ 138468 h 506592"/>
              <a:gd name="connsiteX32" fmla="*/ 423334 w 508000"/>
              <a:gd name="connsiteY32" fmla="*/ 202637 h 506592"/>
              <a:gd name="connsiteX33" fmla="*/ 274320 w 508000"/>
              <a:gd name="connsiteY33" fmla="*/ 77677 h 506592"/>
              <a:gd name="connsiteX34" fmla="*/ 274320 w 508000"/>
              <a:gd name="connsiteY34" fmla="*/ 97941 h 506592"/>
              <a:gd name="connsiteX35" fmla="*/ 254000 w 508000"/>
              <a:gd name="connsiteY35" fmla="*/ 118205 h 506592"/>
              <a:gd name="connsiteX36" fmla="*/ 233680 w 508000"/>
              <a:gd name="connsiteY36" fmla="*/ 97941 h 506592"/>
              <a:gd name="connsiteX37" fmla="*/ 233680 w 508000"/>
              <a:gd name="connsiteY37" fmla="*/ 77677 h 506592"/>
              <a:gd name="connsiteX38" fmla="*/ 254000 w 508000"/>
              <a:gd name="connsiteY38" fmla="*/ 0 h 506592"/>
              <a:gd name="connsiteX39" fmla="*/ 274320 w 508000"/>
              <a:gd name="connsiteY39" fmla="*/ 20264 h 506592"/>
              <a:gd name="connsiteX40" fmla="*/ 274320 w 508000"/>
              <a:gd name="connsiteY40" fmla="*/ 40527 h 506592"/>
              <a:gd name="connsiteX41" fmla="*/ 470747 w 508000"/>
              <a:gd name="connsiteY41" fmla="*/ 233033 h 506592"/>
              <a:gd name="connsiteX42" fmla="*/ 491067 w 508000"/>
              <a:gd name="connsiteY42" fmla="*/ 233033 h 506592"/>
              <a:gd name="connsiteX43" fmla="*/ 508000 w 508000"/>
              <a:gd name="connsiteY43" fmla="*/ 253296 h 506592"/>
              <a:gd name="connsiteX44" fmla="*/ 491067 w 508000"/>
              <a:gd name="connsiteY44" fmla="*/ 273560 h 506592"/>
              <a:gd name="connsiteX45" fmla="*/ 470747 w 508000"/>
              <a:gd name="connsiteY45" fmla="*/ 273560 h 506592"/>
              <a:gd name="connsiteX46" fmla="*/ 274320 w 508000"/>
              <a:gd name="connsiteY46" fmla="*/ 469442 h 506592"/>
              <a:gd name="connsiteX47" fmla="*/ 274320 w 508000"/>
              <a:gd name="connsiteY47" fmla="*/ 489706 h 506592"/>
              <a:gd name="connsiteX48" fmla="*/ 254000 w 508000"/>
              <a:gd name="connsiteY48" fmla="*/ 506592 h 506592"/>
              <a:gd name="connsiteX49" fmla="*/ 233680 w 508000"/>
              <a:gd name="connsiteY49" fmla="*/ 489706 h 506592"/>
              <a:gd name="connsiteX50" fmla="*/ 233680 w 508000"/>
              <a:gd name="connsiteY50" fmla="*/ 469442 h 506592"/>
              <a:gd name="connsiteX51" fmla="*/ 40640 w 508000"/>
              <a:gd name="connsiteY51" fmla="*/ 273560 h 506592"/>
              <a:gd name="connsiteX52" fmla="*/ 20320 w 508000"/>
              <a:gd name="connsiteY52" fmla="*/ 273560 h 506592"/>
              <a:gd name="connsiteX53" fmla="*/ 0 w 508000"/>
              <a:gd name="connsiteY53" fmla="*/ 253296 h 506592"/>
              <a:gd name="connsiteX54" fmla="*/ 20320 w 508000"/>
              <a:gd name="connsiteY54" fmla="*/ 233033 h 506592"/>
              <a:gd name="connsiteX55" fmla="*/ 40640 w 508000"/>
              <a:gd name="connsiteY55" fmla="*/ 233033 h 506592"/>
              <a:gd name="connsiteX56" fmla="*/ 233680 w 508000"/>
              <a:gd name="connsiteY56" fmla="*/ 40527 h 506592"/>
              <a:gd name="connsiteX57" fmla="*/ 233680 w 508000"/>
              <a:gd name="connsiteY57" fmla="*/ 20264 h 506592"/>
              <a:gd name="connsiteX58" fmla="*/ 254000 w 508000"/>
              <a:gd name="connsiteY58" fmla="*/ 0 h 50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000" h="506592">
                <a:moveTo>
                  <a:pt x="84666" y="303955"/>
                </a:moveTo>
                <a:cubicBezTo>
                  <a:pt x="104986" y="371501"/>
                  <a:pt x="165946" y="422160"/>
                  <a:pt x="233680" y="428915"/>
                </a:cubicBezTo>
                <a:cubicBezTo>
                  <a:pt x="233680" y="428915"/>
                  <a:pt x="233680" y="428915"/>
                  <a:pt x="233680" y="408651"/>
                </a:cubicBezTo>
                <a:cubicBezTo>
                  <a:pt x="233680" y="398519"/>
                  <a:pt x="243840" y="391765"/>
                  <a:pt x="254000" y="391765"/>
                </a:cubicBezTo>
                <a:cubicBezTo>
                  <a:pt x="264160" y="391765"/>
                  <a:pt x="274320" y="398519"/>
                  <a:pt x="274320" y="408651"/>
                </a:cubicBezTo>
                <a:cubicBezTo>
                  <a:pt x="274320" y="408651"/>
                  <a:pt x="274320" y="408651"/>
                  <a:pt x="274320" y="428915"/>
                </a:cubicBezTo>
                <a:cubicBezTo>
                  <a:pt x="345440" y="422160"/>
                  <a:pt x="403014" y="371501"/>
                  <a:pt x="423334" y="303955"/>
                </a:cubicBezTo>
                <a:cubicBezTo>
                  <a:pt x="386080" y="334351"/>
                  <a:pt x="325120" y="371501"/>
                  <a:pt x="254000" y="371501"/>
                </a:cubicBezTo>
                <a:cubicBezTo>
                  <a:pt x="186266" y="371501"/>
                  <a:pt x="125306" y="334351"/>
                  <a:pt x="84666" y="303955"/>
                </a:cubicBezTo>
                <a:close/>
                <a:moveTo>
                  <a:pt x="362374" y="209392"/>
                </a:moveTo>
                <a:cubicBezTo>
                  <a:pt x="369147" y="222901"/>
                  <a:pt x="372534" y="239787"/>
                  <a:pt x="372534" y="253296"/>
                </a:cubicBezTo>
                <a:cubicBezTo>
                  <a:pt x="372534" y="270183"/>
                  <a:pt x="369147" y="283692"/>
                  <a:pt x="362374" y="297201"/>
                </a:cubicBezTo>
                <a:cubicBezTo>
                  <a:pt x="389467" y="283692"/>
                  <a:pt x="409787" y="266805"/>
                  <a:pt x="423334" y="253296"/>
                </a:cubicBezTo>
                <a:cubicBezTo>
                  <a:pt x="409787" y="243164"/>
                  <a:pt x="389467" y="226278"/>
                  <a:pt x="362374" y="209392"/>
                </a:cubicBezTo>
                <a:close/>
                <a:moveTo>
                  <a:pt x="145626" y="209392"/>
                </a:moveTo>
                <a:cubicBezTo>
                  <a:pt x="118533" y="226278"/>
                  <a:pt x="98213" y="243164"/>
                  <a:pt x="88053" y="253296"/>
                </a:cubicBezTo>
                <a:cubicBezTo>
                  <a:pt x="98213" y="266805"/>
                  <a:pt x="118533" y="283692"/>
                  <a:pt x="145626" y="297201"/>
                </a:cubicBezTo>
                <a:cubicBezTo>
                  <a:pt x="138853" y="283692"/>
                  <a:pt x="138853" y="270183"/>
                  <a:pt x="138853" y="253296"/>
                </a:cubicBezTo>
                <a:cubicBezTo>
                  <a:pt x="138853" y="239787"/>
                  <a:pt x="138853" y="222901"/>
                  <a:pt x="145626" y="209392"/>
                </a:cubicBezTo>
                <a:close/>
                <a:moveTo>
                  <a:pt x="254413" y="205451"/>
                </a:moveTo>
                <a:cubicBezTo>
                  <a:pt x="281586" y="205451"/>
                  <a:pt x="305363" y="225831"/>
                  <a:pt x="305363" y="253005"/>
                </a:cubicBezTo>
                <a:cubicBezTo>
                  <a:pt x="305363" y="280178"/>
                  <a:pt x="281586" y="303955"/>
                  <a:pt x="254413" y="303955"/>
                </a:cubicBezTo>
                <a:cubicBezTo>
                  <a:pt x="227239" y="303955"/>
                  <a:pt x="206859" y="280178"/>
                  <a:pt x="206859" y="253005"/>
                </a:cubicBezTo>
                <a:cubicBezTo>
                  <a:pt x="206859" y="225831"/>
                  <a:pt x="227239" y="205451"/>
                  <a:pt x="254413" y="205451"/>
                </a:cubicBezTo>
                <a:close/>
                <a:moveTo>
                  <a:pt x="254000" y="175618"/>
                </a:moveTo>
                <a:cubicBezTo>
                  <a:pt x="209974" y="175618"/>
                  <a:pt x="176106" y="209392"/>
                  <a:pt x="176106" y="253296"/>
                </a:cubicBezTo>
                <a:cubicBezTo>
                  <a:pt x="176106" y="297201"/>
                  <a:pt x="209974" y="330974"/>
                  <a:pt x="254000" y="330974"/>
                </a:cubicBezTo>
                <a:cubicBezTo>
                  <a:pt x="298027" y="330974"/>
                  <a:pt x="331894" y="297201"/>
                  <a:pt x="331894" y="253296"/>
                </a:cubicBezTo>
                <a:cubicBezTo>
                  <a:pt x="331894" y="209392"/>
                  <a:pt x="298027" y="175618"/>
                  <a:pt x="254000" y="175618"/>
                </a:cubicBezTo>
                <a:close/>
                <a:moveTo>
                  <a:pt x="233680" y="77677"/>
                </a:moveTo>
                <a:cubicBezTo>
                  <a:pt x="165946" y="87809"/>
                  <a:pt x="104986" y="138468"/>
                  <a:pt x="84666" y="202637"/>
                </a:cubicBezTo>
                <a:cubicBezTo>
                  <a:pt x="125306" y="172241"/>
                  <a:pt x="186266" y="138468"/>
                  <a:pt x="254000" y="138468"/>
                </a:cubicBezTo>
                <a:cubicBezTo>
                  <a:pt x="325120" y="138468"/>
                  <a:pt x="386080" y="172241"/>
                  <a:pt x="423334" y="202637"/>
                </a:cubicBezTo>
                <a:cubicBezTo>
                  <a:pt x="403014" y="138468"/>
                  <a:pt x="345440" y="87809"/>
                  <a:pt x="274320" y="77677"/>
                </a:cubicBezTo>
                <a:cubicBezTo>
                  <a:pt x="274320" y="77677"/>
                  <a:pt x="274320" y="77677"/>
                  <a:pt x="274320" y="97941"/>
                </a:cubicBezTo>
                <a:cubicBezTo>
                  <a:pt x="274320" y="108073"/>
                  <a:pt x="264160" y="118205"/>
                  <a:pt x="254000" y="118205"/>
                </a:cubicBezTo>
                <a:cubicBezTo>
                  <a:pt x="243840" y="118205"/>
                  <a:pt x="233680" y="108073"/>
                  <a:pt x="233680" y="97941"/>
                </a:cubicBezTo>
                <a:cubicBezTo>
                  <a:pt x="233680" y="97941"/>
                  <a:pt x="233680" y="97941"/>
                  <a:pt x="233680" y="77677"/>
                </a:cubicBezTo>
                <a:close/>
                <a:moveTo>
                  <a:pt x="254000" y="0"/>
                </a:moveTo>
                <a:cubicBezTo>
                  <a:pt x="264160" y="0"/>
                  <a:pt x="274320" y="10132"/>
                  <a:pt x="274320" y="20264"/>
                </a:cubicBezTo>
                <a:cubicBezTo>
                  <a:pt x="274320" y="20264"/>
                  <a:pt x="274320" y="20264"/>
                  <a:pt x="274320" y="40527"/>
                </a:cubicBezTo>
                <a:cubicBezTo>
                  <a:pt x="375920" y="50659"/>
                  <a:pt x="460587" y="131714"/>
                  <a:pt x="470747" y="233033"/>
                </a:cubicBezTo>
                <a:cubicBezTo>
                  <a:pt x="470747" y="233033"/>
                  <a:pt x="470747" y="233033"/>
                  <a:pt x="491067" y="233033"/>
                </a:cubicBezTo>
                <a:cubicBezTo>
                  <a:pt x="501227" y="233033"/>
                  <a:pt x="508000" y="243164"/>
                  <a:pt x="508000" y="253296"/>
                </a:cubicBezTo>
                <a:cubicBezTo>
                  <a:pt x="508000" y="263428"/>
                  <a:pt x="501227" y="273560"/>
                  <a:pt x="491067" y="273560"/>
                </a:cubicBezTo>
                <a:cubicBezTo>
                  <a:pt x="491067" y="273560"/>
                  <a:pt x="491067" y="273560"/>
                  <a:pt x="470747" y="273560"/>
                </a:cubicBezTo>
                <a:cubicBezTo>
                  <a:pt x="460587" y="374878"/>
                  <a:pt x="375920" y="459310"/>
                  <a:pt x="274320" y="469442"/>
                </a:cubicBezTo>
                <a:cubicBezTo>
                  <a:pt x="274320" y="469442"/>
                  <a:pt x="274320" y="469442"/>
                  <a:pt x="274320" y="489706"/>
                </a:cubicBezTo>
                <a:cubicBezTo>
                  <a:pt x="274320" y="499838"/>
                  <a:pt x="264160" y="506592"/>
                  <a:pt x="254000" y="506592"/>
                </a:cubicBezTo>
                <a:cubicBezTo>
                  <a:pt x="243840" y="506592"/>
                  <a:pt x="233680" y="499838"/>
                  <a:pt x="233680" y="489706"/>
                </a:cubicBezTo>
                <a:cubicBezTo>
                  <a:pt x="233680" y="489706"/>
                  <a:pt x="233680" y="489706"/>
                  <a:pt x="233680" y="469442"/>
                </a:cubicBezTo>
                <a:cubicBezTo>
                  <a:pt x="132080" y="459310"/>
                  <a:pt x="50800" y="374878"/>
                  <a:pt x="40640" y="273560"/>
                </a:cubicBezTo>
                <a:cubicBezTo>
                  <a:pt x="40640" y="273560"/>
                  <a:pt x="40640" y="273560"/>
                  <a:pt x="20320" y="273560"/>
                </a:cubicBezTo>
                <a:cubicBezTo>
                  <a:pt x="10160" y="273560"/>
                  <a:pt x="0" y="263428"/>
                  <a:pt x="0" y="253296"/>
                </a:cubicBezTo>
                <a:cubicBezTo>
                  <a:pt x="0" y="243164"/>
                  <a:pt x="10160" y="233033"/>
                  <a:pt x="20320" y="233033"/>
                </a:cubicBezTo>
                <a:cubicBezTo>
                  <a:pt x="20320" y="233033"/>
                  <a:pt x="20320" y="233033"/>
                  <a:pt x="40640" y="233033"/>
                </a:cubicBezTo>
                <a:cubicBezTo>
                  <a:pt x="50800" y="131714"/>
                  <a:pt x="132080" y="50659"/>
                  <a:pt x="233680" y="40527"/>
                </a:cubicBezTo>
                <a:cubicBezTo>
                  <a:pt x="233680" y="40527"/>
                  <a:pt x="233680" y="40527"/>
                  <a:pt x="233680" y="20264"/>
                </a:cubicBezTo>
                <a:cubicBezTo>
                  <a:pt x="233680" y="10132"/>
                  <a:pt x="243840" y="0"/>
                  <a:pt x="254000" y="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wrap="square" lIns="86402" tIns="43201" rIns="86402" bIns="43201" anchor="ctr">
            <a:normAutofit fontScale="57500" lnSpcReduction="20000"/>
          </a:bodyPr>
          <a:p>
            <a:pPr algn="ctr"/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椭圆 71"/>
          <p:cNvSpPr/>
          <p:nvPr>
            <p:custDataLst>
              <p:tags r:id="rId18"/>
            </p:custDataLst>
          </p:nvPr>
        </p:nvSpPr>
        <p:spPr>
          <a:xfrm>
            <a:off x="1037887" y="989898"/>
            <a:ext cx="794085" cy="794085"/>
          </a:xfrm>
          <a:prstGeom prst="ellipse">
            <a:avLst/>
          </a:prstGeom>
          <a:solidFill>
            <a:srgbClr val="1F74AD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86402" tIns="43201" rIns="86402" bIns="43201" anchor="ctr">
            <a:normAutofit/>
          </a:bodyPr>
          <a:p>
            <a:pPr algn="ctr"/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椭圆 72"/>
          <p:cNvSpPr/>
          <p:nvPr>
            <p:custDataLst>
              <p:tags r:id="rId19"/>
            </p:custDataLst>
          </p:nvPr>
        </p:nvSpPr>
        <p:spPr>
          <a:xfrm>
            <a:off x="1104904" y="1056916"/>
            <a:ext cx="660050" cy="660050"/>
          </a:xfrm>
          <a:prstGeom prst="ellipse">
            <a:avLst/>
          </a:prstGeom>
          <a:solidFill>
            <a:srgbClr val="1F74AD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86402" tIns="43201" rIns="86402" bIns="43201" anchor="ctr">
            <a:normAutofit/>
          </a:bodyPr>
          <a:p>
            <a:pPr algn="ctr"/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" name="椭圆 73"/>
          <p:cNvSpPr/>
          <p:nvPr>
            <p:custDataLst>
              <p:tags r:id="rId20"/>
            </p:custDataLst>
          </p:nvPr>
        </p:nvSpPr>
        <p:spPr>
          <a:xfrm>
            <a:off x="1181921" y="1133932"/>
            <a:ext cx="506017" cy="506017"/>
          </a:xfrm>
          <a:prstGeom prst="ellipse">
            <a:avLst/>
          </a:prstGeom>
          <a:solidFill>
            <a:srgbClr val="1F74A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86402" tIns="43201" rIns="86402" bIns="43201" anchor="ctr">
            <a:normAutofit lnSpcReduction="20000"/>
          </a:bodyPr>
          <a:p>
            <a:pPr algn="ctr"/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" name="任意多边形 74"/>
          <p:cNvSpPr/>
          <p:nvPr>
            <p:custDataLst>
              <p:tags r:id="rId21"/>
            </p:custDataLst>
          </p:nvPr>
        </p:nvSpPr>
        <p:spPr bwMode="auto">
          <a:xfrm>
            <a:off x="1309612" y="1261572"/>
            <a:ext cx="250635" cy="250737"/>
          </a:xfrm>
          <a:custGeom>
            <a:avLst/>
            <a:gdLst>
              <a:gd name="connsiteX0" fmla="*/ 185778 w 502142"/>
              <a:gd name="connsiteY0" fmla="*/ 245107 h 502347"/>
              <a:gd name="connsiteX1" fmla="*/ 181850 w 502142"/>
              <a:gd name="connsiteY1" fmla="*/ 247726 h 502347"/>
              <a:gd name="connsiteX2" fmla="*/ 196252 w 502142"/>
              <a:gd name="connsiteY2" fmla="*/ 262134 h 502347"/>
              <a:gd name="connsiteX3" fmla="*/ 198871 w 502142"/>
              <a:gd name="connsiteY3" fmla="*/ 259515 h 502347"/>
              <a:gd name="connsiteX4" fmla="*/ 198871 w 502142"/>
              <a:gd name="connsiteY4" fmla="*/ 258205 h 502347"/>
              <a:gd name="connsiteX5" fmla="*/ 197562 w 502142"/>
              <a:gd name="connsiteY5" fmla="*/ 256895 h 502347"/>
              <a:gd name="connsiteX6" fmla="*/ 196252 w 502142"/>
              <a:gd name="connsiteY6" fmla="*/ 255585 h 502347"/>
              <a:gd name="connsiteX7" fmla="*/ 187087 w 502142"/>
              <a:gd name="connsiteY7" fmla="*/ 245107 h 502347"/>
              <a:gd name="connsiteX8" fmla="*/ 185778 w 502142"/>
              <a:gd name="connsiteY8" fmla="*/ 245107 h 502347"/>
              <a:gd name="connsiteX9" fmla="*/ 300657 w 502142"/>
              <a:gd name="connsiteY9" fmla="*/ 124890 h 502347"/>
              <a:gd name="connsiteX10" fmla="*/ 333369 w 502142"/>
              <a:gd name="connsiteY10" fmla="*/ 157500 h 502347"/>
              <a:gd name="connsiteX11" fmla="*/ 300657 w 502142"/>
              <a:gd name="connsiteY11" fmla="*/ 191414 h 502347"/>
              <a:gd name="connsiteX12" fmla="*/ 267945 w 502142"/>
              <a:gd name="connsiteY12" fmla="*/ 157500 h 502347"/>
              <a:gd name="connsiteX13" fmla="*/ 300657 w 502142"/>
              <a:gd name="connsiteY13" fmla="*/ 124890 h 502347"/>
              <a:gd name="connsiteX14" fmla="*/ 251242 w 502142"/>
              <a:gd name="connsiteY14" fmla="*/ 83999 h 502347"/>
              <a:gd name="connsiteX15" fmla="*/ 180541 w 502142"/>
              <a:gd name="connsiteY15" fmla="*/ 99717 h 502347"/>
              <a:gd name="connsiteX16" fmla="*/ 99366 w 502142"/>
              <a:gd name="connsiteY16" fmla="*/ 321076 h 502347"/>
              <a:gd name="connsiteX17" fmla="*/ 251242 w 502142"/>
              <a:gd name="connsiteY17" fmla="*/ 419313 h 502347"/>
              <a:gd name="connsiteX18" fmla="*/ 268263 w 502142"/>
              <a:gd name="connsiteY18" fmla="*/ 418003 h 502347"/>
              <a:gd name="connsiteX19" fmla="*/ 264335 w 502142"/>
              <a:gd name="connsiteY19" fmla="*/ 418003 h 502347"/>
              <a:gd name="connsiteX20" fmla="*/ 253861 w 502142"/>
              <a:gd name="connsiteY20" fmla="*/ 399665 h 502347"/>
              <a:gd name="connsiteX21" fmla="*/ 270881 w 502142"/>
              <a:gd name="connsiteY21" fmla="*/ 336794 h 502347"/>
              <a:gd name="connsiteX22" fmla="*/ 251242 w 502142"/>
              <a:gd name="connsiteY22" fmla="*/ 307978 h 502347"/>
              <a:gd name="connsiteX23" fmla="*/ 247314 w 502142"/>
              <a:gd name="connsiteY23" fmla="*/ 306668 h 502347"/>
              <a:gd name="connsiteX24" fmla="*/ 236840 w 502142"/>
              <a:gd name="connsiteY24" fmla="*/ 335484 h 502347"/>
              <a:gd name="connsiteX25" fmla="*/ 222438 w 502142"/>
              <a:gd name="connsiteY25" fmla="*/ 345963 h 502347"/>
              <a:gd name="connsiteX26" fmla="*/ 173995 w 502142"/>
              <a:gd name="connsiteY26" fmla="*/ 348582 h 502347"/>
              <a:gd name="connsiteX27" fmla="*/ 158283 w 502142"/>
              <a:gd name="connsiteY27" fmla="*/ 334174 h 502347"/>
              <a:gd name="connsiteX28" fmla="*/ 172685 w 502142"/>
              <a:gd name="connsiteY28" fmla="*/ 318457 h 502347"/>
              <a:gd name="connsiteX29" fmla="*/ 211964 w 502142"/>
              <a:gd name="connsiteY29" fmla="*/ 315837 h 502347"/>
              <a:gd name="connsiteX30" fmla="*/ 223747 w 502142"/>
              <a:gd name="connsiteY30" fmla="*/ 283092 h 502347"/>
              <a:gd name="connsiteX31" fmla="*/ 225056 w 502142"/>
              <a:gd name="connsiteY31" fmla="*/ 272613 h 502347"/>
              <a:gd name="connsiteX32" fmla="*/ 242077 w 502142"/>
              <a:gd name="connsiteY32" fmla="*/ 217601 h 502347"/>
              <a:gd name="connsiteX33" fmla="*/ 234221 w 502142"/>
              <a:gd name="connsiteY33" fmla="*/ 221530 h 502347"/>
              <a:gd name="connsiteX34" fmla="*/ 211964 w 502142"/>
              <a:gd name="connsiteY34" fmla="*/ 247726 h 502347"/>
              <a:gd name="connsiteX35" fmla="*/ 201489 w 502142"/>
              <a:gd name="connsiteY35" fmla="*/ 256895 h 502347"/>
              <a:gd name="connsiteX36" fmla="*/ 201489 w 502142"/>
              <a:gd name="connsiteY36" fmla="*/ 262134 h 502347"/>
              <a:gd name="connsiteX37" fmla="*/ 197562 w 502142"/>
              <a:gd name="connsiteY37" fmla="*/ 264754 h 502347"/>
              <a:gd name="connsiteX38" fmla="*/ 211964 w 502142"/>
              <a:gd name="connsiteY38" fmla="*/ 279162 h 502347"/>
              <a:gd name="connsiteX39" fmla="*/ 175304 w 502142"/>
              <a:gd name="connsiteY39" fmla="*/ 311908 h 502347"/>
              <a:gd name="connsiteX40" fmla="*/ 130788 w 502142"/>
              <a:gd name="connsiteY40" fmla="*/ 264754 h 502347"/>
              <a:gd name="connsiteX41" fmla="*/ 166139 w 502142"/>
              <a:gd name="connsiteY41" fmla="*/ 230699 h 502347"/>
              <a:gd name="connsiteX42" fmla="*/ 179232 w 502142"/>
              <a:gd name="connsiteY42" fmla="*/ 245107 h 502347"/>
              <a:gd name="connsiteX43" fmla="*/ 183159 w 502142"/>
              <a:gd name="connsiteY43" fmla="*/ 242487 h 502347"/>
              <a:gd name="connsiteX44" fmla="*/ 187087 w 502142"/>
              <a:gd name="connsiteY44" fmla="*/ 241177 h 502347"/>
              <a:gd name="connsiteX45" fmla="*/ 187087 w 502142"/>
              <a:gd name="connsiteY45" fmla="*/ 239867 h 502347"/>
              <a:gd name="connsiteX46" fmla="*/ 222438 w 502142"/>
              <a:gd name="connsiteY46" fmla="*/ 199263 h 502347"/>
              <a:gd name="connsiteX47" fmla="*/ 270881 w 502142"/>
              <a:gd name="connsiteY47" fmla="*/ 186165 h 502347"/>
              <a:gd name="connsiteX48" fmla="*/ 276118 w 502142"/>
              <a:gd name="connsiteY48" fmla="*/ 186165 h 502347"/>
              <a:gd name="connsiteX49" fmla="*/ 283974 w 502142"/>
              <a:gd name="connsiteY49" fmla="*/ 187475 h 502347"/>
              <a:gd name="connsiteX50" fmla="*/ 286592 w 502142"/>
              <a:gd name="connsiteY50" fmla="*/ 188785 h 502347"/>
              <a:gd name="connsiteX51" fmla="*/ 291830 w 502142"/>
              <a:gd name="connsiteY51" fmla="*/ 191404 h 502347"/>
              <a:gd name="connsiteX52" fmla="*/ 304922 w 502142"/>
              <a:gd name="connsiteY52" fmla="*/ 208432 h 502347"/>
              <a:gd name="connsiteX53" fmla="*/ 304922 w 502142"/>
              <a:gd name="connsiteY53" fmla="*/ 209742 h 502347"/>
              <a:gd name="connsiteX54" fmla="*/ 321943 w 502142"/>
              <a:gd name="connsiteY54" fmla="*/ 222840 h 502347"/>
              <a:gd name="connsiteX55" fmla="*/ 350747 w 502142"/>
              <a:gd name="connsiteY55" fmla="*/ 218910 h 502347"/>
              <a:gd name="connsiteX56" fmla="*/ 367768 w 502142"/>
              <a:gd name="connsiteY56" fmla="*/ 220220 h 502347"/>
              <a:gd name="connsiteX57" fmla="*/ 366458 w 502142"/>
              <a:gd name="connsiteY57" fmla="*/ 238558 h 502347"/>
              <a:gd name="connsiteX58" fmla="*/ 332417 w 502142"/>
              <a:gd name="connsiteY58" fmla="*/ 250346 h 502347"/>
              <a:gd name="connsiteX59" fmla="*/ 315397 w 502142"/>
              <a:gd name="connsiteY59" fmla="*/ 247726 h 502347"/>
              <a:gd name="connsiteX60" fmla="*/ 298376 w 502142"/>
              <a:gd name="connsiteY60" fmla="*/ 239867 h 502347"/>
              <a:gd name="connsiteX61" fmla="*/ 282665 w 502142"/>
              <a:gd name="connsiteY61" fmla="*/ 290950 h 502347"/>
              <a:gd name="connsiteX62" fmla="*/ 280046 w 502142"/>
              <a:gd name="connsiteY62" fmla="*/ 296190 h 502347"/>
              <a:gd name="connsiteX63" fmla="*/ 299685 w 502142"/>
              <a:gd name="connsiteY63" fmla="*/ 325006 h 502347"/>
              <a:gd name="connsiteX64" fmla="*/ 302304 w 502142"/>
              <a:gd name="connsiteY64" fmla="*/ 336794 h 502347"/>
              <a:gd name="connsiteX65" fmla="*/ 282665 w 502142"/>
              <a:gd name="connsiteY65" fmla="*/ 407524 h 502347"/>
              <a:gd name="connsiteX66" fmla="*/ 272190 w 502142"/>
              <a:gd name="connsiteY66" fmla="*/ 418003 h 502347"/>
              <a:gd name="connsiteX67" fmla="*/ 320634 w 502142"/>
              <a:gd name="connsiteY67" fmla="*/ 403595 h 502347"/>
              <a:gd name="connsiteX68" fmla="*/ 403118 w 502142"/>
              <a:gd name="connsiteY68" fmla="*/ 180926 h 502347"/>
              <a:gd name="connsiteX69" fmla="*/ 251242 w 502142"/>
              <a:gd name="connsiteY69" fmla="*/ 83999 h 502347"/>
              <a:gd name="connsiteX70" fmla="*/ 324562 w 502142"/>
              <a:gd name="connsiteY70" fmla="*/ 1480 h 502347"/>
              <a:gd name="connsiteX71" fmla="*/ 357294 w 502142"/>
              <a:gd name="connsiteY71" fmla="*/ 14579 h 502347"/>
              <a:gd name="connsiteX72" fmla="*/ 376933 w 502142"/>
              <a:gd name="connsiteY72" fmla="*/ 56493 h 502347"/>
              <a:gd name="connsiteX73" fmla="*/ 366458 w 502142"/>
              <a:gd name="connsiteY73" fmla="*/ 82689 h 502347"/>
              <a:gd name="connsiteX74" fmla="*/ 410974 w 502142"/>
              <a:gd name="connsiteY74" fmla="*/ 123294 h 502347"/>
              <a:gd name="connsiteX75" fmla="*/ 435850 w 502142"/>
              <a:gd name="connsiteY75" fmla="*/ 110195 h 502347"/>
              <a:gd name="connsiteX76" fmla="*/ 479056 w 502142"/>
              <a:gd name="connsiteY76" fmla="*/ 127223 h 502347"/>
              <a:gd name="connsiteX77" fmla="*/ 493458 w 502142"/>
              <a:gd name="connsiteY77" fmla="*/ 159969 h 502347"/>
              <a:gd name="connsiteX78" fmla="*/ 477747 w 502142"/>
              <a:gd name="connsiteY78" fmla="*/ 201883 h 502347"/>
              <a:gd name="connsiteX79" fmla="*/ 452871 w 502142"/>
              <a:gd name="connsiteY79" fmla="*/ 213671 h 502347"/>
              <a:gd name="connsiteX80" fmla="*/ 454180 w 502142"/>
              <a:gd name="connsiteY80" fmla="*/ 272613 h 502347"/>
              <a:gd name="connsiteX81" fmla="*/ 481675 w 502142"/>
              <a:gd name="connsiteY81" fmla="*/ 283092 h 502347"/>
              <a:gd name="connsiteX82" fmla="*/ 500005 w 502142"/>
              <a:gd name="connsiteY82" fmla="*/ 323696 h 502347"/>
              <a:gd name="connsiteX83" fmla="*/ 488221 w 502142"/>
              <a:gd name="connsiteY83" fmla="*/ 357751 h 502347"/>
              <a:gd name="connsiteX84" fmla="*/ 471201 w 502142"/>
              <a:gd name="connsiteY84" fmla="*/ 376089 h 502347"/>
              <a:gd name="connsiteX85" fmla="*/ 446324 w 502142"/>
              <a:gd name="connsiteY85" fmla="*/ 377399 h 502347"/>
              <a:gd name="connsiteX86" fmla="*/ 420139 w 502142"/>
              <a:gd name="connsiteY86" fmla="*/ 366920 h 502347"/>
              <a:gd name="connsiteX87" fmla="*/ 379551 w 502142"/>
              <a:gd name="connsiteY87" fmla="*/ 410144 h 502347"/>
              <a:gd name="connsiteX88" fmla="*/ 391335 w 502142"/>
              <a:gd name="connsiteY88" fmla="*/ 436340 h 502347"/>
              <a:gd name="connsiteX89" fmla="*/ 375623 w 502142"/>
              <a:gd name="connsiteY89" fmla="*/ 479564 h 502347"/>
              <a:gd name="connsiteX90" fmla="*/ 342891 w 502142"/>
              <a:gd name="connsiteY90" fmla="*/ 493972 h 502347"/>
              <a:gd name="connsiteX91" fmla="*/ 300995 w 502142"/>
              <a:gd name="connsiteY91" fmla="*/ 478255 h 502347"/>
              <a:gd name="connsiteX92" fmla="*/ 289211 w 502142"/>
              <a:gd name="connsiteY92" fmla="*/ 453368 h 502347"/>
              <a:gd name="connsiteX93" fmla="*/ 228984 w 502142"/>
              <a:gd name="connsiteY93" fmla="*/ 454678 h 502347"/>
              <a:gd name="connsiteX94" fmla="*/ 219819 w 502142"/>
              <a:gd name="connsiteY94" fmla="*/ 482184 h 502347"/>
              <a:gd name="connsiteX95" fmla="*/ 202799 w 502142"/>
              <a:gd name="connsiteY95" fmla="*/ 499212 h 502347"/>
              <a:gd name="connsiteX96" fmla="*/ 177922 w 502142"/>
              <a:gd name="connsiteY96" fmla="*/ 500522 h 502347"/>
              <a:gd name="connsiteX97" fmla="*/ 143881 w 502142"/>
              <a:gd name="connsiteY97" fmla="*/ 488733 h 502347"/>
              <a:gd name="connsiteX98" fmla="*/ 126861 w 502142"/>
              <a:gd name="connsiteY98" fmla="*/ 471705 h 502347"/>
              <a:gd name="connsiteX99" fmla="*/ 125551 w 502142"/>
              <a:gd name="connsiteY99" fmla="*/ 446819 h 502347"/>
              <a:gd name="connsiteX100" fmla="*/ 134716 w 502142"/>
              <a:gd name="connsiteY100" fmla="*/ 420623 h 502347"/>
              <a:gd name="connsiteX101" fmla="*/ 91510 w 502142"/>
              <a:gd name="connsiteY101" fmla="*/ 380018 h 502347"/>
              <a:gd name="connsiteX102" fmla="*/ 66634 w 502142"/>
              <a:gd name="connsiteY102" fmla="*/ 391807 h 502347"/>
              <a:gd name="connsiteX103" fmla="*/ 23428 w 502142"/>
              <a:gd name="connsiteY103" fmla="*/ 376089 h 502347"/>
              <a:gd name="connsiteX104" fmla="*/ 7716 w 502142"/>
              <a:gd name="connsiteY104" fmla="*/ 343343 h 502347"/>
              <a:gd name="connsiteX105" fmla="*/ 23428 w 502142"/>
              <a:gd name="connsiteY105" fmla="*/ 300119 h 502347"/>
              <a:gd name="connsiteX106" fmla="*/ 49613 w 502142"/>
              <a:gd name="connsiteY106" fmla="*/ 288331 h 502347"/>
              <a:gd name="connsiteX107" fmla="*/ 48304 w 502142"/>
              <a:gd name="connsiteY107" fmla="*/ 229389 h 502347"/>
              <a:gd name="connsiteX108" fmla="*/ 20809 w 502142"/>
              <a:gd name="connsiteY108" fmla="*/ 220220 h 502347"/>
              <a:gd name="connsiteX109" fmla="*/ 2479 w 502142"/>
              <a:gd name="connsiteY109" fmla="*/ 203193 h 502347"/>
              <a:gd name="connsiteX110" fmla="*/ 2479 w 502142"/>
              <a:gd name="connsiteY110" fmla="*/ 178306 h 502347"/>
              <a:gd name="connsiteX111" fmla="*/ 14263 w 502142"/>
              <a:gd name="connsiteY111" fmla="*/ 144251 h 502347"/>
              <a:gd name="connsiteX112" fmla="*/ 56159 w 502142"/>
              <a:gd name="connsiteY112" fmla="*/ 125913 h 502347"/>
              <a:gd name="connsiteX113" fmla="*/ 82345 w 502142"/>
              <a:gd name="connsiteY113" fmla="*/ 135082 h 502347"/>
              <a:gd name="connsiteX114" fmla="*/ 122933 w 502142"/>
              <a:gd name="connsiteY114" fmla="*/ 91858 h 502347"/>
              <a:gd name="connsiteX115" fmla="*/ 111149 w 502142"/>
              <a:gd name="connsiteY115" fmla="*/ 65662 h 502347"/>
              <a:gd name="connsiteX116" fmla="*/ 126861 w 502142"/>
              <a:gd name="connsiteY116" fmla="*/ 23747 h 502347"/>
              <a:gd name="connsiteX117" fmla="*/ 159592 w 502142"/>
              <a:gd name="connsiteY117" fmla="*/ 8029 h 502347"/>
              <a:gd name="connsiteX118" fmla="*/ 201489 w 502142"/>
              <a:gd name="connsiteY118" fmla="*/ 23747 h 502347"/>
              <a:gd name="connsiteX119" fmla="*/ 213273 w 502142"/>
              <a:gd name="connsiteY119" fmla="*/ 49944 h 502347"/>
              <a:gd name="connsiteX120" fmla="*/ 272190 w 502142"/>
              <a:gd name="connsiteY120" fmla="*/ 47324 h 502347"/>
              <a:gd name="connsiteX121" fmla="*/ 282665 w 502142"/>
              <a:gd name="connsiteY121" fmla="*/ 21128 h 502347"/>
              <a:gd name="connsiteX122" fmla="*/ 324562 w 502142"/>
              <a:gd name="connsiteY122" fmla="*/ 1480 h 502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502142" h="502347">
                <a:moveTo>
                  <a:pt x="185778" y="245107"/>
                </a:moveTo>
                <a:cubicBezTo>
                  <a:pt x="185778" y="245107"/>
                  <a:pt x="185778" y="245107"/>
                  <a:pt x="181850" y="247726"/>
                </a:cubicBezTo>
                <a:cubicBezTo>
                  <a:pt x="181850" y="247726"/>
                  <a:pt x="181850" y="247726"/>
                  <a:pt x="196252" y="262134"/>
                </a:cubicBezTo>
                <a:cubicBezTo>
                  <a:pt x="196252" y="262134"/>
                  <a:pt x="196252" y="262134"/>
                  <a:pt x="198871" y="259515"/>
                </a:cubicBezTo>
                <a:cubicBezTo>
                  <a:pt x="198871" y="259515"/>
                  <a:pt x="198871" y="258205"/>
                  <a:pt x="198871" y="258205"/>
                </a:cubicBezTo>
                <a:cubicBezTo>
                  <a:pt x="198871" y="258205"/>
                  <a:pt x="198871" y="258205"/>
                  <a:pt x="197562" y="256895"/>
                </a:cubicBezTo>
                <a:cubicBezTo>
                  <a:pt x="197562" y="256895"/>
                  <a:pt x="196252" y="256895"/>
                  <a:pt x="196252" y="255585"/>
                </a:cubicBezTo>
                <a:cubicBezTo>
                  <a:pt x="191015" y="254275"/>
                  <a:pt x="187087" y="250346"/>
                  <a:pt x="187087" y="245107"/>
                </a:cubicBezTo>
                <a:cubicBezTo>
                  <a:pt x="187087" y="245107"/>
                  <a:pt x="187087" y="245107"/>
                  <a:pt x="185778" y="245107"/>
                </a:cubicBezTo>
                <a:close/>
                <a:moveTo>
                  <a:pt x="300657" y="124890"/>
                </a:moveTo>
                <a:cubicBezTo>
                  <a:pt x="318976" y="124890"/>
                  <a:pt x="333369" y="140543"/>
                  <a:pt x="333369" y="157500"/>
                </a:cubicBezTo>
                <a:cubicBezTo>
                  <a:pt x="333369" y="175761"/>
                  <a:pt x="318976" y="191414"/>
                  <a:pt x="300657" y="191414"/>
                </a:cubicBezTo>
                <a:cubicBezTo>
                  <a:pt x="282339" y="191414"/>
                  <a:pt x="267945" y="175761"/>
                  <a:pt x="267945" y="157500"/>
                </a:cubicBezTo>
                <a:cubicBezTo>
                  <a:pt x="267945" y="140543"/>
                  <a:pt x="282339" y="124890"/>
                  <a:pt x="300657" y="124890"/>
                </a:cubicBezTo>
                <a:close/>
                <a:moveTo>
                  <a:pt x="251242" y="83999"/>
                </a:moveTo>
                <a:cubicBezTo>
                  <a:pt x="226366" y="83999"/>
                  <a:pt x="202799" y="89238"/>
                  <a:pt x="180541" y="99717"/>
                </a:cubicBezTo>
                <a:cubicBezTo>
                  <a:pt x="96747" y="137702"/>
                  <a:pt x="60087" y="237248"/>
                  <a:pt x="99366" y="321076"/>
                </a:cubicBezTo>
                <a:cubicBezTo>
                  <a:pt x="125551" y="381328"/>
                  <a:pt x="185778" y="419313"/>
                  <a:pt x="251242" y="419313"/>
                </a:cubicBezTo>
                <a:cubicBezTo>
                  <a:pt x="256479" y="419313"/>
                  <a:pt x="263025" y="419313"/>
                  <a:pt x="268263" y="418003"/>
                </a:cubicBezTo>
                <a:cubicBezTo>
                  <a:pt x="266953" y="418003"/>
                  <a:pt x="265644" y="418003"/>
                  <a:pt x="264335" y="418003"/>
                </a:cubicBezTo>
                <a:cubicBezTo>
                  <a:pt x="256479" y="415383"/>
                  <a:pt x="252551" y="407524"/>
                  <a:pt x="253861" y="399665"/>
                </a:cubicBezTo>
                <a:cubicBezTo>
                  <a:pt x="253861" y="399665"/>
                  <a:pt x="253861" y="399665"/>
                  <a:pt x="270881" y="336794"/>
                </a:cubicBezTo>
                <a:cubicBezTo>
                  <a:pt x="270881" y="336794"/>
                  <a:pt x="270881" y="336794"/>
                  <a:pt x="251242" y="307978"/>
                </a:cubicBezTo>
                <a:cubicBezTo>
                  <a:pt x="249933" y="307978"/>
                  <a:pt x="248623" y="306668"/>
                  <a:pt x="247314" y="306668"/>
                </a:cubicBezTo>
                <a:cubicBezTo>
                  <a:pt x="247314" y="306668"/>
                  <a:pt x="247314" y="306668"/>
                  <a:pt x="236840" y="335484"/>
                </a:cubicBezTo>
                <a:cubicBezTo>
                  <a:pt x="234221" y="342033"/>
                  <a:pt x="228984" y="345963"/>
                  <a:pt x="222438" y="345963"/>
                </a:cubicBezTo>
                <a:cubicBezTo>
                  <a:pt x="222438" y="345963"/>
                  <a:pt x="222438" y="345963"/>
                  <a:pt x="173995" y="348582"/>
                </a:cubicBezTo>
                <a:cubicBezTo>
                  <a:pt x="166139" y="348582"/>
                  <a:pt x="159592" y="342033"/>
                  <a:pt x="158283" y="334174"/>
                </a:cubicBezTo>
                <a:cubicBezTo>
                  <a:pt x="158283" y="325006"/>
                  <a:pt x="164830" y="318457"/>
                  <a:pt x="172685" y="318457"/>
                </a:cubicBezTo>
                <a:cubicBezTo>
                  <a:pt x="172685" y="318457"/>
                  <a:pt x="172685" y="318457"/>
                  <a:pt x="211964" y="315837"/>
                </a:cubicBezTo>
                <a:cubicBezTo>
                  <a:pt x="211964" y="315837"/>
                  <a:pt x="211964" y="315837"/>
                  <a:pt x="223747" y="283092"/>
                </a:cubicBezTo>
                <a:cubicBezTo>
                  <a:pt x="223747" y="279162"/>
                  <a:pt x="223747" y="276542"/>
                  <a:pt x="225056" y="272613"/>
                </a:cubicBezTo>
                <a:cubicBezTo>
                  <a:pt x="225056" y="272613"/>
                  <a:pt x="225056" y="272613"/>
                  <a:pt x="242077" y="217601"/>
                </a:cubicBezTo>
                <a:cubicBezTo>
                  <a:pt x="239458" y="218910"/>
                  <a:pt x="236840" y="220220"/>
                  <a:pt x="234221" y="221530"/>
                </a:cubicBezTo>
                <a:cubicBezTo>
                  <a:pt x="222438" y="228079"/>
                  <a:pt x="214582" y="237248"/>
                  <a:pt x="211964" y="247726"/>
                </a:cubicBezTo>
                <a:cubicBezTo>
                  <a:pt x="210654" y="251656"/>
                  <a:pt x="206726" y="255585"/>
                  <a:pt x="201489" y="256895"/>
                </a:cubicBezTo>
                <a:cubicBezTo>
                  <a:pt x="202799" y="258205"/>
                  <a:pt x="202799" y="260825"/>
                  <a:pt x="201489" y="262134"/>
                </a:cubicBezTo>
                <a:cubicBezTo>
                  <a:pt x="201489" y="262134"/>
                  <a:pt x="201489" y="262134"/>
                  <a:pt x="197562" y="264754"/>
                </a:cubicBezTo>
                <a:cubicBezTo>
                  <a:pt x="197562" y="264754"/>
                  <a:pt x="197562" y="264754"/>
                  <a:pt x="211964" y="279162"/>
                </a:cubicBezTo>
                <a:cubicBezTo>
                  <a:pt x="211964" y="279162"/>
                  <a:pt x="211964" y="279162"/>
                  <a:pt x="175304" y="311908"/>
                </a:cubicBezTo>
                <a:cubicBezTo>
                  <a:pt x="175304" y="311908"/>
                  <a:pt x="175304" y="311908"/>
                  <a:pt x="130788" y="264754"/>
                </a:cubicBezTo>
                <a:cubicBezTo>
                  <a:pt x="130788" y="264754"/>
                  <a:pt x="130788" y="264754"/>
                  <a:pt x="166139" y="230699"/>
                </a:cubicBezTo>
                <a:cubicBezTo>
                  <a:pt x="166139" y="230699"/>
                  <a:pt x="166139" y="230699"/>
                  <a:pt x="179232" y="245107"/>
                </a:cubicBezTo>
                <a:cubicBezTo>
                  <a:pt x="179232" y="245107"/>
                  <a:pt x="179232" y="245107"/>
                  <a:pt x="183159" y="242487"/>
                </a:cubicBezTo>
                <a:cubicBezTo>
                  <a:pt x="184469" y="241177"/>
                  <a:pt x="185778" y="241177"/>
                  <a:pt x="187087" y="241177"/>
                </a:cubicBezTo>
                <a:cubicBezTo>
                  <a:pt x="187087" y="241177"/>
                  <a:pt x="187087" y="241177"/>
                  <a:pt x="187087" y="239867"/>
                </a:cubicBezTo>
                <a:cubicBezTo>
                  <a:pt x="191015" y="224150"/>
                  <a:pt x="204108" y="209742"/>
                  <a:pt x="222438" y="199263"/>
                </a:cubicBezTo>
                <a:cubicBezTo>
                  <a:pt x="238149" y="190094"/>
                  <a:pt x="255170" y="186165"/>
                  <a:pt x="270881" y="186165"/>
                </a:cubicBezTo>
                <a:cubicBezTo>
                  <a:pt x="273500" y="186165"/>
                  <a:pt x="274809" y="186165"/>
                  <a:pt x="276118" y="186165"/>
                </a:cubicBezTo>
                <a:cubicBezTo>
                  <a:pt x="276118" y="186165"/>
                  <a:pt x="280046" y="187475"/>
                  <a:pt x="283974" y="187475"/>
                </a:cubicBezTo>
                <a:cubicBezTo>
                  <a:pt x="285283" y="188785"/>
                  <a:pt x="285283" y="188785"/>
                  <a:pt x="286592" y="188785"/>
                </a:cubicBezTo>
                <a:cubicBezTo>
                  <a:pt x="287902" y="190094"/>
                  <a:pt x="289211" y="190094"/>
                  <a:pt x="291830" y="191404"/>
                </a:cubicBezTo>
                <a:cubicBezTo>
                  <a:pt x="297067" y="195334"/>
                  <a:pt x="302304" y="201883"/>
                  <a:pt x="304922" y="208432"/>
                </a:cubicBezTo>
                <a:cubicBezTo>
                  <a:pt x="304922" y="208432"/>
                  <a:pt x="304922" y="209742"/>
                  <a:pt x="304922" y="209742"/>
                </a:cubicBezTo>
                <a:cubicBezTo>
                  <a:pt x="307541" y="214981"/>
                  <a:pt x="312778" y="220220"/>
                  <a:pt x="321943" y="222840"/>
                </a:cubicBezTo>
                <a:cubicBezTo>
                  <a:pt x="332417" y="225459"/>
                  <a:pt x="344201" y="224150"/>
                  <a:pt x="350747" y="218910"/>
                </a:cubicBezTo>
                <a:cubicBezTo>
                  <a:pt x="355984" y="214981"/>
                  <a:pt x="363840" y="214981"/>
                  <a:pt x="367768" y="220220"/>
                </a:cubicBezTo>
                <a:cubicBezTo>
                  <a:pt x="373005" y="225459"/>
                  <a:pt x="371696" y="233318"/>
                  <a:pt x="366458" y="238558"/>
                </a:cubicBezTo>
                <a:cubicBezTo>
                  <a:pt x="358603" y="246417"/>
                  <a:pt x="345510" y="250346"/>
                  <a:pt x="332417" y="250346"/>
                </a:cubicBezTo>
                <a:cubicBezTo>
                  <a:pt x="327180" y="250346"/>
                  <a:pt x="320634" y="249036"/>
                  <a:pt x="315397" y="247726"/>
                </a:cubicBezTo>
                <a:cubicBezTo>
                  <a:pt x="308850" y="245107"/>
                  <a:pt x="303613" y="243797"/>
                  <a:pt x="298376" y="239867"/>
                </a:cubicBezTo>
                <a:cubicBezTo>
                  <a:pt x="298376" y="239867"/>
                  <a:pt x="298376" y="239867"/>
                  <a:pt x="282665" y="290950"/>
                </a:cubicBezTo>
                <a:cubicBezTo>
                  <a:pt x="281355" y="293570"/>
                  <a:pt x="281355" y="294880"/>
                  <a:pt x="280046" y="296190"/>
                </a:cubicBezTo>
                <a:cubicBezTo>
                  <a:pt x="280046" y="296190"/>
                  <a:pt x="280046" y="296190"/>
                  <a:pt x="299685" y="325006"/>
                </a:cubicBezTo>
                <a:cubicBezTo>
                  <a:pt x="302304" y="328935"/>
                  <a:pt x="303613" y="332865"/>
                  <a:pt x="302304" y="336794"/>
                </a:cubicBezTo>
                <a:cubicBezTo>
                  <a:pt x="302304" y="336794"/>
                  <a:pt x="302304" y="336794"/>
                  <a:pt x="282665" y="407524"/>
                </a:cubicBezTo>
                <a:cubicBezTo>
                  <a:pt x="281355" y="412764"/>
                  <a:pt x="277428" y="416693"/>
                  <a:pt x="272190" y="418003"/>
                </a:cubicBezTo>
                <a:cubicBezTo>
                  <a:pt x="289211" y="415383"/>
                  <a:pt x="304922" y="411454"/>
                  <a:pt x="320634" y="403595"/>
                </a:cubicBezTo>
                <a:cubicBezTo>
                  <a:pt x="405737" y="365610"/>
                  <a:pt x="442397" y="264754"/>
                  <a:pt x="403118" y="180926"/>
                </a:cubicBezTo>
                <a:cubicBezTo>
                  <a:pt x="375623" y="121984"/>
                  <a:pt x="316706" y="83999"/>
                  <a:pt x="251242" y="83999"/>
                </a:cubicBezTo>
                <a:close/>
                <a:moveTo>
                  <a:pt x="324562" y="1480"/>
                </a:moveTo>
                <a:cubicBezTo>
                  <a:pt x="324562" y="1480"/>
                  <a:pt x="324562" y="1480"/>
                  <a:pt x="357294" y="14579"/>
                </a:cubicBezTo>
                <a:cubicBezTo>
                  <a:pt x="374314" y="21128"/>
                  <a:pt x="383479" y="39465"/>
                  <a:pt x="376933" y="56493"/>
                </a:cubicBezTo>
                <a:cubicBezTo>
                  <a:pt x="376933" y="56493"/>
                  <a:pt x="376933" y="56493"/>
                  <a:pt x="366458" y="82689"/>
                </a:cubicBezTo>
                <a:cubicBezTo>
                  <a:pt x="383479" y="93168"/>
                  <a:pt x="397881" y="107576"/>
                  <a:pt x="410974" y="123294"/>
                </a:cubicBezTo>
                <a:cubicBezTo>
                  <a:pt x="410974" y="123294"/>
                  <a:pt x="410974" y="123294"/>
                  <a:pt x="435850" y="110195"/>
                </a:cubicBezTo>
                <a:cubicBezTo>
                  <a:pt x="452871" y="103646"/>
                  <a:pt x="471201" y="110195"/>
                  <a:pt x="479056" y="127223"/>
                </a:cubicBezTo>
                <a:cubicBezTo>
                  <a:pt x="479056" y="127223"/>
                  <a:pt x="479056" y="127223"/>
                  <a:pt x="493458" y="159969"/>
                </a:cubicBezTo>
                <a:cubicBezTo>
                  <a:pt x="501314" y="175686"/>
                  <a:pt x="494768" y="194024"/>
                  <a:pt x="477747" y="201883"/>
                </a:cubicBezTo>
                <a:cubicBezTo>
                  <a:pt x="477747" y="201883"/>
                  <a:pt x="477747" y="201883"/>
                  <a:pt x="452871" y="213671"/>
                </a:cubicBezTo>
                <a:cubicBezTo>
                  <a:pt x="455489" y="233318"/>
                  <a:pt x="456799" y="252966"/>
                  <a:pt x="454180" y="272613"/>
                </a:cubicBezTo>
                <a:cubicBezTo>
                  <a:pt x="454180" y="272613"/>
                  <a:pt x="454180" y="272613"/>
                  <a:pt x="481675" y="283092"/>
                </a:cubicBezTo>
                <a:cubicBezTo>
                  <a:pt x="497386" y="289641"/>
                  <a:pt x="506551" y="307978"/>
                  <a:pt x="500005" y="323696"/>
                </a:cubicBezTo>
                <a:cubicBezTo>
                  <a:pt x="500005" y="323696"/>
                  <a:pt x="500005" y="323696"/>
                  <a:pt x="488221" y="357751"/>
                </a:cubicBezTo>
                <a:cubicBezTo>
                  <a:pt x="485603" y="365610"/>
                  <a:pt x="479056" y="372159"/>
                  <a:pt x="471201" y="376089"/>
                </a:cubicBezTo>
                <a:cubicBezTo>
                  <a:pt x="463345" y="380018"/>
                  <a:pt x="454180" y="380018"/>
                  <a:pt x="446324" y="377399"/>
                </a:cubicBezTo>
                <a:cubicBezTo>
                  <a:pt x="446324" y="377399"/>
                  <a:pt x="446324" y="377399"/>
                  <a:pt x="420139" y="366920"/>
                </a:cubicBezTo>
                <a:cubicBezTo>
                  <a:pt x="408355" y="383948"/>
                  <a:pt x="395263" y="398356"/>
                  <a:pt x="379551" y="410144"/>
                </a:cubicBezTo>
                <a:cubicBezTo>
                  <a:pt x="379551" y="410144"/>
                  <a:pt x="379551" y="410144"/>
                  <a:pt x="391335" y="436340"/>
                </a:cubicBezTo>
                <a:cubicBezTo>
                  <a:pt x="399190" y="452058"/>
                  <a:pt x="392644" y="471705"/>
                  <a:pt x="375623" y="479564"/>
                </a:cubicBezTo>
                <a:cubicBezTo>
                  <a:pt x="375623" y="479564"/>
                  <a:pt x="375623" y="479564"/>
                  <a:pt x="342891" y="493972"/>
                </a:cubicBezTo>
                <a:cubicBezTo>
                  <a:pt x="327180" y="501831"/>
                  <a:pt x="307541" y="495282"/>
                  <a:pt x="300995" y="478255"/>
                </a:cubicBezTo>
                <a:cubicBezTo>
                  <a:pt x="300995" y="478255"/>
                  <a:pt x="300995" y="478255"/>
                  <a:pt x="289211" y="453368"/>
                </a:cubicBezTo>
                <a:cubicBezTo>
                  <a:pt x="268263" y="455988"/>
                  <a:pt x="248623" y="457297"/>
                  <a:pt x="228984" y="454678"/>
                </a:cubicBezTo>
                <a:cubicBezTo>
                  <a:pt x="228984" y="454678"/>
                  <a:pt x="228984" y="454678"/>
                  <a:pt x="219819" y="482184"/>
                </a:cubicBezTo>
                <a:cubicBezTo>
                  <a:pt x="217201" y="490043"/>
                  <a:pt x="210654" y="496592"/>
                  <a:pt x="202799" y="499212"/>
                </a:cubicBezTo>
                <a:cubicBezTo>
                  <a:pt x="194943" y="503141"/>
                  <a:pt x="185778" y="503141"/>
                  <a:pt x="177922" y="500522"/>
                </a:cubicBezTo>
                <a:cubicBezTo>
                  <a:pt x="177922" y="500522"/>
                  <a:pt x="177922" y="500522"/>
                  <a:pt x="143881" y="488733"/>
                </a:cubicBezTo>
                <a:cubicBezTo>
                  <a:pt x="136025" y="484804"/>
                  <a:pt x="129479" y="479564"/>
                  <a:pt x="126861" y="471705"/>
                </a:cubicBezTo>
                <a:cubicBezTo>
                  <a:pt x="122933" y="463847"/>
                  <a:pt x="122933" y="454678"/>
                  <a:pt x="125551" y="446819"/>
                </a:cubicBezTo>
                <a:cubicBezTo>
                  <a:pt x="125551" y="446819"/>
                  <a:pt x="125551" y="446819"/>
                  <a:pt x="134716" y="420623"/>
                </a:cubicBezTo>
                <a:cubicBezTo>
                  <a:pt x="119005" y="408834"/>
                  <a:pt x="104603" y="395736"/>
                  <a:pt x="91510" y="380018"/>
                </a:cubicBezTo>
                <a:cubicBezTo>
                  <a:pt x="91510" y="380018"/>
                  <a:pt x="91510" y="380018"/>
                  <a:pt x="66634" y="391807"/>
                </a:cubicBezTo>
                <a:cubicBezTo>
                  <a:pt x="49613" y="399665"/>
                  <a:pt x="31283" y="391807"/>
                  <a:pt x="23428" y="376089"/>
                </a:cubicBezTo>
                <a:cubicBezTo>
                  <a:pt x="23428" y="376089"/>
                  <a:pt x="23428" y="376089"/>
                  <a:pt x="7716" y="343343"/>
                </a:cubicBezTo>
                <a:cubicBezTo>
                  <a:pt x="1170" y="327625"/>
                  <a:pt x="7716" y="307978"/>
                  <a:pt x="23428" y="300119"/>
                </a:cubicBezTo>
                <a:cubicBezTo>
                  <a:pt x="23428" y="300119"/>
                  <a:pt x="23428" y="300119"/>
                  <a:pt x="49613" y="288331"/>
                </a:cubicBezTo>
                <a:cubicBezTo>
                  <a:pt x="45685" y="268684"/>
                  <a:pt x="45685" y="249036"/>
                  <a:pt x="48304" y="229389"/>
                </a:cubicBezTo>
                <a:cubicBezTo>
                  <a:pt x="48304" y="229389"/>
                  <a:pt x="48304" y="229389"/>
                  <a:pt x="20809" y="220220"/>
                </a:cubicBezTo>
                <a:cubicBezTo>
                  <a:pt x="12953" y="216291"/>
                  <a:pt x="6407" y="211051"/>
                  <a:pt x="2479" y="203193"/>
                </a:cubicBezTo>
                <a:cubicBezTo>
                  <a:pt x="-139" y="195334"/>
                  <a:pt x="-1449" y="186165"/>
                  <a:pt x="2479" y="178306"/>
                </a:cubicBezTo>
                <a:cubicBezTo>
                  <a:pt x="2479" y="178306"/>
                  <a:pt x="2479" y="178306"/>
                  <a:pt x="14263" y="144251"/>
                </a:cubicBezTo>
                <a:cubicBezTo>
                  <a:pt x="20809" y="128533"/>
                  <a:pt x="39139" y="119364"/>
                  <a:pt x="56159" y="125913"/>
                </a:cubicBezTo>
                <a:cubicBezTo>
                  <a:pt x="56159" y="125913"/>
                  <a:pt x="56159" y="125913"/>
                  <a:pt x="82345" y="135082"/>
                </a:cubicBezTo>
                <a:cubicBezTo>
                  <a:pt x="92819" y="119364"/>
                  <a:pt x="107221" y="104956"/>
                  <a:pt x="122933" y="91858"/>
                </a:cubicBezTo>
                <a:cubicBezTo>
                  <a:pt x="122933" y="91858"/>
                  <a:pt x="122933" y="91858"/>
                  <a:pt x="111149" y="65662"/>
                </a:cubicBezTo>
                <a:cubicBezTo>
                  <a:pt x="103294" y="49944"/>
                  <a:pt x="109840" y="30296"/>
                  <a:pt x="126861" y="23747"/>
                </a:cubicBezTo>
                <a:cubicBezTo>
                  <a:pt x="126861" y="23747"/>
                  <a:pt x="126861" y="23747"/>
                  <a:pt x="159592" y="8029"/>
                </a:cubicBezTo>
                <a:cubicBezTo>
                  <a:pt x="175304" y="1480"/>
                  <a:pt x="194943" y="8029"/>
                  <a:pt x="201489" y="23747"/>
                </a:cubicBezTo>
                <a:cubicBezTo>
                  <a:pt x="201489" y="23747"/>
                  <a:pt x="201489" y="23747"/>
                  <a:pt x="213273" y="49944"/>
                </a:cubicBezTo>
                <a:cubicBezTo>
                  <a:pt x="232912" y="46014"/>
                  <a:pt x="253861" y="46014"/>
                  <a:pt x="272190" y="47324"/>
                </a:cubicBezTo>
                <a:cubicBezTo>
                  <a:pt x="272190" y="47324"/>
                  <a:pt x="272190" y="47324"/>
                  <a:pt x="282665" y="21128"/>
                </a:cubicBezTo>
                <a:cubicBezTo>
                  <a:pt x="289211" y="5410"/>
                  <a:pt x="307541" y="-3759"/>
                  <a:pt x="324562" y="14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wrap="square" lIns="86402" tIns="43201" rIns="86402" bIns="43201" anchor="ctr">
            <a:normAutofit fontScale="57500" lnSpcReduction="20000"/>
          </a:bodyPr>
          <a:p>
            <a:pPr algn="ctr"/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椭圆 8"/>
          <p:cNvSpPr/>
          <p:nvPr>
            <p:custDataLst>
              <p:tags r:id="rId22"/>
            </p:custDataLst>
          </p:nvPr>
        </p:nvSpPr>
        <p:spPr>
          <a:xfrm>
            <a:off x="7872685" y="4833866"/>
            <a:ext cx="794085" cy="794085"/>
          </a:xfrm>
          <a:prstGeom prst="ellipse">
            <a:avLst/>
          </a:prstGeom>
          <a:solidFill>
            <a:srgbClr val="FFC000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86402" tIns="43201" rIns="86402" bIns="43201" anchor="ctr">
            <a:normAutofit/>
          </a:bodyPr>
          <a:p>
            <a:pPr algn="ctr"/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5" name="椭圆 94"/>
          <p:cNvSpPr/>
          <p:nvPr>
            <p:custDataLst>
              <p:tags r:id="rId23"/>
            </p:custDataLst>
          </p:nvPr>
        </p:nvSpPr>
        <p:spPr>
          <a:xfrm>
            <a:off x="7939703" y="4900883"/>
            <a:ext cx="660050" cy="660050"/>
          </a:xfrm>
          <a:prstGeom prst="ellipse">
            <a:avLst/>
          </a:prstGeom>
          <a:solidFill>
            <a:srgbClr val="FFC000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86402" tIns="43201" rIns="86402" bIns="43201" anchor="ctr">
            <a:normAutofit/>
          </a:bodyPr>
          <a:p>
            <a:pPr algn="ctr"/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6" name="椭圆 95"/>
          <p:cNvSpPr/>
          <p:nvPr>
            <p:custDataLst>
              <p:tags r:id="rId24"/>
            </p:custDataLst>
          </p:nvPr>
        </p:nvSpPr>
        <p:spPr>
          <a:xfrm>
            <a:off x="8016720" y="4977900"/>
            <a:ext cx="506017" cy="506017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86402" tIns="43201" rIns="86402" bIns="43201" anchor="ctr">
            <a:normAutofit lnSpcReduction="20000"/>
          </a:bodyPr>
          <a:p>
            <a:pPr algn="ctr"/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8" name="任意多边形 97"/>
          <p:cNvSpPr/>
          <p:nvPr>
            <p:custDataLst>
              <p:tags r:id="rId25"/>
            </p:custDataLst>
          </p:nvPr>
        </p:nvSpPr>
        <p:spPr bwMode="auto">
          <a:xfrm>
            <a:off x="8133693" y="5099882"/>
            <a:ext cx="272069" cy="262053"/>
          </a:xfrm>
          <a:custGeom>
            <a:avLst/>
            <a:gdLst>
              <a:gd name="T0" fmla="*/ 3413 w 6827"/>
              <a:gd name="T1" fmla="*/ 0 h 5912"/>
              <a:gd name="T2" fmla="*/ 0 w 6827"/>
              <a:gd name="T3" fmla="*/ 5912 h 5912"/>
              <a:gd name="T4" fmla="*/ 6827 w 6827"/>
              <a:gd name="T5" fmla="*/ 5912 h 5912"/>
              <a:gd name="T6" fmla="*/ 3413 w 6827"/>
              <a:gd name="T7" fmla="*/ 0 h 5912"/>
              <a:gd name="T8" fmla="*/ 3413 w 6827"/>
              <a:gd name="T9" fmla="*/ 972 h 5912"/>
              <a:gd name="T10" fmla="*/ 4489 w 6827"/>
              <a:gd name="T11" fmla="*/ 2835 h 5912"/>
              <a:gd name="T12" fmla="*/ 2338 w 6827"/>
              <a:gd name="T13" fmla="*/ 2835 h 5912"/>
              <a:gd name="T14" fmla="*/ 3413 w 6827"/>
              <a:gd name="T15" fmla="*/ 972 h 5912"/>
              <a:gd name="T16" fmla="*/ 842 w 6827"/>
              <a:gd name="T17" fmla="*/ 5426 h 5912"/>
              <a:gd name="T18" fmla="*/ 1917 w 6827"/>
              <a:gd name="T19" fmla="*/ 3564 h 5912"/>
              <a:gd name="T20" fmla="*/ 2993 w 6827"/>
              <a:gd name="T21" fmla="*/ 5426 h 5912"/>
              <a:gd name="T22" fmla="*/ 842 w 6827"/>
              <a:gd name="T23" fmla="*/ 5426 h 5912"/>
              <a:gd name="T24" fmla="*/ 2338 w 6827"/>
              <a:gd name="T25" fmla="*/ 3321 h 5912"/>
              <a:gd name="T26" fmla="*/ 4489 w 6827"/>
              <a:gd name="T27" fmla="*/ 3321 h 5912"/>
              <a:gd name="T28" fmla="*/ 3413 w 6827"/>
              <a:gd name="T29" fmla="*/ 5183 h 5912"/>
              <a:gd name="T30" fmla="*/ 2338 w 6827"/>
              <a:gd name="T31" fmla="*/ 3321 h 5912"/>
              <a:gd name="T32" fmla="*/ 4910 w 6827"/>
              <a:gd name="T33" fmla="*/ 3564 h 5912"/>
              <a:gd name="T34" fmla="*/ 5985 w 6827"/>
              <a:gd name="T35" fmla="*/ 5426 h 5912"/>
              <a:gd name="T36" fmla="*/ 3834 w 6827"/>
              <a:gd name="T37" fmla="*/ 5426 h 5912"/>
              <a:gd name="T38" fmla="*/ 4910 w 6827"/>
              <a:gd name="T39" fmla="*/ 3564 h 5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827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wrap="square" lIns="86402" tIns="43201" rIns="86402" bIns="43201" anchor="ctr">
            <a:normAutofit fontScale="65000" lnSpcReduction="20000"/>
          </a:bodyPr>
          <a:p>
            <a:pPr algn="ctr"/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9" name="文本框 98"/>
          <p:cNvSpPr txBox="1"/>
          <p:nvPr>
            <p:custDataLst>
              <p:tags r:id="rId26"/>
            </p:custDataLst>
          </p:nvPr>
        </p:nvSpPr>
        <p:spPr>
          <a:xfrm flipH="1">
            <a:off x="8727445" y="5143743"/>
            <a:ext cx="1756744" cy="493208"/>
          </a:xfrm>
          <a:prstGeom prst="rect">
            <a:avLst/>
          </a:prstGeom>
          <a:noFill/>
        </p:spPr>
        <p:txBody>
          <a:bodyPr wrap="square" lIns="86402" tIns="0" rIns="86402" bIns="43201" anchor="t" anchorCtr="0">
            <a:normAutofit lnSpcReduction="10000"/>
          </a:bodyPr>
          <a:p>
            <a:pPr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325"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目前属于短视频和直播的多样化营销</a:t>
            </a:r>
            <a:endParaRPr lang="zh-CN" altLang="en-US" sz="1325" spc="15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0" name="矩形 99"/>
          <p:cNvSpPr/>
          <p:nvPr>
            <p:custDataLst>
              <p:tags r:id="rId27"/>
            </p:custDataLst>
          </p:nvPr>
        </p:nvSpPr>
        <p:spPr>
          <a:xfrm flipH="1">
            <a:off x="8727446" y="4754210"/>
            <a:ext cx="1756744" cy="360557"/>
          </a:xfrm>
          <a:prstGeom prst="rect">
            <a:avLst/>
          </a:prstGeom>
        </p:spPr>
        <p:txBody>
          <a:bodyPr wrap="square" lIns="86402" tIns="43201" rIns="86402" bIns="0" anchor="ctr">
            <a:normAutofit lnSpcReduction="10000"/>
          </a:bodyPr>
          <a:p>
            <a:pPr lvl="0"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890" b="1" spc="30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有前景</a:t>
            </a:r>
            <a:endParaRPr lang="zh-CN" altLang="en-US" sz="1890" b="1" spc="3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0" name="椭圆 79"/>
          <p:cNvSpPr/>
          <p:nvPr>
            <p:custDataLst>
              <p:tags r:id="rId28"/>
            </p:custDataLst>
          </p:nvPr>
        </p:nvSpPr>
        <p:spPr>
          <a:xfrm>
            <a:off x="4571879" y="3679123"/>
            <a:ext cx="794085" cy="794085"/>
          </a:xfrm>
          <a:prstGeom prst="ellipse">
            <a:avLst/>
          </a:prstGeom>
          <a:solidFill>
            <a:srgbClr val="9BBB59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86402" tIns="43201" rIns="86402" bIns="43201" anchor="ctr">
            <a:normAutofit/>
          </a:bodyPr>
          <a:p>
            <a:pPr algn="ctr"/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椭圆 9"/>
          <p:cNvSpPr/>
          <p:nvPr>
            <p:custDataLst>
              <p:tags r:id="rId29"/>
            </p:custDataLst>
          </p:nvPr>
        </p:nvSpPr>
        <p:spPr>
          <a:xfrm>
            <a:off x="4638897" y="3746140"/>
            <a:ext cx="660050" cy="660050"/>
          </a:xfrm>
          <a:prstGeom prst="ellipse">
            <a:avLst/>
          </a:prstGeom>
          <a:solidFill>
            <a:srgbClr val="9BBB59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86402" tIns="43201" rIns="86402" bIns="43201" anchor="ctr">
            <a:normAutofit/>
          </a:bodyPr>
          <a:p>
            <a:pPr algn="ctr"/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2" name="椭圆 81"/>
          <p:cNvSpPr/>
          <p:nvPr>
            <p:custDataLst>
              <p:tags r:id="rId30"/>
            </p:custDataLst>
          </p:nvPr>
        </p:nvSpPr>
        <p:spPr>
          <a:xfrm>
            <a:off x="4715913" y="3823157"/>
            <a:ext cx="506017" cy="506017"/>
          </a:xfrm>
          <a:prstGeom prst="ellipse">
            <a:avLst/>
          </a:prstGeom>
          <a:solidFill>
            <a:srgbClr val="9BBB5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86402" tIns="43201" rIns="86402" bIns="43201" anchor="ctr">
            <a:normAutofit lnSpcReduction="20000"/>
          </a:bodyPr>
          <a:p>
            <a:pPr algn="ctr"/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3" name="任意多边形 82"/>
          <p:cNvSpPr/>
          <p:nvPr>
            <p:custDataLst>
              <p:tags r:id="rId31"/>
            </p:custDataLst>
          </p:nvPr>
        </p:nvSpPr>
        <p:spPr bwMode="auto">
          <a:xfrm>
            <a:off x="4875475" y="3950797"/>
            <a:ext cx="186892" cy="250737"/>
          </a:xfrm>
          <a:custGeom>
            <a:avLst/>
            <a:gdLst>
              <a:gd name="T0" fmla="*/ 0 w 1224"/>
              <a:gd name="T1" fmla="*/ 0 h 1643"/>
              <a:gd name="T2" fmla="*/ 0 w 1224"/>
              <a:gd name="T3" fmla="*/ 1643 h 1643"/>
              <a:gd name="T4" fmla="*/ 1224 w 1224"/>
              <a:gd name="T5" fmla="*/ 1643 h 1643"/>
              <a:gd name="T6" fmla="*/ 1224 w 1224"/>
              <a:gd name="T7" fmla="*/ 0 h 1643"/>
              <a:gd name="T8" fmla="*/ 0 w 1224"/>
              <a:gd name="T9" fmla="*/ 0 h 1643"/>
              <a:gd name="T10" fmla="*/ 1126 w 1224"/>
              <a:gd name="T11" fmla="*/ 1515 h 1643"/>
              <a:gd name="T12" fmla="*/ 98 w 1224"/>
              <a:gd name="T13" fmla="*/ 1515 h 1643"/>
              <a:gd name="T14" fmla="*/ 98 w 1224"/>
              <a:gd name="T15" fmla="*/ 935 h 1643"/>
              <a:gd name="T16" fmla="*/ 1126 w 1224"/>
              <a:gd name="T17" fmla="*/ 935 h 1643"/>
              <a:gd name="T18" fmla="*/ 1126 w 1224"/>
              <a:gd name="T19" fmla="*/ 1515 h 1643"/>
              <a:gd name="T20" fmla="*/ 1126 w 1224"/>
              <a:gd name="T21" fmla="*/ 838 h 1643"/>
              <a:gd name="T22" fmla="*/ 98 w 1224"/>
              <a:gd name="T23" fmla="*/ 838 h 1643"/>
              <a:gd name="T24" fmla="*/ 98 w 1224"/>
              <a:gd name="T25" fmla="*/ 258 h 1643"/>
              <a:gd name="T26" fmla="*/ 1126 w 1224"/>
              <a:gd name="T27" fmla="*/ 258 h 1643"/>
              <a:gd name="T28" fmla="*/ 1126 w 1224"/>
              <a:gd name="T29" fmla="*/ 838 h 1643"/>
              <a:gd name="T30" fmla="*/ 1113 w 1224"/>
              <a:gd name="T31" fmla="*/ 164 h 1643"/>
              <a:gd name="T32" fmla="*/ 1080 w 1224"/>
              <a:gd name="T33" fmla="*/ 178 h 1643"/>
              <a:gd name="T34" fmla="*/ 1045 w 1224"/>
              <a:gd name="T35" fmla="*/ 164 h 1643"/>
              <a:gd name="T36" fmla="*/ 1031 w 1224"/>
              <a:gd name="T37" fmla="*/ 129 h 1643"/>
              <a:gd name="T38" fmla="*/ 1045 w 1224"/>
              <a:gd name="T39" fmla="*/ 96 h 1643"/>
              <a:gd name="T40" fmla="*/ 1080 w 1224"/>
              <a:gd name="T41" fmla="*/ 82 h 1643"/>
              <a:gd name="T42" fmla="*/ 1113 w 1224"/>
              <a:gd name="T43" fmla="*/ 96 h 1643"/>
              <a:gd name="T44" fmla="*/ 1126 w 1224"/>
              <a:gd name="T45" fmla="*/ 129 h 1643"/>
              <a:gd name="T46" fmla="*/ 1113 w 1224"/>
              <a:gd name="T47" fmla="*/ 164 h 1643"/>
              <a:gd name="T48" fmla="*/ 1063 w 1224"/>
              <a:gd name="T49" fmla="*/ 323 h 1643"/>
              <a:gd name="T50" fmla="*/ 161 w 1224"/>
              <a:gd name="T51" fmla="*/ 323 h 1643"/>
              <a:gd name="T52" fmla="*/ 161 w 1224"/>
              <a:gd name="T53" fmla="*/ 775 h 1643"/>
              <a:gd name="T54" fmla="*/ 1063 w 1224"/>
              <a:gd name="T55" fmla="*/ 775 h 1643"/>
              <a:gd name="T56" fmla="*/ 1063 w 1224"/>
              <a:gd name="T57" fmla="*/ 323 h 1643"/>
              <a:gd name="T58" fmla="*/ 773 w 1224"/>
              <a:gd name="T59" fmla="*/ 581 h 1643"/>
              <a:gd name="T60" fmla="*/ 763 w 1224"/>
              <a:gd name="T61" fmla="*/ 604 h 1643"/>
              <a:gd name="T62" fmla="*/ 740 w 1224"/>
              <a:gd name="T63" fmla="*/ 614 h 1643"/>
              <a:gd name="T64" fmla="*/ 484 w 1224"/>
              <a:gd name="T65" fmla="*/ 614 h 1643"/>
              <a:gd name="T66" fmla="*/ 461 w 1224"/>
              <a:gd name="T67" fmla="*/ 604 h 1643"/>
              <a:gd name="T68" fmla="*/ 451 w 1224"/>
              <a:gd name="T69" fmla="*/ 581 h 1643"/>
              <a:gd name="T70" fmla="*/ 451 w 1224"/>
              <a:gd name="T71" fmla="*/ 451 h 1643"/>
              <a:gd name="T72" fmla="*/ 461 w 1224"/>
              <a:gd name="T73" fmla="*/ 428 h 1643"/>
              <a:gd name="T74" fmla="*/ 484 w 1224"/>
              <a:gd name="T75" fmla="*/ 419 h 1643"/>
              <a:gd name="T76" fmla="*/ 740 w 1224"/>
              <a:gd name="T77" fmla="*/ 419 h 1643"/>
              <a:gd name="T78" fmla="*/ 763 w 1224"/>
              <a:gd name="T79" fmla="*/ 428 h 1643"/>
              <a:gd name="T80" fmla="*/ 773 w 1224"/>
              <a:gd name="T81" fmla="*/ 451 h 1643"/>
              <a:gd name="T82" fmla="*/ 773 w 1224"/>
              <a:gd name="T83" fmla="*/ 581 h 1643"/>
              <a:gd name="T84" fmla="*/ 1063 w 1224"/>
              <a:gd name="T85" fmla="*/ 1000 h 1643"/>
              <a:gd name="T86" fmla="*/ 161 w 1224"/>
              <a:gd name="T87" fmla="*/ 1000 h 1643"/>
              <a:gd name="T88" fmla="*/ 161 w 1224"/>
              <a:gd name="T89" fmla="*/ 1450 h 1643"/>
              <a:gd name="T90" fmla="*/ 1063 w 1224"/>
              <a:gd name="T91" fmla="*/ 1450 h 1643"/>
              <a:gd name="T92" fmla="*/ 1063 w 1224"/>
              <a:gd name="T93" fmla="*/ 1000 h 1643"/>
              <a:gd name="T94" fmla="*/ 773 w 1224"/>
              <a:gd name="T95" fmla="*/ 1257 h 1643"/>
              <a:gd name="T96" fmla="*/ 763 w 1224"/>
              <a:gd name="T97" fmla="*/ 1279 h 1643"/>
              <a:gd name="T98" fmla="*/ 740 w 1224"/>
              <a:gd name="T99" fmla="*/ 1289 h 1643"/>
              <a:gd name="T100" fmla="*/ 484 w 1224"/>
              <a:gd name="T101" fmla="*/ 1289 h 1643"/>
              <a:gd name="T102" fmla="*/ 461 w 1224"/>
              <a:gd name="T103" fmla="*/ 1279 h 1643"/>
              <a:gd name="T104" fmla="*/ 451 w 1224"/>
              <a:gd name="T105" fmla="*/ 1257 h 1643"/>
              <a:gd name="T106" fmla="*/ 451 w 1224"/>
              <a:gd name="T107" fmla="*/ 1128 h 1643"/>
              <a:gd name="T108" fmla="*/ 461 w 1224"/>
              <a:gd name="T109" fmla="*/ 1105 h 1643"/>
              <a:gd name="T110" fmla="*/ 484 w 1224"/>
              <a:gd name="T111" fmla="*/ 1096 h 1643"/>
              <a:gd name="T112" fmla="*/ 740 w 1224"/>
              <a:gd name="T113" fmla="*/ 1096 h 1643"/>
              <a:gd name="T114" fmla="*/ 763 w 1224"/>
              <a:gd name="T115" fmla="*/ 1105 h 1643"/>
              <a:gd name="T116" fmla="*/ 773 w 1224"/>
              <a:gd name="T117" fmla="*/ 1128 h 1643"/>
              <a:gd name="T118" fmla="*/ 773 w 1224"/>
              <a:gd name="T119" fmla="*/ 1257 h 1643"/>
              <a:gd name="T120" fmla="*/ 773 w 1224"/>
              <a:gd name="T121" fmla="*/ 1257 h 1643"/>
              <a:gd name="T122" fmla="*/ 773 w 1224"/>
              <a:gd name="T123" fmla="*/ 1257 h 1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24" h="1643">
                <a:moveTo>
                  <a:pt x="0" y="0"/>
                </a:moveTo>
                <a:cubicBezTo>
                  <a:pt x="0" y="1643"/>
                  <a:pt x="0" y="1643"/>
                  <a:pt x="0" y="1643"/>
                </a:cubicBezTo>
                <a:cubicBezTo>
                  <a:pt x="1224" y="1643"/>
                  <a:pt x="1224" y="1643"/>
                  <a:pt x="1224" y="1643"/>
                </a:cubicBezTo>
                <a:cubicBezTo>
                  <a:pt x="1224" y="0"/>
                  <a:pt x="1224" y="0"/>
                  <a:pt x="1224" y="0"/>
                </a:cubicBezTo>
                <a:lnTo>
                  <a:pt x="0" y="0"/>
                </a:lnTo>
                <a:close/>
                <a:moveTo>
                  <a:pt x="1126" y="1515"/>
                </a:moveTo>
                <a:cubicBezTo>
                  <a:pt x="98" y="1515"/>
                  <a:pt x="98" y="1515"/>
                  <a:pt x="98" y="1515"/>
                </a:cubicBezTo>
                <a:cubicBezTo>
                  <a:pt x="98" y="935"/>
                  <a:pt x="98" y="935"/>
                  <a:pt x="98" y="935"/>
                </a:cubicBezTo>
                <a:cubicBezTo>
                  <a:pt x="1126" y="935"/>
                  <a:pt x="1126" y="935"/>
                  <a:pt x="1126" y="935"/>
                </a:cubicBezTo>
                <a:lnTo>
                  <a:pt x="1126" y="1515"/>
                </a:lnTo>
                <a:close/>
                <a:moveTo>
                  <a:pt x="1126" y="838"/>
                </a:moveTo>
                <a:cubicBezTo>
                  <a:pt x="98" y="838"/>
                  <a:pt x="98" y="838"/>
                  <a:pt x="98" y="838"/>
                </a:cubicBezTo>
                <a:cubicBezTo>
                  <a:pt x="98" y="258"/>
                  <a:pt x="98" y="258"/>
                  <a:pt x="98" y="258"/>
                </a:cubicBezTo>
                <a:cubicBezTo>
                  <a:pt x="1126" y="258"/>
                  <a:pt x="1126" y="258"/>
                  <a:pt x="1126" y="258"/>
                </a:cubicBezTo>
                <a:lnTo>
                  <a:pt x="1126" y="838"/>
                </a:lnTo>
                <a:close/>
                <a:moveTo>
                  <a:pt x="1113" y="164"/>
                </a:moveTo>
                <a:cubicBezTo>
                  <a:pt x="1104" y="173"/>
                  <a:pt x="1093" y="178"/>
                  <a:pt x="1080" y="178"/>
                </a:cubicBezTo>
                <a:cubicBezTo>
                  <a:pt x="1066" y="178"/>
                  <a:pt x="1055" y="173"/>
                  <a:pt x="1045" y="164"/>
                </a:cubicBezTo>
                <a:cubicBezTo>
                  <a:pt x="1036" y="154"/>
                  <a:pt x="1031" y="142"/>
                  <a:pt x="1031" y="129"/>
                </a:cubicBezTo>
                <a:cubicBezTo>
                  <a:pt x="1031" y="116"/>
                  <a:pt x="1036" y="105"/>
                  <a:pt x="1045" y="96"/>
                </a:cubicBezTo>
                <a:cubicBezTo>
                  <a:pt x="1055" y="87"/>
                  <a:pt x="1066" y="82"/>
                  <a:pt x="1080" y="82"/>
                </a:cubicBezTo>
                <a:cubicBezTo>
                  <a:pt x="1093" y="82"/>
                  <a:pt x="1104" y="87"/>
                  <a:pt x="1113" y="96"/>
                </a:cubicBezTo>
                <a:cubicBezTo>
                  <a:pt x="1122" y="105"/>
                  <a:pt x="1126" y="116"/>
                  <a:pt x="1126" y="129"/>
                </a:cubicBezTo>
                <a:cubicBezTo>
                  <a:pt x="1126" y="142"/>
                  <a:pt x="1122" y="154"/>
                  <a:pt x="1113" y="164"/>
                </a:cubicBezTo>
                <a:close/>
                <a:moveTo>
                  <a:pt x="1063" y="323"/>
                </a:moveTo>
                <a:cubicBezTo>
                  <a:pt x="161" y="323"/>
                  <a:pt x="161" y="323"/>
                  <a:pt x="161" y="323"/>
                </a:cubicBezTo>
                <a:cubicBezTo>
                  <a:pt x="161" y="775"/>
                  <a:pt x="161" y="775"/>
                  <a:pt x="161" y="775"/>
                </a:cubicBezTo>
                <a:cubicBezTo>
                  <a:pt x="1063" y="775"/>
                  <a:pt x="1063" y="775"/>
                  <a:pt x="1063" y="775"/>
                </a:cubicBezTo>
                <a:lnTo>
                  <a:pt x="1063" y="323"/>
                </a:lnTo>
                <a:close/>
                <a:moveTo>
                  <a:pt x="773" y="581"/>
                </a:moveTo>
                <a:cubicBezTo>
                  <a:pt x="773" y="590"/>
                  <a:pt x="769" y="598"/>
                  <a:pt x="763" y="604"/>
                </a:cubicBezTo>
                <a:cubicBezTo>
                  <a:pt x="757" y="611"/>
                  <a:pt x="749" y="614"/>
                  <a:pt x="740" y="614"/>
                </a:cubicBezTo>
                <a:cubicBezTo>
                  <a:pt x="484" y="614"/>
                  <a:pt x="484" y="614"/>
                  <a:pt x="484" y="614"/>
                </a:cubicBezTo>
                <a:cubicBezTo>
                  <a:pt x="475" y="614"/>
                  <a:pt x="467" y="611"/>
                  <a:pt x="461" y="604"/>
                </a:cubicBezTo>
                <a:cubicBezTo>
                  <a:pt x="455" y="598"/>
                  <a:pt x="451" y="590"/>
                  <a:pt x="451" y="581"/>
                </a:cubicBezTo>
                <a:cubicBezTo>
                  <a:pt x="451" y="451"/>
                  <a:pt x="451" y="451"/>
                  <a:pt x="451" y="451"/>
                </a:cubicBezTo>
                <a:cubicBezTo>
                  <a:pt x="451" y="442"/>
                  <a:pt x="455" y="435"/>
                  <a:pt x="461" y="428"/>
                </a:cubicBezTo>
                <a:cubicBezTo>
                  <a:pt x="467" y="422"/>
                  <a:pt x="475" y="419"/>
                  <a:pt x="484" y="419"/>
                </a:cubicBezTo>
                <a:cubicBezTo>
                  <a:pt x="740" y="419"/>
                  <a:pt x="740" y="419"/>
                  <a:pt x="740" y="419"/>
                </a:cubicBezTo>
                <a:cubicBezTo>
                  <a:pt x="749" y="419"/>
                  <a:pt x="757" y="422"/>
                  <a:pt x="763" y="428"/>
                </a:cubicBezTo>
                <a:cubicBezTo>
                  <a:pt x="769" y="435"/>
                  <a:pt x="773" y="442"/>
                  <a:pt x="773" y="451"/>
                </a:cubicBezTo>
                <a:lnTo>
                  <a:pt x="773" y="581"/>
                </a:lnTo>
                <a:close/>
                <a:moveTo>
                  <a:pt x="1063" y="1000"/>
                </a:moveTo>
                <a:cubicBezTo>
                  <a:pt x="161" y="1000"/>
                  <a:pt x="161" y="1000"/>
                  <a:pt x="161" y="1000"/>
                </a:cubicBezTo>
                <a:cubicBezTo>
                  <a:pt x="161" y="1450"/>
                  <a:pt x="161" y="1450"/>
                  <a:pt x="161" y="1450"/>
                </a:cubicBezTo>
                <a:cubicBezTo>
                  <a:pt x="1063" y="1450"/>
                  <a:pt x="1063" y="1450"/>
                  <a:pt x="1063" y="1450"/>
                </a:cubicBezTo>
                <a:lnTo>
                  <a:pt x="1063" y="1000"/>
                </a:lnTo>
                <a:close/>
                <a:moveTo>
                  <a:pt x="773" y="1257"/>
                </a:moveTo>
                <a:cubicBezTo>
                  <a:pt x="773" y="1265"/>
                  <a:pt x="769" y="1273"/>
                  <a:pt x="763" y="1279"/>
                </a:cubicBezTo>
                <a:cubicBezTo>
                  <a:pt x="757" y="1286"/>
                  <a:pt x="749" y="1289"/>
                  <a:pt x="740" y="1289"/>
                </a:cubicBezTo>
                <a:cubicBezTo>
                  <a:pt x="484" y="1289"/>
                  <a:pt x="484" y="1289"/>
                  <a:pt x="484" y="1289"/>
                </a:cubicBezTo>
                <a:cubicBezTo>
                  <a:pt x="475" y="1289"/>
                  <a:pt x="467" y="1286"/>
                  <a:pt x="461" y="1279"/>
                </a:cubicBezTo>
                <a:cubicBezTo>
                  <a:pt x="455" y="1273"/>
                  <a:pt x="451" y="1265"/>
                  <a:pt x="451" y="1257"/>
                </a:cubicBezTo>
                <a:cubicBezTo>
                  <a:pt x="451" y="1128"/>
                  <a:pt x="451" y="1128"/>
                  <a:pt x="451" y="1128"/>
                </a:cubicBezTo>
                <a:cubicBezTo>
                  <a:pt x="451" y="1119"/>
                  <a:pt x="455" y="1112"/>
                  <a:pt x="461" y="1105"/>
                </a:cubicBezTo>
                <a:cubicBezTo>
                  <a:pt x="467" y="1099"/>
                  <a:pt x="475" y="1096"/>
                  <a:pt x="484" y="1096"/>
                </a:cubicBezTo>
                <a:cubicBezTo>
                  <a:pt x="740" y="1096"/>
                  <a:pt x="740" y="1096"/>
                  <a:pt x="740" y="1096"/>
                </a:cubicBezTo>
                <a:cubicBezTo>
                  <a:pt x="749" y="1096"/>
                  <a:pt x="757" y="1099"/>
                  <a:pt x="763" y="1105"/>
                </a:cubicBezTo>
                <a:cubicBezTo>
                  <a:pt x="769" y="1112"/>
                  <a:pt x="773" y="1119"/>
                  <a:pt x="773" y="1128"/>
                </a:cubicBezTo>
                <a:lnTo>
                  <a:pt x="773" y="1257"/>
                </a:lnTo>
                <a:close/>
                <a:moveTo>
                  <a:pt x="773" y="1257"/>
                </a:moveTo>
                <a:cubicBezTo>
                  <a:pt x="773" y="1257"/>
                  <a:pt x="773" y="1257"/>
                  <a:pt x="773" y="1257"/>
                </a:cubicBezTo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wrap="square" lIns="86402" tIns="43201" rIns="86402" bIns="43201" anchor="ctr">
            <a:normAutofit fontScale="57500" lnSpcReduction="20000"/>
          </a:bodyPr>
          <a:p>
            <a:pPr algn="ctr"/>
            <a:endParaRPr sz="17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2" name="文本框 101"/>
          <p:cNvSpPr txBox="1"/>
          <p:nvPr>
            <p:custDataLst>
              <p:tags r:id="rId32"/>
            </p:custDataLst>
          </p:nvPr>
        </p:nvSpPr>
        <p:spPr>
          <a:xfrm flipH="1">
            <a:off x="5426638" y="3989000"/>
            <a:ext cx="1756744" cy="493208"/>
          </a:xfrm>
          <a:prstGeom prst="rect">
            <a:avLst/>
          </a:prstGeom>
          <a:noFill/>
        </p:spPr>
        <p:txBody>
          <a:bodyPr wrap="square" lIns="86402" tIns="0" rIns="86402" bIns="43201" anchor="t" anchorCtr="0">
            <a:normAutofit lnSpcReduction="10000"/>
          </a:bodyPr>
          <a:p>
            <a:pPr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325"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属于带有专业技术性的工作。</a:t>
            </a:r>
            <a:endParaRPr lang="zh-CN" altLang="en-US" sz="1325" spc="15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3" name="矩形 102"/>
          <p:cNvSpPr/>
          <p:nvPr>
            <p:custDataLst>
              <p:tags r:id="rId33"/>
            </p:custDataLst>
          </p:nvPr>
        </p:nvSpPr>
        <p:spPr>
          <a:xfrm flipH="1">
            <a:off x="5426075" y="3599180"/>
            <a:ext cx="2374265" cy="360680"/>
          </a:xfrm>
          <a:prstGeom prst="rect">
            <a:avLst/>
          </a:prstGeom>
        </p:spPr>
        <p:txBody>
          <a:bodyPr wrap="square" lIns="86402" tIns="43201" rIns="86402" bIns="0" anchor="ctr">
            <a:normAutofit fontScale="90000"/>
          </a:bodyPr>
          <a:p>
            <a:pPr lvl="0"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890" b="1" spc="30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自己制作有难度</a:t>
            </a:r>
            <a:endParaRPr lang="zh-CN" altLang="en-US" sz="1890" b="1" spc="3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34"/>
            </p:custDataLst>
          </p:nvPr>
        </p:nvSpPr>
        <p:spPr>
          <a:xfrm flipH="1">
            <a:off x="7512366" y="2441955"/>
            <a:ext cx="1756744" cy="493208"/>
          </a:xfrm>
          <a:prstGeom prst="rect">
            <a:avLst/>
          </a:prstGeom>
          <a:noFill/>
        </p:spPr>
        <p:txBody>
          <a:bodyPr wrap="square" lIns="86402" tIns="0" rIns="86402" bIns="43201" anchor="t" anchorCtr="0">
            <a:normAutofit lnSpcReduction="10000"/>
          </a:bodyPr>
          <a:p>
            <a:pPr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325"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属于整个平台的公域流浪</a:t>
            </a:r>
            <a:endParaRPr lang="zh-CN" altLang="en-US" sz="1325" spc="15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>
            <p:custDataLst>
              <p:tags r:id="rId35"/>
            </p:custDataLst>
          </p:nvPr>
        </p:nvSpPr>
        <p:spPr>
          <a:xfrm flipH="1">
            <a:off x="7512367" y="2052422"/>
            <a:ext cx="1756744" cy="360557"/>
          </a:xfrm>
          <a:prstGeom prst="rect">
            <a:avLst/>
          </a:prstGeom>
        </p:spPr>
        <p:txBody>
          <a:bodyPr wrap="square" lIns="86402" tIns="43201" rIns="86402" bIns="0" anchor="ctr">
            <a:normAutofit fontScale="90000"/>
          </a:bodyPr>
          <a:p>
            <a:pPr lvl="0"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890" b="1" spc="30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区别私域流量</a:t>
            </a:r>
            <a:endParaRPr lang="zh-CN" altLang="en-US" sz="1890" b="1" spc="3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8" name="文本框 107"/>
          <p:cNvSpPr txBox="1"/>
          <p:nvPr>
            <p:custDataLst>
              <p:tags r:id="rId36"/>
            </p:custDataLst>
          </p:nvPr>
        </p:nvSpPr>
        <p:spPr>
          <a:xfrm flipH="1">
            <a:off x="5913956" y="1232758"/>
            <a:ext cx="1756744" cy="493208"/>
          </a:xfrm>
          <a:prstGeom prst="rect">
            <a:avLst/>
          </a:prstGeom>
          <a:noFill/>
        </p:spPr>
        <p:txBody>
          <a:bodyPr wrap="square" lIns="86402" tIns="0" rIns="86402" bIns="43201" anchor="t" anchorCtr="0">
            <a:normAutofit lnSpcReduction="10000"/>
          </a:bodyPr>
          <a:p>
            <a:pPr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325"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目前流量和转化不是特别好</a:t>
            </a:r>
            <a:endParaRPr lang="zh-CN" altLang="en-US" sz="1325" spc="15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9" name="矩形 108"/>
          <p:cNvSpPr/>
          <p:nvPr>
            <p:custDataLst>
              <p:tags r:id="rId37"/>
            </p:custDataLst>
          </p:nvPr>
        </p:nvSpPr>
        <p:spPr>
          <a:xfrm flipH="1">
            <a:off x="5913957" y="843225"/>
            <a:ext cx="1756744" cy="360557"/>
          </a:xfrm>
          <a:prstGeom prst="rect">
            <a:avLst/>
          </a:prstGeom>
        </p:spPr>
        <p:txBody>
          <a:bodyPr wrap="square" lIns="86402" tIns="43201" rIns="86402" bIns="0" anchor="ctr">
            <a:normAutofit fontScale="90000"/>
          </a:bodyPr>
          <a:p>
            <a:pPr lvl="0"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890" b="1" spc="30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目前流量不大</a:t>
            </a:r>
            <a:endParaRPr lang="zh-CN" altLang="en-US" sz="1890" b="1" spc="3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1" name="文本框 110"/>
          <p:cNvSpPr txBox="1"/>
          <p:nvPr>
            <p:custDataLst>
              <p:tags r:id="rId38"/>
            </p:custDataLst>
          </p:nvPr>
        </p:nvSpPr>
        <p:spPr>
          <a:xfrm flipH="1">
            <a:off x="3274709" y="2617734"/>
            <a:ext cx="1756744" cy="493208"/>
          </a:xfrm>
          <a:prstGeom prst="rect">
            <a:avLst/>
          </a:prstGeom>
          <a:noFill/>
        </p:spPr>
        <p:txBody>
          <a:bodyPr wrap="square" lIns="86402" tIns="0" rIns="86402" bIns="43201" anchor="t" anchorCtr="0">
            <a:normAutofit lnSpcReduction="10000"/>
          </a:bodyPr>
          <a:p>
            <a:pPr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325"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内容集中在十几秒的视频</a:t>
            </a:r>
            <a:endParaRPr lang="zh-CN" altLang="en-US" sz="1325" spc="15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" name="矩形 111"/>
          <p:cNvSpPr/>
          <p:nvPr>
            <p:custDataLst>
              <p:tags r:id="rId39"/>
            </p:custDataLst>
          </p:nvPr>
        </p:nvSpPr>
        <p:spPr>
          <a:xfrm flipH="1">
            <a:off x="3274695" y="2228215"/>
            <a:ext cx="2291715" cy="360680"/>
          </a:xfrm>
          <a:prstGeom prst="rect">
            <a:avLst/>
          </a:prstGeom>
        </p:spPr>
        <p:txBody>
          <a:bodyPr wrap="square" lIns="86402" tIns="43201" rIns="86402" bIns="0" anchor="ctr">
            <a:normAutofit fontScale="90000"/>
          </a:bodyPr>
          <a:p>
            <a:pPr lvl="0"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890" b="1" spc="30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内容营销更紧凑</a:t>
            </a:r>
            <a:endParaRPr lang="zh-CN" altLang="en-US" sz="1890" b="1" spc="3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4" name="文本框 113"/>
          <p:cNvSpPr txBox="1"/>
          <p:nvPr>
            <p:custDataLst>
              <p:tags r:id="rId40"/>
            </p:custDataLst>
          </p:nvPr>
        </p:nvSpPr>
        <p:spPr>
          <a:xfrm flipH="1">
            <a:off x="1892645" y="1279451"/>
            <a:ext cx="1756744" cy="493208"/>
          </a:xfrm>
          <a:prstGeom prst="rect">
            <a:avLst/>
          </a:prstGeom>
          <a:noFill/>
        </p:spPr>
        <p:txBody>
          <a:bodyPr wrap="square" lIns="86402" tIns="0" rIns="86402" bIns="43201" anchor="t" anchorCtr="0">
            <a:normAutofit lnSpcReduction="10000"/>
          </a:bodyPr>
          <a:p>
            <a:pPr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325"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内容更加直观更简洁。</a:t>
            </a:r>
            <a:endParaRPr lang="zh-CN" altLang="en-US" sz="1325" spc="15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5" name="矩形 114"/>
          <p:cNvSpPr/>
          <p:nvPr>
            <p:custDataLst>
              <p:tags r:id="rId41"/>
            </p:custDataLst>
          </p:nvPr>
        </p:nvSpPr>
        <p:spPr>
          <a:xfrm flipH="1">
            <a:off x="1892646" y="889918"/>
            <a:ext cx="1756744" cy="360557"/>
          </a:xfrm>
          <a:prstGeom prst="rect">
            <a:avLst/>
          </a:prstGeom>
        </p:spPr>
        <p:txBody>
          <a:bodyPr wrap="square" lIns="86402" tIns="43201" rIns="86402" bIns="0" anchor="ctr">
            <a:normAutofit lnSpcReduction="10000"/>
          </a:bodyPr>
          <a:p>
            <a:pPr lvl="0"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890" b="1" spc="30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区别于图文</a:t>
            </a:r>
            <a:endParaRPr lang="zh-CN" altLang="en-US" sz="1890" b="1" spc="30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8395" y="125505"/>
            <a:ext cx="6706728" cy="497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十一</a:t>
            </a:r>
            <a:r>
              <a:rPr lang="en-US" altLang="zh-CN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京东直播（站内直播）</a:t>
            </a:r>
            <a:endParaRPr kumimoji="1" lang="zh-CN" altLang="en-US" sz="264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9" name="文本占位符 6"/>
          <p:cNvSpPr>
            <a:spLocks noGrp="1"/>
          </p:cNvSpPr>
          <p:nvPr/>
        </p:nvSpPr>
        <p:spPr>
          <a:xfrm>
            <a:off x="208183" y="5834381"/>
            <a:ext cx="5126205" cy="318086"/>
          </a:xfrm>
          <a:prstGeom prst="rect">
            <a:avLst/>
          </a:prstGeom>
        </p:spPr>
        <p:txBody>
          <a:bodyPr anchor="ctr"/>
          <a:lstStyle>
            <a:lvl1pPr marL="0" indent="0" algn="l" defTabSz="1028065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835660" indent="-321310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699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34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讲师：张强  课程名《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爆款打造“二三事”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》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21" name="弧形 20"/>
          <p:cNvSpPr/>
          <p:nvPr>
            <p:custDataLst>
              <p:tags r:id="rId1"/>
            </p:custDataLst>
          </p:nvPr>
        </p:nvSpPr>
        <p:spPr>
          <a:xfrm>
            <a:off x="3082448" y="2133057"/>
            <a:ext cx="5357178" cy="5357178"/>
          </a:xfrm>
          <a:prstGeom prst="arc">
            <a:avLst>
              <a:gd name="adj1" fmla="val 10856911"/>
              <a:gd name="adj2" fmla="val 0"/>
            </a:avLst>
          </a:prstGeom>
          <a:noFill/>
          <a:ln w="69850" cap="rnd" cmpd="sng" algn="ctr">
            <a:solidFill>
              <a:sysClr val="window" lastClr="FFFFFF">
                <a:lumMod val="75000"/>
              </a:sysClr>
            </a:solidFill>
            <a:prstDash val="sysDot"/>
            <a:round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椭圆 21"/>
          <p:cNvSpPr/>
          <p:nvPr>
            <p:custDataLst>
              <p:tags r:id="rId2"/>
            </p:custDataLst>
          </p:nvPr>
        </p:nvSpPr>
        <p:spPr>
          <a:xfrm>
            <a:off x="5320776" y="1572131"/>
            <a:ext cx="844376" cy="844376"/>
          </a:xfrm>
          <a:prstGeom prst="ellipse">
            <a:avLst/>
          </a:prstGeom>
          <a:solidFill>
            <a:srgbClr val="69A35B"/>
          </a:solidFill>
          <a:ln w="7620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梯形 22"/>
          <p:cNvSpPr/>
          <p:nvPr>
            <p:custDataLst>
              <p:tags r:id="rId3"/>
            </p:custDataLst>
          </p:nvPr>
        </p:nvSpPr>
        <p:spPr>
          <a:xfrm flipV="1">
            <a:off x="4238218" y="3882007"/>
            <a:ext cx="3045640" cy="1439093"/>
          </a:xfrm>
          <a:prstGeom prst="trapezoid">
            <a:avLst/>
          </a:prstGeom>
          <a:solidFill>
            <a:srgbClr val="4D576B">
              <a:lumMod val="20000"/>
              <a:lumOff val="80000"/>
            </a:srgbClr>
          </a:solidFill>
          <a:ln w="57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圆角矩形 23"/>
          <p:cNvSpPr/>
          <p:nvPr>
            <p:custDataLst>
              <p:tags r:id="rId4"/>
            </p:custDataLst>
          </p:nvPr>
        </p:nvSpPr>
        <p:spPr>
          <a:xfrm>
            <a:off x="4084770" y="3745110"/>
            <a:ext cx="3352537" cy="288810"/>
          </a:xfrm>
          <a:prstGeom prst="roundRect">
            <a:avLst>
              <a:gd name="adj" fmla="val 20769"/>
            </a:avLst>
          </a:prstGeom>
          <a:solidFill>
            <a:srgbClr val="4D576B">
              <a:lumMod val="20000"/>
              <a:lumOff val="80000"/>
            </a:srgbClr>
          </a:solidFill>
          <a:ln w="57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圆角矩形 25"/>
          <p:cNvSpPr/>
          <p:nvPr>
            <p:custDataLst>
              <p:tags r:id="rId5"/>
            </p:custDataLst>
          </p:nvPr>
        </p:nvSpPr>
        <p:spPr>
          <a:xfrm rot="5109056">
            <a:off x="5539464" y="3234722"/>
            <a:ext cx="1237311" cy="224046"/>
          </a:xfrm>
          <a:prstGeom prst="roundRect">
            <a:avLst/>
          </a:prstGeom>
          <a:solidFill>
            <a:srgbClr val="4D576B">
              <a:lumMod val="20000"/>
              <a:lumOff val="80000"/>
            </a:srgbClr>
          </a:solidFill>
          <a:ln w="57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圆角矩形 39"/>
          <p:cNvSpPr/>
          <p:nvPr>
            <p:custDataLst>
              <p:tags r:id="rId6"/>
            </p:custDataLst>
          </p:nvPr>
        </p:nvSpPr>
        <p:spPr>
          <a:xfrm rot="6570399">
            <a:off x="4787278" y="3234723"/>
            <a:ext cx="1237311" cy="224046"/>
          </a:xfrm>
          <a:prstGeom prst="roundRect">
            <a:avLst/>
          </a:prstGeom>
          <a:solidFill>
            <a:srgbClr val="4D576B">
              <a:lumMod val="20000"/>
              <a:lumOff val="80000"/>
            </a:srgbClr>
          </a:solidFill>
          <a:ln w="57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" name="椭圆 75"/>
          <p:cNvSpPr/>
          <p:nvPr>
            <p:custDataLst>
              <p:tags r:id="rId7"/>
            </p:custDataLst>
          </p:nvPr>
        </p:nvSpPr>
        <p:spPr>
          <a:xfrm>
            <a:off x="2673880" y="4317069"/>
            <a:ext cx="844376" cy="844376"/>
          </a:xfrm>
          <a:prstGeom prst="ellipse">
            <a:avLst/>
          </a:prstGeom>
          <a:solidFill>
            <a:srgbClr val="1F74AD"/>
          </a:solidFill>
          <a:ln w="7620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" name="椭圆 111"/>
          <p:cNvSpPr/>
          <p:nvPr>
            <p:custDataLst>
              <p:tags r:id="rId8"/>
            </p:custDataLst>
          </p:nvPr>
        </p:nvSpPr>
        <p:spPr>
          <a:xfrm>
            <a:off x="7223276" y="2388596"/>
            <a:ext cx="844376" cy="844376"/>
          </a:xfrm>
          <a:prstGeom prst="ellipse">
            <a:avLst/>
          </a:prstGeom>
          <a:solidFill>
            <a:srgbClr val="9BBB59"/>
          </a:solidFill>
          <a:ln w="7620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8" name="文本框 147"/>
          <p:cNvSpPr txBox="1"/>
          <p:nvPr>
            <p:custDataLst>
              <p:tags r:id="rId9"/>
            </p:custDataLst>
          </p:nvPr>
        </p:nvSpPr>
        <p:spPr>
          <a:xfrm>
            <a:off x="4710574" y="4646212"/>
            <a:ext cx="2163114" cy="474389"/>
          </a:xfrm>
          <a:prstGeom prst="rect">
            <a:avLst/>
          </a:prstGeom>
          <a:noFill/>
        </p:spPr>
        <p:txBody>
          <a:bodyPr wrap="square" lIns="85041" tIns="0" rIns="85041" bIns="44221" anchor="ctr" anchorCtr="1">
            <a:normAutofit lnSpcReduction="10000"/>
          </a:bodyPr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135" spc="150" dirty="0">
                <a:latin typeface="微软雅黑" panose="020B0503020204020204" charset="-122"/>
                <a:ea typeface="微软雅黑" panose="020B0503020204020204" charset="-122"/>
              </a:rPr>
              <a:t>直播带货</a:t>
            </a:r>
            <a:endParaRPr lang="zh-CN" altLang="en-US" sz="1135" spc="1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4" name="矩形 183"/>
          <p:cNvSpPr/>
          <p:nvPr>
            <p:custDataLst>
              <p:tags r:id="rId10"/>
            </p:custDataLst>
          </p:nvPr>
        </p:nvSpPr>
        <p:spPr>
          <a:xfrm>
            <a:off x="4710574" y="4237776"/>
            <a:ext cx="2163114" cy="337831"/>
          </a:xfrm>
          <a:prstGeom prst="rect">
            <a:avLst/>
          </a:prstGeom>
        </p:spPr>
        <p:txBody>
          <a:bodyPr wrap="square" lIns="85041" tIns="44221" rIns="85041" bIns="0" anchor="b" anchorCtr="0">
            <a:normAutofit lnSpcReduction="20000"/>
          </a:bodyPr>
          <a:p>
            <a:pPr lvl="0" algn="ctr" defTabSz="913765">
              <a:lnSpc>
                <a:spcPct val="130000"/>
              </a:lnSpc>
              <a:spcBef>
                <a:spcPct val="0"/>
              </a:spcBef>
              <a:defRPr/>
            </a:pPr>
            <a:r>
              <a:rPr lang="zh-CN" altLang="en-US" sz="1700" b="1" spc="300" dirty="0">
                <a:solidFill>
                  <a:srgbClr val="69A35B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站内直播</a:t>
            </a:r>
            <a:endParaRPr lang="zh-CN" altLang="en-US" sz="1700" b="1" spc="300" dirty="0">
              <a:solidFill>
                <a:srgbClr val="69A35B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86" name="文本框 285"/>
          <p:cNvSpPr txBox="1"/>
          <p:nvPr>
            <p:custDataLst>
              <p:tags r:id="rId11"/>
            </p:custDataLst>
          </p:nvPr>
        </p:nvSpPr>
        <p:spPr>
          <a:xfrm>
            <a:off x="114935" y="2822575"/>
            <a:ext cx="2559050" cy="1059815"/>
          </a:xfrm>
          <a:prstGeom prst="rect">
            <a:avLst/>
          </a:prstGeom>
          <a:noFill/>
        </p:spPr>
        <p:txBody>
          <a:bodyPr wrap="square" lIns="85041" tIns="0" rIns="85041" bIns="44221" anchor="ctr" anchorCtr="0">
            <a:normAutofit/>
          </a:bodyPr>
          <a:p>
            <a:pPr algn="r" defTabSz="913765">
              <a:lnSpc>
                <a:spcPct val="120000"/>
              </a:lnSpc>
              <a:defRPr/>
            </a:pPr>
            <a:r>
              <a:rPr lang="zh-CN" altLang="en-US" sz="1135" spc="150" dirty="0">
                <a:latin typeface="微软雅黑" panose="020B0503020204020204" charset="-122"/>
                <a:ea typeface="微软雅黑" panose="020B0503020204020204" charset="-122"/>
              </a:rPr>
              <a:t>可以联系平台主播代播，需要寄样品。部分需要付坑位费</a:t>
            </a:r>
            <a:r>
              <a:rPr lang="en-US" altLang="zh-CN" sz="1135" spc="150" dirty="0"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lang="zh-CN" altLang="en-US" sz="1135" spc="150" dirty="0">
                <a:latin typeface="微软雅黑" panose="020B0503020204020204" charset="-122"/>
                <a:ea typeface="微软雅黑" panose="020B0503020204020204" charset="-122"/>
              </a:rPr>
              <a:t>佣金</a:t>
            </a:r>
            <a:endParaRPr lang="zh-CN" altLang="en-US" sz="1135" spc="1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7" name="矩形 286"/>
          <p:cNvSpPr/>
          <p:nvPr>
            <p:custDataLst>
              <p:tags r:id="rId12"/>
            </p:custDataLst>
          </p:nvPr>
        </p:nvSpPr>
        <p:spPr>
          <a:xfrm>
            <a:off x="113881" y="2388596"/>
            <a:ext cx="2387411" cy="399711"/>
          </a:xfrm>
          <a:prstGeom prst="rect">
            <a:avLst/>
          </a:prstGeom>
        </p:spPr>
        <p:txBody>
          <a:bodyPr wrap="square" lIns="85041" tIns="44221" rIns="85041" bIns="0" anchor="b" anchorCtr="0">
            <a:normAutofit/>
          </a:bodyPr>
          <a:p>
            <a:pPr lvl="0" algn="r" defTabSz="913765">
              <a:lnSpc>
                <a:spcPct val="120000"/>
              </a:lnSpc>
              <a:defRPr/>
            </a:pPr>
            <a:r>
              <a:rPr lang="zh-CN" altLang="en-US" sz="1700" b="1" spc="300" dirty="0">
                <a:solidFill>
                  <a:srgbClr val="3498DB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找主播代播</a:t>
            </a:r>
            <a:endParaRPr lang="zh-CN" altLang="en-US" sz="1700" b="1" spc="300" dirty="0">
              <a:solidFill>
                <a:srgbClr val="3498DB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88" name="文本框 287"/>
          <p:cNvSpPr txBox="1"/>
          <p:nvPr>
            <p:custDataLst>
              <p:tags r:id="rId13"/>
            </p:custDataLst>
          </p:nvPr>
        </p:nvSpPr>
        <p:spPr>
          <a:xfrm>
            <a:off x="8981440" y="2804795"/>
            <a:ext cx="2322195" cy="1076960"/>
          </a:xfrm>
          <a:prstGeom prst="rect">
            <a:avLst/>
          </a:prstGeom>
          <a:noFill/>
        </p:spPr>
        <p:txBody>
          <a:bodyPr wrap="square" lIns="85041" tIns="0" rIns="85041" bIns="44221" anchor="ctr" anchorCtr="0">
            <a:normAutofit/>
          </a:bodyPr>
          <a:p>
            <a:pPr defTabSz="913765">
              <a:lnSpc>
                <a:spcPct val="120000"/>
              </a:lnSpc>
              <a:defRPr/>
            </a:pPr>
            <a:r>
              <a:rPr lang="zh-CN" altLang="en-US" sz="1135" spc="150" dirty="0">
                <a:latin typeface="微软雅黑" panose="020B0503020204020204" charset="-122"/>
                <a:ea typeface="微软雅黑" panose="020B0503020204020204" charset="-122"/>
              </a:rPr>
              <a:t>应该有包括，引流打折产品，店铺爆款和利润款等产品线。</a:t>
            </a:r>
            <a:endParaRPr lang="zh-CN" altLang="en-US" sz="1135" spc="1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9" name="矩形 288"/>
          <p:cNvSpPr/>
          <p:nvPr>
            <p:custDataLst>
              <p:tags r:id="rId14"/>
            </p:custDataLst>
          </p:nvPr>
        </p:nvSpPr>
        <p:spPr>
          <a:xfrm>
            <a:off x="8977702" y="2388596"/>
            <a:ext cx="2321949" cy="399711"/>
          </a:xfrm>
          <a:prstGeom prst="rect">
            <a:avLst/>
          </a:prstGeom>
        </p:spPr>
        <p:txBody>
          <a:bodyPr wrap="square" lIns="85041" tIns="44221" rIns="85041" bIns="0" anchor="b" anchorCtr="0">
            <a:normAutofit/>
          </a:bodyPr>
          <a:p>
            <a:pPr lvl="0" defTabSz="913765">
              <a:lnSpc>
                <a:spcPct val="120000"/>
              </a:lnSpc>
              <a:defRPr/>
            </a:pPr>
            <a:r>
              <a:rPr lang="zh-CN" altLang="en-US" sz="1700" b="1" spc="300" dirty="0">
                <a:solidFill>
                  <a:srgbClr val="9BBB5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产品选择</a:t>
            </a:r>
            <a:endParaRPr lang="zh-CN" altLang="en-US" sz="1700" b="1" spc="300" dirty="0">
              <a:solidFill>
                <a:srgbClr val="9BBB59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90" name="文本框 289"/>
          <p:cNvSpPr txBox="1"/>
          <p:nvPr>
            <p:custDataLst>
              <p:tags r:id="rId15"/>
            </p:custDataLst>
          </p:nvPr>
        </p:nvSpPr>
        <p:spPr>
          <a:xfrm>
            <a:off x="113665" y="4670425"/>
            <a:ext cx="2063750" cy="474345"/>
          </a:xfrm>
          <a:prstGeom prst="rect">
            <a:avLst/>
          </a:prstGeom>
          <a:noFill/>
        </p:spPr>
        <p:txBody>
          <a:bodyPr wrap="square" lIns="85041" tIns="0" rIns="85041" bIns="44221" anchor="ctr" anchorCtr="0">
            <a:normAutofit lnSpcReduction="10000"/>
          </a:bodyPr>
          <a:p>
            <a:pPr algn="r" defTabSz="913765">
              <a:lnSpc>
                <a:spcPct val="120000"/>
              </a:lnSpc>
              <a:defRPr/>
            </a:pPr>
            <a:r>
              <a:rPr lang="zh-CN" altLang="en-US" sz="1135" spc="150" dirty="0">
                <a:latin typeface="微软雅黑" panose="020B0503020204020204" charset="-122"/>
                <a:ea typeface="微软雅黑" panose="020B0503020204020204" charset="-122"/>
              </a:rPr>
              <a:t>可以自己申请入驻成主播，自己为店铺产品直播代言。</a:t>
            </a:r>
            <a:endParaRPr lang="zh-CN" altLang="en-US" sz="1135" spc="1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1" name="矩形 290"/>
          <p:cNvSpPr/>
          <p:nvPr>
            <p:custDataLst>
              <p:tags r:id="rId16"/>
            </p:custDataLst>
          </p:nvPr>
        </p:nvSpPr>
        <p:spPr>
          <a:xfrm>
            <a:off x="112340" y="4239765"/>
            <a:ext cx="2387411" cy="399711"/>
          </a:xfrm>
          <a:prstGeom prst="rect">
            <a:avLst/>
          </a:prstGeom>
        </p:spPr>
        <p:txBody>
          <a:bodyPr wrap="square" lIns="85041" tIns="44221" rIns="85041" bIns="0" anchor="b" anchorCtr="0">
            <a:normAutofit/>
          </a:bodyPr>
          <a:p>
            <a:pPr lvl="0" algn="r" defTabSz="913765">
              <a:lnSpc>
                <a:spcPct val="120000"/>
              </a:lnSpc>
              <a:defRPr/>
            </a:pPr>
            <a:r>
              <a:rPr lang="zh-CN" altLang="en-US" sz="1700" b="1" spc="300" dirty="0">
                <a:solidFill>
                  <a:srgbClr val="1F74A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店铺自己播</a:t>
            </a:r>
            <a:endParaRPr lang="zh-CN" altLang="en-US" sz="1700" b="1" spc="300" dirty="0">
              <a:solidFill>
                <a:srgbClr val="1F74AD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92" name="文本框 291"/>
          <p:cNvSpPr txBox="1"/>
          <p:nvPr>
            <p:custDataLst>
              <p:tags r:id="rId17"/>
            </p:custDataLst>
          </p:nvPr>
        </p:nvSpPr>
        <p:spPr>
          <a:xfrm>
            <a:off x="9027795" y="4540885"/>
            <a:ext cx="2322195" cy="729615"/>
          </a:xfrm>
          <a:prstGeom prst="rect">
            <a:avLst/>
          </a:prstGeom>
          <a:noFill/>
        </p:spPr>
        <p:txBody>
          <a:bodyPr wrap="square" lIns="85041" tIns="0" rIns="85041" bIns="44221" anchor="ctr" anchorCtr="0">
            <a:normAutofit/>
          </a:bodyPr>
          <a:p>
            <a:pPr defTabSz="913765">
              <a:lnSpc>
                <a:spcPct val="120000"/>
              </a:lnSpc>
              <a:defRPr/>
            </a:pPr>
            <a:r>
              <a:rPr lang="zh-CN" altLang="en-US" sz="1135" spc="150" dirty="0">
                <a:latin typeface="微软雅黑" panose="020B0503020204020204" charset="-122"/>
                <a:ea typeface="微软雅黑" panose="020B0503020204020204" charset="-122"/>
              </a:rPr>
              <a:t>注意平台规则，不要在直播的时候讲出其他违法违规话语，包括引流去其他平台等。</a:t>
            </a:r>
            <a:endParaRPr lang="zh-CN" altLang="en-US" sz="1135" spc="1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3" name="矩形 292"/>
          <p:cNvSpPr/>
          <p:nvPr>
            <p:custDataLst>
              <p:tags r:id="rId18"/>
            </p:custDataLst>
          </p:nvPr>
        </p:nvSpPr>
        <p:spPr>
          <a:xfrm>
            <a:off x="9024112" y="4098125"/>
            <a:ext cx="2321949" cy="399711"/>
          </a:xfrm>
          <a:prstGeom prst="rect">
            <a:avLst/>
          </a:prstGeom>
        </p:spPr>
        <p:txBody>
          <a:bodyPr wrap="square" lIns="85041" tIns="44221" rIns="85041" bIns="0" anchor="b" anchorCtr="0">
            <a:normAutofit/>
          </a:bodyPr>
          <a:p>
            <a:pPr lvl="0" defTabSz="913765">
              <a:lnSpc>
                <a:spcPct val="120000"/>
              </a:lnSpc>
              <a:defRPr/>
            </a:pPr>
            <a:r>
              <a:rPr lang="zh-CN" altLang="en-US" sz="1700" b="1" spc="3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注意事项</a:t>
            </a:r>
            <a:endParaRPr lang="zh-CN" altLang="en-US" sz="1700" b="1" spc="300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94" name="任意多边形 293"/>
          <p:cNvSpPr/>
          <p:nvPr>
            <p:custDataLst>
              <p:tags r:id="rId19"/>
            </p:custDataLst>
          </p:nvPr>
        </p:nvSpPr>
        <p:spPr bwMode="auto">
          <a:xfrm>
            <a:off x="5542612" y="1794339"/>
            <a:ext cx="400703" cy="399960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5" name="任意多边形 294"/>
          <p:cNvSpPr/>
          <p:nvPr>
            <p:custDataLst>
              <p:tags r:id="rId20"/>
            </p:custDataLst>
          </p:nvPr>
        </p:nvSpPr>
        <p:spPr bwMode="auto">
          <a:xfrm>
            <a:off x="2908319" y="4569891"/>
            <a:ext cx="404545" cy="332502"/>
          </a:xfrm>
          <a:custGeom>
            <a:avLst/>
            <a:gdLst>
              <a:gd name="T0" fmla="*/ 285 w 293"/>
              <a:gd name="T1" fmla="*/ 32 h 238"/>
              <a:gd name="T2" fmla="*/ 259 w 293"/>
              <a:gd name="T3" fmla="*/ 38 h 238"/>
              <a:gd name="T4" fmla="*/ 275 w 293"/>
              <a:gd name="T5" fmla="*/ 24 h 238"/>
              <a:gd name="T6" fmla="*/ 285 w 293"/>
              <a:gd name="T7" fmla="*/ 4 h 238"/>
              <a:gd name="T8" fmla="*/ 257 w 293"/>
              <a:gd name="T9" fmla="*/ 16 h 238"/>
              <a:gd name="T10" fmla="*/ 237 w 293"/>
              <a:gd name="T11" fmla="*/ 11 h 238"/>
              <a:gd name="T12" fmla="*/ 216 w 293"/>
              <a:gd name="T13" fmla="*/ 1 h 238"/>
              <a:gd name="T14" fmla="*/ 203 w 293"/>
              <a:gd name="T15" fmla="*/ 0 h 238"/>
              <a:gd name="T16" fmla="*/ 179 w 293"/>
              <a:gd name="T17" fmla="*/ 5 h 238"/>
              <a:gd name="T18" fmla="*/ 154 w 293"/>
              <a:gd name="T19" fmla="*/ 27 h 238"/>
              <a:gd name="T20" fmla="*/ 143 w 293"/>
              <a:gd name="T21" fmla="*/ 54 h 238"/>
              <a:gd name="T22" fmla="*/ 143 w 293"/>
              <a:gd name="T23" fmla="*/ 67 h 238"/>
              <a:gd name="T24" fmla="*/ 126 w 293"/>
              <a:gd name="T25" fmla="*/ 72 h 238"/>
              <a:gd name="T26" fmla="*/ 75 w 293"/>
              <a:gd name="T27" fmla="*/ 55 h 238"/>
              <a:gd name="T28" fmla="*/ 33 w 293"/>
              <a:gd name="T29" fmla="*/ 24 h 238"/>
              <a:gd name="T30" fmla="*/ 17 w 293"/>
              <a:gd name="T31" fmla="*/ 17 h 238"/>
              <a:gd name="T32" fmla="*/ 12 w 293"/>
              <a:gd name="T33" fmla="*/ 41 h 238"/>
              <a:gd name="T34" fmla="*/ 14 w 293"/>
              <a:gd name="T35" fmla="*/ 57 h 238"/>
              <a:gd name="T36" fmla="*/ 23 w 293"/>
              <a:gd name="T37" fmla="*/ 76 h 238"/>
              <a:gd name="T38" fmla="*/ 39 w 293"/>
              <a:gd name="T39" fmla="*/ 91 h 238"/>
              <a:gd name="T40" fmla="*/ 25 w 293"/>
              <a:gd name="T41" fmla="*/ 89 h 238"/>
              <a:gd name="T42" fmla="*/ 12 w 293"/>
              <a:gd name="T43" fmla="*/ 84 h 238"/>
              <a:gd name="T44" fmla="*/ 13 w 293"/>
              <a:gd name="T45" fmla="*/ 95 h 238"/>
              <a:gd name="T46" fmla="*/ 25 w 293"/>
              <a:gd name="T47" fmla="*/ 123 h 238"/>
              <a:gd name="T48" fmla="*/ 50 w 293"/>
              <a:gd name="T49" fmla="*/ 140 h 238"/>
              <a:gd name="T50" fmla="*/ 52 w 293"/>
              <a:gd name="T51" fmla="*/ 145 h 238"/>
              <a:gd name="T52" fmla="*/ 33 w 293"/>
              <a:gd name="T53" fmla="*/ 145 h 238"/>
              <a:gd name="T54" fmla="*/ 41 w 293"/>
              <a:gd name="T55" fmla="*/ 161 h 238"/>
              <a:gd name="T56" fmla="*/ 62 w 293"/>
              <a:gd name="T57" fmla="*/ 179 h 238"/>
              <a:gd name="T58" fmla="*/ 89 w 293"/>
              <a:gd name="T59" fmla="*/ 186 h 238"/>
              <a:gd name="T60" fmla="*/ 73 w 293"/>
              <a:gd name="T61" fmla="*/ 197 h 238"/>
              <a:gd name="T62" fmla="*/ 45 w 293"/>
              <a:gd name="T63" fmla="*/ 208 h 238"/>
              <a:gd name="T64" fmla="*/ 14 w 293"/>
              <a:gd name="T65" fmla="*/ 212 h 238"/>
              <a:gd name="T66" fmla="*/ 0 w 293"/>
              <a:gd name="T67" fmla="*/ 211 h 238"/>
              <a:gd name="T68" fmla="*/ 32 w 293"/>
              <a:gd name="T69" fmla="*/ 227 h 238"/>
              <a:gd name="T70" fmla="*/ 68 w 293"/>
              <a:gd name="T71" fmla="*/ 237 h 238"/>
              <a:gd name="T72" fmla="*/ 93 w 293"/>
              <a:gd name="T73" fmla="*/ 238 h 238"/>
              <a:gd name="T74" fmla="*/ 149 w 293"/>
              <a:gd name="T75" fmla="*/ 229 h 238"/>
              <a:gd name="T76" fmla="*/ 195 w 293"/>
              <a:gd name="T77" fmla="*/ 205 h 238"/>
              <a:gd name="T78" fmla="*/ 229 w 293"/>
              <a:gd name="T79" fmla="*/ 169 h 238"/>
              <a:gd name="T80" fmla="*/ 252 w 293"/>
              <a:gd name="T81" fmla="*/ 127 h 238"/>
              <a:gd name="T82" fmla="*/ 262 w 293"/>
              <a:gd name="T83" fmla="*/ 82 h 238"/>
              <a:gd name="T84" fmla="*/ 263 w 293"/>
              <a:gd name="T85" fmla="*/ 59 h 238"/>
              <a:gd name="T86" fmla="*/ 280 w 293"/>
              <a:gd name="T87" fmla="*/ 45 h 238"/>
              <a:gd name="T88" fmla="*/ 293 w 293"/>
              <a:gd name="T89" fmla="*/ 2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3" h="238">
                <a:moveTo>
                  <a:pt x="293" y="28"/>
                </a:moveTo>
                <a:lnTo>
                  <a:pt x="293" y="28"/>
                </a:lnTo>
                <a:lnTo>
                  <a:pt x="285" y="32"/>
                </a:lnTo>
                <a:lnTo>
                  <a:pt x="277" y="34"/>
                </a:lnTo>
                <a:lnTo>
                  <a:pt x="267" y="36"/>
                </a:lnTo>
                <a:lnTo>
                  <a:pt x="259" y="38"/>
                </a:lnTo>
                <a:lnTo>
                  <a:pt x="259" y="38"/>
                </a:lnTo>
                <a:lnTo>
                  <a:pt x="267" y="31"/>
                </a:lnTo>
                <a:lnTo>
                  <a:pt x="275" y="24"/>
                </a:lnTo>
                <a:lnTo>
                  <a:pt x="281" y="14"/>
                </a:lnTo>
                <a:lnTo>
                  <a:pt x="285" y="4"/>
                </a:lnTo>
                <a:lnTo>
                  <a:pt x="285" y="4"/>
                </a:lnTo>
                <a:lnTo>
                  <a:pt x="277" y="9"/>
                </a:lnTo>
                <a:lnTo>
                  <a:pt x="266" y="13"/>
                </a:lnTo>
                <a:lnTo>
                  <a:pt x="257" y="16"/>
                </a:lnTo>
                <a:lnTo>
                  <a:pt x="247" y="18"/>
                </a:lnTo>
                <a:lnTo>
                  <a:pt x="247" y="18"/>
                </a:lnTo>
                <a:lnTo>
                  <a:pt x="237" y="11"/>
                </a:lnTo>
                <a:lnTo>
                  <a:pt x="227" y="5"/>
                </a:lnTo>
                <a:lnTo>
                  <a:pt x="222" y="3"/>
                </a:lnTo>
                <a:lnTo>
                  <a:pt x="216" y="1"/>
                </a:lnTo>
                <a:lnTo>
                  <a:pt x="209" y="0"/>
                </a:lnTo>
                <a:lnTo>
                  <a:pt x="203" y="0"/>
                </a:lnTo>
                <a:lnTo>
                  <a:pt x="203" y="0"/>
                </a:lnTo>
                <a:lnTo>
                  <a:pt x="197" y="0"/>
                </a:lnTo>
                <a:lnTo>
                  <a:pt x="191" y="1"/>
                </a:lnTo>
                <a:lnTo>
                  <a:pt x="179" y="5"/>
                </a:lnTo>
                <a:lnTo>
                  <a:pt x="169" y="10"/>
                </a:lnTo>
                <a:lnTo>
                  <a:pt x="161" y="17"/>
                </a:lnTo>
                <a:lnTo>
                  <a:pt x="154" y="27"/>
                </a:lnTo>
                <a:lnTo>
                  <a:pt x="147" y="37"/>
                </a:lnTo>
                <a:lnTo>
                  <a:pt x="144" y="48"/>
                </a:lnTo>
                <a:lnTo>
                  <a:pt x="143" y="54"/>
                </a:lnTo>
                <a:lnTo>
                  <a:pt x="143" y="60"/>
                </a:lnTo>
                <a:lnTo>
                  <a:pt x="143" y="60"/>
                </a:lnTo>
                <a:lnTo>
                  <a:pt x="143" y="67"/>
                </a:lnTo>
                <a:lnTo>
                  <a:pt x="144" y="74"/>
                </a:lnTo>
                <a:lnTo>
                  <a:pt x="144" y="74"/>
                </a:lnTo>
                <a:lnTo>
                  <a:pt x="126" y="72"/>
                </a:lnTo>
                <a:lnTo>
                  <a:pt x="108" y="68"/>
                </a:lnTo>
                <a:lnTo>
                  <a:pt x="92" y="63"/>
                </a:lnTo>
                <a:lnTo>
                  <a:pt x="75" y="55"/>
                </a:lnTo>
                <a:lnTo>
                  <a:pt x="59" y="46"/>
                </a:lnTo>
                <a:lnTo>
                  <a:pt x="45" y="36"/>
                </a:lnTo>
                <a:lnTo>
                  <a:pt x="33" y="24"/>
                </a:lnTo>
                <a:lnTo>
                  <a:pt x="20" y="11"/>
                </a:lnTo>
                <a:lnTo>
                  <a:pt x="20" y="11"/>
                </a:lnTo>
                <a:lnTo>
                  <a:pt x="17" y="17"/>
                </a:lnTo>
                <a:lnTo>
                  <a:pt x="15" y="26"/>
                </a:lnTo>
                <a:lnTo>
                  <a:pt x="13" y="33"/>
                </a:lnTo>
                <a:lnTo>
                  <a:pt x="12" y="41"/>
                </a:lnTo>
                <a:lnTo>
                  <a:pt x="12" y="41"/>
                </a:lnTo>
                <a:lnTo>
                  <a:pt x="13" y="48"/>
                </a:lnTo>
                <a:lnTo>
                  <a:pt x="14" y="57"/>
                </a:lnTo>
                <a:lnTo>
                  <a:pt x="17" y="63"/>
                </a:lnTo>
                <a:lnTo>
                  <a:pt x="20" y="70"/>
                </a:lnTo>
                <a:lnTo>
                  <a:pt x="23" y="76"/>
                </a:lnTo>
                <a:lnTo>
                  <a:pt x="28" y="81"/>
                </a:lnTo>
                <a:lnTo>
                  <a:pt x="34" y="87"/>
                </a:lnTo>
                <a:lnTo>
                  <a:pt x="39" y="91"/>
                </a:lnTo>
                <a:lnTo>
                  <a:pt x="39" y="91"/>
                </a:lnTo>
                <a:lnTo>
                  <a:pt x="32" y="91"/>
                </a:lnTo>
                <a:lnTo>
                  <a:pt x="25" y="89"/>
                </a:lnTo>
                <a:lnTo>
                  <a:pt x="18" y="87"/>
                </a:lnTo>
                <a:lnTo>
                  <a:pt x="12" y="84"/>
                </a:lnTo>
                <a:lnTo>
                  <a:pt x="12" y="84"/>
                </a:lnTo>
                <a:lnTo>
                  <a:pt x="12" y="85"/>
                </a:lnTo>
                <a:lnTo>
                  <a:pt x="12" y="85"/>
                </a:lnTo>
                <a:lnTo>
                  <a:pt x="13" y="95"/>
                </a:lnTo>
                <a:lnTo>
                  <a:pt x="16" y="105"/>
                </a:lnTo>
                <a:lnTo>
                  <a:pt x="20" y="115"/>
                </a:lnTo>
                <a:lnTo>
                  <a:pt x="25" y="123"/>
                </a:lnTo>
                <a:lnTo>
                  <a:pt x="33" y="130"/>
                </a:lnTo>
                <a:lnTo>
                  <a:pt x="41" y="136"/>
                </a:lnTo>
                <a:lnTo>
                  <a:pt x="50" y="140"/>
                </a:lnTo>
                <a:lnTo>
                  <a:pt x="60" y="143"/>
                </a:lnTo>
                <a:lnTo>
                  <a:pt x="60" y="143"/>
                </a:lnTo>
                <a:lnTo>
                  <a:pt x="52" y="145"/>
                </a:lnTo>
                <a:lnTo>
                  <a:pt x="44" y="146"/>
                </a:lnTo>
                <a:lnTo>
                  <a:pt x="44" y="146"/>
                </a:lnTo>
                <a:lnTo>
                  <a:pt x="33" y="145"/>
                </a:lnTo>
                <a:lnTo>
                  <a:pt x="33" y="145"/>
                </a:lnTo>
                <a:lnTo>
                  <a:pt x="37" y="153"/>
                </a:lnTo>
                <a:lnTo>
                  <a:pt x="41" y="161"/>
                </a:lnTo>
                <a:lnTo>
                  <a:pt x="47" y="168"/>
                </a:lnTo>
                <a:lnTo>
                  <a:pt x="54" y="175"/>
                </a:lnTo>
                <a:lnTo>
                  <a:pt x="62" y="179"/>
                </a:lnTo>
                <a:lnTo>
                  <a:pt x="71" y="183"/>
                </a:lnTo>
                <a:lnTo>
                  <a:pt x="79" y="185"/>
                </a:lnTo>
                <a:lnTo>
                  <a:pt x="89" y="186"/>
                </a:lnTo>
                <a:lnTo>
                  <a:pt x="89" y="186"/>
                </a:lnTo>
                <a:lnTo>
                  <a:pt x="81" y="192"/>
                </a:lnTo>
                <a:lnTo>
                  <a:pt x="73" y="197"/>
                </a:lnTo>
                <a:lnTo>
                  <a:pt x="64" y="201"/>
                </a:lnTo>
                <a:lnTo>
                  <a:pt x="54" y="206"/>
                </a:lnTo>
                <a:lnTo>
                  <a:pt x="45" y="208"/>
                </a:lnTo>
                <a:lnTo>
                  <a:pt x="35" y="210"/>
                </a:lnTo>
                <a:lnTo>
                  <a:pt x="25" y="212"/>
                </a:lnTo>
                <a:lnTo>
                  <a:pt x="14" y="212"/>
                </a:lnTo>
                <a:lnTo>
                  <a:pt x="14" y="212"/>
                </a:lnTo>
                <a:lnTo>
                  <a:pt x="0" y="211"/>
                </a:lnTo>
                <a:lnTo>
                  <a:pt x="0" y="211"/>
                </a:lnTo>
                <a:lnTo>
                  <a:pt x="10" y="217"/>
                </a:lnTo>
                <a:lnTo>
                  <a:pt x="21" y="222"/>
                </a:lnTo>
                <a:lnTo>
                  <a:pt x="32" y="227"/>
                </a:lnTo>
                <a:lnTo>
                  <a:pt x="44" y="231"/>
                </a:lnTo>
                <a:lnTo>
                  <a:pt x="55" y="235"/>
                </a:lnTo>
                <a:lnTo>
                  <a:pt x="68" y="237"/>
                </a:lnTo>
                <a:lnTo>
                  <a:pt x="80" y="238"/>
                </a:lnTo>
                <a:lnTo>
                  <a:pt x="93" y="238"/>
                </a:lnTo>
                <a:lnTo>
                  <a:pt x="93" y="238"/>
                </a:lnTo>
                <a:lnTo>
                  <a:pt x="112" y="237"/>
                </a:lnTo>
                <a:lnTo>
                  <a:pt x="132" y="233"/>
                </a:lnTo>
                <a:lnTo>
                  <a:pt x="149" y="229"/>
                </a:lnTo>
                <a:lnTo>
                  <a:pt x="166" y="222"/>
                </a:lnTo>
                <a:lnTo>
                  <a:pt x="180" y="215"/>
                </a:lnTo>
                <a:lnTo>
                  <a:pt x="195" y="205"/>
                </a:lnTo>
                <a:lnTo>
                  <a:pt x="207" y="194"/>
                </a:lnTo>
                <a:lnTo>
                  <a:pt x="220" y="183"/>
                </a:lnTo>
                <a:lnTo>
                  <a:pt x="229" y="169"/>
                </a:lnTo>
                <a:lnTo>
                  <a:pt x="238" y="156"/>
                </a:lnTo>
                <a:lnTo>
                  <a:pt x="246" y="141"/>
                </a:lnTo>
                <a:lnTo>
                  <a:pt x="252" y="127"/>
                </a:lnTo>
                <a:lnTo>
                  <a:pt x="257" y="112"/>
                </a:lnTo>
                <a:lnTo>
                  <a:pt x="260" y="97"/>
                </a:lnTo>
                <a:lnTo>
                  <a:pt x="262" y="82"/>
                </a:lnTo>
                <a:lnTo>
                  <a:pt x="263" y="67"/>
                </a:lnTo>
                <a:lnTo>
                  <a:pt x="263" y="67"/>
                </a:lnTo>
                <a:lnTo>
                  <a:pt x="263" y="59"/>
                </a:lnTo>
                <a:lnTo>
                  <a:pt x="263" y="59"/>
                </a:lnTo>
                <a:lnTo>
                  <a:pt x="271" y="52"/>
                </a:lnTo>
                <a:lnTo>
                  <a:pt x="280" y="45"/>
                </a:lnTo>
                <a:lnTo>
                  <a:pt x="287" y="37"/>
                </a:lnTo>
                <a:lnTo>
                  <a:pt x="293" y="28"/>
                </a:lnTo>
                <a:lnTo>
                  <a:pt x="293" y="28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6" name="椭圆 295"/>
          <p:cNvSpPr/>
          <p:nvPr>
            <p:custDataLst>
              <p:tags r:id="rId21"/>
            </p:custDataLst>
          </p:nvPr>
        </p:nvSpPr>
        <p:spPr>
          <a:xfrm>
            <a:off x="3454425" y="2388596"/>
            <a:ext cx="844376" cy="844376"/>
          </a:xfrm>
          <a:prstGeom prst="ellipse">
            <a:avLst/>
          </a:prstGeom>
          <a:solidFill>
            <a:srgbClr val="3498DB"/>
          </a:solidFill>
          <a:ln w="7620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7" name="任意多边形 296"/>
          <p:cNvSpPr/>
          <p:nvPr>
            <p:custDataLst>
              <p:tags r:id="rId22"/>
            </p:custDataLst>
          </p:nvPr>
        </p:nvSpPr>
        <p:spPr bwMode="auto">
          <a:xfrm>
            <a:off x="3663021" y="2581276"/>
            <a:ext cx="431288" cy="415602"/>
          </a:xfrm>
          <a:custGeom>
            <a:avLst/>
            <a:gdLst>
              <a:gd name="T0" fmla="*/ 0 w 208"/>
              <a:gd name="T1" fmla="*/ 68 h 201"/>
              <a:gd name="T2" fmla="*/ 8 w 208"/>
              <a:gd name="T3" fmla="*/ 78 h 201"/>
              <a:gd name="T4" fmla="*/ 31 w 208"/>
              <a:gd name="T5" fmla="*/ 72 h 201"/>
              <a:gd name="T6" fmla="*/ 64 w 208"/>
              <a:gd name="T7" fmla="*/ 172 h 201"/>
              <a:gd name="T8" fmla="*/ 106 w 208"/>
              <a:gd name="T9" fmla="*/ 189 h 201"/>
              <a:gd name="T10" fmla="*/ 197 w 208"/>
              <a:gd name="T11" fmla="*/ 62 h 201"/>
              <a:gd name="T12" fmla="*/ 114 w 208"/>
              <a:gd name="T13" fmla="*/ 67 h 201"/>
              <a:gd name="T14" fmla="*/ 137 w 208"/>
              <a:gd name="T15" fmla="*/ 94 h 201"/>
              <a:gd name="T16" fmla="*/ 109 w 208"/>
              <a:gd name="T17" fmla="*/ 130 h 201"/>
              <a:gd name="T18" fmla="*/ 93 w 208"/>
              <a:gd name="T19" fmla="*/ 90 h 201"/>
              <a:gd name="T20" fmla="*/ 60 w 208"/>
              <a:gd name="T21" fmla="*/ 22 h 201"/>
              <a:gd name="T22" fmla="*/ 0 w 208"/>
              <a:gd name="T23" fmla="*/ 68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8" h="201">
                <a:moveTo>
                  <a:pt x="0" y="68"/>
                </a:moveTo>
                <a:cubicBezTo>
                  <a:pt x="8" y="78"/>
                  <a:pt x="8" y="78"/>
                  <a:pt x="8" y="78"/>
                </a:cubicBezTo>
                <a:cubicBezTo>
                  <a:pt x="8" y="78"/>
                  <a:pt x="25" y="65"/>
                  <a:pt x="31" y="72"/>
                </a:cubicBezTo>
                <a:cubicBezTo>
                  <a:pt x="36" y="78"/>
                  <a:pt x="57" y="157"/>
                  <a:pt x="64" y="172"/>
                </a:cubicBezTo>
                <a:cubicBezTo>
                  <a:pt x="70" y="184"/>
                  <a:pt x="87" y="201"/>
                  <a:pt x="106" y="189"/>
                </a:cubicBezTo>
                <a:cubicBezTo>
                  <a:pt x="125" y="177"/>
                  <a:pt x="186" y="124"/>
                  <a:pt x="197" y="62"/>
                </a:cubicBezTo>
                <a:cubicBezTo>
                  <a:pt x="208" y="0"/>
                  <a:pt x="123" y="13"/>
                  <a:pt x="114" y="67"/>
                </a:cubicBezTo>
                <a:cubicBezTo>
                  <a:pt x="137" y="54"/>
                  <a:pt x="149" y="73"/>
                  <a:pt x="137" y="94"/>
                </a:cubicBezTo>
                <a:cubicBezTo>
                  <a:pt x="126" y="116"/>
                  <a:pt x="115" y="130"/>
                  <a:pt x="109" y="130"/>
                </a:cubicBezTo>
                <a:cubicBezTo>
                  <a:pt x="104" y="130"/>
                  <a:pt x="100" y="116"/>
                  <a:pt x="93" y="90"/>
                </a:cubicBezTo>
                <a:cubicBezTo>
                  <a:pt x="87" y="64"/>
                  <a:pt x="87" y="17"/>
                  <a:pt x="60" y="22"/>
                </a:cubicBezTo>
                <a:cubicBezTo>
                  <a:pt x="34" y="27"/>
                  <a:pt x="0" y="68"/>
                  <a:pt x="0" y="68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8" name="椭圆 297"/>
          <p:cNvSpPr/>
          <p:nvPr>
            <p:custDataLst>
              <p:tags r:id="rId23"/>
            </p:custDataLst>
          </p:nvPr>
        </p:nvSpPr>
        <p:spPr>
          <a:xfrm>
            <a:off x="8003818" y="4317691"/>
            <a:ext cx="844376" cy="844376"/>
          </a:xfrm>
          <a:prstGeom prst="ellipse">
            <a:avLst/>
          </a:prstGeom>
          <a:solidFill>
            <a:srgbClr val="FFC000"/>
          </a:solidFill>
          <a:ln w="7620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9" name="任意多边形 298"/>
          <p:cNvSpPr/>
          <p:nvPr>
            <p:custDataLst>
              <p:tags r:id="rId24"/>
            </p:custDataLst>
          </p:nvPr>
        </p:nvSpPr>
        <p:spPr bwMode="auto">
          <a:xfrm>
            <a:off x="8140171" y="4485650"/>
            <a:ext cx="542850" cy="502225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0" name="任意多边形 299"/>
          <p:cNvSpPr/>
          <p:nvPr>
            <p:custDataLst>
              <p:tags r:id="rId25"/>
            </p:custDataLst>
          </p:nvPr>
        </p:nvSpPr>
        <p:spPr bwMode="auto">
          <a:xfrm>
            <a:off x="7526190" y="2602627"/>
            <a:ext cx="231287" cy="416315"/>
          </a:xfrm>
          <a:custGeom>
            <a:avLst/>
            <a:gdLst>
              <a:gd name="T0" fmla="*/ 159 w 159"/>
              <a:gd name="T1" fmla="*/ 50 h 286"/>
              <a:gd name="T2" fmla="*/ 114 w 159"/>
              <a:gd name="T3" fmla="*/ 50 h 286"/>
              <a:gd name="T4" fmla="*/ 114 w 159"/>
              <a:gd name="T5" fmla="*/ 50 h 286"/>
              <a:gd name="T6" fmla="*/ 111 w 159"/>
              <a:gd name="T7" fmla="*/ 51 h 286"/>
              <a:gd name="T8" fmla="*/ 107 w 159"/>
              <a:gd name="T9" fmla="*/ 54 h 286"/>
              <a:gd name="T10" fmla="*/ 103 w 159"/>
              <a:gd name="T11" fmla="*/ 60 h 286"/>
              <a:gd name="T12" fmla="*/ 102 w 159"/>
              <a:gd name="T13" fmla="*/ 66 h 286"/>
              <a:gd name="T14" fmla="*/ 102 w 159"/>
              <a:gd name="T15" fmla="*/ 99 h 286"/>
              <a:gd name="T16" fmla="*/ 159 w 159"/>
              <a:gd name="T17" fmla="*/ 99 h 286"/>
              <a:gd name="T18" fmla="*/ 159 w 159"/>
              <a:gd name="T19" fmla="*/ 146 h 286"/>
              <a:gd name="T20" fmla="*/ 102 w 159"/>
              <a:gd name="T21" fmla="*/ 146 h 286"/>
              <a:gd name="T22" fmla="*/ 102 w 159"/>
              <a:gd name="T23" fmla="*/ 286 h 286"/>
              <a:gd name="T24" fmla="*/ 50 w 159"/>
              <a:gd name="T25" fmla="*/ 286 h 286"/>
              <a:gd name="T26" fmla="*/ 50 w 159"/>
              <a:gd name="T27" fmla="*/ 146 h 286"/>
              <a:gd name="T28" fmla="*/ 0 w 159"/>
              <a:gd name="T29" fmla="*/ 146 h 286"/>
              <a:gd name="T30" fmla="*/ 0 w 159"/>
              <a:gd name="T31" fmla="*/ 99 h 286"/>
              <a:gd name="T32" fmla="*/ 50 w 159"/>
              <a:gd name="T33" fmla="*/ 99 h 286"/>
              <a:gd name="T34" fmla="*/ 50 w 159"/>
              <a:gd name="T35" fmla="*/ 71 h 286"/>
              <a:gd name="T36" fmla="*/ 50 w 159"/>
              <a:gd name="T37" fmla="*/ 71 h 286"/>
              <a:gd name="T38" fmla="*/ 50 w 159"/>
              <a:gd name="T39" fmla="*/ 64 h 286"/>
              <a:gd name="T40" fmla="*/ 51 w 159"/>
              <a:gd name="T41" fmla="*/ 57 h 286"/>
              <a:gd name="T42" fmla="*/ 52 w 159"/>
              <a:gd name="T43" fmla="*/ 50 h 286"/>
              <a:gd name="T44" fmla="*/ 54 w 159"/>
              <a:gd name="T45" fmla="*/ 43 h 286"/>
              <a:gd name="T46" fmla="*/ 57 w 159"/>
              <a:gd name="T47" fmla="*/ 37 h 286"/>
              <a:gd name="T48" fmla="*/ 60 w 159"/>
              <a:gd name="T49" fmla="*/ 31 h 286"/>
              <a:gd name="T50" fmla="*/ 63 w 159"/>
              <a:gd name="T51" fmla="*/ 26 h 286"/>
              <a:gd name="T52" fmla="*/ 67 w 159"/>
              <a:gd name="T53" fmla="*/ 21 h 286"/>
              <a:gd name="T54" fmla="*/ 72 w 159"/>
              <a:gd name="T55" fmla="*/ 16 h 286"/>
              <a:gd name="T56" fmla="*/ 78 w 159"/>
              <a:gd name="T57" fmla="*/ 12 h 286"/>
              <a:gd name="T58" fmla="*/ 83 w 159"/>
              <a:gd name="T59" fmla="*/ 8 h 286"/>
              <a:gd name="T60" fmla="*/ 88 w 159"/>
              <a:gd name="T61" fmla="*/ 5 h 286"/>
              <a:gd name="T62" fmla="*/ 94 w 159"/>
              <a:gd name="T63" fmla="*/ 3 h 286"/>
              <a:gd name="T64" fmla="*/ 100 w 159"/>
              <a:gd name="T65" fmla="*/ 1 h 286"/>
              <a:gd name="T66" fmla="*/ 108 w 159"/>
              <a:gd name="T67" fmla="*/ 0 h 286"/>
              <a:gd name="T68" fmla="*/ 114 w 159"/>
              <a:gd name="T69" fmla="*/ 0 h 286"/>
              <a:gd name="T70" fmla="*/ 159 w 159"/>
              <a:gd name="T71" fmla="*/ 0 h 286"/>
              <a:gd name="T72" fmla="*/ 159 w 159"/>
              <a:gd name="T73" fmla="*/ 50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9" h="286">
                <a:moveTo>
                  <a:pt x="159" y="50"/>
                </a:moveTo>
                <a:lnTo>
                  <a:pt x="114" y="50"/>
                </a:lnTo>
                <a:lnTo>
                  <a:pt x="114" y="50"/>
                </a:lnTo>
                <a:lnTo>
                  <a:pt x="111" y="51"/>
                </a:lnTo>
                <a:lnTo>
                  <a:pt x="107" y="54"/>
                </a:lnTo>
                <a:lnTo>
                  <a:pt x="103" y="60"/>
                </a:lnTo>
                <a:lnTo>
                  <a:pt x="102" y="66"/>
                </a:lnTo>
                <a:lnTo>
                  <a:pt x="102" y="99"/>
                </a:lnTo>
                <a:lnTo>
                  <a:pt x="159" y="99"/>
                </a:lnTo>
                <a:lnTo>
                  <a:pt x="159" y="146"/>
                </a:lnTo>
                <a:lnTo>
                  <a:pt x="102" y="146"/>
                </a:lnTo>
                <a:lnTo>
                  <a:pt x="102" y="286"/>
                </a:lnTo>
                <a:lnTo>
                  <a:pt x="50" y="286"/>
                </a:lnTo>
                <a:lnTo>
                  <a:pt x="50" y="146"/>
                </a:lnTo>
                <a:lnTo>
                  <a:pt x="0" y="146"/>
                </a:lnTo>
                <a:lnTo>
                  <a:pt x="0" y="99"/>
                </a:lnTo>
                <a:lnTo>
                  <a:pt x="50" y="99"/>
                </a:lnTo>
                <a:lnTo>
                  <a:pt x="50" y="71"/>
                </a:lnTo>
                <a:lnTo>
                  <a:pt x="50" y="71"/>
                </a:lnTo>
                <a:lnTo>
                  <a:pt x="50" y="64"/>
                </a:lnTo>
                <a:lnTo>
                  <a:pt x="51" y="57"/>
                </a:lnTo>
                <a:lnTo>
                  <a:pt x="52" y="50"/>
                </a:lnTo>
                <a:lnTo>
                  <a:pt x="54" y="43"/>
                </a:lnTo>
                <a:lnTo>
                  <a:pt x="57" y="37"/>
                </a:lnTo>
                <a:lnTo>
                  <a:pt x="60" y="31"/>
                </a:lnTo>
                <a:lnTo>
                  <a:pt x="63" y="26"/>
                </a:lnTo>
                <a:lnTo>
                  <a:pt x="67" y="21"/>
                </a:lnTo>
                <a:lnTo>
                  <a:pt x="72" y="16"/>
                </a:lnTo>
                <a:lnTo>
                  <a:pt x="78" y="12"/>
                </a:lnTo>
                <a:lnTo>
                  <a:pt x="83" y="8"/>
                </a:lnTo>
                <a:lnTo>
                  <a:pt x="88" y="5"/>
                </a:lnTo>
                <a:lnTo>
                  <a:pt x="94" y="3"/>
                </a:lnTo>
                <a:lnTo>
                  <a:pt x="100" y="1"/>
                </a:lnTo>
                <a:lnTo>
                  <a:pt x="108" y="0"/>
                </a:lnTo>
                <a:lnTo>
                  <a:pt x="114" y="0"/>
                </a:lnTo>
                <a:lnTo>
                  <a:pt x="159" y="0"/>
                </a:lnTo>
                <a:lnTo>
                  <a:pt x="159" y="5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anchor="ctr"/>
          <a:p>
            <a:pPr algn="ctr">
              <a:lnSpc>
                <a:spcPct val="130000"/>
              </a:lnSpc>
            </a:pPr>
            <a:endParaRPr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1" name="文本框 300"/>
          <p:cNvSpPr txBox="1"/>
          <p:nvPr>
            <p:custDataLst>
              <p:tags r:id="rId26"/>
            </p:custDataLst>
          </p:nvPr>
        </p:nvSpPr>
        <p:spPr>
          <a:xfrm>
            <a:off x="4567332" y="1012283"/>
            <a:ext cx="2386099" cy="474389"/>
          </a:xfrm>
          <a:prstGeom prst="rect">
            <a:avLst/>
          </a:prstGeom>
          <a:noFill/>
        </p:spPr>
        <p:txBody>
          <a:bodyPr wrap="square" lIns="85041" tIns="0" rIns="85041" bIns="44221" anchor="ctr" anchorCtr="0">
            <a:normAutofit/>
          </a:bodyPr>
          <a:p>
            <a:pPr algn="ctr" defTabSz="913765">
              <a:lnSpc>
                <a:spcPct val="120000"/>
              </a:lnSpc>
              <a:defRPr/>
            </a:pPr>
            <a:r>
              <a:rPr lang="zh-CN" altLang="en-US" sz="1135" spc="150" dirty="0">
                <a:latin typeface="微软雅黑" panose="020B0503020204020204" charset="-122"/>
                <a:ea typeface="微软雅黑" panose="020B0503020204020204" charset="-122"/>
              </a:rPr>
              <a:t>京东直播最好挑在晚上</a:t>
            </a:r>
            <a:r>
              <a:rPr lang="en-US" altLang="zh-CN" sz="1135" spc="150" dirty="0">
                <a:latin typeface="微软雅黑" panose="020B0503020204020204" charset="-122"/>
                <a:ea typeface="微软雅黑" panose="020B0503020204020204" charset="-122"/>
              </a:rPr>
              <a:t>7</a:t>
            </a:r>
            <a:r>
              <a:rPr lang="zh-CN" altLang="en-US" sz="1135" spc="150" dirty="0">
                <a:latin typeface="微软雅黑" panose="020B0503020204020204" charset="-122"/>
                <a:ea typeface="微软雅黑" panose="020B0503020204020204" charset="-122"/>
              </a:rPr>
              <a:t>点左右的时间流量会大一些</a:t>
            </a:r>
            <a:endParaRPr lang="zh-CN" altLang="en-US" sz="1135" spc="1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2" name="矩形 301"/>
          <p:cNvSpPr/>
          <p:nvPr>
            <p:custDataLst>
              <p:tags r:id="rId27"/>
            </p:custDataLst>
          </p:nvPr>
        </p:nvSpPr>
        <p:spPr>
          <a:xfrm>
            <a:off x="4567332" y="598027"/>
            <a:ext cx="2387411" cy="399711"/>
          </a:xfrm>
          <a:prstGeom prst="rect">
            <a:avLst/>
          </a:prstGeom>
        </p:spPr>
        <p:txBody>
          <a:bodyPr wrap="square" lIns="85041" tIns="44221" rIns="85041" bIns="0" anchor="b" anchorCtr="0">
            <a:normAutofit/>
          </a:bodyPr>
          <a:p>
            <a:pPr lvl="0" algn="ctr" defTabSz="913765">
              <a:lnSpc>
                <a:spcPct val="120000"/>
              </a:lnSpc>
              <a:defRPr/>
            </a:pPr>
            <a:r>
              <a:rPr lang="zh-CN" altLang="en-US" sz="1700" b="1" spc="300" dirty="0">
                <a:solidFill>
                  <a:srgbClr val="69A35B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直播时段</a:t>
            </a:r>
            <a:endParaRPr lang="zh-CN" altLang="en-US" sz="1700" b="1" spc="300" dirty="0">
              <a:solidFill>
                <a:srgbClr val="69A35B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8395" y="125505"/>
            <a:ext cx="6706728" cy="497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十二</a:t>
            </a:r>
            <a:r>
              <a:rPr lang="en-US" altLang="zh-CN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店铺促销</a:t>
            </a:r>
            <a:endParaRPr lang="zh-CN" altLang="en-US" sz="264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4" name="文本占位符 6"/>
          <p:cNvSpPr>
            <a:spLocks noGrp="1"/>
          </p:cNvSpPr>
          <p:nvPr/>
        </p:nvSpPr>
        <p:spPr>
          <a:xfrm>
            <a:off x="208183" y="5834381"/>
            <a:ext cx="5126205" cy="318086"/>
          </a:xfrm>
          <a:prstGeom prst="rect">
            <a:avLst/>
          </a:prstGeom>
        </p:spPr>
        <p:txBody>
          <a:bodyPr anchor="ctr"/>
          <a:lstStyle>
            <a:lvl1pPr marL="0" indent="0" algn="l" defTabSz="1028065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835660" indent="-321310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699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34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讲师：张强  课程名《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爆款打造“二三事”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》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3" name="五边形 2"/>
          <p:cNvSpPr/>
          <p:nvPr>
            <p:custDataLst>
              <p:tags r:id="rId1"/>
            </p:custDataLst>
          </p:nvPr>
        </p:nvSpPr>
        <p:spPr>
          <a:xfrm flipH="1">
            <a:off x="1528234" y="1083315"/>
            <a:ext cx="2019173" cy="572819"/>
          </a:xfrm>
          <a:prstGeom prst="homePlate">
            <a:avLst/>
          </a:prstGeom>
          <a:solidFill>
            <a:srgbClr val="1F74AD"/>
          </a:solidFill>
          <a:ln w="50800">
            <a:solidFill>
              <a:srgbClr val="3498DB">
                <a:lumMod val="20000"/>
                <a:lumOff val="80000"/>
              </a:srgbClr>
            </a:solidFill>
          </a:ln>
        </p:spPr>
        <p:txBody>
          <a:bodyPr lIns="85041" tIns="44221" rIns="85041" bIns="44221" anchor="ctr">
            <a:normAutofit/>
          </a:bodyPr>
          <a:lstStyle/>
          <a:p>
            <a:pPr algn="ctr">
              <a:lnSpc>
                <a:spcPct val="13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" name="五边形 8"/>
          <p:cNvSpPr/>
          <p:nvPr>
            <p:custDataLst>
              <p:tags r:id="rId2"/>
            </p:custDataLst>
          </p:nvPr>
        </p:nvSpPr>
        <p:spPr>
          <a:xfrm flipH="1">
            <a:off x="1185021" y="2350549"/>
            <a:ext cx="2362386" cy="572819"/>
          </a:xfrm>
          <a:prstGeom prst="homePlate">
            <a:avLst/>
          </a:prstGeom>
          <a:solidFill>
            <a:srgbClr val="1AA3AA"/>
          </a:solidFill>
          <a:ln w="50800">
            <a:solidFill>
              <a:srgbClr val="1AA3AA">
                <a:lumMod val="20000"/>
                <a:lumOff val="80000"/>
              </a:srgbClr>
            </a:solidFill>
          </a:ln>
        </p:spPr>
        <p:txBody>
          <a:bodyPr lIns="85041" tIns="44221" rIns="85041" bIns="44221" anchor="ctr">
            <a:normAutofit/>
          </a:bodyPr>
          <a:lstStyle/>
          <a:p>
            <a:pPr algn="ctr">
              <a:lnSpc>
                <a:spcPct val="130000"/>
              </a:lnSpc>
            </a:pPr>
            <a:endParaRPr sz="1700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五边形 11"/>
          <p:cNvSpPr/>
          <p:nvPr>
            <p:custDataLst>
              <p:tags r:id="rId3"/>
            </p:custDataLst>
          </p:nvPr>
        </p:nvSpPr>
        <p:spPr>
          <a:xfrm>
            <a:off x="3700354" y="1341430"/>
            <a:ext cx="2019173" cy="572819"/>
          </a:xfrm>
          <a:prstGeom prst="homePlate">
            <a:avLst/>
          </a:prstGeom>
          <a:solidFill>
            <a:srgbClr val="3498DB"/>
          </a:solidFill>
          <a:ln w="50800">
            <a:solidFill>
              <a:srgbClr val="1F74AD">
                <a:lumMod val="20000"/>
                <a:lumOff val="80000"/>
              </a:srgbClr>
            </a:solidFill>
          </a:ln>
        </p:spPr>
        <p:txBody>
          <a:bodyPr lIns="85041" tIns="44221" rIns="85041" bIns="44221" anchor="ctr">
            <a:normAutofit/>
          </a:bodyPr>
          <a:lstStyle/>
          <a:p>
            <a:pPr algn="ctr">
              <a:lnSpc>
                <a:spcPct val="130000"/>
              </a:lnSpc>
            </a:pPr>
            <a:endParaRPr sz="1700">
              <a:solidFill>
                <a:srgbClr val="FF0000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五边形 11"/>
          <p:cNvSpPr/>
          <p:nvPr>
            <p:custDataLst>
              <p:tags r:id="rId4"/>
            </p:custDataLst>
          </p:nvPr>
        </p:nvSpPr>
        <p:spPr>
          <a:xfrm>
            <a:off x="3700353" y="2605652"/>
            <a:ext cx="2387013" cy="572819"/>
          </a:xfrm>
          <a:prstGeom prst="homePlate">
            <a:avLst/>
          </a:prstGeom>
          <a:solidFill>
            <a:srgbClr val="69A35B"/>
          </a:solidFill>
          <a:ln w="50800">
            <a:solidFill>
              <a:srgbClr val="69A35B">
                <a:lumMod val="20000"/>
                <a:lumOff val="80000"/>
              </a:srgbClr>
            </a:solidFill>
          </a:ln>
        </p:spPr>
        <p:txBody>
          <a:bodyPr lIns="85041" tIns="44221" rIns="85041" bIns="44221" anchor="ctr">
            <a:normAutofit/>
          </a:bodyPr>
          <a:lstStyle/>
          <a:p>
            <a:pPr algn="ctr">
              <a:lnSpc>
                <a:spcPct val="13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4" name="五边形 11"/>
          <p:cNvSpPr/>
          <p:nvPr>
            <p:custDataLst>
              <p:tags r:id="rId5"/>
            </p:custDataLst>
          </p:nvPr>
        </p:nvSpPr>
        <p:spPr>
          <a:xfrm>
            <a:off x="3700354" y="3887684"/>
            <a:ext cx="2019173" cy="572819"/>
          </a:xfrm>
          <a:prstGeom prst="homePlate">
            <a:avLst/>
          </a:prstGeom>
          <a:solidFill>
            <a:srgbClr val="FFC000"/>
          </a:solidFill>
          <a:ln w="50800">
            <a:solidFill>
              <a:srgbClr val="FFC000">
                <a:lumMod val="20000"/>
                <a:lumOff val="80000"/>
              </a:srgbClr>
            </a:solidFill>
          </a:ln>
        </p:spPr>
        <p:txBody>
          <a:bodyPr lIns="85041" tIns="44221" rIns="85041" bIns="44221" anchor="ctr">
            <a:normAutofit/>
          </a:bodyPr>
          <a:lstStyle/>
          <a:p>
            <a:pPr algn="ctr">
              <a:lnSpc>
                <a:spcPct val="13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五边形 8"/>
          <p:cNvSpPr/>
          <p:nvPr>
            <p:custDataLst>
              <p:tags r:id="rId6"/>
            </p:custDataLst>
          </p:nvPr>
        </p:nvSpPr>
        <p:spPr>
          <a:xfrm flipH="1">
            <a:off x="1528234" y="3632580"/>
            <a:ext cx="2019173" cy="572819"/>
          </a:xfrm>
          <a:prstGeom prst="homePlate">
            <a:avLst/>
          </a:prstGeom>
          <a:solidFill>
            <a:srgbClr val="9BBB59"/>
          </a:solidFill>
          <a:ln w="50800">
            <a:solidFill>
              <a:srgbClr val="9BBB59">
                <a:lumMod val="20000"/>
                <a:lumOff val="80000"/>
              </a:srgbClr>
            </a:solidFill>
          </a:ln>
        </p:spPr>
        <p:txBody>
          <a:bodyPr lIns="85041" tIns="44221" rIns="85041" bIns="44221" anchor="ctr">
            <a:normAutofit/>
          </a:bodyPr>
          <a:lstStyle/>
          <a:p>
            <a:pPr algn="ctr">
              <a:lnSpc>
                <a:spcPct val="13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>
            <p:custDataLst>
              <p:tags r:id="rId7"/>
            </p:custDataLst>
          </p:nvPr>
        </p:nvSpPr>
        <p:spPr bwMode="auto">
          <a:xfrm>
            <a:off x="3513999" y="807715"/>
            <a:ext cx="211161" cy="4645282"/>
          </a:xfrm>
          <a:custGeom>
            <a:avLst/>
            <a:gdLst>
              <a:gd name="T0" fmla="*/ 351 w 351"/>
              <a:gd name="T1" fmla="*/ 6436 h 6436"/>
              <a:gd name="T2" fmla="*/ 267 w 351"/>
              <a:gd name="T3" fmla="*/ 6436 h 6436"/>
              <a:gd name="T4" fmla="*/ 267 w 351"/>
              <a:gd name="T5" fmla="*/ 175 h 6436"/>
              <a:gd name="T6" fmla="*/ 267 w 351"/>
              <a:gd name="T7" fmla="*/ 175 h 6436"/>
              <a:gd name="T8" fmla="*/ 265 w 351"/>
              <a:gd name="T9" fmla="*/ 157 h 6436"/>
              <a:gd name="T10" fmla="*/ 259 w 351"/>
              <a:gd name="T11" fmla="*/ 140 h 6436"/>
              <a:gd name="T12" fmla="*/ 252 w 351"/>
              <a:gd name="T13" fmla="*/ 123 h 6436"/>
              <a:gd name="T14" fmla="*/ 241 w 351"/>
              <a:gd name="T15" fmla="*/ 110 h 6436"/>
              <a:gd name="T16" fmla="*/ 226 w 351"/>
              <a:gd name="T17" fmla="*/ 99 h 6436"/>
              <a:gd name="T18" fmla="*/ 211 w 351"/>
              <a:gd name="T19" fmla="*/ 90 h 6436"/>
              <a:gd name="T20" fmla="*/ 194 w 351"/>
              <a:gd name="T21" fmla="*/ 86 h 6436"/>
              <a:gd name="T22" fmla="*/ 175 w 351"/>
              <a:gd name="T23" fmla="*/ 84 h 6436"/>
              <a:gd name="T24" fmla="*/ 175 w 351"/>
              <a:gd name="T25" fmla="*/ 84 h 6436"/>
              <a:gd name="T26" fmla="*/ 157 w 351"/>
              <a:gd name="T27" fmla="*/ 86 h 6436"/>
              <a:gd name="T28" fmla="*/ 140 w 351"/>
              <a:gd name="T29" fmla="*/ 90 h 6436"/>
              <a:gd name="T30" fmla="*/ 123 w 351"/>
              <a:gd name="T31" fmla="*/ 99 h 6436"/>
              <a:gd name="T32" fmla="*/ 110 w 351"/>
              <a:gd name="T33" fmla="*/ 110 h 6436"/>
              <a:gd name="T34" fmla="*/ 99 w 351"/>
              <a:gd name="T35" fmla="*/ 123 h 6436"/>
              <a:gd name="T36" fmla="*/ 89 w 351"/>
              <a:gd name="T37" fmla="*/ 140 h 6436"/>
              <a:gd name="T38" fmla="*/ 84 w 351"/>
              <a:gd name="T39" fmla="*/ 157 h 6436"/>
              <a:gd name="T40" fmla="*/ 82 w 351"/>
              <a:gd name="T41" fmla="*/ 175 h 6436"/>
              <a:gd name="T42" fmla="*/ 82 w 351"/>
              <a:gd name="T43" fmla="*/ 6436 h 6436"/>
              <a:gd name="T44" fmla="*/ 0 w 351"/>
              <a:gd name="T45" fmla="*/ 6436 h 6436"/>
              <a:gd name="T46" fmla="*/ 0 w 351"/>
              <a:gd name="T47" fmla="*/ 175 h 6436"/>
              <a:gd name="T48" fmla="*/ 0 w 351"/>
              <a:gd name="T49" fmla="*/ 175 h 6436"/>
              <a:gd name="T50" fmla="*/ 2 w 351"/>
              <a:gd name="T51" fmla="*/ 157 h 6436"/>
              <a:gd name="T52" fmla="*/ 4 w 351"/>
              <a:gd name="T53" fmla="*/ 140 h 6436"/>
              <a:gd name="T54" fmla="*/ 7 w 351"/>
              <a:gd name="T55" fmla="*/ 123 h 6436"/>
              <a:gd name="T56" fmla="*/ 13 w 351"/>
              <a:gd name="T57" fmla="*/ 108 h 6436"/>
              <a:gd name="T58" fmla="*/ 20 w 351"/>
              <a:gd name="T59" fmla="*/ 91 h 6436"/>
              <a:gd name="T60" fmla="*/ 30 w 351"/>
              <a:gd name="T61" fmla="*/ 78 h 6436"/>
              <a:gd name="T62" fmla="*/ 39 w 351"/>
              <a:gd name="T63" fmla="*/ 63 h 6436"/>
              <a:gd name="T64" fmla="*/ 52 w 351"/>
              <a:gd name="T65" fmla="*/ 52 h 6436"/>
              <a:gd name="T66" fmla="*/ 63 w 351"/>
              <a:gd name="T67" fmla="*/ 41 h 6436"/>
              <a:gd name="T68" fmla="*/ 76 w 351"/>
              <a:gd name="T69" fmla="*/ 30 h 6436"/>
              <a:gd name="T70" fmla="*/ 91 w 351"/>
              <a:gd name="T71" fmla="*/ 22 h 6436"/>
              <a:gd name="T72" fmla="*/ 106 w 351"/>
              <a:gd name="T73" fmla="*/ 15 h 6436"/>
              <a:gd name="T74" fmla="*/ 123 w 351"/>
              <a:gd name="T75" fmla="*/ 9 h 6436"/>
              <a:gd name="T76" fmla="*/ 140 w 351"/>
              <a:gd name="T77" fmla="*/ 4 h 6436"/>
              <a:gd name="T78" fmla="*/ 157 w 351"/>
              <a:gd name="T79" fmla="*/ 2 h 6436"/>
              <a:gd name="T80" fmla="*/ 175 w 351"/>
              <a:gd name="T81" fmla="*/ 0 h 6436"/>
              <a:gd name="T82" fmla="*/ 175 w 351"/>
              <a:gd name="T83" fmla="*/ 0 h 6436"/>
              <a:gd name="T84" fmla="*/ 192 w 351"/>
              <a:gd name="T85" fmla="*/ 2 h 6436"/>
              <a:gd name="T86" fmla="*/ 211 w 351"/>
              <a:gd name="T87" fmla="*/ 4 h 6436"/>
              <a:gd name="T88" fmla="*/ 228 w 351"/>
              <a:gd name="T89" fmla="*/ 9 h 6436"/>
              <a:gd name="T90" fmla="*/ 242 w 351"/>
              <a:gd name="T91" fmla="*/ 15 h 6436"/>
              <a:gd name="T92" fmla="*/ 257 w 351"/>
              <a:gd name="T93" fmla="*/ 22 h 6436"/>
              <a:gd name="T94" fmla="*/ 272 w 351"/>
              <a:gd name="T95" fmla="*/ 30 h 6436"/>
              <a:gd name="T96" fmla="*/ 285 w 351"/>
              <a:gd name="T97" fmla="*/ 41 h 6436"/>
              <a:gd name="T98" fmla="*/ 298 w 351"/>
              <a:gd name="T99" fmla="*/ 52 h 6436"/>
              <a:gd name="T100" fmla="*/ 310 w 351"/>
              <a:gd name="T101" fmla="*/ 63 h 6436"/>
              <a:gd name="T102" fmla="*/ 319 w 351"/>
              <a:gd name="T103" fmla="*/ 78 h 6436"/>
              <a:gd name="T104" fmla="*/ 328 w 351"/>
              <a:gd name="T105" fmla="*/ 91 h 6436"/>
              <a:gd name="T106" fmla="*/ 336 w 351"/>
              <a:gd name="T107" fmla="*/ 108 h 6436"/>
              <a:gd name="T108" fmla="*/ 341 w 351"/>
              <a:gd name="T109" fmla="*/ 123 h 6436"/>
              <a:gd name="T110" fmla="*/ 347 w 351"/>
              <a:gd name="T111" fmla="*/ 140 h 6436"/>
              <a:gd name="T112" fmla="*/ 349 w 351"/>
              <a:gd name="T113" fmla="*/ 157 h 6436"/>
              <a:gd name="T114" fmla="*/ 351 w 351"/>
              <a:gd name="T115" fmla="*/ 175 h 6436"/>
              <a:gd name="T116" fmla="*/ 351 w 351"/>
              <a:gd name="T117" fmla="*/ 6436 h 6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51" h="6436">
                <a:moveTo>
                  <a:pt x="351" y="6436"/>
                </a:moveTo>
                <a:lnTo>
                  <a:pt x="267" y="6436"/>
                </a:lnTo>
                <a:lnTo>
                  <a:pt x="267" y="175"/>
                </a:lnTo>
                <a:lnTo>
                  <a:pt x="267" y="175"/>
                </a:lnTo>
                <a:lnTo>
                  <a:pt x="265" y="157"/>
                </a:lnTo>
                <a:lnTo>
                  <a:pt x="259" y="140"/>
                </a:lnTo>
                <a:lnTo>
                  <a:pt x="252" y="123"/>
                </a:lnTo>
                <a:lnTo>
                  <a:pt x="241" y="110"/>
                </a:lnTo>
                <a:lnTo>
                  <a:pt x="226" y="99"/>
                </a:lnTo>
                <a:lnTo>
                  <a:pt x="211" y="90"/>
                </a:lnTo>
                <a:lnTo>
                  <a:pt x="194" y="86"/>
                </a:lnTo>
                <a:lnTo>
                  <a:pt x="175" y="84"/>
                </a:lnTo>
                <a:lnTo>
                  <a:pt x="175" y="84"/>
                </a:lnTo>
                <a:lnTo>
                  <a:pt x="157" y="86"/>
                </a:lnTo>
                <a:lnTo>
                  <a:pt x="140" y="90"/>
                </a:lnTo>
                <a:lnTo>
                  <a:pt x="123" y="99"/>
                </a:lnTo>
                <a:lnTo>
                  <a:pt x="110" y="110"/>
                </a:lnTo>
                <a:lnTo>
                  <a:pt x="99" y="123"/>
                </a:lnTo>
                <a:lnTo>
                  <a:pt x="89" y="140"/>
                </a:lnTo>
                <a:lnTo>
                  <a:pt x="84" y="157"/>
                </a:lnTo>
                <a:lnTo>
                  <a:pt x="82" y="175"/>
                </a:lnTo>
                <a:lnTo>
                  <a:pt x="82" y="6436"/>
                </a:lnTo>
                <a:lnTo>
                  <a:pt x="0" y="6436"/>
                </a:lnTo>
                <a:lnTo>
                  <a:pt x="0" y="175"/>
                </a:lnTo>
                <a:lnTo>
                  <a:pt x="0" y="175"/>
                </a:lnTo>
                <a:lnTo>
                  <a:pt x="2" y="157"/>
                </a:lnTo>
                <a:lnTo>
                  <a:pt x="4" y="140"/>
                </a:lnTo>
                <a:lnTo>
                  <a:pt x="7" y="123"/>
                </a:lnTo>
                <a:lnTo>
                  <a:pt x="13" y="108"/>
                </a:lnTo>
                <a:lnTo>
                  <a:pt x="20" y="91"/>
                </a:lnTo>
                <a:lnTo>
                  <a:pt x="30" y="78"/>
                </a:lnTo>
                <a:lnTo>
                  <a:pt x="39" y="63"/>
                </a:lnTo>
                <a:lnTo>
                  <a:pt x="52" y="52"/>
                </a:lnTo>
                <a:lnTo>
                  <a:pt x="63" y="41"/>
                </a:lnTo>
                <a:lnTo>
                  <a:pt x="76" y="30"/>
                </a:lnTo>
                <a:lnTo>
                  <a:pt x="91" y="22"/>
                </a:lnTo>
                <a:lnTo>
                  <a:pt x="106" y="15"/>
                </a:lnTo>
                <a:lnTo>
                  <a:pt x="123" y="9"/>
                </a:lnTo>
                <a:lnTo>
                  <a:pt x="140" y="4"/>
                </a:lnTo>
                <a:lnTo>
                  <a:pt x="157" y="2"/>
                </a:lnTo>
                <a:lnTo>
                  <a:pt x="175" y="0"/>
                </a:lnTo>
                <a:lnTo>
                  <a:pt x="175" y="0"/>
                </a:lnTo>
                <a:lnTo>
                  <a:pt x="192" y="2"/>
                </a:lnTo>
                <a:lnTo>
                  <a:pt x="211" y="4"/>
                </a:lnTo>
                <a:lnTo>
                  <a:pt x="228" y="9"/>
                </a:lnTo>
                <a:lnTo>
                  <a:pt x="242" y="15"/>
                </a:lnTo>
                <a:lnTo>
                  <a:pt x="257" y="22"/>
                </a:lnTo>
                <a:lnTo>
                  <a:pt x="272" y="30"/>
                </a:lnTo>
                <a:lnTo>
                  <a:pt x="285" y="41"/>
                </a:lnTo>
                <a:lnTo>
                  <a:pt x="298" y="52"/>
                </a:lnTo>
                <a:lnTo>
                  <a:pt x="310" y="63"/>
                </a:lnTo>
                <a:lnTo>
                  <a:pt x="319" y="78"/>
                </a:lnTo>
                <a:lnTo>
                  <a:pt x="328" y="91"/>
                </a:lnTo>
                <a:lnTo>
                  <a:pt x="336" y="108"/>
                </a:lnTo>
                <a:lnTo>
                  <a:pt x="341" y="123"/>
                </a:lnTo>
                <a:lnTo>
                  <a:pt x="347" y="140"/>
                </a:lnTo>
                <a:lnTo>
                  <a:pt x="349" y="157"/>
                </a:lnTo>
                <a:lnTo>
                  <a:pt x="351" y="175"/>
                </a:lnTo>
                <a:lnTo>
                  <a:pt x="351" y="6436"/>
                </a:lnTo>
                <a:close/>
              </a:path>
            </a:pathLst>
          </a:custGeom>
          <a:solidFill>
            <a:srgbClr val="000000">
              <a:lumMod val="75000"/>
              <a:lumOff val="25000"/>
            </a:srgbClr>
          </a:solidFill>
          <a:ln w="9525">
            <a:noFill/>
            <a:round/>
          </a:ln>
        </p:spPr>
        <p:txBody>
          <a:bodyPr lIns="85041" tIns="44221" rIns="85041" bIns="44221" anchor="ctr">
            <a:normAutofit/>
          </a:bodyPr>
          <a:lstStyle/>
          <a:p>
            <a:pPr algn="ctr">
              <a:lnSpc>
                <a:spcPct val="130000"/>
              </a:lnSpc>
            </a:pPr>
            <a:endParaRPr sz="1700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任意多边形 13"/>
          <p:cNvSpPr/>
          <p:nvPr>
            <p:custDataLst>
              <p:tags r:id="rId8"/>
            </p:custDataLst>
          </p:nvPr>
        </p:nvSpPr>
        <p:spPr bwMode="auto">
          <a:xfrm>
            <a:off x="5637792" y="5003792"/>
            <a:ext cx="196087" cy="467857"/>
          </a:xfrm>
          <a:custGeom>
            <a:avLst/>
            <a:gdLst>
              <a:gd name="T0" fmla="*/ 1168 w 1256"/>
              <a:gd name="T1" fmla="*/ 347 h 2991"/>
              <a:gd name="T2" fmla="*/ 907 w 1256"/>
              <a:gd name="T3" fmla="*/ 61 h 2991"/>
              <a:gd name="T4" fmla="*/ 562 w 1256"/>
              <a:gd name="T5" fmla="*/ 5 h 2991"/>
              <a:gd name="T6" fmla="*/ 222 w 1256"/>
              <a:gd name="T7" fmla="*/ 179 h 2991"/>
              <a:gd name="T8" fmla="*/ 47 w 1256"/>
              <a:gd name="T9" fmla="*/ 524 h 2991"/>
              <a:gd name="T10" fmla="*/ 39 w 1256"/>
              <a:gd name="T11" fmla="*/ 860 h 2991"/>
              <a:gd name="T12" fmla="*/ 54 w 1256"/>
              <a:gd name="T13" fmla="*/ 1151 h 2991"/>
              <a:gd name="T14" fmla="*/ 15 w 1256"/>
              <a:gd name="T15" fmla="*/ 1508 h 2991"/>
              <a:gd name="T16" fmla="*/ 183 w 1256"/>
              <a:gd name="T17" fmla="*/ 1638 h 2991"/>
              <a:gd name="T18" fmla="*/ 295 w 1256"/>
              <a:gd name="T19" fmla="*/ 1717 h 2991"/>
              <a:gd name="T20" fmla="*/ 125 w 1256"/>
              <a:gd name="T21" fmla="*/ 2661 h 2991"/>
              <a:gd name="T22" fmla="*/ 47 w 1256"/>
              <a:gd name="T23" fmla="*/ 2881 h 2991"/>
              <a:gd name="T24" fmla="*/ 338 w 1256"/>
              <a:gd name="T25" fmla="*/ 2991 h 2991"/>
              <a:gd name="T26" fmla="*/ 605 w 1256"/>
              <a:gd name="T27" fmla="*/ 2870 h 2991"/>
              <a:gd name="T28" fmla="*/ 717 w 1256"/>
              <a:gd name="T29" fmla="*/ 2960 h 2991"/>
              <a:gd name="T30" fmla="*/ 1135 w 1256"/>
              <a:gd name="T31" fmla="*/ 2948 h 2991"/>
              <a:gd name="T32" fmla="*/ 1149 w 1256"/>
              <a:gd name="T33" fmla="*/ 2715 h 2991"/>
              <a:gd name="T34" fmla="*/ 896 w 1256"/>
              <a:gd name="T35" fmla="*/ 1987 h 2991"/>
              <a:gd name="T36" fmla="*/ 1148 w 1256"/>
              <a:gd name="T37" fmla="*/ 1814 h 2991"/>
              <a:gd name="T38" fmla="*/ 1256 w 1256"/>
              <a:gd name="T39" fmla="*/ 1545 h 2991"/>
              <a:gd name="T40" fmla="*/ 1034 w 1256"/>
              <a:gd name="T41" fmla="*/ 1183 h 2991"/>
              <a:gd name="T42" fmla="*/ 1082 w 1256"/>
              <a:gd name="T43" fmla="*/ 995 h 2991"/>
              <a:gd name="T44" fmla="*/ 1228 w 1256"/>
              <a:gd name="T45" fmla="*/ 694 h 2991"/>
              <a:gd name="T46" fmla="*/ 659 w 1256"/>
              <a:gd name="T47" fmla="*/ 1077 h 2991"/>
              <a:gd name="T48" fmla="*/ 692 w 1256"/>
              <a:gd name="T49" fmla="*/ 1168 h 2991"/>
              <a:gd name="T50" fmla="*/ 1036 w 1256"/>
              <a:gd name="T51" fmla="*/ 1291 h 2991"/>
              <a:gd name="T52" fmla="*/ 1170 w 1256"/>
              <a:gd name="T53" fmla="*/ 1582 h 2991"/>
              <a:gd name="T54" fmla="*/ 896 w 1256"/>
              <a:gd name="T55" fmla="*/ 1868 h 2991"/>
              <a:gd name="T56" fmla="*/ 812 w 1256"/>
              <a:gd name="T57" fmla="*/ 1991 h 2991"/>
              <a:gd name="T58" fmla="*/ 950 w 1256"/>
              <a:gd name="T59" fmla="*/ 2683 h 2991"/>
              <a:gd name="T60" fmla="*/ 1095 w 1256"/>
              <a:gd name="T61" fmla="*/ 2838 h 2991"/>
              <a:gd name="T62" fmla="*/ 789 w 1256"/>
              <a:gd name="T63" fmla="*/ 2889 h 2991"/>
              <a:gd name="T64" fmla="*/ 681 w 1256"/>
              <a:gd name="T65" fmla="*/ 2726 h 2991"/>
              <a:gd name="T66" fmla="*/ 677 w 1256"/>
              <a:gd name="T67" fmla="*/ 2073 h 2991"/>
              <a:gd name="T68" fmla="*/ 575 w 1256"/>
              <a:gd name="T69" fmla="*/ 2000 h 2991"/>
              <a:gd name="T70" fmla="*/ 498 w 1256"/>
              <a:gd name="T71" fmla="*/ 2542 h 2991"/>
              <a:gd name="T72" fmla="*/ 500 w 1256"/>
              <a:gd name="T73" fmla="*/ 2892 h 2991"/>
              <a:gd name="T74" fmla="*/ 131 w 1256"/>
              <a:gd name="T75" fmla="*/ 2864 h 2991"/>
              <a:gd name="T76" fmla="*/ 237 w 1256"/>
              <a:gd name="T77" fmla="*/ 2708 h 2991"/>
              <a:gd name="T78" fmla="*/ 360 w 1256"/>
              <a:gd name="T79" fmla="*/ 2667 h 2991"/>
              <a:gd name="T80" fmla="*/ 429 w 1256"/>
              <a:gd name="T81" fmla="*/ 1403 h 2991"/>
              <a:gd name="T82" fmla="*/ 567 w 1256"/>
              <a:gd name="T83" fmla="*/ 1116 h 2991"/>
              <a:gd name="T84" fmla="*/ 504 w 1256"/>
              <a:gd name="T85" fmla="*/ 983 h 2991"/>
              <a:gd name="T86" fmla="*/ 308 w 1256"/>
              <a:gd name="T87" fmla="*/ 750 h 2991"/>
              <a:gd name="T88" fmla="*/ 123 w 1256"/>
              <a:gd name="T89" fmla="*/ 616 h 2991"/>
              <a:gd name="T90" fmla="*/ 297 w 1256"/>
              <a:gd name="T91" fmla="*/ 222 h 2991"/>
              <a:gd name="T92" fmla="*/ 674 w 1256"/>
              <a:gd name="T93" fmla="*/ 84 h 2991"/>
              <a:gd name="T94" fmla="*/ 972 w 1256"/>
              <a:gd name="T95" fmla="*/ 213 h 2991"/>
              <a:gd name="T96" fmla="*/ 1133 w 1256"/>
              <a:gd name="T97" fmla="*/ 506 h 2991"/>
              <a:gd name="T98" fmla="*/ 1110 w 1256"/>
              <a:gd name="T99" fmla="*/ 815 h 2991"/>
              <a:gd name="T100" fmla="*/ 899 w 1256"/>
              <a:gd name="T101" fmla="*/ 1004 h 2991"/>
              <a:gd name="T102" fmla="*/ 282 w 1256"/>
              <a:gd name="T103" fmla="*/ 1498 h 2991"/>
              <a:gd name="T104" fmla="*/ 136 w 1256"/>
              <a:gd name="T105" fmla="*/ 1538 h 2991"/>
              <a:gd name="T106" fmla="*/ 105 w 1256"/>
              <a:gd name="T107" fmla="*/ 1364 h 2991"/>
              <a:gd name="T108" fmla="*/ 101 w 1256"/>
              <a:gd name="T109" fmla="*/ 1073 h 2991"/>
              <a:gd name="T110" fmla="*/ 134 w 1256"/>
              <a:gd name="T111" fmla="*/ 875 h 2991"/>
              <a:gd name="T112" fmla="*/ 308 w 1256"/>
              <a:gd name="T113" fmla="*/ 838 h 2991"/>
              <a:gd name="T114" fmla="*/ 418 w 1256"/>
              <a:gd name="T115" fmla="*/ 1015 h 2991"/>
              <a:gd name="T116" fmla="*/ 313 w 1256"/>
              <a:gd name="T117" fmla="*/ 1153 h 2991"/>
              <a:gd name="T118" fmla="*/ 427 w 1256"/>
              <a:gd name="T119" fmla="*/ 1176 h 2991"/>
              <a:gd name="T120" fmla="*/ 593 w 1256"/>
              <a:gd name="T121" fmla="*/ 2670 h 2991"/>
              <a:gd name="T122" fmla="*/ 610 w 1256"/>
              <a:gd name="T123" fmla="*/ 2381 h 2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56" h="2991">
                <a:moveTo>
                  <a:pt x="1228" y="694"/>
                </a:moveTo>
                <a:lnTo>
                  <a:pt x="1228" y="694"/>
                </a:lnTo>
                <a:lnTo>
                  <a:pt x="1230" y="664"/>
                </a:lnTo>
                <a:lnTo>
                  <a:pt x="1230" y="634"/>
                </a:lnTo>
                <a:lnTo>
                  <a:pt x="1230" y="605"/>
                </a:lnTo>
                <a:lnTo>
                  <a:pt x="1228" y="575"/>
                </a:lnTo>
                <a:lnTo>
                  <a:pt x="1226" y="547"/>
                </a:lnTo>
                <a:lnTo>
                  <a:pt x="1220" y="517"/>
                </a:lnTo>
                <a:lnTo>
                  <a:pt x="1215" y="487"/>
                </a:lnTo>
                <a:lnTo>
                  <a:pt x="1209" y="459"/>
                </a:lnTo>
                <a:lnTo>
                  <a:pt x="1200" y="431"/>
                </a:lnTo>
                <a:lnTo>
                  <a:pt x="1190" y="401"/>
                </a:lnTo>
                <a:lnTo>
                  <a:pt x="1181" y="375"/>
                </a:lnTo>
                <a:lnTo>
                  <a:pt x="1168" y="347"/>
                </a:lnTo>
                <a:lnTo>
                  <a:pt x="1155" y="321"/>
                </a:lnTo>
                <a:lnTo>
                  <a:pt x="1142" y="295"/>
                </a:lnTo>
                <a:lnTo>
                  <a:pt x="1127" y="269"/>
                </a:lnTo>
                <a:lnTo>
                  <a:pt x="1110" y="244"/>
                </a:lnTo>
                <a:lnTo>
                  <a:pt x="1110" y="244"/>
                </a:lnTo>
                <a:lnTo>
                  <a:pt x="1092" y="218"/>
                </a:lnTo>
                <a:lnTo>
                  <a:pt x="1071" y="194"/>
                </a:lnTo>
                <a:lnTo>
                  <a:pt x="1051" y="172"/>
                </a:lnTo>
                <a:lnTo>
                  <a:pt x="1030" y="149"/>
                </a:lnTo>
                <a:lnTo>
                  <a:pt x="1006" y="131"/>
                </a:lnTo>
                <a:lnTo>
                  <a:pt x="983" y="110"/>
                </a:lnTo>
                <a:lnTo>
                  <a:pt x="959" y="93"/>
                </a:lnTo>
                <a:lnTo>
                  <a:pt x="933" y="76"/>
                </a:lnTo>
                <a:lnTo>
                  <a:pt x="907" y="61"/>
                </a:lnTo>
                <a:lnTo>
                  <a:pt x="881" y="48"/>
                </a:lnTo>
                <a:lnTo>
                  <a:pt x="853" y="37"/>
                </a:lnTo>
                <a:lnTo>
                  <a:pt x="825" y="28"/>
                </a:lnTo>
                <a:lnTo>
                  <a:pt x="797" y="19"/>
                </a:lnTo>
                <a:lnTo>
                  <a:pt x="767" y="11"/>
                </a:lnTo>
                <a:lnTo>
                  <a:pt x="737" y="5"/>
                </a:lnTo>
                <a:lnTo>
                  <a:pt x="707" y="2"/>
                </a:lnTo>
                <a:lnTo>
                  <a:pt x="707" y="2"/>
                </a:lnTo>
                <a:lnTo>
                  <a:pt x="677" y="0"/>
                </a:lnTo>
                <a:lnTo>
                  <a:pt x="648" y="0"/>
                </a:lnTo>
                <a:lnTo>
                  <a:pt x="648" y="0"/>
                </a:lnTo>
                <a:lnTo>
                  <a:pt x="620" y="0"/>
                </a:lnTo>
                <a:lnTo>
                  <a:pt x="590" y="2"/>
                </a:lnTo>
                <a:lnTo>
                  <a:pt x="562" y="5"/>
                </a:lnTo>
                <a:lnTo>
                  <a:pt x="534" y="11"/>
                </a:lnTo>
                <a:lnTo>
                  <a:pt x="508" y="17"/>
                </a:lnTo>
                <a:lnTo>
                  <a:pt x="480" y="24"/>
                </a:lnTo>
                <a:lnTo>
                  <a:pt x="453" y="32"/>
                </a:lnTo>
                <a:lnTo>
                  <a:pt x="427" y="43"/>
                </a:lnTo>
                <a:lnTo>
                  <a:pt x="401" y="54"/>
                </a:lnTo>
                <a:lnTo>
                  <a:pt x="377" y="65"/>
                </a:lnTo>
                <a:lnTo>
                  <a:pt x="353" y="78"/>
                </a:lnTo>
                <a:lnTo>
                  <a:pt x="328" y="93"/>
                </a:lnTo>
                <a:lnTo>
                  <a:pt x="306" y="108"/>
                </a:lnTo>
                <a:lnTo>
                  <a:pt x="284" y="125"/>
                </a:lnTo>
                <a:lnTo>
                  <a:pt x="261" y="142"/>
                </a:lnTo>
                <a:lnTo>
                  <a:pt x="241" y="160"/>
                </a:lnTo>
                <a:lnTo>
                  <a:pt x="222" y="179"/>
                </a:lnTo>
                <a:lnTo>
                  <a:pt x="202" y="200"/>
                </a:lnTo>
                <a:lnTo>
                  <a:pt x="185" y="220"/>
                </a:lnTo>
                <a:lnTo>
                  <a:pt x="166" y="242"/>
                </a:lnTo>
                <a:lnTo>
                  <a:pt x="149" y="265"/>
                </a:lnTo>
                <a:lnTo>
                  <a:pt x="134" y="287"/>
                </a:lnTo>
                <a:lnTo>
                  <a:pt x="119" y="312"/>
                </a:lnTo>
                <a:lnTo>
                  <a:pt x="106" y="336"/>
                </a:lnTo>
                <a:lnTo>
                  <a:pt x="95" y="362"/>
                </a:lnTo>
                <a:lnTo>
                  <a:pt x="84" y="388"/>
                </a:lnTo>
                <a:lnTo>
                  <a:pt x="73" y="414"/>
                </a:lnTo>
                <a:lnTo>
                  <a:pt x="65" y="440"/>
                </a:lnTo>
                <a:lnTo>
                  <a:pt x="58" y="468"/>
                </a:lnTo>
                <a:lnTo>
                  <a:pt x="50" y="496"/>
                </a:lnTo>
                <a:lnTo>
                  <a:pt x="47" y="524"/>
                </a:lnTo>
                <a:lnTo>
                  <a:pt x="43" y="554"/>
                </a:lnTo>
                <a:lnTo>
                  <a:pt x="43" y="554"/>
                </a:lnTo>
                <a:lnTo>
                  <a:pt x="39" y="588"/>
                </a:lnTo>
                <a:lnTo>
                  <a:pt x="39" y="623"/>
                </a:lnTo>
                <a:lnTo>
                  <a:pt x="41" y="655"/>
                </a:lnTo>
                <a:lnTo>
                  <a:pt x="47" y="687"/>
                </a:lnTo>
                <a:lnTo>
                  <a:pt x="52" y="718"/>
                </a:lnTo>
                <a:lnTo>
                  <a:pt x="62" y="750"/>
                </a:lnTo>
                <a:lnTo>
                  <a:pt x="71" y="780"/>
                </a:lnTo>
                <a:lnTo>
                  <a:pt x="84" y="808"/>
                </a:lnTo>
                <a:lnTo>
                  <a:pt x="84" y="808"/>
                </a:lnTo>
                <a:lnTo>
                  <a:pt x="67" y="825"/>
                </a:lnTo>
                <a:lnTo>
                  <a:pt x="52" y="842"/>
                </a:lnTo>
                <a:lnTo>
                  <a:pt x="39" y="860"/>
                </a:lnTo>
                <a:lnTo>
                  <a:pt x="28" y="879"/>
                </a:lnTo>
                <a:lnTo>
                  <a:pt x="19" y="899"/>
                </a:lnTo>
                <a:lnTo>
                  <a:pt x="11" y="922"/>
                </a:lnTo>
                <a:lnTo>
                  <a:pt x="6" y="944"/>
                </a:lnTo>
                <a:lnTo>
                  <a:pt x="2" y="967"/>
                </a:lnTo>
                <a:lnTo>
                  <a:pt x="2" y="967"/>
                </a:lnTo>
                <a:lnTo>
                  <a:pt x="0" y="991"/>
                </a:lnTo>
                <a:lnTo>
                  <a:pt x="0" y="1017"/>
                </a:lnTo>
                <a:lnTo>
                  <a:pt x="4" y="1041"/>
                </a:lnTo>
                <a:lnTo>
                  <a:pt x="9" y="1064"/>
                </a:lnTo>
                <a:lnTo>
                  <a:pt x="17" y="1088"/>
                </a:lnTo>
                <a:lnTo>
                  <a:pt x="26" y="1110"/>
                </a:lnTo>
                <a:lnTo>
                  <a:pt x="39" y="1131"/>
                </a:lnTo>
                <a:lnTo>
                  <a:pt x="54" y="1151"/>
                </a:lnTo>
                <a:lnTo>
                  <a:pt x="54" y="1151"/>
                </a:lnTo>
                <a:lnTo>
                  <a:pt x="73" y="1174"/>
                </a:lnTo>
                <a:lnTo>
                  <a:pt x="73" y="1174"/>
                </a:lnTo>
                <a:lnTo>
                  <a:pt x="50" y="1248"/>
                </a:lnTo>
                <a:lnTo>
                  <a:pt x="50" y="1248"/>
                </a:lnTo>
                <a:lnTo>
                  <a:pt x="24" y="1340"/>
                </a:lnTo>
                <a:lnTo>
                  <a:pt x="24" y="1340"/>
                </a:lnTo>
                <a:lnTo>
                  <a:pt x="19" y="1357"/>
                </a:lnTo>
                <a:lnTo>
                  <a:pt x="13" y="1377"/>
                </a:lnTo>
                <a:lnTo>
                  <a:pt x="9" y="1403"/>
                </a:lnTo>
                <a:lnTo>
                  <a:pt x="7" y="1431"/>
                </a:lnTo>
                <a:lnTo>
                  <a:pt x="7" y="1461"/>
                </a:lnTo>
                <a:lnTo>
                  <a:pt x="11" y="1493"/>
                </a:lnTo>
                <a:lnTo>
                  <a:pt x="15" y="1508"/>
                </a:lnTo>
                <a:lnTo>
                  <a:pt x="21" y="1523"/>
                </a:lnTo>
                <a:lnTo>
                  <a:pt x="28" y="1539"/>
                </a:lnTo>
                <a:lnTo>
                  <a:pt x="35" y="1554"/>
                </a:lnTo>
                <a:lnTo>
                  <a:pt x="35" y="1554"/>
                </a:lnTo>
                <a:lnTo>
                  <a:pt x="47" y="1569"/>
                </a:lnTo>
                <a:lnTo>
                  <a:pt x="58" y="1584"/>
                </a:lnTo>
                <a:lnTo>
                  <a:pt x="73" y="1595"/>
                </a:lnTo>
                <a:lnTo>
                  <a:pt x="88" y="1607"/>
                </a:lnTo>
                <a:lnTo>
                  <a:pt x="105" y="1618"/>
                </a:lnTo>
                <a:lnTo>
                  <a:pt x="123" y="1625"/>
                </a:lnTo>
                <a:lnTo>
                  <a:pt x="142" y="1631"/>
                </a:lnTo>
                <a:lnTo>
                  <a:pt x="164" y="1637"/>
                </a:lnTo>
                <a:lnTo>
                  <a:pt x="164" y="1637"/>
                </a:lnTo>
                <a:lnTo>
                  <a:pt x="183" y="1638"/>
                </a:lnTo>
                <a:lnTo>
                  <a:pt x="202" y="1640"/>
                </a:lnTo>
                <a:lnTo>
                  <a:pt x="202" y="1640"/>
                </a:lnTo>
                <a:lnTo>
                  <a:pt x="202" y="1640"/>
                </a:lnTo>
                <a:lnTo>
                  <a:pt x="216" y="1640"/>
                </a:lnTo>
                <a:lnTo>
                  <a:pt x="231" y="1638"/>
                </a:lnTo>
                <a:lnTo>
                  <a:pt x="246" y="1635"/>
                </a:lnTo>
                <a:lnTo>
                  <a:pt x="259" y="1631"/>
                </a:lnTo>
                <a:lnTo>
                  <a:pt x="272" y="1625"/>
                </a:lnTo>
                <a:lnTo>
                  <a:pt x="286" y="1618"/>
                </a:lnTo>
                <a:lnTo>
                  <a:pt x="297" y="1610"/>
                </a:lnTo>
                <a:lnTo>
                  <a:pt x="308" y="1601"/>
                </a:lnTo>
                <a:lnTo>
                  <a:pt x="308" y="1601"/>
                </a:lnTo>
                <a:lnTo>
                  <a:pt x="300" y="1661"/>
                </a:lnTo>
                <a:lnTo>
                  <a:pt x="295" y="1717"/>
                </a:lnTo>
                <a:lnTo>
                  <a:pt x="289" y="1814"/>
                </a:lnTo>
                <a:lnTo>
                  <a:pt x="287" y="1883"/>
                </a:lnTo>
                <a:lnTo>
                  <a:pt x="286" y="1913"/>
                </a:lnTo>
                <a:lnTo>
                  <a:pt x="286" y="1913"/>
                </a:lnTo>
                <a:lnTo>
                  <a:pt x="282" y="2105"/>
                </a:lnTo>
                <a:lnTo>
                  <a:pt x="280" y="2308"/>
                </a:lnTo>
                <a:lnTo>
                  <a:pt x="276" y="2618"/>
                </a:lnTo>
                <a:lnTo>
                  <a:pt x="276" y="2618"/>
                </a:lnTo>
                <a:lnTo>
                  <a:pt x="250" y="2622"/>
                </a:lnTo>
                <a:lnTo>
                  <a:pt x="220" y="2626"/>
                </a:lnTo>
                <a:lnTo>
                  <a:pt x="187" y="2635"/>
                </a:lnTo>
                <a:lnTo>
                  <a:pt x="155" y="2646"/>
                </a:lnTo>
                <a:lnTo>
                  <a:pt x="140" y="2652"/>
                </a:lnTo>
                <a:lnTo>
                  <a:pt x="125" y="2661"/>
                </a:lnTo>
                <a:lnTo>
                  <a:pt x="110" y="2670"/>
                </a:lnTo>
                <a:lnTo>
                  <a:pt x="97" y="2680"/>
                </a:lnTo>
                <a:lnTo>
                  <a:pt x="84" y="2691"/>
                </a:lnTo>
                <a:lnTo>
                  <a:pt x="75" y="2704"/>
                </a:lnTo>
                <a:lnTo>
                  <a:pt x="65" y="2719"/>
                </a:lnTo>
                <a:lnTo>
                  <a:pt x="58" y="2734"/>
                </a:lnTo>
                <a:lnTo>
                  <a:pt x="58" y="2734"/>
                </a:lnTo>
                <a:lnTo>
                  <a:pt x="50" y="2754"/>
                </a:lnTo>
                <a:lnTo>
                  <a:pt x="45" y="2773"/>
                </a:lnTo>
                <a:lnTo>
                  <a:pt x="41" y="2790"/>
                </a:lnTo>
                <a:lnTo>
                  <a:pt x="39" y="2805"/>
                </a:lnTo>
                <a:lnTo>
                  <a:pt x="37" y="2835"/>
                </a:lnTo>
                <a:lnTo>
                  <a:pt x="41" y="2859"/>
                </a:lnTo>
                <a:lnTo>
                  <a:pt x="47" y="2881"/>
                </a:lnTo>
                <a:lnTo>
                  <a:pt x="54" y="2900"/>
                </a:lnTo>
                <a:lnTo>
                  <a:pt x="62" y="2917"/>
                </a:lnTo>
                <a:lnTo>
                  <a:pt x="71" y="2932"/>
                </a:lnTo>
                <a:lnTo>
                  <a:pt x="75" y="2937"/>
                </a:lnTo>
                <a:lnTo>
                  <a:pt x="75" y="2937"/>
                </a:lnTo>
                <a:lnTo>
                  <a:pt x="80" y="2945"/>
                </a:lnTo>
                <a:lnTo>
                  <a:pt x="88" y="2952"/>
                </a:lnTo>
                <a:lnTo>
                  <a:pt x="101" y="2962"/>
                </a:lnTo>
                <a:lnTo>
                  <a:pt x="123" y="2969"/>
                </a:lnTo>
                <a:lnTo>
                  <a:pt x="155" y="2978"/>
                </a:lnTo>
                <a:lnTo>
                  <a:pt x="202" y="2984"/>
                </a:lnTo>
                <a:lnTo>
                  <a:pt x="261" y="2990"/>
                </a:lnTo>
                <a:lnTo>
                  <a:pt x="338" y="2991"/>
                </a:lnTo>
                <a:lnTo>
                  <a:pt x="338" y="2991"/>
                </a:lnTo>
                <a:lnTo>
                  <a:pt x="379" y="2991"/>
                </a:lnTo>
                <a:lnTo>
                  <a:pt x="429" y="2988"/>
                </a:lnTo>
                <a:lnTo>
                  <a:pt x="457" y="2986"/>
                </a:lnTo>
                <a:lnTo>
                  <a:pt x="483" y="2982"/>
                </a:lnTo>
                <a:lnTo>
                  <a:pt x="508" y="2976"/>
                </a:lnTo>
                <a:lnTo>
                  <a:pt x="528" y="2971"/>
                </a:lnTo>
                <a:lnTo>
                  <a:pt x="528" y="2971"/>
                </a:lnTo>
                <a:lnTo>
                  <a:pt x="547" y="2963"/>
                </a:lnTo>
                <a:lnTo>
                  <a:pt x="562" y="2952"/>
                </a:lnTo>
                <a:lnTo>
                  <a:pt x="573" y="2939"/>
                </a:lnTo>
                <a:lnTo>
                  <a:pt x="584" y="2926"/>
                </a:lnTo>
                <a:lnTo>
                  <a:pt x="593" y="2909"/>
                </a:lnTo>
                <a:lnTo>
                  <a:pt x="599" y="2891"/>
                </a:lnTo>
                <a:lnTo>
                  <a:pt x="605" y="2870"/>
                </a:lnTo>
                <a:lnTo>
                  <a:pt x="608" y="2850"/>
                </a:lnTo>
                <a:lnTo>
                  <a:pt x="608" y="2850"/>
                </a:lnTo>
                <a:lnTo>
                  <a:pt x="612" y="2864"/>
                </a:lnTo>
                <a:lnTo>
                  <a:pt x="618" y="2879"/>
                </a:lnTo>
                <a:lnTo>
                  <a:pt x="625" y="2892"/>
                </a:lnTo>
                <a:lnTo>
                  <a:pt x="633" y="2906"/>
                </a:lnTo>
                <a:lnTo>
                  <a:pt x="633" y="2906"/>
                </a:lnTo>
                <a:lnTo>
                  <a:pt x="642" y="2917"/>
                </a:lnTo>
                <a:lnTo>
                  <a:pt x="653" y="2928"/>
                </a:lnTo>
                <a:lnTo>
                  <a:pt x="664" y="2937"/>
                </a:lnTo>
                <a:lnTo>
                  <a:pt x="675" y="2945"/>
                </a:lnTo>
                <a:lnTo>
                  <a:pt x="689" y="2950"/>
                </a:lnTo>
                <a:lnTo>
                  <a:pt x="702" y="2956"/>
                </a:lnTo>
                <a:lnTo>
                  <a:pt x="717" y="2960"/>
                </a:lnTo>
                <a:lnTo>
                  <a:pt x="731" y="2963"/>
                </a:lnTo>
                <a:lnTo>
                  <a:pt x="731" y="2963"/>
                </a:lnTo>
                <a:lnTo>
                  <a:pt x="780" y="2969"/>
                </a:lnTo>
                <a:lnTo>
                  <a:pt x="830" y="2973"/>
                </a:lnTo>
                <a:lnTo>
                  <a:pt x="883" y="2975"/>
                </a:lnTo>
                <a:lnTo>
                  <a:pt x="937" y="2976"/>
                </a:lnTo>
                <a:lnTo>
                  <a:pt x="937" y="2976"/>
                </a:lnTo>
                <a:lnTo>
                  <a:pt x="937" y="2976"/>
                </a:lnTo>
                <a:lnTo>
                  <a:pt x="991" y="2975"/>
                </a:lnTo>
                <a:lnTo>
                  <a:pt x="1047" y="2971"/>
                </a:lnTo>
                <a:lnTo>
                  <a:pt x="1073" y="2969"/>
                </a:lnTo>
                <a:lnTo>
                  <a:pt x="1097" y="2963"/>
                </a:lnTo>
                <a:lnTo>
                  <a:pt x="1118" y="2958"/>
                </a:lnTo>
                <a:lnTo>
                  <a:pt x="1135" y="2948"/>
                </a:lnTo>
                <a:lnTo>
                  <a:pt x="1135" y="2948"/>
                </a:lnTo>
                <a:lnTo>
                  <a:pt x="1142" y="2943"/>
                </a:lnTo>
                <a:lnTo>
                  <a:pt x="1148" y="2937"/>
                </a:lnTo>
                <a:lnTo>
                  <a:pt x="1155" y="2928"/>
                </a:lnTo>
                <a:lnTo>
                  <a:pt x="1161" y="2919"/>
                </a:lnTo>
                <a:lnTo>
                  <a:pt x="1170" y="2898"/>
                </a:lnTo>
                <a:lnTo>
                  <a:pt x="1176" y="2874"/>
                </a:lnTo>
                <a:lnTo>
                  <a:pt x="1179" y="2850"/>
                </a:lnTo>
                <a:lnTo>
                  <a:pt x="1179" y="2822"/>
                </a:lnTo>
                <a:lnTo>
                  <a:pt x="1177" y="2794"/>
                </a:lnTo>
                <a:lnTo>
                  <a:pt x="1170" y="2766"/>
                </a:lnTo>
                <a:lnTo>
                  <a:pt x="1170" y="2766"/>
                </a:lnTo>
                <a:lnTo>
                  <a:pt x="1162" y="2741"/>
                </a:lnTo>
                <a:lnTo>
                  <a:pt x="1149" y="2715"/>
                </a:lnTo>
                <a:lnTo>
                  <a:pt x="1140" y="2700"/>
                </a:lnTo>
                <a:lnTo>
                  <a:pt x="1131" y="2687"/>
                </a:lnTo>
                <a:lnTo>
                  <a:pt x="1118" y="2674"/>
                </a:lnTo>
                <a:lnTo>
                  <a:pt x="1105" y="2661"/>
                </a:lnTo>
                <a:lnTo>
                  <a:pt x="1090" y="2650"/>
                </a:lnTo>
                <a:lnTo>
                  <a:pt x="1071" y="2637"/>
                </a:lnTo>
                <a:lnTo>
                  <a:pt x="1052" y="2627"/>
                </a:lnTo>
                <a:lnTo>
                  <a:pt x="1030" y="2618"/>
                </a:lnTo>
                <a:lnTo>
                  <a:pt x="1006" y="2609"/>
                </a:lnTo>
                <a:lnTo>
                  <a:pt x="980" y="2601"/>
                </a:lnTo>
                <a:lnTo>
                  <a:pt x="950" y="2598"/>
                </a:lnTo>
                <a:lnTo>
                  <a:pt x="916" y="2594"/>
                </a:lnTo>
                <a:lnTo>
                  <a:pt x="916" y="2594"/>
                </a:lnTo>
                <a:lnTo>
                  <a:pt x="896" y="1987"/>
                </a:lnTo>
                <a:lnTo>
                  <a:pt x="896" y="1987"/>
                </a:lnTo>
                <a:lnTo>
                  <a:pt x="896" y="1954"/>
                </a:lnTo>
                <a:lnTo>
                  <a:pt x="896" y="1954"/>
                </a:lnTo>
                <a:lnTo>
                  <a:pt x="924" y="1946"/>
                </a:lnTo>
                <a:lnTo>
                  <a:pt x="954" y="1937"/>
                </a:lnTo>
                <a:lnTo>
                  <a:pt x="983" y="1926"/>
                </a:lnTo>
                <a:lnTo>
                  <a:pt x="1011" y="1913"/>
                </a:lnTo>
                <a:lnTo>
                  <a:pt x="1039" y="1898"/>
                </a:lnTo>
                <a:lnTo>
                  <a:pt x="1065" y="1881"/>
                </a:lnTo>
                <a:lnTo>
                  <a:pt x="1092" y="1862"/>
                </a:lnTo>
                <a:lnTo>
                  <a:pt x="1114" y="1844"/>
                </a:lnTo>
                <a:lnTo>
                  <a:pt x="1114" y="1844"/>
                </a:lnTo>
                <a:lnTo>
                  <a:pt x="1131" y="1829"/>
                </a:lnTo>
                <a:lnTo>
                  <a:pt x="1148" y="1814"/>
                </a:lnTo>
                <a:lnTo>
                  <a:pt x="1162" y="1797"/>
                </a:lnTo>
                <a:lnTo>
                  <a:pt x="1176" y="1780"/>
                </a:lnTo>
                <a:lnTo>
                  <a:pt x="1189" y="1763"/>
                </a:lnTo>
                <a:lnTo>
                  <a:pt x="1200" y="1745"/>
                </a:lnTo>
                <a:lnTo>
                  <a:pt x="1211" y="1728"/>
                </a:lnTo>
                <a:lnTo>
                  <a:pt x="1220" y="1709"/>
                </a:lnTo>
                <a:lnTo>
                  <a:pt x="1228" y="1689"/>
                </a:lnTo>
                <a:lnTo>
                  <a:pt x="1235" y="1670"/>
                </a:lnTo>
                <a:lnTo>
                  <a:pt x="1241" y="1650"/>
                </a:lnTo>
                <a:lnTo>
                  <a:pt x="1246" y="1629"/>
                </a:lnTo>
                <a:lnTo>
                  <a:pt x="1250" y="1609"/>
                </a:lnTo>
                <a:lnTo>
                  <a:pt x="1254" y="1588"/>
                </a:lnTo>
                <a:lnTo>
                  <a:pt x="1254" y="1566"/>
                </a:lnTo>
                <a:lnTo>
                  <a:pt x="1256" y="1545"/>
                </a:lnTo>
                <a:lnTo>
                  <a:pt x="1256" y="1545"/>
                </a:lnTo>
                <a:lnTo>
                  <a:pt x="1254" y="1523"/>
                </a:lnTo>
                <a:lnTo>
                  <a:pt x="1252" y="1502"/>
                </a:lnTo>
                <a:lnTo>
                  <a:pt x="1250" y="1484"/>
                </a:lnTo>
                <a:lnTo>
                  <a:pt x="1245" y="1463"/>
                </a:lnTo>
                <a:lnTo>
                  <a:pt x="1233" y="1426"/>
                </a:lnTo>
                <a:lnTo>
                  <a:pt x="1218" y="1388"/>
                </a:lnTo>
                <a:lnTo>
                  <a:pt x="1200" y="1353"/>
                </a:lnTo>
                <a:lnTo>
                  <a:pt x="1179" y="1319"/>
                </a:lnTo>
                <a:lnTo>
                  <a:pt x="1153" y="1288"/>
                </a:lnTo>
                <a:lnTo>
                  <a:pt x="1127" y="1260"/>
                </a:lnTo>
                <a:lnTo>
                  <a:pt x="1097" y="1232"/>
                </a:lnTo>
                <a:lnTo>
                  <a:pt x="1065" y="1205"/>
                </a:lnTo>
                <a:lnTo>
                  <a:pt x="1034" y="1183"/>
                </a:lnTo>
                <a:lnTo>
                  <a:pt x="1000" y="1163"/>
                </a:lnTo>
                <a:lnTo>
                  <a:pt x="965" y="1144"/>
                </a:lnTo>
                <a:lnTo>
                  <a:pt x="929" y="1127"/>
                </a:lnTo>
                <a:lnTo>
                  <a:pt x="894" y="1112"/>
                </a:lnTo>
                <a:lnTo>
                  <a:pt x="858" y="1101"/>
                </a:lnTo>
                <a:lnTo>
                  <a:pt x="858" y="1101"/>
                </a:lnTo>
                <a:lnTo>
                  <a:pt x="903" y="1090"/>
                </a:lnTo>
                <a:lnTo>
                  <a:pt x="944" y="1077"/>
                </a:lnTo>
                <a:lnTo>
                  <a:pt x="983" y="1060"/>
                </a:lnTo>
                <a:lnTo>
                  <a:pt x="1021" y="1039"/>
                </a:lnTo>
                <a:lnTo>
                  <a:pt x="1021" y="1039"/>
                </a:lnTo>
                <a:lnTo>
                  <a:pt x="1041" y="1026"/>
                </a:lnTo>
                <a:lnTo>
                  <a:pt x="1062" y="1011"/>
                </a:lnTo>
                <a:lnTo>
                  <a:pt x="1082" y="995"/>
                </a:lnTo>
                <a:lnTo>
                  <a:pt x="1101" y="978"/>
                </a:lnTo>
                <a:lnTo>
                  <a:pt x="1118" y="959"/>
                </a:lnTo>
                <a:lnTo>
                  <a:pt x="1133" y="940"/>
                </a:lnTo>
                <a:lnTo>
                  <a:pt x="1148" y="920"/>
                </a:lnTo>
                <a:lnTo>
                  <a:pt x="1162" y="898"/>
                </a:lnTo>
                <a:lnTo>
                  <a:pt x="1176" y="875"/>
                </a:lnTo>
                <a:lnTo>
                  <a:pt x="1187" y="851"/>
                </a:lnTo>
                <a:lnTo>
                  <a:pt x="1196" y="827"/>
                </a:lnTo>
                <a:lnTo>
                  <a:pt x="1205" y="802"/>
                </a:lnTo>
                <a:lnTo>
                  <a:pt x="1213" y="776"/>
                </a:lnTo>
                <a:lnTo>
                  <a:pt x="1218" y="750"/>
                </a:lnTo>
                <a:lnTo>
                  <a:pt x="1224" y="722"/>
                </a:lnTo>
                <a:lnTo>
                  <a:pt x="1228" y="694"/>
                </a:lnTo>
                <a:lnTo>
                  <a:pt x="1228" y="694"/>
                </a:lnTo>
                <a:close/>
                <a:moveTo>
                  <a:pt x="810" y="1024"/>
                </a:moveTo>
                <a:lnTo>
                  <a:pt x="810" y="1024"/>
                </a:lnTo>
                <a:lnTo>
                  <a:pt x="797" y="1026"/>
                </a:lnTo>
                <a:lnTo>
                  <a:pt x="780" y="1026"/>
                </a:lnTo>
                <a:lnTo>
                  <a:pt x="780" y="1026"/>
                </a:lnTo>
                <a:lnTo>
                  <a:pt x="758" y="1026"/>
                </a:lnTo>
                <a:lnTo>
                  <a:pt x="733" y="1028"/>
                </a:lnTo>
                <a:lnTo>
                  <a:pt x="711" y="1034"/>
                </a:lnTo>
                <a:lnTo>
                  <a:pt x="702" y="1037"/>
                </a:lnTo>
                <a:lnTo>
                  <a:pt x="692" y="1043"/>
                </a:lnTo>
                <a:lnTo>
                  <a:pt x="692" y="1043"/>
                </a:lnTo>
                <a:lnTo>
                  <a:pt x="677" y="1054"/>
                </a:lnTo>
                <a:lnTo>
                  <a:pt x="666" y="1065"/>
                </a:lnTo>
                <a:lnTo>
                  <a:pt x="659" y="1077"/>
                </a:lnTo>
                <a:lnTo>
                  <a:pt x="655" y="1090"/>
                </a:lnTo>
                <a:lnTo>
                  <a:pt x="651" y="1101"/>
                </a:lnTo>
                <a:lnTo>
                  <a:pt x="651" y="1112"/>
                </a:lnTo>
                <a:lnTo>
                  <a:pt x="653" y="1129"/>
                </a:lnTo>
                <a:lnTo>
                  <a:pt x="653" y="1131"/>
                </a:lnTo>
                <a:lnTo>
                  <a:pt x="653" y="1131"/>
                </a:lnTo>
                <a:lnTo>
                  <a:pt x="655" y="1140"/>
                </a:lnTo>
                <a:lnTo>
                  <a:pt x="659" y="1148"/>
                </a:lnTo>
                <a:lnTo>
                  <a:pt x="664" y="1153"/>
                </a:lnTo>
                <a:lnTo>
                  <a:pt x="670" y="1161"/>
                </a:lnTo>
                <a:lnTo>
                  <a:pt x="670" y="1161"/>
                </a:lnTo>
                <a:lnTo>
                  <a:pt x="677" y="1164"/>
                </a:lnTo>
                <a:lnTo>
                  <a:pt x="685" y="1166"/>
                </a:lnTo>
                <a:lnTo>
                  <a:pt x="692" y="1168"/>
                </a:lnTo>
                <a:lnTo>
                  <a:pt x="702" y="1168"/>
                </a:lnTo>
                <a:lnTo>
                  <a:pt x="702" y="1168"/>
                </a:lnTo>
                <a:lnTo>
                  <a:pt x="730" y="1166"/>
                </a:lnTo>
                <a:lnTo>
                  <a:pt x="730" y="1166"/>
                </a:lnTo>
                <a:lnTo>
                  <a:pt x="763" y="1168"/>
                </a:lnTo>
                <a:lnTo>
                  <a:pt x="799" y="1174"/>
                </a:lnTo>
                <a:lnTo>
                  <a:pt x="834" y="1183"/>
                </a:lnTo>
                <a:lnTo>
                  <a:pt x="871" y="1194"/>
                </a:lnTo>
                <a:lnTo>
                  <a:pt x="909" y="1211"/>
                </a:lnTo>
                <a:lnTo>
                  <a:pt x="944" y="1228"/>
                </a:lnTo>
                <a:lnTo>
                  <a:pt x="980" y="1248"/>
                </a:lnTo>
                <a:lnTo>
                  <a:pt x="1013" y="1273"/>
                </a:lnTo>
                <a:lnTo>
                  <a:pt x="1013" y="1273"/>
                </a:lnTo>
                <a:lnTo>
                  <a:pt x="1036" y="1291"/>
                </a:lnTo>
                <a:lnTo>
                  <a:pt x="1062" y="1314"/>
                </a:lnTo>
                <a:lnTo>
                  <a:pt x="1088" y="1342"/>
                </a:lnTo>
                <a:lnTo>
                  <a:pt x="1114" y="1373"/>
                </a:lnTo>
                <a:lnTo>
                  <a:pt x="1125" y="1392"/>
                </a:lnTo>
                <a:lnTo>
                  <a:pt x="1136" y="1411"/>
                </a:lnTo>
                <a:lnTo>
                  <a:pt x="1146" y="1431"/>
                </a:lnTo>
                <a:lnTo>
                  <a:pt x="1155" y="1452"/>
                </a:lnTo>
                <a:lnTo>
                  <a:pt x="1161" y="1474"/>
                </a:lnTo>
                <a:lnTo>
                  <a:pt x="1166" y="1497"/>
                </a:lnTo>
                <a:lnTo>
                  <a:pt x="1170" y="1521"/>
                </a:lnTo>
                <a:lnTo>
                  <a:pt x="1172" y="1545"/>
                </a:lnTo>
                <a:lnTo>
                  <a:pt x="1172" y="1545"/>
                </a:lnTo>
                <a:lnTo>
                  <a:pt x="1170" y="1564"/>
                </a:lnTo>
                <a:lnTo>
                  <a:pt x="1170" y="1582"/>
                </a:lnTo>
                <a:lnTo>
                  <a:pt x="1166" y="1601"/>
                </a:lnTo>
                <a:lnTo>
                  <a:pt x="1162" y="1618"/>
                </a:lnTo>
                <a:lnTo>
                  <a:pt x="1153" y="1651"/>
                </a:lnTo>
                <a:lnTo>
                  <a:pt x="1138" y="1683"/>
                </a:lnTo>
                <a:lnTo>
                  <a:pt x="1121" y="1711"/>
                </a:lnTo>
                <a:lnTo>
                  <a:pt x="1103" y="1737"/>
                </a:lnTo>
                <a:lnTo>
                  <a:pt x="1080" y="1762"/>
                </a:lnTo>
                <a:lnTo>
                  <a:pt x="1056" y="1782"/>
                </a:lnTo>
                <a:lnTo>
                  <a:pt x="1030" y="1803"/>
                </a:lnTo>
                <a:lnTo>
                  <a:pt x="1004" y="1819"/>
                </a:lnTo>
                <a:lnTo>
                  <a:pt x="978" y="1834"/>
                </a:lnTo>
                <a:lnTo>
                  <a:pt x="950" y="1847"/>
                </a:lnTo>
                <a:lnTo>
                  <a:pt x="922" y="1859"/>
                </a:lnTo>
                <a:lnTo>
                  <a:pt x="896" y="1868"/>
                </a:lnTo>
                <a:lnTo>
                  <a:pt x="870" y="1874"/>
                </a:lnTo>
                <a:lnTo>
                  <a:pt x="845" y="1879"/>
                </a:lnTo>
                <a:lnTo>
                  <a:pt x="845" y="1879"/>
                </a:lnTo>
                <a:lnTo>
                  <a:pt x="836" y="1881"/>
                </a:lnTo>
                <a:lnTo>
                  <a:pt x="828" y="1885"/>
                </a:lnTo>
                <a:lnTo>
                  <a:pt x="823" y="1888"/>
                </a:lnTo>
                <a:lnTo>
                  <a:pt x="817" y="1894"/>
                </a:lnTo>
                <a:lnTo>
                  <a:pt x="814" y="1900"/>
                </a:lnTo>
                <a:lnTo>
                  <a:pt x="810" y="1907"/>
                </a:lnTo>
                <a:lnTo>
                  <a:pt x="808" y="1915"/>
                </a:lnTo>
                <a:lnTo>
                  <a:pt x="808" y="1924"/>
                </a:lnTo>
                <a:lnTo>
                  <a:pt x="808" y="1924"/>
                </a:lnTo>
                <a:lnTo>
                  <a:pt x="812" y="1991"/>
                </a:lnTo>
                <a:lnTo>
                  <a:pt x="812" y="1991"/>
                </a:lnTo>
                <a:lnTo>
                  <a:pt x="827" y="2381"/>
                </a:lnTo>
                <a:lnTo>
                  <a:pt x="834" y="2637"/>
                </a:lnTo>
                <a:lnTo>
                  <a:pt x="834" y="2637"/>
                </a:lnTo>
                <a:lnTo>
                  <a:pt x="836" y="2644"/>
                </a:lnTo>
                <a:lnTo>
                  <a:pt x="838" y="2652"/>
                </a:lnTo>
                <a:lnTo>
                  <a:pt x="842" y="2659"/>
                </a:lnTo>
                <a:lnTo>
                  <a:pt x="847" y="2665"/>
                </a:lnTo>
                <a:lnTo>
                  <a:pt x="853" y="2670"/>
                </a:lnTo>
                <a:lnTo>
                  <a:pt x="860" y="2674"/>
                </a:lnTo>
                <a:lnTo>
                  <a:pt x="868" y="2676"/>
                </a:lnTo>
                <a:lnTo>
                  <a:pt x="877" y="2676"/>
                </a:lnTo>
                <a:lnTo>
                  <a:pt x="877" y="2676"/>
                </a:lnTo>
                <a:lnTo>
                  <a:pt x="914" y="2678"/>
                </a:lnTo>
                <a:lnTo>
                  <a:pt x="950" y="2683"/>
                </a:lnTo>
                <a:lnTo>
                  <a:pt x="980" y="2691"/>
                </a:lnTo>
                <a:lnTo>
                  <a:pt x="1008" y="2700"/>
                </a:lnTo>
                <a:lnTo>
                  <a:pt x="1032" y="2713"/>
                </a:lnTo>
                <a:lnTo>
                  <a:pt x="1043" y="2721"/>
                </a:lnTo>
                <a:lnTo>
                  <a:pt x="1052" y="2730"/>
                </a:lnTo>
                <a:lnTo>
                  <a:pt x="1062" y="2738"/>
                </a:lnTo>
                <a:lnTo>
                  <a:pt x="1069" y="2749"/>
                </a:lnTo>
                <a:lnTo>
                  <a:pt x="1077" y="2758"/>
                </a:lnTo>
                <a:lnTo>
                  <a:pt x="1082" y="2769"/>
                </a:lnTo>
                <a:lnTo>
                  <a:pt x="1082" y="2769"/>
                </a:lnTo>
                <a:lnTo>
                  <a:pt x="1090" y="2788"/>
                </a:lnTo>
                <a:lnTo>
                  <a:pt x="1093" y="2807"/>
                </a:lnTo>
                <a:lnTo>
                  <a:pt x="1095" y="2823"/>
                </a:lnTo>
                <a:lnTo>
                  <a:pt x="1095" y="2838"/>
                </a:lnTo>
                <a:lnTo>
                  <a:pt x="1095" y="2853"/>
                </a:lnTo>
                <a:lnTo>
                  <a:pt x="1092" y="2866"/>
                </a:lnTo>
                <a:lnTo>
                  <a:pt x="1090" y="2876"/>
                </a:lnTo>
                <a:lnTo>
                  <a:pt x="1086" y="2881"/>
                </a:lnTo>
                <a:lnTo>
                  <a:pt x="1086" y="2881"/>
                </a:lnTo>
                <a:lnTo>
                  <a:pt x="1069" y="2887"/>
                </a:lnTo>
                <a:lnTo>
                  <a:pt x="1037" y="2891"/>
                </a:lnTo>
                <a:lnTo>
                  <a:pt x="995" y="2894"/>
                </a:lnTo>
                <a:lnTo>
                  <a:pt x="937" y="2896"/>
                </a:lnTo>
                <a:lnTo>
                  <a:pt x="937" y="2896"/>
                </a:lnTo>
                <a:lnTo>
                  <a:pt x="937" y="2896"/>
                </a:lnTo>
                <a:lnTo>
                  <a:pt x="886" y="2894"/>
                </a:lnTo>
                <a:lnTo>
                  <a:pt x="838" y="2892"/>
                </a:lnTo>
                <a:lnTo>
                  <a:pt x="789" y="2889"/>
                </a:lnTo>
                <a:lnTo>
                  <a:pt x="745" y="2883"/>
                </a:lnTo>
                <a:lnTo>
                  <a:pt x="745" y="2883"/>
                </a:lnTo>
                <a:lnTo>
                  <a:pt x="731" y="2879"/>
                </a:lnTo>
                <a:lnTo>
                  <a:pt x="720" y="2874"/>
                </a:lnTo>
                <a:lnTo>
                  <a:pt x="711" y="2866"/>
                </a:lnTo>
                <a:lnTo>
                  <a:pt x="702" y="2857"/>
                </a:lnTo>
                <a:lnTo>
                  <a:pt x="702" y="2857"/>
                </a:lnTo>
                <a:lnTo>
                  <a:pt x="698" y="2848"/>
                </a:lnTo>
                <a:lnTo>
                  <a:pt x="692" y="2838"/>
                </a:lnTo>
                <a:lnTo>
                  <a:pt x="687" y="2816"/>
                </a:lnTo>
                <a:lnTo>
                  <a:pt x="681" y="2794"/>
                </a:lnTo>
                <a:lnTo>
                  <a:pt x="679" y="2769"/>
                </a:lnTo>
                <a:lnTo>
                  <a:pt x="679" y="2747"/>
                </a:lnTo>
                <a:lnTo>
                  <a:pt x="681" y="2726"/>
                </a:lnTo>
                <a:lnTo>
                  <a:pt x="685" y="2693"/>
                </a:lnTo>
                <a:lnTo>
                  <a:pt x="685" y="2693"/>
                </a:lnTo>
                <a:lnTo>
                  <a:pt x="687" y="2685"/>
                </a:lnTo>
                <a:lnTo>
                  <a:pt x="687" y="2685"/>
                </a:lnTo>
                <a:lnTo>
                  <a:pt x="689" y="2579"/>
                </a:lnTo>
                <a:lnTo>
                  <a:pt x="690" y="2471"/>
                </a:lnTo>
                <a:lnTo>
                  <a:pt x="690" y="2471"/>
                </a:lnTo>
                <a:lnTo>
                  <a:pt x="694" y="2370"/>
                </a:lnTo>
                <a:lnTo>
                  <a:pt x="696" y="2278"/>
                </a:lnTo>
                <a:lnTo>
                  <a:pt x="694" y="2196"/>
                </a:lnTo>
                <a:lnTo>
                  <a:pt x="692" y="2161"/>
                </a:lnTo>
                <a:lnTo>
                  <a:pt x="689" y="2129"/>
                </a:lnTo>
                <a:lnTo>
                  <a:pt x="683" y="2099"/>
                </a:lnTo>
                <a:lnTo>
                  <a:pt x="677" y="2073"/>
                </a:lnTo>
                <a:lnTo>
                  <a:pt x="668" y="2051"/>
                </a:lnTo>
                <a:lnTo>
                  <a:pt x="659" y="2032"/>
                </a:lnTo>
                <a:lnTo>
                  <a:pt x="648" y="2017"/>
                </a:lnTo>
                <a:lnTo>
                  <a:pt x="640" y="2010"/>
                </a:lnTo>
                <a:lnTo>
                  <a:pt x="633" y="2006"/>
                </a:lnTo>
                <a:lnTo>
                  <a:pt x="625" y="2000"/>
                </a:lnTo>
                <a:lnTo>
                  <a:pt x="616" y="1999"/>
                </a:lnTo>
                <a:lnTo>
                  <a:pt x="606" y="1997"/>
                </a:lnTo>
                <a:lnTo>
                  <a:pt x="597" y="1995"/>
                </a:lnTo>
                <a:lnTo>
                  <a:pt x="597" y="1995"/>
                </a:lnTo>
                <a:lnTo>
                  <a:pt x="593" y="1995"/>
                </a:lnTo>
                <a:lnTo>
                  <a:pt x="593" y="1995"/>
                </a:lnTo>
                <a:lnTo>
                  <a:pt x="584" y="1997"/>
                </a:lnTo>
                <a:lnTo>
                  <a:pt x="575" y="2000"/>
                </a:lnTo>
                <a:lnTo>
                  <a:pt x="564" y="2006"/>
                </a:lnTo>
                <a:lnTo>
                  <a:pt x="552" y="2017"/>
                </a:lnTo>
                <a:lnTo>
                  <a:pt x="552" y="2017"/>
                </a:lnTo>
                <a:lnTo>
                  <a:pt x="547" y="2027"/>
                </a:lnTo>
                <a:lnTo>
                  <a:pt x="543" y="2038"/>
                </a:lnTo>
                <a:lnTo>
                  <a:pt x="534" y="2064"/>
                </a:lnTo>
                <a:lnTo>
                  <a:pt x="524" y="2097"/>
                </a:lnTo>
                <a:lnTo>
                  <a:pt x="519" y="2139"/>
                </a:lnTo>
                <a:lnTo>
                  <a:pt x="513" y="2183"/>
                </a:lnTo>
                <a:lnTo>
                  <a:pt x="508" y="2232"/>
                </a:lnTo>
                <a:lnTo>
                  <a:pt x="504" y="2282"/>
                </a:lnTo>
                <a:lnTo>
                  <a:pt x="500" y="2336"/>
                </a:lnTo>
                <a:lnTo>
                  <a:pt x="498" y="2443"/>
                </a:lnTo>
                <a:lnTo>
                  <a:pt x="498" y="2542"/>
                </a:lnTo>
                <a:lnTo>
                  <a:pt x="500" y="2586"/>
                </a:lnTo>
                <a:lnTo>
                  <a:pt x="504" y="2626"/>
                </a:lnTo>
                <a:lnTo>
                  <a:pt x="508" y="2661"/>
                </a:lnTo>
                <a:lnTo>
                  <a:pt x="511" y="2687"/>
                </a:lnTo>
                <a:lnTo>
                  <a:pt x="511" y="2687"/>
                </a:lnTo>
                <a:lnTo>
                  <a:pt x="519" y="2730"/>
                </a:lnTo>
                <a:lnTo>
                  <a:pt x="524" y="2769"/>
                </a:lnTo>
                <a:lnTo>
                  <a:pt x="526" y="2803"/>
                </a:lnTo>
                <a:lnTo>
                  <a:pt x="524" y="2833"/>
                </a:lnTo>
                <a:lnTo>
                  <a:pt x="521" y="2855"/>
                </a:lnTo>
                <a:lnTo>
                  <a:pt x="517" y="2874"/>
                </a:lnTo>
                <a:lnTo>
                  <a:pt x="509" y="2885"/>
                </a:lnTo>
                <a:lnTo>
                  <a:pt x="504" y="2891"/>
                </a:lnTo>
                <a:lnTo>
                  <a:pt x="500" y="2892"/>
                </a:lnTo>
                <a:lnTo>
                  <a:pt x="500" y="2892"/>
                </a:lnTo>
                <a:lnTo>
                  <a:pt x="474" y="2898"/>
                </a:lnTo>
                <a:lnTo>
                  <a:pt x="437" y="2904"/>
                </a:lnTo>
                <a:lnTo>
                  <a:pt x="392" y="2906"/>
                </a:lnTo>
                <a:lnTo>
                  <a:pt x="338" y="2907"/>
                </a:lnTo>
                <a:lnTo>
                  <a:pt x="338" y="2907"/>
                </a:lnTo>
                <a:lnTo>
                  <a:pt x="269" y="2906"/>
                </a:lnTo>
                <a:lnTo>
                  <a:pt x="211" y="2902"/>
                </a:lnTo>
                <a:lnTo>
                  <a:pt x="168" y="2894"/>
                </a:lnTo>
                <a:lnTo>
                  <a:pt x="153" y="2892"/>
                </a:lnTo>
                <a:lnTo>
                  <a:pt x="144" y="2889"/>
                </a:lnTo>
                <a:lnTo>
                  <a:pt x="144" y="2887"/>
                </a:lnTo>
                <a:lnTo>
                  <a:pt x="144" y="2887"/>
                </a:lnTo>
                <a:lnTo>
                  <a:pt x="131" y="2864"/>
                </a:lnTo>
                <a:lnTo>
                  <a:pt x="125" y="2853"/>
                </a:lnTo>
                <a:lnTo>
                  <a:pt x="123" y="2840"/>
                </a:lnTo>
                <a:lnTo>
                  <a:pt x="121" y="2825"/>
                </a:lnTo>
                <a:lnTo>
                  <a:pt x="123" y="2808"/>
                </a:lnTo>
                <a:lnTo>
                  <a:pt x="129" y="2788"/>
                </a:lnTo>
                <a:lnTo>
                  <a:pt x="136" y="2766"/>
                </a:lnTo>
                <a:lnTo>
                  <a:pt x="136" y="2766"/>
                </a:lnTo>
                <a:lnTo>
                  <a:pt x="140" y="2756"/>
                </a:lnTo>
                <a:lnTo>
                  <a:pt x="147" y="2749"/>
                </a:lnTo>
                <a:lnTo>
                  <a:pt x="155" y="2741"/>
                </a:lnTo>
                <a:lnTo>
                  <a:pt x="162" y="2734"/>
                </a:lnTo>
                <a:lnTo>
                  <a:pt x="185" y="2723"/>
                </a:lnTo>
                <a:lnTo>
                  <a:pt x="211" y="2715"/>
                </a:lnTo>
                <a:lnTo>
                  <a:pt x="237" y="2708"/>
                </a:lnTo>
                <a:lnTo>
                  <a:pt x="265" y="2704"/>
                </a:lnTo>
                <a:lnTo>
                  <a:pt x="293" y="2700"/>
                </a:lnTo>
                <a:lnTo>
                  <a:pt x="317" y="2700"/>
                </a:lnTo>
                <a:lnTo>
                  <a:pt x="317" y="2700"/>
                </a:lnTo>
                <a:lnTo>
                  <a:pt x="317" y="2700"/>
                </a:lnTo>
                <a:lnTo>
                  <a:pt x="317" y="2700"/>
                </a:lnTo>
                <a:lnTo>
                  <a:pt x="327" y="2700"/>
                </a:lnTo>
                <a:lnTo>
                  <a:pt x="334" y="2697"/>
                </a:lnTo>
                <a:lnTo>
                  <a:pt x="341" y="2693"/>
                </a:lnTo>
                <a:lnTo>
                  <a:pt x="347" y="2689"/>
                </a:lnTo>
                <a:lnTo>
                  <a:pt x="347" y="2689"/>
                </a:lnTo>
                <a:lnTo>
                  <a:pt x="353" y="2682"/>
                </a:lnTo>
                <a:lnTo>
                  <a:pt x="356" y="2674"/>
                </a:lnTo>
                <a:lnTo>
                  <a:pt x="360" y="2667"/>
                </a:lnTo>
                <a:lnTo>
                  <a:pt x="360" y="2659"/>
                </a:lnTo>
                <a:lnTo>
                  <a:pt x="360" y="2659"/>
                </a:lnTo>
                <a:lnTo>
                  <a:pt x="362" y="2390"/>
                </a:lnTo>
                <a:lnTo>
                  <a:pt x="366" y="2148"/>
                </a:lnTo>
                <a:lnTo>
                  <a:pt x="371" y="1915"/>
                </a:lnTo>
                <a:lnTo>
                  <a:pt x="371" y="1915"/>
                </a:lnTo>
                <a:lnTo>
                  <a:pt x="371" y="1887"/>
                </a:lnTo>
                <a:lnTo>
                  <a:pt x="373" y="1818"/>
                </a:lnTo>
                <a:lnTo>
                  <a:pt x="381" y="1717"/>
                </a:lnTo>
                <a:lnTo>
                  <a:pt x="386" y="1657"/>
                </a:lnTo>
                <a:lnTo>
                  <a:pt x="394" y="1595"/>
                </a:lnTo>
                <a:lnTo>
                  <a:pt x="403" y="1532"/>
                </a:lnTo>
                <a:lnTo>
                  <a:pt x="414" y="1467"/>
                </a:lnTo>
                <a:lnTo>
                  <a:pt x="429" y="1403"/>
                </a:lnTo>
                <a:lnTo>
                  <a:pt x="446" y="1344"/>
                </a:lnTo>
                <a:lnTo>
                  <a:pt x="457" y="1314"/>
                </a:lnTo>
                <a:lnTo>
                  <a:pt x="467" y="1286"/>
                </a:lnTo>
                <a:lnTo>
                  <a:pt x="478" y="1260"/>
                </a:lnTo>
                <a:lnTo>
                  <a:pt x="491" y="1233"/>
                </a:lnTo>
                <a:lnTo>
                  <a:pt x="504" y="1211"/>
                </a:lnTo>
                <a:lnTo>
                  <a:pt x="519" y="1189"/>
                </a:lnTo>
                <a:lnTo>
                  <a:pt x="534" y="1170"/>
                </a:lnTo>
                <a:lnTo>
                  <a:pt x="549" y="1153"/>
                </a:lnTo>
                <a:lnTo>
                  <a:pt x="549" y="1153"/>
                </a:lnTo>
                <a:lnTo>
                  <a:pt x="556" y="1146"/>
                </a:lnTo>
                <a:lnTo>
                  <a:pt x="560" y="1136"/>
                </a:lnTo>
                <a:lnTo>
                  <a:pt x="564" y="1127"/>
                </a:lnTo>
                <a:lnTo>
                  <a:pt x="567" y="1116"/>
                </a:lnTo>
                <a:lnTo>
                  <a:pt x="569" y="1097"/>
                </a:lnTo>
                <a:lnTo>
                  <a:pt x="571" y="1082"/>
                </a:lnTo>
                <a:lnTo>
                  <a:pt x="571" y="1082"/>
                </a:lnTo>
                <a:lnTo>
                  <a:pt x="569" y="1071"/>
                </a:lnTo>
                <a:lnTo>
                  <a:pt x="567" y="1062"/>
                </a:lnTo>
                <a:lnTo>
                  <a:pt x="562" y="1045"/>
                </a:lnTo>
                <a:lnTo>
                  <a:pt x="552" y="1034"/>
                </a:lnTo>
                <a:lnTo>
                  <a:pt x="545" y="1026"/>
                </a:lnTo>
                <a:lnTo>
                  <a:pt x="545" y="1026"/>
                </a:lnTo>
                <a:lnTo>
                  <a:pt x="536" y="1019"/>
                </a:lnTo>
                <a:lnTo>
                  <a:pt x="526" y="1015"/>
                </a:lnTo>
                <a:lnTo>
                  <a:pt x="504" y="1006"/>
                </a:lnTo>
                <a:lnTo>
                  <a:pt x="504" y="1006"/>
                </a:lnTo>
                <a:lnTo>
                  <a:pt x="504" y="983"/>
                </a:lnTo>
                <a:lnTo>
                  <a:pt x="502" y="961"/>
                </a:lnTo>
                <a:lnTo>
                  <a:pt x="496" y="940"/>
                </a:lnTo>
                <a:lnTo>
                  <a:pt x="491" y="918"/>
                </a:lnTo>
                <a:lnTo>
                  <a:pt x="483" y="898"/>
                </a:lnTo>
                <a:lnTo>
                  <a:pt x="474" y="877"/>
                </a:lnTo>
                <a:lnTo>
                  <a:pt x="463" y="858"/>
                </a:lnTo>
                <a:lnTo>
                  <a:pt x="450" y="840"/>
                </a:lnTo>
                <a:lnTo>
                  <a:pt x="450" y="840"/>
                </a:lnTo>
                <a:lnTo>
                  <a:pt x="431" y="817"/>
                </a:lnTo>
                <a:lnTo>
                  <a:pt x="409" y="799"/>
                </a:lnTo>
                <a:lnTo>
                  <a:pt x="386" y="782"/>
                </a:lnTo>
                <a:lnTo>
                  <a:pt x="362" y="769"/>
                </a:lnTo>
                <a:lnTo>
                  <a:pt x="336" y="758"/>
                </a:lnTo>
                <a:lnTo>
                  <a:pt x="308" y="750"/>
                </a:lnTo>
                <a:lnTo>
                  <a:pt x="280" y="746"/>
                </a:lnTo>
                <a:lnTo>
                  <a:pt x="252" y="744"/>
                </a:lnTo>
                <a:lnTo>
                  <a:pt x="252" y="744"/>
                </a:lnTo>
                <a:lnTo>
                  <a:pt x="226" y="744"/>
                </a:lnTo>
                <a:lnTo>
                  <a:pt x="202" y="748"/>
                </a:lnTo>
                <a:lnTo>
                  <a:pt x="179" y="754"/>
                </a:lnTo>
                <a:lnTo>
                  <a:pt x="155" y="763"/>
                </a:lnTo>
                <a:lnTo>
                  <a:pt x="155" y="763"/>
                </a:lnTo>
                <a:lnTo>
                  <a:pt x="146" y="741"/>
                </a:lnTo>
                <a:lnTo>
                  <a:pt x="138" y="717"/>
                </a:lnTo>
                <a:lnTo>
                  <a:pt x="133" y="692"/>
                </a:lnTo>
                <a:lnTo>
                  <a:pt x="129" y="668"/>
                </a:lnTo>
                <a:lnTo>
                  <a:pt x="125" y="642"/>
                </a:lnTo>
                <a:lnTo>
                  <a:pt x="123" y="616"/>
                </a:lnTo>
                <a:lnTo>
                  <a:pt x="123" y="590"/>
                </a:lnTo>
                <a:lnTo>
                  <a:pt x="125" y="563"/>
                </a:lnTo>
                <a:lnTo>
                  <a:pt x="125" y="563"/>
                </a:lnTo>
                <a:lnTo>
                  <a:pt x="129" y="537"/>
                </a:lnTo>
                <a:lnTo>
                  <a:pt x="133" y="513"/>
                </a:lnTo>
                <a:lnTo>
                  <a:pt x="138" y="489"/>
                </a:lnTo>
                <a:lnTo>
                  <a:pt x="146" y="465"/>
                </a:lnTo>
                <a:lnTo>
                  <a:pt x="153" y="442"/>
                </a:lnTo>
                <a:lnTo>
                  <a:pt x="162" y="418"/>
                </a:lnTo>
                <a:lnTo>
                  <a:pt x="181" y="375"/>
                </a:lnTo>
                <a:lnTo>
                  <a:pt x="205" y="332"/>
                </a:lnTo>
                <a:lnTo>
                  <a:pt x="233" y="293"/>
                </a:lnTo>
                <a:lnTo>
                  <a:pt x="263" y="256"/>
                </a:lnTo>
                <a:lnTo>
                  <a:pt x="297" y="222"/>
                </a:lnTo>
                <a:lnTo>
                  <a:pt x="334" y="192"/>
                </a:lnTo>
                <a:lnTo>
                  <a:pt x="373" y="164"/>
                </a:lnTo>
                <a:lnTo>
                  <a:pt x="414" y="140"/>
                </a:lnTo>
                <a:lnTo>
                  <a:pt x="457" y="121"/>
                </a:lnTo>
                <a:lnTo>
                  <a:pt x="480" y="112"/>
                </a:lnTo>
                <a:lnTo>
                  <a:pt x="504" y="104"/>
                </a:lnTo>
                <a:lnTo>
                  <a:pt x="526" y="99"/>
                </a:lnTo>
                <a:lnTo>
                  <a:pt x="550" y="93"/>
                </a:lnTo>
                <a:lnTo>
                  <a:pt x="575" y="89"/>
                </a:lnTo>
                <a:lnTo>
                  <a:pt x="599" y="86"/>
                </a:lnTo>
                <a:lnTo>
                  <a:pt x="623" y="84"/>
                </a:lnTo>
                <a:lnTo>
                  <a:pt x="648" y="84"/>
                </a:lnTo>
                <a:lnTo>
                  <a:pt x="648" y="84"/>
                </a:lnTo>
                <a:lnTo>
                  <a:pt x="674" y="84"/>
                </a:lnTo>
                <a:lnTo>
                  <a:pt x="700" y="86"/>
                </a:lnTo>
                <a:lnTo>
                  <a:pt x="700" y="86"/>
                </a:lnTo>
                <a:lnTo>
                  <a:pt x="724" y="89"/>
                </a:lnTo>
                <a:lnTo>
                  <a:pt x="750" y="93"/>
                </a:lnTo>
                <a:lnTo>
                  <a:pt x="774" y="101"/>
                </a:lnTo>
                <a:lnTo>
                  <a:pt x="799" y="108"/>
                </a:lnTo>
                <a:lnTo>
                  <a:pt x="823" y="116"/>
                </a:lnTo>
                <a:lnTo>
                  <a:pt x="845" y="127"/>
                </a:lnTo>
                <a:lnTo>
                  <a:pt x="868" y="138"/>
                </a:lnTo>
                <a:lnTo>
                  <a:pt x="890" y="149"/>
                </a:lnTo>
                <a:lnTo>
                  <a:pt x="912" y="164"/>
                </a:lnTo>
                <a:lnTo>
                  <a:pt x="933" y="179"/>
                </a:lnTo>
                <a:lnTo>
                  <a:pt x="954" y="194"/>
                </a:lnTo>
                <a:lnTo>
                  <a:pt x="972" y="213"/>
                </a:lnTo>
                <a:lnTo>
                  <a:pt x="991" y="229"/>
                </a:lnTo>
                <a:lnTo>
                  <a:pt x="1008" y="250"/>
                </a:lnTo>
                <a:lnTo>
                  <a:pt x="1026" y="270"/>
                </a:lnTo>
                <a:lnTo>
                  <a:pt x="1041" y="293"/>
                </a:lnTo>
                <a:lnTo>
                  <a:pt x="1041" y="293"/>
                </a:lnTo>
                <a:lnTo>
                  <a:pt x="1056" y="313"/>
                </a:lnTo>
                <a:lnTo>
                  <a:pt x="1069" y="336"/>
                </a:lnTo>
                <a:lnTo>
                  <a:pt x="1080" y="358"/>
                </a:lnTo>
                <a:lnTo>
                  <a:pt x="1093" y="382"/>
                </a:lnTo>
                <a:lnTo>
                  <a:pt x="1103" y="407"/>
                </a:lnTo>
                <a:lnTo>
                  <a:pt x="1112" y="431"/>
                </a:lnTo>
                <a:lnTo>
                  <a:pt x="1120" y="455"/>
                </a:lnTo>
                <a:lnTo>
                  <a:pt x="1127" y="479"/>
                </a:lnTo>
                <a:lnTo>
                  <a:pt x="1133" y="506"/>
                </a:lnTo>
                <a:lnTo>
                  <a:pt x="1138" y="530"/>
                </a:lnTo>
                <a:lnTo>
                  <a:pt x="1142" y="556"/>
                </a:lnTo>
                <a:lnTo>
                  <a:pt x="1144" y="582"/>
                </a:lnTo>
                <a:lnTo>
                  <a:pt x="1146" y="608"/>
                </a:lnTo>
                <a:lnTo>
                  <a:pt x="1146" y="634"/>
                </a:lnTo>
                <a:lnTo>
                  <a:pt x="1146" y="659"/>
                </a:lnTo>
                <a:lnTo>
                  <a:pt x="1144" y="685"/>
                </a:lnTo>
                <a:lnTo>
                  <a:pt x="1144" y="685"/>
                </a:lnTo>
                <a:lnTo>
                  <a:pt x="1140" y="709"/>
                </a:lnTo>
                <a:lnTo>
                  <a:pt x="1136" y="731"/>
                </a:lnTo>
                <a:lnTo>
                  <a:pt x="1131" y="754"/>
                </a:lnTo>
                <a:lnTo>
                  <a:pt x="1125" y="774"/>
                </a:lnTo>
                <a:lnTo>
                  <a:pt x="1118" y="795"/>
                </a:lnTo>
                <a:lnTo>
                  <a:pt x="1110" y="815"/>
                </a:lnTo>
                <a:lnTo>
                  <a:pt x="1101" y="834"/>
                </a:lnTo>
                <a:lnTo>
                  <a:pt x="1092" y="853"/>
                </a:lnTo>
                <a:lnTo>
                  <a:pt x="1080" y="870"/>
                </a:lnTo>
                <a:lnTo>
                  <a:pt x="1067" y="886"/>
                </a:lnTo>
                <a:lnTo>
                  <a:pt x="1054" y="903"/>
                </a:lnTo>
                <a:lnTo>
                  <a:pt x="1041" y="918"/>
                </a:lnTo>
                <a:lnTo>
                  <a:pt x="1026" y="931"/>
                </a:lnTo>
                <a:lnTo>
                  <a:pt x="1011" y="944"/>
                </a:lnTo>
                <a:lnTo>
                  <a:pt x="995" y="957"/>
                </a:lnTo>
                <a:lnTo>
                  <a:pt x="978" y="968"/>
                </a:lnTo>
                <a:lnTo>
                  <a:pt x="978" y="968"/>
                </a:lnTo>
                <a:lnTo>
                  <a:pt x="959" y="978"/>
                </a:lnTo>
                <a:lnTo>
                  <a:pt x="940" y="987"/>
                </a:lnTo>
                <a:lnTo>
                  <a:pt x="899" y="1004"/>
                </a:lnTo>
                <a:lnTo>
                  <a:pt x="856" y="1015"/>
                </a:lnTo>
                <a:lnTo>
                  <a:pt x="810" y="1024"/>
                </a:lnTo>
                <a:lnTo>
                  <a:pt x="810" y="1024"/>
                </a:lnTo>
                <a:close/>
                <a:moveTo>
                  <a:pt x="297" y="1196"/>
                </a:moveTo>
                <a:lnTo>
                  <a:pt x="297" y="1196"/>
                </a:lnTo>
                <a:lnTo>
                  <a:pt x="304" y="1241"/>
                </a:lnTo>
                <a:lnTo>
                  <a:pt x="308" y="1288"/>
                </a:lnTo>
                <a:lnTo>
                  <a:pt x="310" y="1334"/>
                </a:lnTo>
                <a:lnTo>
                  <a:pt x="308" y="1381"/>
                </a:lnTo>
                <a:lnTo>
                  <a:pt x="304" y="1426"/>
                </a:lnTo>
                <a:lnTo>
                  <a:pt x="299" y="1444"/>
                </a:lnTo>
                <a:lnTo>
                  <a:pt x="295" y="1465"/>
                </a:lnTo>
                <a:lnTo>
                  <a:pt x="289" y="1482"/>
                </a:lnTo>
                <a:lnTo>
                  <a:pt x="282" y="1498"/>
                </a:lnTo>
                <a:lnTo>
                  <a:pt x="274" y="1513"/>
                </a:lnTo>
                <a:lnTo>
                  <a:pt x="265" y="1526"/>
                </a:lnTo>
                <a:lnTo>
                  <a:pt x="265" y="1526"/>
                </a:lnTo>
                <a:lnTo>
                  <a:pt x="252" y="1539"/>
                </a:lnTo>
                <a:lnTo>
                  <a:pt x="237" y="1549"/>
                </a:lnTo>
                <a:lnTo>
                  <a:pt x="220" y="1554"/>
                </a:lnTo>
                <a:lnTo>
                  <a:pt x="202" y="1556"/>
                </a:lnTo>
                <a:lnTo>
                  <a:pt x="202" y="1556"/>
                </a:lnTo>
                <a:lnTo>
                  <a:pt x="202" y="1556"/>
                </a:lnTo>
                <a:lnTo>
                  <a:pt x="179" y="1554"/>
                </a:lnTo>
                <a:lnTo>
                  <a:pt x="179" y="1554"/>
                </a:lnTo>
                <a:lnTo>
                  <a:pt x="155" y="1547"/>
                </a:lnTo>
                <a:lnTo>
                  <a:pt x="146" y="1543"/>
                </a:lnTo>
                <a:lnTo>
                  <a:pt x="136" y="1538"/>
                </a:lnTo>
                <a:lnTo>
                  <a:pt x="127" y="1532"/>
                </a:lnTo>
                <a:lnTo>
                  <a:pt x="119" y="1526"/>
                </a:lnTo>
                <a:lnTo>
                  <a:pt x="112" y="1519"/>
                </a:lnTo>
                <a:lnTo>
                  <a:pt x="106" y="1510"/>
                </a:lnTo>
                <a:lnTo>
                  <a:pt x="106" y="1510"/>
                </a:lnTo>
                <a:lnTo>
                  <a:pt x="99" y="1495"/>
                </a:lnTo>
                <a:lnTo>
                  <a:pt x="95" y="1476"/>
                </a:lnTo>
                <a:lnTo>
                  <a:pt x="91" y="1459"/>
                </a:lnTo>
                <a:lnTo>
                  <a:pt x="91" y="1439"/>
                </a:lnTo>
                <a:lnTo>
                  <a:pt x="93" y="1420"/>
                </a:lnTo>
                <a:lnTo>
                  <a:pt x="95" y="1400"/>
                </a:lnTo>
                <a:lnTo>
                  <a:pt x="99" y="1381"/>
                </a:lnTo>
                <a:lnTo>
                  <a:pt x="105" y="1364"/>
                </a:lnTo>
                <a:lnTo>
                  <a:pt x="105" y="1364"/>
                </a:lnTo>
                <a:lnTo>
                  <a:pt x="131" y="1273"/>
                </a:lnTo>
                <a:lnTo>
                  <a:pt x="131" y="1273"/>
                </a:lnTo>
                <a:lnTo>
                  <a:pt x="162" y="1174"/>
                </a:lnTo>
                <a:lnTo>
                  <a:pt x="162" y="1174"/>
                </a:lnTo>
                <a:lnTo>
                  <a:pt x="164" y="1161"/>
                </a:lnTo>
                <a:lnTo>
                  <a:pt x="162" y="1148"/>
                </a:lnTo>
                <a:lnTo>
                  <a:pt x="157" y="1136"/>
                </a:lnTo>
                <a:lnTo>
                  <a:pt x="147" y="1127"/>
                </a:lnTo>
                <a:lnTo>
                  <a:pt x="147" y="1127"/>
                </a:lnTo>
                <a:lnTo>
                  <a:pt x="133" y="1114"/>
                </a:lnTo>
                <a:lnTo>
                  <a:pt x="119" y="1099"/>
                </a:lnTo>
                <a:lnTo>
                  <a:pt x="119" y="1099"/>
                </a:lnTo>
                <a:lnTo>
                  <a:pt x="110" y="1086"/>
                </a:lnTo>
                <a:lnTo>
                  <a:pt x="101" y="1073"/>
                </a:lnTo>
                <a:lnTo>
                  <a:pt x="95" y="1058"/>
                </a:lnTo>
                <a:lnTo>
                  <a:pt x="90" y="1041"/>
                </a:lnTo>
                <a:lnTo>
                  <a:pt x="86" y="1026"/>
                </a:lnTo>
                <a:lnTo>
                  <a:pt x="84" y="1009"/>
                </a:lnTo>
                <a:lnTo>
                  <a:pt x="84" y="993"/>
                </a:lnTo>
                <a:lnTo>
                  <a:pt x="84" y="976"/>
                </a:lnTo>
                <a:lnTo>
                  <a:pt x="84" y="976"/>
                </a:lnTo>
                <a:lnTo>
                  <a:pt x="88" y="959"/>
                </a:lnTo>
                <a:lnTo>
                  <a:pt x="91" y="944"/>
                </a:lnTo>
                <a:lnTo>
                  <a:pt x="97" y="929"/>
                </a:lnTo>
                <a:lnTo>
                  <a:pt x="105" y="914"/>
                </a:lnTo>
                <a:lnTo>
                  <a:pt x="114" y="899"/>
                </a:lnTo>
                <a:lnTo>
                  <a:pt x="123" y="886"/>
                </a:lnTo>
                <a:lnTo>
                  <a:pt x="134" y="875"/>
                </a:lnTo>
                <a:lnTo>
                  <a:pt x="147" y="864"/>
                </a:lnTo>
                <a:lnTo>
                  <a:pt x="147" y="864"/>
                </a:lnTo>
                <a:lnTo>
                  <a:pt x="159" y="856"/>
                </a:lnTo>
                <a:lnTo>
                  <a:pt x="172" y="849"/>
                </a:lnTo>
                <a:lnTo>
                  <a:pt x="183" y="842"/>
                </a:lnTo>
                <a:lnTo>
                  <a:pt x="196" y="838"/>
                </a:lnTo>
                <a:lnTo>
                  <a:pt x="209" y="832"/>
                </a:lnTo>
                <a:lnTo>
                  <a:pt x="224" y="830"/>
                </a:lnTo>
                <a:lnTo>
                  <a:pt x="237" y="828"/>
                </a:lnTo>
                <a:lnTo>
                  <a:pt x="252" y="828"/>
                </a:lnTo>
                <a:lnTo>
                  <a:pt x="252" y="828"/>
                </a:lnTo>
                <a:lnTo>
                  <a:pt x="271" y="828"/>
                </a:lnTo>
                <a:lnTo>
                  <a:pt x="289" y="832"/>
                </a:lnTo>
                <a:lnTo>
                  <a:pt x="308" y="838"/>
                </a:lnTo>
                <a:lnTo>
                  <a:pt x="325" y="845"/>
                </a:lnTo>
                <a:lnTo>
                  <a:pt x="341" y="855"/>
                </a:lnTo>
                <a:lnTo>
                  <a:pt x="356" y="864"/>
                </a:lnTo>
                <a:lnTo>
                  <a:pt x="371" y="877"/>
                </a:lnTo>
                <a:lnTo>
                  <a:pt x="384" y="892"/>
                </a:lnTo>
                <a:lnTo>
                  <a:pt x="384" y="892"/>
                </a:lnTo>
                <a:lnTo>
                  <a:pt x="394" y="905"/>
                </a:lnTo>
                <a:lnTo>
                  <a:pt x="401" y="920"/>
                </a:lnTo>
                <a:lnTo>
                  <a:pt x="409" y="935"/>
                </a:lnTo>
                <a:lnTo>
                  <a:pt x="414" y="950"/>
                </a:lnTo>
                <a:lnTo>
                  <a:pt x="416" y="967"/>
                </a:lnTo>
                <a:lnTo>
                  <a:pt x="420" y="983"/>
                </a:lnTo>
                <a:lnTo>
                  <a:pt x="420" y="998"/>
                </a:lnTo>
                <a:lnTo>
                  <a:pt x="418" y="1015"/>
                </a:lnTo>
                <a:lnTo>
                  <a:pt x="418" y="1015"/>
                </a:lnTo>
                <a:lnTo>
                  <a:pt x="416" y="1032"/>
                </a:lnTo>
                <a:lnTo>
                  <a:pt x="411" y="1049"/>
                </a:lnTo>
                <a:lnTo>
                  <a:pt x="405" y="1064"/>
                </a:lnTo>
                <a:lnTo>
                  <a:pt x="397" y="1079"/>
                </a:lnTo>
                <a:lnTo>
                  <a:pt x="390" y="1092"/>
                </a:lnTo>
                <a:lnTo>
                  <a:pt x="379" y="1105"/>
                </a:lnTo>
                <a:lnTo>
                  <a:pt x="368" y="1118"/>
                </a:lnTo>
                <a:lnTo>
                  <a:pt x="356" y="1127"/>
                </a:lnTo>
                <a:lnTo>
                  <a:pt x="356" y="1127"/>
                </a:lnTo>
                <a:lnTo>
                  <a:pt x="340" y="1140"/>
                </a:lnTo>
                <a:lnTo>
                  <a:pt x="321" y="1149"/>
                </a:lnTo>
                <a:lnTo>
                  <a:pt x="321" y="1149"/>
                </a:lnTo>
                <a:lnTo>
                  <a:pt x="313" y="1153"/>
                </a:lnTo>
                <a:lnTo>
                  <a:pt x="308" y="1157"/>
                </a:lnTo>
                <a:lnTo>
                  <a:pt x="304" y="1163"/>
                </a:lnTo>
                <a:lnTo>
                  <a:pt x="300" y="1168"/>
                </a:lnTo>
                <a:lnTo>
                  <a:pt x="297" y="1176"/>
                </a:lnTo>
                <a:lnTo>
                  <a:pt x="297" y="1181"/>
                </a:lnTo>
                <a:lnTo>
                  <a:pt x="295" y="1189"/>
                </a:lnTo>
                <a:lnTo>
                  <a:pt x="297" y="1196"/>
                </a:lnTo>
                <a:lnTo>
                  <a:pt x="297" y="1196"/>
                </a:lnTo>
                <a:close/>
                <a:moveTo>
                  <a:pt x="384" y="1211"/>
                </a:moveTo>
                <a:lnTo>
                  <a:pt x="384" y="1211"/>
                </a:lnTo>
                <a:lnTo>
                  <a:pt x="407" y="1194"/>
                </a:lnTo>
                <a:lnTo>
                  <a:pt x="407" y="1194"/>
                </a:lnTo>
                <a:lnTo>
                  <a:pt x="427" y="1176"/>
                </a:lnTo>
                <a:lnTo>
                  <a:pt x="427" y="1176"/>
                </a:lnTo>
                <a:lnTo>
                  <a:pt x="409" y="1215"/>
                </a:lnTo>
                <a:lnTo>
                  <a:pt x="390" y="1256"/>
                </a:lnTo>
                <a:lnTo>
                  <a:pt x="390" y="1256"/>
                </a:lnTo>
                <a:lnTo>
                  <a:pt x="384" y="1211"/>
                </a:lnTo>
                <a:lnTo>
                  <a:pt x="384" y="1211"/>
                </a:lnTo>
                <a:close/>
                <a:moveTo>
                  <a:pt x="606" y="2469"/>
                </a:moveTo>
                <a:lnTo>
                  <a:pt x="606" y="2469"/>
                </a:lnTo>
                <a:lnTo>
                  <a:pt x="605" y="2575"/>
                </a:lnTo>
                <a:lnTo>
                  <a:pt x="603" y="2682"/>
                </a:lnTo>
                <a:lnTo>
                  <a:pt x="603" y="2682"/>
                </a:lnTo>
                <a:lnTo>
                  <a:pt x="599" y="2700"/>
                </a:lnTo>
                <a:lnTo>
                  <a:pt x="599" y="2700"/>
                </a:lnTo>
                <a:lnTo>
                  <a:pt x="593" y="2670"/>
                </a:lnTo>
                <a:lnTo>
                  <a:pt x="593" y="2670"/>
                </a:lnTo>
                <a:lnTo>
                  <a:pt x="590" y="2648"/>
                </a:lnTo>
                <a:lnTo>
                  <a:pt x="586" y="2620"/>
                </a:lnTo>
                <a:lnTo>
                  <a:pt x="582" y="2558"/>
                </a:lnTo>
                <a:lnTo>
                  <a:pt x="582" y="2488"/>
                </a:lnTo>
                <a:lnTo>
                  <a:pt x="582" y="2409"/>
                </a:lnTo>
                <a:lnTo>
                  <a:pt x="586" y="2331"/>
                </a:lnTo>
                <a:lnTo>
                  <a:pt x="590" y="2256"/>
                </a:lnTo>
                <a:lnTo>
                  <a:pt x="597" y="2187"/>
                </a:lnTo>
                <a:lnTo>
                  <a:pt x="605" y="2131"/>
                </a:lnTo>
                <a:lnTo>
                  <a:pt x="605" y="2131"/>
                </a:lnTo>
                <a:lnTo>
                  <a:pt x="608" y="2163"/>
                </a:lnTo>
                <a:lnTo>
                  <a:pt x="610" y="2202"/>
                </a:lnTo>
                <a:lnTo>
                  <a:pt x="610" y="2290"/>
                </a:lnTo>
                <a:lnTo>
                  <a:pt x="610" y="2381"/>
                </a:lnTo>
                <a:lnTo>
                  <a:pt x="606" y="2469"/>
                </a:lnTo>
                <a:lnTo>
                  <a:pt x="606" y="2469"/>
                </a:lnTo>
                <a:close/>
              </a:path>
            </a:pathLst>
          </a:custGeom>
          <a:solidFill>
            <a:srgbClr val="000000">
              <a:lumMod val="75000"/>
              <a:lumOff val="25000"/>
            </a:srgbClr>
          </a:solidFill>
          <a:ln>
            <a:noFill/>
          </a:ln>
        </p:spPr>
        <p:txBody>
          <a:bodyPr lIns="85041" tIns="44221" rIns="85041" bIns="44221" anchor="ctr">
            <a:normAutofit/>
          </a:bodyPr>
          <a:lstStyle/>
          <a:p>
            <a:pPr algn="ctr">
              <a:lnSpc>
                <a:spcPct val="13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任意多边形 34"/>
          <p:cNvSpPr/>
          <p:nvPr>
            <p:custDataLst>
              <p:tags r:id="rId9"/>
            </p:custDataLst>
          </p:nvPr>
        </p:nvSpPr>
        <p:spPr bwMode="auto">
          <a:xfrm>
            <a:off x="5752255" y="5212702"/>
            <a:ext cx="43783" cy="60984"/>
          </a:xfrm>
          <a:custGeom>
            <a:avLst/>
            <a:gdLst>
              <a:gd name="T0" fmla="*/ 6 w 280"/>
              <a:gd name="T1" fmla="*/ 71 h 390"/>
              <a:gd name="T2" fmla="*/ 6 w 280"/>
              <a:gd name="T3" fmla="*/ 75 h 390"/>
              <a:gd name="T4" fmla="*/ 30 w 280"/>
              <a:gd name="T5" fmla="*/ 205 h 390"/>
              <a:gd name="T6" fmla="*/ 53 w 280"/>
              <a:gd name="T7" fmla="*/ 355 h 390"/>
              <a:gd name="T8" fmla="*/ 54 w 280"/>
              <a:gd name="T9" fmla="*/ 362 h 390"/>
              <a:gd name="T10" fmla="*/ 64 w 280"/>
              <a:gd name="T11" fmla="*/ 379 h 390"/>
              <a:gd name="T12" fmla="*/ 71 w 280"/>
              <a:gd name="T13" fmla="*/ 385 h 390"/>
              <a:gd name="T14" fmla="*/ 94 w 280"/>
              <a:gd name="T15" fmla="*/ 390 h 390"/>
              <a:gd name="T16" fmla="*/ 107 w 280"/>
              <a:gd name="T17" fmla="*/ 388 h 390"/>
              <a:gd name="T18" fmla="*/ 133 w 280"/>
              <a:gd name="T19" fmla="*/ 379 h 390"/>
              <a:gd name="T20" fmla="*/ 176 w 280"/>
              <a:gd name="T21" fmla="*/ 360 h 390"/>
              <a:gd name="T22" fmla="*/ 211 w 280"/>
              <a:gd name="T23" fmla="*/ 338 h 390"/>
              <a:gd name="T24" fmla="*/ 237 w 280"/>
              <a:gd name="T25" fmla="*/ 315 h 390"/>
              <a:gd name="T26" fmla="*/ 256 w 280"/>
              <a:gd name="T27" fmla="*/ 293 h 390"/>
              <a:gd name="T28" fmla="*/ 269 w 280"/>
              <a:gd name="T29" fmla="*/ 271 h 390"/>
              <a:gd name="T30" fmla="*/ 278 w 280"/>
              <a:gd name="T31" fmla="*/ 239 h 390"/>
              <a:gd name="T32" fmla="*/ 280 w 280"/>
              <a:gd name="T33" fmla="*/ 218 h 390"/>
              <a:gd name="T34" fmla="*/ 275 w 280"/>
              <a:gd name="T35" fmla="*/ 179 h 390"/>
              <a:gd name="T36" fmla="*/ 263 w 280"/>
              <a:gd name="T37" fmla="*/ 144 h 390"/>
              <a:gd name="T38" fmla="*/ 245 w 280"/>
              <a:gd name="T39" fmla="*/ 110 h 390"/>
              <a:gd name="T40" fmla="*/ 219 w 280"/>
              <a:gd name="T41" fmla="*/ 80 h 390"/>
              <a:gd name="T42" fmla="*/ 187 w 280"/>
              <a:gd name="T43" fmla="*/ 54 h 390"/>
              <a:gd name="T44" fmla="*/ 148 w 280"/>
              <a:gd name="T45" fmla="*/ 32 h 390"/>
              <a:gd name="T46" fmla="*/ 103 w 280"/>
              <a:gd name="T47" fmla="*/ 15 h 390"/>
              <a:gd name="T48" fmla="*/ 51 w 280"/>
              <a:gd name="T49" fmla="*/ 2 h 390"/>
              <a:gd name="T50" fmla="*/ 41 w 280"/>
              <a:gd name="T51" fmla="*/ 0 h 390"/>
              <a:gd name="T52" fmla="*/ 21 w 280"/>
              <a:gd name="T53" fmla="*/ 6 h 390"/>
              <a:gd name="T54" fmla="*/ 13 w 280"/>
              <a:gd name="T55" fmla="*/ 13 h 390"/>
              <a:gd name="T56" fmla="*/ 2 w 280"/>
              <a:gd name="T57" fmla="*/ 30 h 390"/>
              <a:gd name="T58" fmla="*/ 2 w 280"/>
              <a:gd name="T59" fmla="*/ 50 h 390"/>
              <a:gd name="T60" fmla="*/ 6 w 280"/>
              <a:gd name="T61" fmla="*/ 71 h 390"/>
              <a:gd name="T62" fmla="*/ 129 w 280"/>
              <a:gd name="T63" fmla="*/ 289 h 390"/>
              <a:gd name="T64" fmla="*/ 114 w 280"/>
              <a:gd name="T65" fmla="*/ 192 h 390"/>
              <a:gd name="T66" fmla="*/ 97 w 280"/>
              <a:gd name="T67" fmla="*/ 103 h 390"/>
              <a:gd name="T68" fmla="*/ 140 w 280"/>
              <a:gd name="T69" fmla="*/ 123 h 390"/>
              <a:gd name="T70" fmla="*/ 170 w 280"/>
              <a:gd name="T71" fmla="*/ 151 h 390"/>
              <a:gd name="T72" fmla="*/ 189 w 280"/>
              <a:gd name="T73" fmla="*/ 183 h 390"/>
              <a:gd name="T74" fmla="*/ 196 w 280"/>
              <a:gd name="T75" fmla="*/ 220 h 390"/>
              <a:gd name="T76" fmla="*/ 194 w 280"/>
              <a:gd name="T77" fmla="*/ 231 h 390"/>
              <a:gd name="T78" fmla="*/ 183 w 280"/>
              <a:gd name="T79" fmla="*/ 252 h 390"/>
              <a:gd name="T80" fmla="*/ 165 w 280"/>
              <a:gd name="T81" fmla="*/ 269 h 390"/>
              <a:gd name="T82" fmla="*/ 129 w 280"/>
              <a:gd name="T83" fmla="*/ 289 h 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80" h="390">
                <a:moveTo>
                  <a:pt x="6" y="71"/>
                </a:moveTo>
                <a:lnTo>
                  <a:pt x="6" y="71"/>
                </a:lnTo>
                <a:lnTo>
                  <a:pt x="6" y="75"/>
                </a:lnTo>
                <a:lnTo>
                  <a:pt x="6" y="75"/>
                </a:lnTo>
                <a:lnTo>
                  <a:pt x="19" y="136"/>
                </a:lnTo>
                <a:lnTo>
                  <a:pt x="30" y="205"/>
                </a:lnTo>
                <a:lnTo>
                  <a:pt x="41" y="276"/>
                </a:lnTo>
                <a:lnTo>
                  <a:pt x="53" y="355"/>
                </a:lnTo>
                <a:lnTo>
                  <a:pt x="53" y="355"/>
                </a:lnTo>
                <a:lnTo>
                  <a:pt x="54" y="362"/>
                </a:lnTo>
                <a:lnTo>
                  <a:pt x="58" y="371"/>
                </a:lnTo>
                <a:lnTo>
                  <a:pt x="64" y="379"/>
                </a:lnTo>
                <a:lnTo>
                  <a:pt x="71" y="385"/>
                </a:lnTo>
                <a:lnTo>
                  <a:pt x="71" y="385"/>
                </a:lnTo>
                <a:lnTo>
                  <a:pt x="82" y="388"/>
                </a:lnTo>
                <a:lnTo>
                  <a:pt x="94" y="390"/>
                </a:lnTo>
                <a:lnTo>
                  <a:pt x="94" y="390"/>
                </a:lnTo>
                <a:lnTo>
                  <a:pt x="107" y="388"/>
                </a:lnTo>
                <a:lnTo>
                  <a:pt x="107" y="388"/>
                </a:lnTo>
                <a:lnTo>
                  <a:pt x="133" y="379"/>
                </a:lnTo>
                <a:lnTo>
                  <a:pt x="155" y="370"/>
                </a:lnTo>
                <a:lnTo>
                  <a:pt x="176" y="360"/>
                </a:lnTo>
                <a:lnTo>
                  <a:pt x="194" y="349"/>
                </a:lnTo>
                <a:lnTo>
                  <a:pt x="211" y="338"/>
                </a:lnTo>
                <a:lnTo>
                  <a:pt x="226" y="327"/>
                </a:lnTo>
                <a:lnTo>
                  <a:pt x="237" y="315"/>
                </a:lnTo>
                <a:lnTo>
                  <a:pt x="249" y="304"/>
                </a:lnTo>
                <a:lnTo>
                  <a:pt x="256" y="293"/>
                </a:lnTo>
                <a:lnTo>
                  <a:pt x="263" y="282"/>
                </a:lnTo>
                <a:lnTo>
                  <a:pt x="269" y="271"/>
                </a:lnTo>
                <a:lnTo>
                  <a:pt x="273" y="259"/>
                </a:lnTo>
                <a:lnTo>
                  <a:pt x="278" y="239"/>
                </a:lnTo>
                <a:lnTo>
                  <a:pt x="280" y="218"/>
                </a:lnTo>
                <a:lnTo>
                  <a:pt x="280" y="218"/>
                </a:lnTo>
                <a:lnTo>
                  <a:pt x="278" y="200"/>
                </a:lnTo>
                <a:lnTo>
                  <a:pt x="275" y="179"/>
                </a:lnTo>
                <a:lnTo>
                  <a:pt x="271" y="161"/>
                </a:lnTo>
                <a:lnTo>
                  <a:pt x="263" y="144"/>
                </a:lnTo>
                <a:lnTo>
                  <a:pt x="254" y="125"/>
                </a:lnTo>
                <a:lnTo>
                  <a:pt x="245" y="110"/>
                </a:lnTo>
                <a:lnTo>
                  <a:pt x="234" y="95"/>
                </a:lnTo>
                <a:lnTo>
                  <a:pt x="219" y="80"/>
                </a:lnTo>
                <a:lnTo>
                  <a:pt x="204" y="67"/>
                </a:lnTo>
                <a:lnTo>
                  <a:pt x="187" y="54"/>
                </a:lnTo>
                <a:lnTo>
                  <a:pt x="168" y="43"/>
                </a:lnTo>
                <a:lnTo>
                  <a:pt x="148" y="32"/>
                </a:lnTo>
                <a:lnTo>
                  <a:pt x="125" y="22"/>
                </a:lnTo>
                <a:lnTo>
                  <a:pt x="103" y="15"/>
                </a:lnTo>
                <a:lnTo>
                  <a:pt x="79" y="8"/>
                </a:lnTo>
                <a:lnTo>
                  <a:pt x="51" y="2"/>
                </a:lnTo>
                <a:lnTo>
                  <a:pt x="51" y="2"/>
                </a:lnTo>
                <a:lnTo>
                  <a:pt x="41" y="0"/>
                </a:lnTo>
                <a:lnTo>
                  <a:pt x="30" y="2"/>
                </a:lnTo>
                <a:lnTo>
                  <a:pt x="21" y="6"/>
                </a:lnTo>
                <a:lnTo>
                  <a:pt x="13" y="13"/>
                </a:lnTo>
                <a:lnTo>
                  <a:pt x="13" y="13"/>
                </a:lnTo>
                <a:lnTo>
                  <a:pt x="8" y="21"/>
                </a:lnTo>
                <a:lnTo>
                  <a:pt x="2" y="30"/>
                </a:lnTo>
                <a:lnTo>
                  <a:pt x="0" y="39"/>
                </a:lnTo>
                <a:lnTo>
                  <a:pt x="2" y="50"/>
                </a:lnTo>
                <a:lnTo>
                  <a:pt x="2" y="50"/>
                </a:lnTo>
                <a:lnTo>
                  <a:pt x="6" y="71"/>
                </a:lnTo>
                <a:lnTo>
                  <a:pt x="6" y="71"/>
                </a:lnTo>
                <a:close/>
                <a:moveTo>
                  <a:pt x="129" y="289"/>
                </a:moveTo>
                <a:lnTo>
                  <a:pt x="129" y="289"/>
                </a:lnTo>
                <a:lnTo>
                  <a:pt x="114" y="192"/>
                </a:lnTo>
                <a:lnTo>
                  <a:pt x="97" y="103"/>
                </a:lnTo>
                <a:lnTo>
                  <a:pt x="97" y="103"/>
                </a:lnTo>
                <a:lnTo>
                  <a:pt x="120" y="112"/>
                </a:lnTo>
                <a:lnTo>
                  <a:pt x="140" y="123"/>
                </a:lnTo>
                <a:lnTo>
                  <a:pt x="157" y="136"/>
                </a:lnTo>
                <a:lnTo>
                  <a:pt x="170" y="151"/>
                </a:lnTo>
                <a:lnTo>
                  <a:pt x="181" y="166"/>
                </a:lnTo>
                <a:lnTo>
                  <a:pt x="189" y="183"/>
                </a:lnTo>
                <a:lnTo>
                  <a:pt x="194" y="202"/>
                </a:lnTo>
                <a:lnTo>
                  <a:pt x="196" y="220"/>
                </a:lnTo>
                <a:lnTo>
                  <a:pt x="196" y="220"/>
                </a:lnTo>
                <a:lnTo>
                  <a:pt x="194" y="231"/>
                </a:lnTo>
                <a:lnTo>
                  <a:pt x="191" y="241"/>
                </a:lnTo>
                <a:lnTo>
                  <a:pt x="183" y="252"/>
                </a:lnTo>
                <a:lnTo>
                  <a:pt x="174" y="259"/>
                </a:lnTo>
                <a:lnTo>
                  <a:pt x="165" y="269"/>
                </a:lnTo>
                <a:lnTo>
                  <a:pt x="153" y="276"/>
                </a:lnTo>
                <a:lnTo>
                  <a:pt x="129" y="289"/>
                </a:lnTo>
                <a:lnTo>
                  <a:pt x="129" y="289"/>
                </a:lnTo>
                <a:close/>
              </a:path>
            </a:pathLst>
          </a:custGeom>
          <a:solidFill>
            <a:srgbClr val="000000">
              <a:lumMod val="75000"/>
              <a:lumOff val="25000"/>
            </a:srgbClr>
          </a:solidFill>
          <a:ln>
            <a:noFill/>
          </a:ln>
        </p:spPr>
        <p:txBody>
          <a:bodyPr lIns="85041" tIns="44221" rIns="85041" bIns="44221" anchor="ctr">
            <a:normAutofit fontScale="25000" lnSpcReduction="20000"/>
          </a:bodyPr>
          <a:lstStyle/>
          <a:p>
            <a:pPr algn="ctr">
              <a:lnSpc>
                <a:spcPct val="13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任意多边形 15"/>
          <p:cNvSpPr/>
          <p:nvPr>
            <p:custDataLst>
              <p:tags r:id="rId10"/>
            </p:custDataLst>
          </p:nvPr>
        </p:nvSpPr>
        <p:spPr bwMode="auto">
          <a:xfrm>
            <a:off x="5672819" y="5063838"/>
            <a:ext cx="20015" cy="31899"/>
          </a:xfrm>
          <a:custGeom>
            <a:avLst/>
            <a:gdLst>
              <a:gd name="T0" fmla="*/ 71 w 127"/>
              <a:gd name="T1" fmla="*/ 0 h 204"/>
              <a:gd name="T2" fmla="*/ 71 w 127"/>
              <a:gd name="T3" fmla="*/ 0 h 204"/>
              <a:gd name="T4" fmla="*/ 58 w 127"/>
              <a:gd name="T5" fmla="*/ 0 h 204"/>
              <a:gd name="T6" fmla="*/ 46 w 127"/>
              <a:gd name="T7" fmla="*/ 4 h 204"/>
              <a:gd name="T8" fmla="*/ 35 w 127"/>
              <a:gd name="T9" fmla="*/ 10 h 204"/>
              <a:gd name="T10" fmla="*/ 26 w 127"/>
              <a:gd name="T11" fmla="*/ 15 h 204"/>
              <a:gd name="T12" fmla="*/ 18 w 127"/>
              <a:gd name="T13" fmla="*/ 25 h 204"/>
              <a:gd name="T14" fmla="*/ 11 w 127"/>
              <a:gd name="T15" fmla="*/ 34 h 204"/>
              <a:gd name="T16" fmla="*/ 7 w 127"/>
              <a:gd name="T17" fmla="*/ 47 h 204"/>
              <a:gd name="T18" fmla="*/ 5 w 127"/>
              <a:gd name="T19" fmla="*/ 58 h 204"/>
              <a:gd name="T20" fmla="*/ 0 w 127"/>
              <a:gd name="T21" fmla="*/ 137 h 204"/>
              <a:gd name="T22" fmla="*/ 0 w 127"/>
              <a:gd name="T23" fmla="*/ 137 h 204"/>
              <a:gd name="T24" fmla="*/ 0 w 127"/>
              <a:gd name="T25" fmla="*/ 150 h 204"/>
              <a:gd name="T26" fmla="*/ 2 w 127"/>
              <a:gd name="T27" fmla="*/ 161 h 204"/>
              <a:gd name="T28" fmla="*/ 7 w 127"/>
              <a:gd name="T29" fmla="*/ 172 h 204"/>
              <a:gd name="T30" fmla="*/ 13 w 127"/>
              <a:gd name="T31" fmla="*/ 181 h 204"/>
              <a:gd name="T32" fmla="*/ 22 w 127"/>
              <a:gd name="T33" fmla="*/ 191 h 204"/>
              <a:gd name="T34" fmla="*/ 32 w 127"/>
              <a:gd name="T35" fmla="*/ 196 h 204"/>
              <a:gd name="T36" fmla="*/ 43 w 127"/>
              <a:gd name="T37" fmla="*/ 202 h 204"/>
              <a:gd name="T38" fmla="*/ 56 w 127"/>
              <a:gd name="T39" fmla="*/ 204 h 204"/>
              <a:gd name="T40" fmla="*/ 56 w 127"/>
              <a:gd name="T41" fmla="*/ 204 h 204"/>
              <a:gd name="T42" fmla="*/ 69 w 127"/>
              <a:gd name="T43" fmla="*/ 204 h 204"/>
              <a:gd name="T44" fmla="*/ 80 w 127"/>
              <a:gd name="T45" fmla="*/ 200 h 204"/>
              <a:gd name="T46" fmla="*/ 91 w 127"/>
              <a:gd name="T47" fmla="*/ 194 h 204"/>
              <a:gd name="T48" fmla="*/ 101 w 127"/>
              <a:gd name="T49" fmla="*/ 189 h 204"/>
              <a:gd name="T50" fmla="*/ 108 w 127"/>
              <a:gd name="T51" fmla="*/ 179 h 204"/>
              <a:gd name="T52" fmla="*/ 114 w 127"/>
              <a:gd name="T53" fmla="*/ 170 h 204"/>
              <a:gd name="T54" fmla="*/ 119 w 127"/>
              <a:gd name="T55" fmla="*/ 157 h 204"/>
              <a:gd name="T56" fmla="*/ 121 w 127"/>
              <a:gd name="T57" fmla="*/ 146 h 204"/>
              <a:gd name="T58" fmla="*/ 127 w 127"/>
              <a:gd name="T59" fmla="*/ 68 h 204"/>
              <a:gd name="T60" fmla="*/ 127 w 127"/>
              <a:gd name="T61" fmla="*/ 68 h 204"/>
              <a:gd name="T62" fmla="*/ 127 w 127"/>
              <a:gd name="T63" fmla="*/ 54 h 204"/>
              <a:gd name="T64" fmla="*/ 123 w 127"/>
              <a:gd name="T65" fmla="*/ 43 h 204"/>
              <a:gd name="T66" fmla="*/ 119 w 127"/>
              <a:gd name="T67" fmla="*/ 32 h 204"/>
              <a:gd name="T68" fmla="*/ 112 w 127"/>
              <a:gd name="T69" fmla="*/ 23 h 204"/>
              <a:gd name="T70" fmla="*/ 104 w 127"/>
              <a:gd name="T71" fmla="*/ 13 h 204"/>
              <a:gd name="T72" fmla="*/ 95 w 127"/>
              <a:gd name="T73" fmla="*/ 8 h 204"/>
              <a:gd name="T74" fmla="*/ 84 w 127"/>
              <a:gd name="T75" fmla="*/ 2 h 204"/>
              <a:gd name="T76" fmla="*/ 71 w 127"/>
              <a:gd name="T77" fmla="*/ 0 h 204"/>
              <a:gd name="T78" fmla="*/ 71 w 127"/>
              <a:gd name="T79" fmla="*/ 0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7" h="204">
                <a:moveTo>
                  <a:pt x="71" y="0"/>
                </a:moveTo>
                <a:lnTo>
                  <a:pt x="71" y="0"/>
                </a:lnTo>
                <a:lnTo>
                  <a:pt x="58" y="0"/>
                </a:lnTo>
                <a:lnTo>
                  <a:pt x="46" y="4"/>
                </a:lnTo>
                <a:lnTo>
                  <a:pt x="35" y="10"/>
                </a:lnTo>
                <a:lnTo>
                  <a:pt x="26" y="15"/>
                </a:lnTo>
                <a:lnTo>
                  <a:pt x="18" y="25"/>
                </a:lnTo>
                <a:lnTo>
                  <a:pt x="11" y="34"/>
                </a:lnTo>
                <a:lnTo>
                  <a:pt x="7" y="47"/>
                </a:lnTo>
                <a:lnTo>
                  <a:pt x="5" y="58"/>
                </a:lnTo>
                <a:lnTo>
                  <a:pt x="0" y="137"/>
                </a:lnTo>
                <a:lnTo>
                  <a:pt x="0" y="137"/>
                </a:lnTo>
                <a:lnTo>
                  <a:pt x="0" y="150"/>
                </a:lnTo>
                <a:lnTo>
                  <a:pt x="2" y="161"/>
                </a:lnTo>
                <a:lnTo>
                  <a:pt x="7" y="172"/>
                </a:lnTo>
                <a:lnTo>
                  <a:pt x="13" y="181"/>
                </a:lnTo>
                <a:lnTo>
                  <a:pt x="22" y="191"/>
                </a:lnTo>
                <a:lnTo>
                  <a:pt x="32" y="196"/>
                </a:lnTo>
                <a:lnTo>
                  <a:pt x="43" y="202"/>
                </a:lnTo>
                <a:lnTo>
                  <a:pt x="56" y="204"/>
                </a:lnTo>
                <a:lnTo>
                  <a:pt x="56" y="204"/>
                </a:lnTo>
                <a:lnTo>
                  <a:pt x="69" y="204"/>
                </a:lnTo>
                <a:lnTo>
                  <a:pt x="80" y="200"/>
                </a:lnTo>
                <a:lnTo>
                  <a:pt x="91" y="194"/>
                </a:lnTo>
                <a:lnTo>
                  <a:pt x="101" y="189"/>
                </a:lnTo>
                <a:lnTo>
                  <a:pt x="108" y="179"/>
                </a:lnTo>
                <a:lnTo>
                  <a:pt x="114" y="170"/>
                </a:lnTo>
                <a:lnTo>
                  <a:pt x="119" y="157"/>
                </a:lnTo>
                <a:lnTo>
                  <a:pt x="121" y="146"/>
                </a:lnTo>
                <a:lnTo>
                  <a:pt x="127" y="68"/>
                </a:lnTo>
                <a:lnTo>
                  <a:pt x="127" y="68"/>
                </a:lnTo>
                <a:lnTo>
                  <a:pt x="127" y="54"/>
                </a:lnTo>
                <a:lnTo>
                  <a:pt x="123" y="43"/>
                </a:lnTo>
                <a:lnTo>
                  <a:pt x="119" y="32"/>
                </a:lnTo>
                <a:lnTo>
                  <a:pt x="112" y="23"/>
                </a:lnTo>
                <a:lnTo>
                  <a:pt x="104" y="13"/>
                </a:lnTo>
                <a:lnTo>
                  <a:pt x="95" y="8"/>
                </a:lnTo>
                <a:lnTo>
                  <a:pt x="84" y="2"/>
                </a:lnTo>
                <a:lnTo>
                  <a:pt x="71" y="0"/>
                </a:lnTo>
                <a:lnTo>
                  <a:pt x="71" y="0"/>
                </a:lnTo>
                <a:close/>
              </a:path>
            </a:pathLst>
          </a:custGeom>
          <a:solidFill>
            <a:srgbClr val="000000">
              <a:lumMod val="75000"/>
              <a:lumOff val="25000"/>
            </a:srgbClr>
          </a:solidFill>
          <a:ln>
            <a:noFill/>
          </a:ln>
        </p:spPr>
        <p:txBody>
          <a:bodyPr lIns="85041" tIns="44221" rIns="85041" bIns="44221" anchor="ctr">
            <a:normAutofit fontScale="25000" lnSpcReduction="20000"/>
          </a:bodyPr>
          <a:lstStyle/>
          <a:p>
            <a:pPr algn="ctr">
              <a:lnSpc>
                <a:spcPct val="13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7" name="任意多边形 36"/>
          <p:cNvSpPr/>
          <p:nvPr>
            <p:custDataLst>
              <p:tags r:id="rId11"/>
            </p:custDataLst>
          </p:nvPr>
        </p:nvSpPr>
        <p:spPr bwMode="auto">
          <a:xfrm>
            <a:off x="5749127" y="5063838"/>
            <a:ext cx="19702" cy="31899"/>
          </a:xfrm>
          <a:custGeom>
            <a:avLst/>
            <a:gdLst>
              <a:gd name="T0" fmla="*/ 56 w 127"/>
              <a:gd name="T1" fmla="*/ 0 h 204"/>
              <a:gd name="T2" fmla="*/ 56 w 127"/>
              <a:gd name="T3" fmla="*/ 0 h 204"/>
              <a:gd name="T4" fmla="*/ 43 w 127"/>
              <a:gd name="T5" fmla="*/ 2 h 204"/>
              <a:gd name="T6" fmla="*/ 32 w 127"/>
              <a:gd name="T7" fmla="*/ 8 h 204"/>
              <a:gd name="T8" fmla="*/ 22 w 127"/>
              <a:gd name="T9" fmla="*/ 13 h 204"/>
              <a:gd name="T10" fmla="*/ 13 w 127"/>
              <a:gd name="T11" fmla="*/ 23 h 204"/>
              <a:gd name="T12" fmla="*/ 7 w 127"/>
              <a:gd name="T13" fmla="*/ 32 h 204"/>
              <a:gd name="T14" fmla="*/ 4 w 127"/>
              <a:gd name="T15" fmla="*/ 43 h 204"/>
              <a:gd name="T16" fmla="*/ 0 w 127"/>
              <a:gd name="T17" fmla="*/ 54 h 204"/>
              <a:gd name="T18" fmla="*/ 0 w 127"/>
              <a:gd name="T19" fmla="*/ 68 h 204"/>
              <a:gd name="T20" fmla="*/ 5 w 127"/>
              <a:gd name="T21" fmla="*/ 146 h 204"/>
              <a:gd name="T22" fmla="*/ 5 w 127"/>
              <a:gd name="T23" fmla="*/ 146 h 204"/>
              <a:gd name="T24" fmla="*/ 7 w 127"/>
              <a:gd name="T25" fmla="*/ 157 h 204"/>
              <a:gd name="T26" fmla="*/ 13 w 127"/>
              <a:gd name="T27" fmla="*/ 170 h 204"/>
              <a:gd name="T28" fmla="*/ 18 w 127"/>
              <a:gd name="T29" fmla="*/ 179 h 204"/>
              <a:gd name="T30" fmla="*/ 26 w 127"/>
              <a:gd name="T31" fmla="*/ 189 h 204"/>
              <a:gd name="T32" fmla="*/ 35 w 127"/>
              <a:gd name="T33" fmla="*/ 194 h 204"/>
              <a:gd name="T34" fmla="*/ 46 w 127"/>
              <a:gd name="T35" fmla="*/ 200 h 204"/>
              <a:gd name="T36" fmla="*/ 58 w 127"/>
              <a:gd name="T37" fmla="*/ 204 h 204"/>
              <a:gd name="T38" fmla="*/ 71 w 127"/>
              <a:gd name="T39" fmla="*/ 204 h 204"/>
              <a:gd name="T40" fmla="*/ 71 w 127"/>
              <a:gd name="T41" fmla="*/ 204 h 204"/>
              <a:gd name="T42" fmla="*/ 84 w 127"/>
              <a:gd name="T43" fmla="*/ 202 h 204"/>
              <a:gd name="T44" fmla="*/ 95 w 127"/>
              <a:gd name="T45" fmla="*/ 196 h 204"/>
              <a:gd name="T46" fmla="*/ 104 w 127"/>
              <a:gd name="T47" fmla="*/ 191 h 204"/>
              <a:gd name="T48" fmla="*/ 114 w 127"/>
              <a:gd name="T49" fmla="*/ 181 h 204"/>
              <a:gd name="T50" fmla="*/ 119 w 127"/>
              <a:gd name="T51" fmla="*/ 172 h 204"/>
              <a:gd name="T52" fmla="*/ 125 w 127"/>
              <a:gd name="T53" fmla="*/ 161 h 204"/>
              <a:gd name="T54" fmla="*/ 127 w 127"/>
              <a:gd name="T55" fmla="*/ 150 h 204"/>
              <a:gd name="T56" fmla="*/ 127 w 127"/>
              <a:gd name="T57" fmla="*/ 137 h 204"/>
              <a:gd name="T58" fmla="*/ 121 w 127"/>
              <a:gd name="T59" fmla="*/ 58 h 204"/>
              <a:gd name="T60" fmla="*/ 121 w 127"/>
              <a:gd name="T61" fmla="*/ 58 h 204"/>
              <a:gd name="T62" fmla="*/ 119 w 127"/>
              <a:gd name="T63" fmla="*/ 47 h 204"/>
              <a:gd name="T64" fmla="*/ 114 w 127"/>
              <a:gd name="T65" fmla="*/ 34 h 204"/>
              <a:gd name="T66" fmla="*/ 108 w 127"/>
              <a:gd name="T67" fmla="*/ 25 h 204"/>
              <a:gd name="T68" fmla="*/ 101 w 127"/>
              <a:gd name="T69" fmla="*/ 15 h 204"/>
              <a:gd name="T70" fmla="*/ 91 w 127"/>
              <a:gd name="T71" fmla="*/ 10 h 204"/>
              <a:gd name="T72" fmla="*/ 80 w 127"/>
              <a:gd name="T73" fmla="*/ 4 h 204"/>
              <a:gd name="T74" fmla="*/ 69 w 127"/>
              <a:gd name="T75" fmla="*/ 0 h 204"/>
              <a:gd name="T76" fmla="*/ 56 w 127"/>
              <a:gd name="T77" fmla="*/ 0 h 204"/>
              <a:gd name="T78" fmla="*/ 56 w 127"/>
              <a:gd name="T79" fmla="*/ 0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7" h="204">
                <a:moveTo>
                  <a:pt x="56" y="0"/>
                </a:moveTo>
                <a:lnTo>
                  <a:pt x="56" y="0"/>
                </a:lnTo>
                <a:lnTo>
                  <a:pt x="43" y="2"/>
                </a:lnTo>
                <a:lnTo>
                  <a:pt x="32" y="8"/>
                </a:lnTo>
                <a:lnTo>
                  <a:pt x="22" y="13"/>
                </a:lnTo>
                <a:lnTo>
                  <a:pt x="13" y="23"/>
                </a:lnTo>
                <a:lnTo>
                  <a:pt x="7" y="32"/>
                </a:lnTo>
                <a:lnTo>
                  <a:pt x="4" y="43"/>
                </a:lnTo>
                <a:lnTo>
                  <a:pt x="0" y="54"/>
                </a:lnTo>
                <a:lnTo>
                  <a:pt x="0" y="68"/>
                </a:lnTo>
                <a:lnTo>
                  <a:pt x="5" y="146"/>
                </a:lnTo>
                <a:lnTo>
                  <a:pt x="5" y="146"/>
                </a:lnTo>
                <a:lnTo>
                  <a:pt x="7" y="157"/>
                </a:lnTo>
                <a:lnTo>
                  <a:pt x="13" y="170"/>
                </a:lnTo>
                <a:lnTo>
                  <a:pt x="18" y="179"/>
                </a:lnTo>
                <a:lnTo>
                  <a:pt x="26" y="189"/>
                </a:lnTo>
                <a:lnTo>
                  <a:pt x="35" y="194"/>
                </a:lnTo>
                <a:lnTo>
                  <a:pt x="46" y="200"/>
                </a:lnTo>
                <a:lnTo>
                  <a:pt x="58" y="204"/>
                </a:lnTo>
                <a:lnTo>
                  <a:pt x="71" y="204"/>
                </a:lnTo>
                <a:lnTo>
                  <a:pt x="71" y="204"/>
                </a:lnTo>
                <a:lnTo>
                  <a:pt x="84" y="202"/>
                </a:lnTo>
                <a:lnTo>
                  <a:pt x="95" y="196"/>
                </a:lnTo>
                <a:lnTo>
                  <a:pt x="104" y="191"/>
                </a:lnTo>
                <a:lnTo>
                  <a:pt x="114" y="181"/>
                </a:lnTo>
                <a:lnTo>
                  <a:pt x="119" y="172"/>
                </a:lnTo>
                <a:lnTo>
                  <a:pt x="125" y="161"/>
                </a:lnTo>
                <a:lnTo>
                  <a:pt x="127" y="150"/>
                </a:lnTo>
                <a:lnTo>
                  <a:pt x="127" y="137"/>
                </a:lnTo>
                <a:lnTo>
                  <a:pt x="121" y="58"/>
                </a:lnTo>
                <a:lnTo>
                  <a:pt x="121" y="58"/>
                </a:lnTo>
                <a:lnTo>
                  <a:pt x="119" y="47"/>
                </a:lnTo>
                <a:lnTo>
                  <a:pt x="114" y="34"/>
                </a:lnTo>
                <a:lnTo>
                  <a:pt x="108" y="25"/>
                </a:lnTo>
                <a:lnTo>
                  <a:pt x="101" y="15"/>
                </a:lnTo>
                <a:lnTo>
                  <a:pt x="91" y="10"/>
                </a:lnTo>
                <a:lnTo>
                  <a:pt x="80" y="4"/>
                </a:lnTo>
                <a:lnTo>
                  <a:pt x="69" y="0"/>
                </a:lnTo>
                <a:lnTo>
                  <a:pt x="56" y="0"/>
                </a:lnTo>
                <a:lnTo>
                  <a:pt x="56" y="0"/>
                </a:lnTo>
                <a:close/>
              </a:path>
            </a:pathLst>
          </a:custGeom>
          <a:solidFill>
            <a:srgbClr val="000000">
              <a:lumMod val="75000"/>
              <a:lumOff val="25000"/>
            </a:srgbClr>
          </a:solidFill>
          <a:ln>
            <a:noFill/>
          </a:ln>
        </p:spPr>
        <p:txBody>
          <a:bodyPr lIns="85041" tIns="44221" rIns="85041" bIns="44221" anchor="ctr">
            <a:normAutofit fontScale="25000" lnSpcReduction="20000"/>
          </a:bodyPr>
          <a:lstStyle/>
          <a:p>
            <a:pPr algn="ctr">
              <a:lnSpc>
                <a:spcPct val="13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>
            <p:custDataLst>
              <p:tags r:id="rId12"/>
            </p:custDataLst>
          </p:nvPr>
        </p:nvSpPr>
        <p:spPr bwMode="auto">
          <a:xfrm>
            <a:off x="5538485" y="4847871"/>
            <a:ext cx="164180" cy="142023"/>
          </a:xfrm>
          <a:custGeom>
            <a:avLst/>
            <a:gdLst>
              <a:gd name="T0" fmla="*/ 730 w 741"/>
              <a:gd name="T1" fmla="*/ 232 h 641"/>
              <a:gd name="T2" fmla="*/ 721 w 741"/>
              <a:gd name="T3" fmla="*/ 205 h 641"/>
              <a:gd name="T4" fmla="*/ 709 w 741"/>
              <a:gd name="T5" fmla="*/ 180 h 641"/>
              <a:gd name="T6" fmla="*/ 679 w 741"/>
              <a:gd name="T7" fmla="*/ 134 h 641"/>
              <a:gd name="T8" fmla="*/ 640 w 741"/>
              <a:gd name="T9" fmla="*/ 94 h 641"/>
              <a:gd name="T10" fmla="*/ 596 w 741"/>
              <a:gd name="T11" fmla="*/ 63 h 641"/>
              <a:gd name="T12" fmla="*/ 546 w 741"/>
              <a:gd name="T13" fmla="*/ 37 h 641"/>
              <a:gd name="T14" fmla="*/ 493 w 741"/>
              <a:gd name="T15" fmla="*/ 19 h 641"/>
              <a:gd name="T16" fmla="*/ 438 w 741"/>
              <a:gd name="T17" fmla="*/ 6 h 641"/>
              <a:gd name="T18" fmla="*/ 383 w 741"/>
              <a:gd name="T19" fmla="*/ 0 h 641"/>
              <a:gd name="T20" fmla="*/ 364 w 741"/>
              <a:gd name="T21" fmla="*/ 0 h 641"/>
              <a:gd name="T22" fmla="*/ 326 w 741"/>
              <a:gd name="T23" fmla="*/ 1 h 641"/>
              <a:gd name="T24" fmla="*/ 273 w 741"/>
              <a:gd name="T25" fmla="*/ 9 h 641"/>
              <a:gd name="T26" fmla="*/ 206 w 741"/>
              <a:gd name="T27" fmla="*/ 27 h 641"/>
              <a:gd name="T28" fmla="*/ 145 w 741"/>
              <a:gd name="T29" fmla="*/ 56 h 641"/>
              <a:gd name="T30" fmla="*/ 105 w 741"/>
              <a:gd name="T31" fmla="*/ 84 h 641"/>
              <a:gd name="T32" fmla="*/ 82 w 741"/>
              <a:gd name="T33" fmla="*/ 104 h 641"/>
              <a:gd name="T34" fmla="*/ 61 w 741"/>
              <a:gd name="T35" fmla="*/ 127 h 641"/>
              <a:gd name="T36" fmla="*/ 43 w 741"/>
              <a:gd name="T37" fmla="*/ 151 h 641"/>
              <a:gd name="T38" fmla="*/ 27 w 741"/>
              <a:gd name="T39" fmla="*/ 178 h 641"/>
              <a:gd name="T40" fmla="*/ 16 w 741"/>
              <a:gd name="T41" fmla="*/ 205 h 641"/>
              <a:gd name="T42" fmla="*/ 6 w 741"/>
              <a:gd name="T43" fmla="*/ 233 h 641"/>
              <a:gd name="T44" fmla="*/ 1 w 741"/>
              <a:gd name="T45" fmla="*/ 263 h 641"/>
              <a:gd name="T46" fmla="*/ 0 w 741"/>
              <a:gd name="T47" fmla="*/ 278 h 641"/>
              <a:gd name="T48" fmla="*/ 2 w 741"/>
              <a:gd name="T49" fmla="*/ 333 h 641"/>
              <a:gd name="T50" fmla="*/ 16 w 741"/>
              <a:gd name="T51" fmla="*/ 381 h 641"/>
              <a:gd name="T52" fmla="*/ 37 w 741"/>
              <a:gd name="T53" fmla="*/ 425 h 641"/>
              <a:gd name="T54" fmla="*/ 65 w 741"/>
              <a:gd name="T55" fmla="*/ 463 h 641"/>
              <a:gd name="T56" fmla="*/ 100 w 741"/>
              <a:gd name="T57" fmla="*/ 495 h 641"/>
              <a:gd name="T58" fmla="*/ 139 w 741"/>
              <a:gd name="T59" fmla="*/ 523 h 641"/>
              <a:gd name="T60" fmla="*/ 181 w 741"/>
              <a:gd name="T61" fmla="*/ 545 h 641"/>
              <a:gd name="T62" fmla="*/ 226 w 741"/>
              <a:gd name="T63" fmla="*/ 564 h 641"/>
              <a:gd name="T64" fmla="*/ 244 w 741"/>
              <a:gd name="T65" fmla="*/ 570 h 641"/>
              <a:gd name="T66" fmla="*/ 283 w 741"/>
              <a:gd name="T67" fmla="*/ 577 h 641"/>
              <a:gd name="T68" fmla="*/ 324 w 741"/>
              <a:gd name="T69" fmla="*/ 582 h 641"/>
              <a:gd name="T70" fmla="*/ 385 w 741"/>
              <a:gd name="T71" fmla="*/ 584 h 641"/>
              <a:gd name="T72" fmla="*/ 462 w 741"/>
              <a:gd name="T73" fmla="*/ 576 h 641"/>
              <a:gd name="T74" fmla="*/ 527 w 741"/>
              <a:gd name="T75" fmla="*/ 563 h 641"/>
              <a:gd name="T76" fmla="*/ 561 w 741"/>
              <a:gd name="T77" fmla="*/ 587 h 641"/>
              <a:gd name="T78" fmla="*/ 593 w 741"/>
              <a:gd name="T79" fmla="*/ 608 h 641"/>
              <a:gd name="T80" fmla="*/ 630 w 741"/>
              <a:gd name="T81" fmla="*/ 626 h 641"/>
              <a:gd name="T82" fmla="*/ 680 w 741"/>
              <a:gd name="T83" fmla="*/ 641 h 641"/>
              <a:gd name="T84" fmla="*/ 660 w 741"/>
              <a:gd name="T85" fmla="*/ 591 h 641"/>
              <a:gd name="T86" fmla="*/ 653 w 741"/>
              <a:gd name="T87" fmla="*/ 561 h 641"/>
              <a:gd name="T88" fmla="*/ 652 w 741"/>
              <a:gd name="T89" fmla="*/ 544 h 641"/>
              <a:gd name="T90" fmla="*/ 654 w 741"/>
              <a:gd name="T91" fmla="*/ 526 h 641"/>
              <a:gd name="T92" fmla="*/ 662 w 741"/>
              <a:gd name="T93" fmla="*/ 508 h 641"/>
              <a:gd name="T94" fmla="*/ 684 w 741"/>
              <a:gd name="T95" fmla="*/ 474 h 641"/>
              <a:gd name="T96" fmla="*/ 695 w 741"/>
              <a:gd name="T97" fmla="*/ 458 h 641"/>
              <a:gd name="T98" fmla="*/ 714 w 741"/>
              <a:gd name="T99" fmla="*/ 427 h 641"/>
              <a:gd name="T100" fmla="*/ 727 w 741"/>
              <a:gd name="T101" fmla="*/ 396 h 641"/>
              <a:gd name="T102" fmla="*/ 736 w 741"/>
              <a:gd name="T103" fmla="*/ 366 h 641"/>
              <a:gd name="T104" fmla="*/ 740 w 741"/>
              <a:gd name="T105" fmla="*/ 337 h 641"/>
              <a:gd name="T106" fmla="*/ 741 w 741"/>
              <a:gd name="T107" fmla="*/ 307 h 641"/>
              <a:gd name="T108" fmla="*/ 736 w 741"/>
              <a:gd name="T109" fmla="*/ 262 h 641"/>
              <a:gd name="T110" fmla="*/ 730 w 741"/>
              <a:gd name="T111" fmla="*/ 232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41" h="641">
                <a:moveTo>
                  <a:pt x="730" y="232"/>
                </a:moveTo>
                <a:lnTo>
                  <a:pt x="730" y="232"/>
                </a:lnTo>
                <a:lnTo>
                  <a:pt x="726" y="219"/>
                </a:lnTo>
                <a:lnTo>
                  <a:pt x="721" y="205"/>
                </a:lnTo>
                <a:lnTo>
                  <a:pt x="715" y="192"/>
                </a:lnTo>
                <a:lnTo>
                  <a:pt x="709" y="180"/>
                </a:lnTo>
                <a:lnTo>
                  <a:pt x="695" y="155"/>
                </a:lnTo>
                <a:lnTo>
                  <a:pt x="679" y="134"/>
                </a:lnTo>
                <a:lnTo>
                  <a:pt x="660" y="113"/>
                </a:lnTo>
                <a:lnTo>
                  <a:pt x="640" y="94"/>
                </a:lnTo>
                <a:lnTo>
                  <a:pt x="619" y="78"/>
                </a:lnTo>
                <a:lnTo>
                  <a:pt x="596" y="63"/>
                </a:lnTo>
                <a:lnTo>
                  <a:pt x="571" y="50"/>
                </a:lnTo>
                <a:lnTo>
                  <a:pt x="546" y="37"/>
                </a:lnTo>
                <a:lnTo>
                  <a:pt x="520" y="27"/>
                </a:lnTo>
                <a:lnTo>
                  <a:pt x="493" y="19"/>
                </a:lnTo>
                <a:lnTo>
                  <a:pt x="465" y="11"/>
                </a:lnTo>
                <a:lnTo>
                  <a:pt x="438" y="6"/>
                </a:lnTo>
                <a:lnTo>
                  <a:pt x="411" y="2"/>
                </a:lnTo>
                <a:lnTo>
                  <a:pt x="383" y="0"/>
                </a:lnTo>
                <a:lnTo>
                  <a:pt x="383" y="0"/>
                </a:lnTo>
                <a:lnTo>
                  <a:pt x="364" y="0"/>
                </a:lnTo>
                <a:lnTo>
                  <a:pt x="345" y="0"/>
                </a:lnTo>
                <a:lnTo>
                  <a:pt x="326" y="1"/>
                </a:lnTo>
                <a:lnTo>
                  <a:pt x="309" y="2"/>
                </a:lnTo>
                <a:lnTo>
                  <a:pt x="273" y="9"/>
                </a:lnTo>
                <a:lnTo>
                  <a:pt x="238" y="16"/>
                </a:lnTo>
                <a:lnTo>
                  <a:pt x="206" y="27"/>
                </a:lnTo>
                <a:lnTo>
                  <a:pt x="175" y="41"/>
                </a:lnTo>
                <a:lnTo>
                  <a:pt x="145" y="56"/>
                </a:lnTo>
                <a:lnTo>
                  <a:pt x="118" y="75"/>
                </a:lnTo>
                <a:lnTo>
                  <a:pt x="105" y="84"/>
                </a:lnTo>
                <a:lnTo>
                  <a:pt x="93" y="94"/>
                </a:lnTo>
                <a:lnTo>
                  <a:pt x="82" y="104"/>
                </a:lnTo>
                <a:lnTo>
                  <a:pt x="70" y="115"/>
                </a:lnTo>
                <a:lnTo>
                  <a:pt x="61" y="127"/>
                </a:lnTo>
                <a:lnTo>
                  <a:pt x="52" y="139"/>
                </a:lnTo>
                <a:lnTo>
                  <a:pt x="43" y="151"/>
                </a:lnTo>
                <a:lnTo>
                  <a:pt x="34" y="164"/>
                </a:lnTo>
                <a:lnTo>
                  <a:pt x="27" y="178"/>
                </a:lnTo>
                <a:lnTo>
                  <a:pt x="21" y="191"/>
                </a:lnTo>
                <a:lnTo>
                  <a:pt x="16" y="205"/>
                </a:lnTo>
                <a:lnTo>
                  <a:pt x="11" y="219"/>
                </a:lnTo>
                <a:lnTo>
                  <a:pt x="6" y="233"/>
                </a:lnTo>
                <a:lnTo>
                  <a:pt x="3" y="248"/>
                </a:lnTo>
                <a:lnTo>
                  <a:pt x="1" y="263"/>
                </a:lnTo>
                <a:lnTo>
                  <a:pt x="0" y="278"/>
                </a:lnTo>
                <a:lnTo>
                  <a:pt x="0" y="278"/>
                </a:lnTo>
                <a:lnTo>
                  <a:pt x="0" y="305"/>
                </a:lnTo>
                <a:lnTo>
                  <a:pt x="2" y="333"/>
                </a:lnTo>
                <a:lnTo>
                  <a:pt x="8" y="358"/>
                </a:lnTo>
                <a:lnTo>
                  <a:pt x="16" y="381"/>
                </a:lnTo>
                <a:lnTo>
                  <a:pt x="26" y="404"/>
                </a:lnTo>
                <a:lnTo>
                  <a:pt x="37" y="425"/>
                </a:lnTo>
                <a:lnTo>
                  <a:pt x="51" y="445"/>
                </a:lnTo>
                <a:lnTo>
                  <a:pt x="65" y="463"/>
                </a:lnTo>
                <a:lnTo>
                  <a:pt x="82" y="479"/>
                </a:lnTo>
                <a:lnTo>
                  <a:pt x="100" y="495"/>
                </a:lnTo>
                <a:lnTo>
                  <a:pt x="119" y="510"/>
                </a:lnTo>
                <a:lnTo>
                  <a:pt x="139" y="523"/>
                </a:lnTo>
                <a:lnTo>
                  <a:pt x="160" y="535"/>
                </a:lnTo>
                <a:lnTo>
                  <a:pt x="181" y="545"/>
                </a:lnTo>
                <a:lnTo>
                  <a:pt x="203" y="555"/>
                </a:lnTo>
                <a:lnTo>
                  <a:pt x="226" y="564"/>
                </a:lnTo>
                <a:lnTo>
                  <a:pt x="226" y="564"/>
                </a:lnTo>
                <a:lnTo>
                  <a:pt x="244" y="570"/>
                </a:lnTo>
                <a:lnTo>
                  <a:pt x="263" y="574"/>
                </a:lnTo>
                <a:lnTo>
                  <a:pt x="283" y="577"/>
                </a:lnTo>
                <a:lnTo>
                  <a:pt x="304" y="581"/>
                </a:lnTo>
                <a:lnTo>
                  <a:pt x="324" y="582"/>
                </a:lnTo>
                <a:lnTo>
                  <a:pt x="344" y="584"/>
                </a:lnTo>
                <a:lnTo>
                  <a:pt x="385" y="584"/>
                </a:lnTo>
                <a:lnTo>
                  <a:pt x="424" y="581"/>
                </a:lnTo>
                <a:lnTo>
                  <a:pt x="462" y="576"/>
                </a:lnTo>
                <a:lnTo>
                  <a:pt x="496" y="570"/>
                </a:lnTo>
                <a:lnTo>
                  <a:pt x="527" y="563"/>
                </a:lnTo>
                <a:lnTo>
                  <a:pt x="527" y="563"/>
                </a:lnTo>
                <a:lnTo>
                  <a:pt x="561" y="587"/>
                </a:lnTo>
                <a:lnTo>
                  <a:pt x="577" y="597"/>
                </a:lnTo>
                <a:lnTo>
                  <a:pt x="593" y="608"/>
                </a:lnTo>
                <a:lnTo>
                  <a:pt x="611" y="617"/>
                </a:lnTo>
                <a:lnTo>
                  <a:pt x="630" y="626"/>
                </a:lnTo>
                <a:lnTo>
                  <a:pt x="654" y="635"/>
                </a:lnTo>
                <a:lnTo>
                  <a:pt x="680" y="641"/>
                </a:lnTo>
                <a:lnTo>
                  <a:pt x="680" y="641"/>
                </a:lnTo>
                <a:lnTo>
                  <a:pt x="660" y="591"/>
                </a:lnTo>
                <a:lnTo>
                  <a:pt x="654" y="571"/>
                </a:lnTo>
                <a:lnTo>
                  <a:pt x="653" y="561"/>
                </a:lnTo>
                <a:lnTo>
                  <a:pt x="652" y="553"/>
                </a:lnTo>
                <a:lnTo>
                  <a:pt x="652" y="544"/>
                </a:lnTo>
                <a:lnTo>
                  <a:pt x="652" y="535"/>
                </a:lnTo>
                <a:lnTo>
                  <a:pt x="654" y="526"/>
                </a:lnTo>
                <a:lnTo>
                  <a:pt x="657" y="518"/>
                </a:lnTo>
                <a:lnTo>
                  <a:pt x="662" y="508"/>
                </a:lnTo>
                <a:lnTo>
                  <a:pt x="668" y="498"/>
                </a:lnTo>
                <a:lnTo>
                  <a:pt x="684" y="474"/>
                </a:lnTo>
                <a:lnTo>
                  <a:pt x="684" y="474"/>
                </a:lnTo>
                <a:lnTo>
                  <a:pt x="695" y="458"/>
                </a:lnTo>
                <a:lnTo>
                  <a:pt x="705" y="442"/>
                </a:lnTo>
                <a:lnTo>
                  <a:pt x="714" y="427"/>
                </a:lnTo>
                <a:lnTo>
                  <a:pt x="721" y="411"/>
                </a:lnTo>
                <a:lnTo>
                  <a:pt x="727" y="396"/>
                </a:lnTo>
                <a:lnTo>
                  <a:pt x="732" y="381"/>
                </a:lnTo>
                <a:lnTo>
                  <a:pt x="736" y="366"/>
                </a:lnTo>
                <a:lnTo>
                  <a:pt x="739" y="351"/>
                </a:lnTo>
                <a:lnTo>
                  <a:pt x="740" y="337"/>
                </a:lnTo>
                <a:lnTo>
                  <a:pt x="741" y="322"/>
                </a:lnTo>
                <a:lnTo>
                  <a:pt x="741" y="307"/>
                </a:lnTo>
                <a:lnTo>
                  <a:pt x="740" y="292"/>
                </a:lnTo>
                <a:lnTo>
                  <a:pt x="736" y="262"/>
                </a:lnTo>
                <a:lnTo>
                  <a:pt x="730" y="232"/>
                </a:lnTo>
                <a:lnTo>
                  <a:pt x="730" y="232"/>
                </a:lnTo>
                <a:close/>
              </a:path>
            </a:pathLst>
          </a:custGeom>
          <a:solidFill>
            <a:srgbClr val="000000">
              <a:lumMod val="75000"/>
              <a:lumOff val="25000"/>
            </a:srgbClr>
          </a:solidFill>
          <a:ln>
            <a:noFill/>
          </a:ln>
        </p:spPr>
        <p:txBody>
          <a:bodyPr lIns="85041" tIns="44221" rIns="85041" bIns="44221" anchor="ctr">
            <a:normAutofit fontScale="25000" lnSpcReduction="20000"/>
          </a:bodyPr>
          <a:lstStyle/>
          <a:p>
            <a:pPr algn="ctr">
              <a:lnSpc>
                <a:spcPct val="13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/>
          <p:nvPr>
            <p:custDataLst>
              <p:tags r:id="rId13"/>
            </p:custDataLst>
          </p:nvPr>
        </p:nvSpPr>
        <p:spPr bwMode="auto">
          <a:xfrm>
            <a:off x="5610710" y="4943808"/>
            <a:ext cx="19498" cy="19719"/>
          </a:xfrm>
          <a:custGeom>
            <a:avLst/>
            <a:gdLst>
              <a:gd name="T0" fmla="*/ 76 w 88"/>
              <a:gd name="T1" fmla="*/ 76 h 89"/>
              <a:gd name="T2" fmla="*/ 76 w 88"/>
              <a:gd name="T3" fmla="*/ 76 h 89"/>
              <a:gd name="T4" fmla="*/ 70 w 88"/>
              <a:gd name="T5" fmla="*/ 81 h 89"/>
              <a:gd name="T6" fmla="*/ 62 w 88"/>
              <a:gd name="T7" fmla="*/ 85 h 89"/>
              <a:gd name="T8" fmla="*/ 54 w 88"/>
              <a:gd name="T9" fmla="*/ 87 h 89"/>
              <a:gd name="T10" fmla="*/ 45 w 88"/>
              <a:gd name="T11" fmla="*/ 89 h 89"/>
              <a:gd name="T12" fmla="*/ 45 w 88"/>
              <a:gd name="T13" fmla="*/ 89 h 89"/>
              <a:gd name="T14" fmla="*/ 36 w 88"/>
              <a:gd name="T15" fmla="*/ 87 h 89"/>
              <a:gd name="T16" fmla="*/ 29 w 88"/>
              <a:gd name="T17" fmla="*/ 86 h 89"/>
              <a:gd name="T18" fmla="*/ 21 w 88"/>
              <a:gd name="T19" fmla="*/ 82 h 89"/>
              <a:gd name="T20" fmla="*/ 14 w 88"/>
              <a:gd name="T21" fmla="*/ 77 h 89"/>
              <a:gd name="T22" fmla="*/ 14 w 88"/>
              <a:gd name="T23" fmla="*/ 77 h 89"/>
              <a:gd name="T24" fmla="*/ 8 w 88"/>
              <a:gd name="T25" fmla="*/ 71 h 89"/>
              <a:gd name="T26" fmla="*/ 4 w 88"/>
              <a:gd name="T27" fmla="*/ 64 h 89"/>
              <a:gd name="T28" fmla="*/ 2 w 88"/>
              <a:gd name="T29" fmla="*/ 55 h 89"/>
              <a:gd name="T30" fmla="*/ 0 w 88"/>
              <a:gd name="T31" fmla="*/ 45 h 89"/>
              <a:gd name="T32" fmla="*/ 0 w 88"/>
              <a:gd name="T33" fmla="*/ 45 h 89"/>
              <a:gd name="T34" fmla="*/ 0 w 88"/>
              <a:gd name="T35" fmla="*/ 36 h 89"/>
              <a:gd name="T36" fmla="*/ 3 w 88"/>
              <a:gd name="T37" fmla="*/ 28 h 89"/>
              <a:gd name="T38" fmla="*/ 6 w 88"/>
              <a:gd name="T39" fmla="*/ 20 h 89"/>
              <a:gd name="T40" fmla="*/ 13 w 88"/>
              <a:gd name="T41" fmla="*/ 13 h 89"/>
              <a:gd name="T42" fmla="*/ 13 w 88"/>
              <a:gd name="T43" fmla="*/ 13 h 89"/>
              <a:gd name="T44" fmla="*/ 19 w 88"/>
              <a:gd name="T45" fmla="*/ 8 h 89"/>
              <a:gd name="T46" fmla="*/ 28 w 88"/>
              <a:gd name="T47" fmla="*/ 4 h 89"/>
              <a:gd name="T48" fmla="*/ 35 w 88"/>
              <a:gd name="T49" fmla="*/ 2 h 89"/>
              <a:gd name="T50" fmla="*/ 44 w 88"/>
              <a:gd name="T51" fmla="*/ 0 h 89"/>
              <a:gd name="T52" fmla="*/ 44 w 88"/>
              <a:gd name="T53" fmla="*/ 0 h 89"/>
              <a:gd name="T54" fmla="*/ 54 w 88"/>
              <a:gd name="T55" fmla="*/ 0 h 89"/>
              <a:gd name="T56" fmla="*/ 61 w 88"/>
              <a:gd name="T57" fmla="*/ 3 h 89"/>
              <a:gd name="T58" fmla="*/ 69 w 88"/>
              <a:gd name="T59" fmla="*/ 7 h 89"/>
              <a:gd name="T60" fmla="*/ 76 w 88"/>
              <a:gd name="T61" fmla="*/ 13 h 89"/>
              <a:gd name="T62" fmla="*/ 76 w 88"/>
              <a:gd name="T63" fmla="*/ 13 h 89"/>
              <a:gd name="T64" fmla="*/ 81 w 88"/>
              <a:gd name="T65" fmla="*/ 19 h 89"/>
              <a:gd name="T66" fmla="*/ 86 w 88"/>
              <a:gd name="T67" fmla="*/ 26 h 89"/>
              <a:gd name="T68" fmla="*/ 88 w 88"/>
              <a:gd name="T69" fmla="*/ 35 h 89"/>
              <a:gd name="T70" fmla="*/ 88 w 88"/>
              <a:gd name="T71" fmla="*/ 44 h 89"/>
              <a:gd name="T72" fmla="*/ 88 w 88"/>
              <a:gd name="T73" fmla="*/ 44 h 89"/>
              <a:gd name="T74" fmla="*/ 88 w 88"/>
              <a:gd name="T75" fmla="*/ 54 h 89"/>
              <a:gd name="T76" fmla="*/ 86 w 88"/>
              <a:gd name="T77" fmla="*/ 62 h 89"/>
              <a:gd name="T78" fmla="*/ 82 w 88"/>
              <a:gd name="T79" fmla="*/ 70 h 89"/>
              <a:gd name="T80" fmla="*/ 76 w 88"/>
              <a:gd name="T81" fmla="*/ 76 h 89"/>
              <a:gd name="T82" fmla="*/ 76 w 88"/>
              <a:gd name="T83" fmla="*/ 76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88" h="89">
                <a:moveTo>
                  <a:pt x="76" y="76"/>
                </a:moveTo>
                <a:lnTo>
                  <a:pt x="76" y="76"/>
                </a:lnTo>
                <a:lnTo>
                  <a:pt x="70" y="81"/>
                </a:lnTo>
                <a:lnTo>
                  <a:pt x="62" y="85"/>
                </a:lnTo>
                <a:lnTo>
                  <a:pt x="54" y="87"/>
                </a:lnTo>
                <a:lnTo>
                  <a:pt x="45" y="89"/>
                </a:lnTo>
                <a:lnTo>
                  <a:pt x="45" y="89"/>
                </a:lnTo>
                <a:lnTo>
                  <a:pt x="36" y="87"/>
                </a:lnTo>
                <a:lnTo>
                  <a:pt x="29" y="86"/>
                </a:lnTo>
                <a:lnTo>
                  <a:pt x="21" y="82"/>
                </a:lnTo>
                <a:lnTo>
                  <a:pt x="14" y="77"/>
                </a:lnTo>
                <a:lnTo>
                  <a:pt x="14" y="77"/>
                </a:lnTo>
                <a:lnTo>
                  <a:pt x="8" y="71"/>
                </a:lnTo>
                <a:lnTo>
                  <a:pt x="4" y="64"/>
                </a:lnTo>
                <a:lnTo>
                  <a:pt x="2" y="55"/>
                </a:lnTo>
                <a:lnTo>
                  <a:pt x="0" y="45"/>
                </a:lnTo>
                <a:lnTo>
                  <a:pt x="0" y="45"/>
                </a:lnTo>
                <a:lnTo>
                  <a:pt x="0" y="36"/>
                </a:lnTo>
                <a:lnTo>
                  <a:pt x="3" y="28"/>
                </a:lnTo>
                <a:lnTo>
                  <a:pt x="6" y="20"/>
                </a:lnTo>
                <a:lnTo>
                  <a:pt x="13" y="13"/>
                </a:lnTo>
                <a:lnTo>
                  <a:pt x="13" y="13"/>
                </a:lnTo>
                <a:lnTo>
                  <a:pt x="19" y="8"/>
                </a:lnTo>
                <a:lnTo>
                  <a:pt x="28" y="4"/>
                </a:lnTo>
                <a:lnTo>
                  <a:pt x="35" y="2"/>
                </a:lnTo>
                <a:lnTo>
                  <a:pt x="44" y="0"/>
                </a:lnTo>
                <a:lnTo>
                  <a:pt x="44" y="0"/>
                </a:lnTo>
                <a:lnTo>
                  <a:pt x="54" y="0"/>
                </a:lnTo>
                <a:lnTo>
                  <a:pt x="61" y="3"/>
                </a:lnTo>
                <a:lnTo>
                  <a:pt x="69" y="7"/>
                </a:lnTo>
                <a:lnTo>
                  <a:pt x="76" y="13"/>
                </a:lnTo>
                <a:lnTo>
                  <a:pt x="76" y="13"/>
                </a:lnTo>
                <a:lnTo>
                  <a:pt x="81" y="19"/>
                </a:lnTo>
                <a:lnTo>
                  <a:pt x="86" y="26"/>
                </a:lnTo>
                <a:lnTo>
                  <a:pt x="88" y="35"/>
                </a:lnTo>
                <a:lnTo>
                  <a:pt x="88" y="44"/>
                </a:lnTo>
                <a:lnTo>
                  <a:pt x="88" y="44"/>
                </a:lnTo>
                <a:lnTo>
                  <a:pt x="88" y="54"/>
                </a:lnTo>
                <a:lnTo>
                  <a:pt x="86" y="62"/>
                </a:lnTo>
                <a:lnTo>
                  <a:pt x="82" y="70"/>
                </a:lnTo>
                <a:lnTo>
                  <a:pt x="76" y="76"/>
                </a:lnTo>
                <a:lnTo>
                  <a:pt x="76" y="76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85041" tIns="44221" rIns="85041" bIns="44221" anchor="ctr">
            <a:normAutofit fontScale="25000" lnSpcReduction="20000"/>
          </a:bodyPr>
          <a:lstStyle/>
          <a:p>
            <a:pPr algn="ctr">
              <a:lnSpc>
                <a:spcPct val="13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14"/>
            </p:custDataLst>
          </p:nvPr>
        </p:nvSpPr>
        <p:spPr bwMode="auto">
          <a:xfrm>
            <a:off x="5588997" y="4864488"/>
            <a:ext cx="65140" cy="73338"/>
          </a:xfrm>
          <a:custGeom>
            <a:avLst/>
            <a:gdLst>
              <a:gd name="T0" fmla="*/ 280 w 294"/>
              <a:gd name="T1" fmla="*/ 168 h 331"/>
              <a:gd name="T2" fmla="*/ 261 w 294"/>
              <a:gd name="T3" fmla="*/ 192 h 331"/>
              <a:gd name="T4" fmla="*/ 211 w 294"/>
              <a:gd name="T5" fmla="*/ 239 h 331"/>
              <a:gd name="T6" fmla="*/ 190 w 294"/>
              <a:gd name="T7" fmla="*/ 263 h 331"/>
              <a:gd name="T8" fmla="*/ 183 w 294"/>
              <a:gd name="T9" fmla="*/ 280 h 331"/>
              <a:gd name="T10" fmla="*/ 178 w 294"/>
              <a:gd name="T11" fmla="*/ 300 h 331"/>
              <a:gd name="T12" fmla="*/ 170 w 294"/>
              <a:gd name="T13" fmla="*/ 319 h 331"/>
              <a:gd name="T14" fmla="*/ 157 w 294"/>
              <a:gd name="T15" fmla="*/ 330 h 331"/>
              <a:gd name="T16" fmla="*/ 143 w 294"/>
              <a:gd name="T17" fmla="*/ 331 h 331"/>
              <a:gd name="T18" fmla="*/ 123 w 294"/>
              <a:gd name="T19" fmla="*/ 326 h 331"/>
              <a:gd name="T20" fmla="*/ 113 w 294"/>
              <a:gd name="T21" fmla="*/ 316 h 331"/>
              <a:gd name="T22" fmla="*/ 107 w 294"/>
              <a:gd name="T23" fmla="*/ 293 h 331"/>
              <a:gd name="T24" fmla="*/ 108 w 294"/>
              <a:gd name="T25" fmla="*/ 269 h 331"/>
              <a:gd name="T26" fmla="*/ 113 w 294"/>
              <a:gd name="T27" fmla="*/ 249 h 331"/>
              <a:gd name="T28" fmla="*/ 128 w 294"/>
              <a:gd name="T29" fmla="*/ 224 h 331"/>
              <a:gd name="T30" fmla="*/ 148 w 294"/>
              <a:gd name="T31" fmla="*/ 202 h 331"/>
              <a:gd name="T32" fmla="*/ 194 w 294"/>
              <a:gd name="T33" fmla="*/ 158 h 331"/>
              <a:gd name="T34" fmla="*/ 209 w 294"/>
              <a:gd name="T35" fmla="*/ 140 h 331"/>
              <a:gd name="T36" fmla="*/ 213 w 294"/>
              <a:gd name="T37" fmla="*/ 129 h 331"/>
              <a:gd name="T38" fmla="*/ 213 w 294"/>
              <a:gd name="T39" fmla="*/ 105 h 331"/>
              <a:gd name="T40" fmla="*/ 195 w 294"/>
              <a:gd name="T41" fmla="*/ 78 h 331"/>
              <a:gd name="T42" fmla="*/ 175 w 294"/>
              <a:gd name="T43" fmla="*/ 65 h 331"/>
              <a:gd name="T44" fmla="*/ 150 w 294"/>
              <a:gd name="T45" fmla="*/ 62 h 331"/>
              <a:gd name="T46" fmla="*/ 111 w 294"/>
              <a:gd name="T47" fmla="*/ 72 h 331"/>
              <a:gd name="T48" fmla="*/ 95 w 294"/>
              <a:gd name="T49" fmla="*/ 88 h 331"/>
              <a:gd name="T50" fmla="*/ 77 w 294"/>
              <a:gd name="T51" fmla="*/ 127 h 331"/>
              <a:gd name="T52" fmla="*/ 71 w 294"/>
              <a:gd name="T53" fmla="*/ 142 h 331"/>
              <a:gd name="T54" fmla="*/ 57 w 294"/>
              <a:gd name="T55" fmla="*/ 156 h 331"/>
              <a:gd name="T56" fmla="*/ 40 w 294"/>
              <a:gd name="T57" fmla="*/ 161 h 331"/>
              <a:gd name="T58" fmla="*/ 24 w 294"/>
              <a:gd name="T59" fmla="*/ 158 h 331"/>
              <a:gd name="T60" fmla="*/ 11 w 294"/>
              <a:gd name="T61" fmla="*/ 150 h 331"/>
              <a:gd name="T62" fmla="*/ 0 w 294"/>
              <a:gd name="T63" fmla="*/ 131 h 331"/>
              <a:gd name="T64" fmla="*/ 0 w 294"/>
              <a:gd name="T65" fmla="*/ 111 h 331"/>
              <a:gd name="T66" fmla="*/ 16 w 294"/>
              <a:gd name="T67" fmla="*/ 68 h 331"/>
              <a:gd name="T68" fmla="*/ 39 w 294"/>
              <a:gd name="T69" fmla="*/ 42 h 331"/>
              <a:gd name="T70" fmla="*/ 68 w 294"/>
              <a:gd name="T71" fmla="*/ 19 h 331"/>
              <a:gd name="T72" fmla="*/ 127 w 294"/>
              <a:gd name="T73" fmla="*/ 1 h 331"/>
              <a:gd name="T74" fmla="*/ 170 w 294"/>
              <a:gd name="T75" fmla="*/ 1 h 331"/>
              <a:gd name="T76" fmla="*/ 225 w 294"/>
              <a:gd name="T77" fmla="*/ 14 h 331"/>
              <a:gd name="T78" fmla="*/ 255 w 294"/>
              <a:gd name="T79" fmla="*/ 33 h 331"/>
              <a:gd name="T80" fmla="*/ 276 w 294"/>
              <a:gd name="T81" fmla="*/ 57 h 331"/>
              <a:gd name="T82" fmla="*/ 293 w 294"/>
              <a:gd name="T83" fmla="*/ 100 h 331"/>
              <a:gd name="T84" fmla="*/ 294 w 294"/>
              <a:gd name="T85" fmla="*/ 127 h 331"/>
              <a:gd name="T86" fmla="*/ 286 w 294"/>
              <a:gd name="T87" fmla="*/ 16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94" h="331">
                <a:moveTo>
                  <a:pt x="286" y="160"/>
                </a:moveTo>
                <a:lnTo>
                  <a:pt x="286" y="160"/>
                </a:lnTo>
                <a:lnTo>
                  <a:pt x="280" y="168"/>
                </a:lnTo>
                <a:lnTo>
                  <a:pt x="275" y="177"/>
                </a:lnTo>
                <a:lnTo>
                  <a:pt x="268" y="185"/>
                </a:lnTo>
                <a:lnTo>
                  <a:pt x="261" y="192"/>
                </a:lnTo>
                <a:lnTo>
                  <a:pt x="261" y="192"/>
                </a:lnTo>
                <a:lnTo>
                  <a:pt x="211" y="239"/>
                </a:lnTo>
                <a:lnTo>
                  <a:pt x="211" y="239"/>
                </a:lnTo>
                <a:lnTo>
                  <a:pt x="196" y="255"/>
                </a:lnTo>
                <a:lnTo>
                  <a:pt x="196" y="255"/>
                </a:lnTo>
                <a:lnTo>
                  <a:pt x="190" y="263"/>
                </a:lnTo>
                <a:lnTo>
                  <a:pt x="186" y="269"/>
                </a:lnTo>
                <a:lnTo>
                  <a:pt x="186" y="269"/>
                </a:lnTo>
                <a:lnTo>
                  <a:pt x="183" y="280"/>
                </a:lnTo>
                <a:lnTo>
                  <a:pt x="183" y="280"/>
                </a:lnTo>
                <a:lnTo>
                  <a:pt x="178" y="300"/>
                </a:lnTo>
                <a:lnTo>
                  <a:pt x="178" y="300"/>
                </a:lnTo>
                <a:lnTo>
                  <a:pt x="176" y="307"/>
                </a:lnTo>
                <a:lnTo>
                  <a:pt x="174" y="314"/>
                </a:lnTo>
                <a:lnTo>
                  <a:pt x="170" y="319"/>
                </a:lnTo>
                <a:lnTo>
                  <a:pt x="167" y="324"/>
                </a:lnTo>
                <a:lnTo>
                  <a:pt x="162" y="327"/>
                </a:lnTo>
                <a:lnTo>
                  <a:pt x="157" y="330"/>
                </a:lnTo>
                <a:lnTo>
                  <a:pt x="150" y="331"/>
                </a:lnTo>
                <a:lnTo>
                  <a:pt x="143" y="331"/>
                </a:lnTo>
                <a:lnTo>
                  <a:pt x="143" y="331"/>
                </a:lnTo>
                <a:lnTo>
                  <a:pt x="136" y="331"/>
                </a:lnTo>
                <a:lnTo>
                  <a:pt x="129" y="329"/>
                </a:lnTo>
                <a:lnTo>
                  <a:pt x="123" y="326"/>
                </a:lnTo>
                <a:lnTo>
                  <a:pt x="117" y="321"/>
                </a:lnTo>
                <a:lnTo>
                  <a:pt x="117" y="321"/>
                </a:lnTo>
                <a:lnTo>
                  <a:pt x="113" y="316"/>
                </a:lnTo>
                <a:lnTo>
                  <a:pt x="109" y="309"/>
                </a:lnTo>
                <a:lnTo>
                  <a:pt x="107" y="301"/>
                </a:lnTo>
                <a:lnTo>
                  <a:pt x="107" y="293"/>
                </a:lnTo>
                <a:lnTo>
                  <a:pt x="107" y="293"/>
                </a:lnTo>
                <a:lnTo>
                  <a:pt x="107" y="280"/>
                </a:lnTo>
                <a:lnTo>
                  <a:pt x="108" y="269"/>
                </a:lnTo>
                <a:lnTo>
                  <a:pt x="111" y="259"/>
                </a:lnTo>
                <a:lnTo>
                  <a:pt x="113" y="249"/>
                </a:lnTo>
                <a:lnTo>
                  <a:pt x="113" y="249"/>
                </a:lnTo>
                <a:lnTo>
                  <a:pt x="118" y="240"/>
                </a:lnTo>
                <a:lnTo>
                  <a:pt x="122" y="232"/>
                </a:lnTo>
                <a:lnTo>
                  <a:pt x="128" y="224"/>
                </a:lnTo>
                <a:lnTo>
                  <a:pt x="133" y="217"/>
                </a:lnTo>
                <a:lnTo>
                  <a:pt x="133" y="217"/>
                </a:lnTo>
                <a:lnTo>
                  <a:pt x="148" y="202"/>
                </a:lnTo>
                <a:lnTo>
                  <a:pt x="168" y="183"/>
                </a:lnTo>
                <a:lnTo>
                  <a:pt x="168" y="183"/>
                </a:lnTo>
                <a:lnTo>
                  <a:pt x="194" y="158"/>
                </a:lnTo>
                <a:lnTo>
                  <a:pt x="194" y="158"/>
                </a:lnTo>
                <a:lnTo>
                  <a:pt x="201" y="150"/>
                </a:lnTo>
                <a:lnTo>
                  <a:pt x="209" y="140"/>
                </a:lnTo>
                <a:lnTo>
                  <a:pt x="209" y="140"/>
                </a:lnTo>
                <a:lnTo>
                  <a:pt x="210" y="134"/>
                </a:lnTo>
                <a:lnTo>
                  <a:pt x="213" y="129"/>
                </a:lnTo>
                <a:lnTo>
                  <a:pt x="214" y="117"/>
                </a:lnTo>
                <a:lnTo>
                  <a:pt x="214" y="117"/>
                </a:lnTo>
                <a:lnTo>
                  <a:pt x="213" y="105"/>
                </a:lnTo>
                <a:lnTo>
                  <a:pt x="209" y="95"/>
                </a:lnTo>
                <a:lnTo>
                  <a:pt x="204" y="85"/>
                </a:lnTo>
                <a:lnTo>
                  <a:pt x="195" y="78"/>
                </a:lnTo>
                <a:lnTo>
                  <a:pt x="195" y="78"/>
                </a:lnTo>
                <a:lnTo>
                  <a:pt x="186" y="70"/>
                </a:lnTo>
                <a:lnTo>
                  <a:pt x="175" y="65"/>
                </a:lnTo>
                <a:lnTo>
                  <a:pt x="163" y="63"/>
                </a:lnTo>
                <a:lnTo>
                  <a:pt x="150" y="62"/>
                </a:lnTo>
                <a:lnTo>
                  <a:pt x="150" y="62"/>
                </a:lnTo>
                <a:lnTo>
                  <a:pt x="134" y="63"/>
                </a:lnTo>
                <a:lnTo>
                  <a:pt x="122" y="67"/>
                </a:lnTo>
                <a:lnTo>
                  <a:pt x="111" y="72"/>
                </a:lnTo>
                <a:lnTo>
                  <a:pt x="102" y="79"/>
                </a:lnTo>
                <a:lnTo>
                  <a:pt x="102" y="79"/>
                </a:lnTo>
                <a:lnTo>
                  <a:pt x="95" y="88"/>
                </a:lnTo>
                <a:lnTo>
                  <a:pt x="88" y="99"/>
                </a:lnTo>
                <a:lnTo>
                  <a:pt x="82" y="113"/>
                </a:lnTo>
                <a:lnTo>
                  <a:pt x="77" y="127"/>
                </a:lnTo>
                <a:lnTo>
                  <a:pt x="77" y="127"/>
                </a:lnTo>
                <a:lnTo>
                  <a:pt x="75" y="135"/>
                </a:lnTo>
                <a:lnTo>
                  <a:pt x="71" y="142"/>
                </a:lnTo>
                <a:lnTo>
                  <a:pt x="67" y="147"/>
                </a:lnTo>
                <a:lnTo>
                  <a:pt x="62" y="152"/>
                </a:lnTo>
                <a:lnTo>
                  <a:pt x="57" y="156"/>
                </a:lnTo>
                <a:lnTo>
                  <a:pt x="52" y="158"/>
                </a:lnTo>
                <a:lnTo>
                  <a:pt x="46" y="161"/>
                </a:lnTo>
                <a:lnTo>
                  <a:pt x="40" y="161"/>
                </a:lnTo>
                <a:lnTo>
                  <a:pt x="40" y="161"/>
                </a:lnTo>
                <a:lnTo>
                  <a:pt x="31" y="161"/>
                </a:lnTo>
                <a:lnTo>
                  <a:pt x="24" y="158"/>
                </a:lnTo>
                <a:lnTo>
                  <a:pt x="18" y="155"/>
                </a:lnTo>
                <a:lnTo>
                  <a:pt x="11" y="150"/>
                </a:lnTo>
                <a:lnTo>
                  <a:pt x="11" y="150"/>
                </a:lnTo>
                <a:lnTo>
                  <a:pt x="6" y="144"/>
                </a:lnTo>
                <a:lnTo>
                  <a:pt x="3" y="137"/>
                </a:lnTo>
                <a:lnTo>
                  <a:pt x="0" y="131"/>
                </a:lnTo>
                <a:lnTo>
                  <a:pt x="0" y="125"/>
                </a:lnTo>
                <a:lnTo>
                  <a:pt x="0" y="125"/>
                </a:lnTo>
                <a:lnTo>
                  <a:pt x="0" y="111"/>
                </a:lnTo>
                <a:lnTo>
                  <a:pt x="4" y="96"/>
                </a:lnTo>
                <a:lnTo>
                  <a:pt x="9" y="83"/>
                </a:lnTo>
                <a:lnTo>
                  <a:pt x="16" y="68"/>
                </a:lnTo>
                <a:lnTo>
                  <a:pt x="16" y="68"/>
                </a:lnTo>
                <a:lnTo>
                  <a:pt x="26" y="54"/>
                </a:lnTo>
                <a:lnTo>
                  <a:pt x="39" y="42"/>
                </a:lnTo>
                <a:lnTo>
                  <a:pt x="52" y="29"/>
                </a:lnTo>
                <a:lnTo>
                  <a:pt x="68" y="19"/>
                </a:lnTo>
                <a:lnTo>
                  <a:pt x="68" y="19"/>
                </a:lnTo>
                <a:lnTo>
                  <a:pt x="87" y="11"/>
                </a:lnTo>
                <a:lnTo>
                  <a:pt x="106" y="4"/>
                </a:lnTo>
                <a:lnTo>
                  <a:pt x="127" y="1"/>
                </a:lnTo>
                <a:lnTo>
                  <a:pt x="149" y="0"/>
                </a:lnTo>
                <a:lnTo>
                  <a:pt x="149" y="0"/>
                </a:lnTo>
                <a:lnTo>
                  <a:pt x="170" y="1"/>
                </a:lnTo>
                <a:lnTo>
                  <a:pt x="189" y="3"/>
                </a:lnTo>
                <a:lnTo>
                  <a:pt x="208" y="7"/>
                </a:lnTo>
                <a:lnTo>
                  <a:pt x="225" y="14"/>
                </a:lnTo>
                <a:lnTo>
                  <a:pt x="225" y="14"/>
                </a:lnTo>
                <a:lnTo>
                  <a:pt x="240" y="23"/>
                </a:lnTo>
                <a:lnTo>
                  <a:pt x="255" y="33"/>
                </a:lnTo>
                <a:lnTo>
                  <a:pt x="266" y="44"/>
                </a:lnTo>
                <a:lnTo>
                  <a:pt x="276" y="57"/>
                </a:lnTo>
                <a:lnTo>
                  <a:pt x="276" y="57"/>
                </a:lnTo>
                <a:lnTo>
                  <a:pt x="285" y="70"/>
                </a:lnTo>
                <a:lnTo>
                  <a:pt x="289" y="85"/>
                </a:lnTo>
                <a:lnTo>
                  <a:pt x="293" y="100"/>
                </a:lnTo>
                <a:lnTo>
                  <a:pt x="294" y="115"/>
                </a:lnTo>
                <a:lnTo>
                  <a:pt x="294" y="115"/>
                </a:lnTo>
                <a:lnTo>
                  <a:pt x="294" y="127"/>
                </a:lnTo>
                <a:lnTo>
                  <a:pt x="292" y="139"/>
                </a:lnTo>
                <a:lnTo>
                  <a:pt x="289" y="150"/>
                </a:lnTo>
                <a:lnTo>
                  <a:pt x="286" y="160"/>
                </a:lnTo>
                <a:lnTo>
                  <a:pt x="286" y="16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lIns="85041" tIns="44221" rIns="85041" bIns="44221" anchor="ctr">
            <a:normAutofit fontScale="25000" lnSpcReduction="20000"/>
          </a:bodyPr>
          <a:lstStyle/>
          <a:p>
            <a:pPr algn="ctr">
              <a:lnSpc>
                <a:spcPct val="13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>
            <a:off x="2763218" y="5452996"/>
            <a:ext cx="3176852" cy="0"/>
          </a:xfrm>
          <a:prstGeom prst="line">
            <a:avLst/>
          </a:prstGeom>
          <a:noFill/>
          <a:ln w="38100" cap="rnd" cmpd="sng" algn="ctr">
            <a:solidFill>
              <a:srgbClr val="000000">
                <a:lumMod val="75000"/>
                <a:lumOff val="25000"/>
              </a:srgbClr>
            </a:solidFill>
            <a:prstDash val="solid"/>
            <a:round/>
          </a:ln>
          <a:effectLst/>
        </p:spPr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>
            <a:off x="5925437" y="5592457"/>
            <a:ext cx="161929" cy="0"/>
          </a:xfrm>
          <a:prstGeom prst="line">
            <a:avLst/>
          </a:prstGeom>
          <a:noFill/>
          <a:ln w="38100" cap="rnd" cmpd="sng" algn="ctr">
            <a:solidFill>
              <a:srgbClr val="000000">
                <a:lumMod val="75000"/>
                <a:lumOff val="25000"/>
              </a:srgbClr>
            </a:solidFill>
            <a:prstDash val="solid"/>
            <a:round/>
          </a:ln>
          <a:effectLst/>
        </p:spPr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>
            <a:off x="2286878" y="5452996"/>
            <a:ext cx="188795" cy="0"/>
          </a:xfrm>
          <a:prstGeom prst="line">
            <a:avLst/>
          </a:prstGeom>
          <a:noFill/>
          <a:ln w="38100" cap="rnd" cmpd="sng" algn="ctr">
            <a:solidFill>
              <a:srgbClr val="000000">
                <a:lumMod val="75000"/>
                <a:lumOff val="25000"/>
              </a:srgbClr>
            </a:solidFill>
            <a:prstDash val="solid"/>
            <a:round/>
          </a:ln>
          <a:effectLst/>
        </p:spPr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4427215" y="5592457"/>
            <a:ext cx="807383" cy="0"/>
          </a:xfrm>
          <a:prstGeom prst="line">
            <a:avLst/>
          </a:prstGeom>
          <a:noFill/>
          <a:ln w="38100" cap="rnd" cmpd="sng" algn="ctr">
            <a:solidFill>
              <a:srgbClr val="000000">
                <a:lumMod val="75000"/>
                <a:lumOff val="25000"/>
              </a:srgbClr>
            </a:solidFill>
            <a:prstDash val="solid"/>
            <a:round/>
          </a:ln>
          <a:effectLst/>
        </p:spPr>
      </p:cxnSp>
      <p:cxnSp>
        <p:nvCxnSpPr>
          <p:cNvPr id="25" name="直接连接符 24"/>
          <p:cNvCxnSpPr/>
          <p:nvPr>
            <p:custDataLst>
              <p:tags r:id="rId19"/>
            </p:custDataLst>
          </p:nvPr>
        </p:nvCxnSpPr>
        <p:spPr>
          <a:xfrm>
            <a:off x="1605319" y="5592457"/>
            <a:ext cx="1316488" cy="0"/>
          </a:xfrm>
          <a:prstGeom prst="line">
            <a:avLst/>
          </a:prstGeom>
          <a:noFill/>
          <a:ln w="38100" cap="rnd" cmpd="sng" algn="ctr">
            <a:solidFill>
              <a:srgbClr val="000000">
                <a:lumMod val="75000"/>
                <a:lumOff val="25000"/>
              </a:srgbClr>
            </a:solidFill>
            <a:prstDash val="solid"/>
            <a:round/>
          </a:ln>
          <a:effectLst/>
        </p:spPr>
      </p:cxnSp>
      <p:cxnSp>
        <p:nvCxnSpPr>
          <p:cNvPr id="26" name="直接连接符 25"/>
          <p:cNvCxnSpPr/>
          <p:nvPr>
            <p:custDataLst>
              <p:tags r:id="rId20"/>
            </p:custDataLst>
          </p:nvPr>
        </p:nvCxnSpPr>
        <p:spPr>
          <a:xfrm>
            <a:off x="1299856" y="5592457"/>
            <a:ext cx="161929" cy="0"/>
          </a:xfrm>
          <a:prstGeom prst="line">
            <a:avLst/>
          </a:prstGeom>
          <a:noFill/>
          <a:ln w="38100" cap="rnd" cmpd="sng" algn="ctr">
            <a:solidFill>
              <a:srgbClr val="000000">
                <a:lumMod val="75000"/>
                <a:lumOff val="25000"/>
              </a:srgbClr>
            </a:solidFill>
            <a:prstDash val="solid"/>
            <a:round/>
          </a:ln>
          <a:effectLst/>
        </p:spPr>
      </p:cxnSp>
      <p:cxnSp>
        <p:nvCxnSpPr>
          <p:cNvPr id="27" name="直接连接符 26"/>
          <p:cNvCxnSpPr/>
          <p:nvPr>
            <p:custDataLst>
              <p:tags r:id="rId21"/>
            </p:custDataLst>
          </p:nvPr>
        </p:nvCxnSpPr>
        <p:spPr>
          <a:xfrm>
            <a:off x="2173668" y="5672460"/>
            <a:ext cx="675567" cy="0"/>
          </a:xfrm>
          <a:prstGeom prst="line">
            <a:avLst/>
          </a:prstGeom>
          <a:noFill/>
          <a:ln w="38100" cap="rnd" cmpd="sng" algn="ctr">
            <a:solidFill>
              <a:srgbClr val="000000">
                <a:lumMod val="75000"/>
                <a:lumOff val="25000"/>
              </a:srgbClr>
            </a:solidFill>
            <a:prstDash val="solid"/>
            <a:round/>
          </a:ln>
          <a:effectLst/>
        </p:spPr>
      </p:cxnSp>
      <p:cxnSp>
        <p:nvCxnSpPr>
          <p:cNvPr id="20" name="直接连接符 19"/>
          <p:cNvCxnSpPr/>
          <p:nvPr>
            <p:custDataLst>
              <p:tags r:id="rId22"/>
            </p:custDataLst>
          </p:nvPr>
        </p:nvCxnSpPr>
        <p:spPr>
          <a:xfrm>
            <a:off x="5234672" y="5672460"/>
            <a:ext cx="133657" cy="0"/>
          </a:xfrm>
          <a:prstGeom prst="line">
            <a:avLst/>
          </a:prstGeom>
          <a:noFill/>
          <a:ln w="38100" cap="rnd" cmpd="sng" algn="ctr">
            <a:solidFill>
              <a:srgbClr val="000000">
                <a:lumMod val="75000"/>
                <a:lumOff val="25000"/>
              </a:srgbClr>
            </a:solidFill>
            <a:prstDash val="solid"/>
            <a:round/>
          </a:ln>
          <a:effectLst/>
        </p:spPr>
      </p:cxnSp>
      <p:sp>
        <p:nvSpPr>
          <p:cNvPr id="41" name="五边形 40"/>
          <p:cNvSpPr/>
          <p:nvPr>
            <p:custDataLst>
              <p:tags r:id="rId23"/>
            </p:custDataLst>
          </p:nvPr>
        </p:nvSpPr>
        <p:spPr>
          <a:xfrm>
            <a:off x="6853651" y="976885"/>
            <a:ext cx="505699" cy="342189"/>
          </a:xfrm>
          <a:prstGeom prst="homePlate">
            <a:avLst/>
          </a:prstGeom>
          <a:solidFill>
            <a:srgbClr val="1F74AD"/>
          </a:solidFill>
          <a:ln w="50800">
            <a:solidFill>
              <a:srgbClr val="3498DB">
                <a:lumMod val="20000"/>
                <a:lumOff val="80000"/>
              </a:srgbClr>
            </a:solidFill>
          </a:ln>
        </p:spPr>
        <p:txBody>
          <a:bodyPr lIns="85041" tIns="44221" rIns="85041" bIns="44221" anchor="ctr">
            <a:normAutofit fontScale="87500" lnSpcReduction="20000"/>
          </a:bodyPr>
          <a:lstStyle/>
          <a:p>
            <a:pPr algn="ctr">
              <a:lnSpc>
                <a:spcPct val="130000"/>
              </a:lnSpc>
            </a:pPr>
            <a:endParaRPr sz="1700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5" name="任意多边形 44"/>
          <p:cNvSpPr/>
          <p:nvPr>
            <p:custDataLst>
              <p:tags r:id="rId24"/>
            </p:custDataLst>
          </p:nvPr>
        </p:nvSpPr>
        <p:spPr bwMode="auto">
          <a:xfrm>
            <a:off x="6907306" y="1023547"/>
            <a:ext cx="256773" cy="256773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lIns="85041" tIns="44221" rIns="85041" bIns="44221" anchor="ctr">
            <a:normAutofit fontScale="60000" lnSpcReduction="20000"/>
          </a:bodyPr>
          <a:lstStyle/>
          <a:p>
            <a:pPr algn="ctr">
              <a:lnSpc>
                <a:spcPct val="13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>
            <p:custDataLst>
              <p:tags r:id="rId25"/>
            </p:custDataLst>
          </p:nvPr>
        </p:nvSpPr>
        <p:spPr bwMode="auto">
          <a:xfrm>
            <a:off x="7730245" y="753217"/>
            <a:ext cx="3157330" cy="3691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5041" tIns="44221" rIns="85041" bIns="0" anchor="b" anchorCtr="0">
            <a:normAutofit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>
              <a:lnSpc>
                <a:spcPct val="130000"/>
              </a:lnSpc>
              <a:buClr>
                <a:prstClr val="white"/>
              </a:buClr>
              <a:defRPr/>
            </a:pPr>
            <a:r>
              <a:rPr lang="zh-CN" altLang="en-US" sz="1890" b="1" spc="300">
                <a:solidFill>
                  <a:srgbClr val="1F74AD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价格可控</a:t>
            </a:r>
            <a:endParaRPr lang="zh-CN" altLang="en-US" sz="1890" b="1" spc="300">
              <a:solidFill>
                <a:srgbClr val="1F74AD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>
            <p:custDataLst>
              <p:tags r:id="rId26"/>
            </p:custDataLst>
          </p:nvPr>
        </p:nvSpPr>
        <p:spPr bwMode="auto">
          <a:xfrm>
            <a:off x="7730246" y="1148788"/>
            <a:ext cx="3157330" cy="3939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5041" tIns="0" rIns="85041" bIns="44221" anchor="t" anchorCtr="0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325" spc="15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优惠力度和价格调控自主</a:t>
            </a:r>
            <a:endParaRPr lang="zh-CN" altLang="en-US" sz="1325" spc="15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2" name="五边形 51"/>
          <p:cNvSpPr/>
          <p:nvPr>
            <p:custDataLst>
              <p:tags r:id="rId27"/>
            </p:custDataLst>
          </p:nvPr>
        </p:nvSpPr>
        <p:spPr>
          <a:xfrm>
            <a:off x="6859151" y="1811928"/>
            <a:ext cx="505699" cy="342189"/>
          </a:xfrm>
          <a:prstGeom prst="homePlate">
            <a:avLst/>
          </a:prstGeom>
          <a:solidFill>
            <a:srgbClr val="3498DB"/>
          </a:solidFill>
          <a:ln w="50800">
            <a:solidFill>
              <a:srgbClr val="1F74AD">
                <a:lumMod val="20000"/>
                <a:lumOff val="80000"/>
              </a:srgbClr>
            </a:solidFill>
          </a:ln>
        </p:spPr>
        <p:txBody>
          <a:bodyPr lIns="85041" tIns="44221" rIns="85041" bIns="44221" anchor="ctr">
            <a:normAutofit fontScale="87500" lnSpcReduction="20000"/>
          </a:bodyPr>
          <a:lstStyle/>
          <a:p>
            <a:pPr algn="ctr">
              <a:lnSpc>
                <a:spcPct val="13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3" name="任意多边形 52"/>
          <p:cNvSpPr/>
          <p:nvPr>
            <p:custDataLst>
              <p:tags r:id="rId28"/>
            </p:custDataLst>
          </p:nvPr>
        </p:nvSpPr>
        <p:spPr bwMode="auto">
          <a:xfrm>
            <a:off x="6909520" y="1859167"/>
            <a:ext cx="256773" cy="256773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lIns="85041" tIns="44221" rIns="85041" bIns="44221" anchor="ctr">
            <a:normAutofit fontScale="60000" lnSpcReduction="20000"/>
          </a:bodyPr>
          <a:lstStyle/>
          <a:p>
            <a:pPr algn="ctr">
              <a:lnSpc>
                <a:spcPct val="13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1" name="文本框 50"/>
          <p:cNvSpPr txBox="1"/>
          <p:nvPr>
            <p:custDataLst>
              <p:tags r:id="rId29"/>
            </p:custDataLst>
          </p:nvPr>
        </p:nvSpPr>
        <p:spPr bwMode="auto">
          <a:xfrm>
            <a:off x="7730245" y="1588260"/>
            <a:ext cx="3157330" cy="3691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5041" tIns="44221" rIns="85041" bIns="0" anchor="b" anchorCtr="0">
            <a:normAutofit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>
              <a:lnSpc>
                <a:spcPct val="130000"/>
              </a:lnSpc>
              <a:buClr>
                <a:prstClr val="white"/>
              </a:buClr>
              <a:defRPr/>
            </a:pPr>
            <a:r>
              <a:rPr lang="zh-CN" altLang="en-US" sz="1890" b="1" spc="300">
                <a:solidFill>
                  <a:srgbClr val="3498DB">
                    <a:lumMod val="100000"/>
                  </a:srgb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时间可控</a:t>
            </a:r>
            <a:endParaRPr lang="zh-CN" altLang="en-US" sz="1890" b="1" spc="300">
              <a:solidFill>
                <a:srgbClr val="3498DB">
                  <a:lumMod val="100000"/>
                </a:srgb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文本框 80"/>
          <p:cNvSpPr txBox="1"/>
          <p:nvPr>
            <p:custDataLst>
              <p:tags r:id="rId30"/>
            </p:custDataLst>
          </p:nvPr>
        </p:nvSpPr>
        <p:spPr bwMode="auto">
          <a:xfrm>
            <a:off x="7730246" y="1983831"/>
            <a:ext cx="3157330" cy="3939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5041" tIns="0" rIns="85041" bIns="44221" anchor="t" anchorCtr="0">
            <a:normAutofit fontScale="9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325" spc="15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可以做单一天秒杀，可以做长期活动</a:t>
            </a:r>
            <a:endParaRPr lang="zh-CN" altLang="en-US" sz="1325" spc="15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2" name="五边形 81"/>
          <p:cNvSpPr/>
          <p:nvPr>
            <p:custDataLst>
              <p:tags r:id="rId31"/>
            </p:custDataLst>
          </p:nvPr>
        </p:nvSpPr>
        <p:spPr>
          <a:xfrm>
            <a:off x="6859151" y="2646971"/>
            <a:ext cx="505699" cy="342189"/>
          </a:xfrm>
          <a:prstGeom prst="homePlate">
            <a:avLst/>
          </a:prstGeom>
          <a:solidFill>
            <a:srgbClr val="1AA3AA"/>
          </a:solidFill>
          <a:ln w="50800">
            <a:solidFill>
              <a:srgbClr val="1AA3AA">
                <a:lumMod val="20000"/>
                <a:lumOff val="80000"/>
              </a:srgbClr>
            </a:solidFill>
          </a:ln>
        </p:spPr>
        <p:txBody>
          <a:bodyPr lIns="85041" tIns="44221" rIns="85041" bIns="44221" anchor="ctr">
            <a:normAutofit fontScale="87500" lnSpcReduction="20000"/>
          </a:bodyPr>
          <a:lstStyle/>
          <a:p>
            <a:pPr algn="ctr">
              <a:lnSpc>
                <a:spcPct val="13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3" name="任意多边形 82"/>
          <p:cNvSpPr/>
          <p:nvPr>
            <p:custDataLst>
              <p:tags r:id="rId32"/>
            </p:custDataLst>
          </p:nvPr>
        </p:nvSpPr>
        <p:spPr bwMode="auto">
          <a:xfrm>
            <a:off x="6909520" y="2685706"/>
            <a:ext cx="256773" cy="256773"/>
          </a:xfrm>
          <a:custGeom>
            <a:avLst/>
            <a:gdLst>
              <a:gd name="T0" fmla="*/ 184 w 260"/>
              <a:gd name="T1" fmla="*/ 106 h 260"/>
              <a:gd name="T2" fmla="*/ 193 w 260"/>
              <a:gd name="T3" fmla="*/ 143 h 260"/>
              <a:gd name="T4" fmla="*/ 117 w 260"/>
              <a:gd name="T5" fmla="*/ 219 h 260"/>
              <a:gd name="T6" fmla="*/ 42 w 260"/>
              <a:gd name="T7" fmla="*/ 143 h 260"/>
              <a:gd name="T8" fmla="*/ 117 w 260"/>
              <a:gd name="T9" fmla="*/ 66 h 260"/>
              <a:gd name="T10" fmla="*/ 154 w 260"/>
              <a:gd name="T11" fmla="*/ 76 h 260"/>
              <a:gd name="T12" fmla="*/ 183 w 260"/>
              <a:gd name="T13" fmla="*/ 46 h 260"/>
              <a:gd name="T14" fmla="*/ 117 w 260"/>
              <a:gd name="T15" fmla="*/ 25 h 260"/>
              <a:gd name="T16" fmla="*/ 0 w 260"/>
              <a:gd name="T17" fmla="*/ 143 h 260"/>
              <a:gd name="T18" fmla="*/ 117 w 260"/>
              <a:gd name="T19" fmla="*/ 260 h 260"/>
              <a:gd name="T20" fmla="*/ 233 w 260"/>
              <a:gd name="T21" fmla="*/ 143 h 260"/>
              <a:gd name="T22" fmla="*/ 213 w 260"/>
              <a:gd name="T23" fmla="*/ 77 h 260"/>
              <a:gd name="T24" fmla="*/ 184 w 260"/>
              <a:gd name="T25" fmla="*/ 106 h 260"/>
              <a:gd name="T26" fmla="*/ 225 w 260"/>
              <a:gd name="T27" fmla="*/ 35 h 260"/>
              <a:gd name="T28" fmla="*/ 225 w 260"/>
              <a:gd name="T29" fmla="*/ 35 h 260"/>
              <a:gd name="T30" fmla="*/ 225 w 260"/>
              <a:gd name="T31" fmla="*/ 0 h 260"/>
              <a:gd name="T32" fmla="*/ 203 w 260"/>
              <a:gd name="T33" fmla="*/ 23 h 260"/>
              <a:gd name="T34" fmla="*/ 203 w 260"/>
              <a:gd name="T35" fmla="*/ 46 h 260"/>
              <a:gd name="T36" fmla="*/ 139 w 260"/>
              <a:gd name="T37" fmla="*/ 111 h 260"/>
              <a:gd name="T38" fmla="*/ 117 w 260"/>
              <a:gd name="T39" fmla="*/ 104 h 260"/>
              <a:gd name="T40" fmla="*/ 79 w 260"/>
              <a:gd name="T41" fmla="*/ 143 h 260"/>
              <a:gd name="T42" fmla="*/ 117 w 260"/>
              <a:gd name="T43" fmla="*/ 181 h 260"/>
              <a:gd name="T44" fmla="*/ 155 w 260"/>
              <a:gd name="T45" fmla="*/ 143 h 260"/>
              <a:gd name="T46" fmla="*/ 150 w 260"/>
              <a:gd name="T47" fmla="*/ 123 h 260"/>
              <a:gd name="T48" fmla="*/ 215 w 260"/>
              <a:gd name="T49" fmla="*/ 58 h 260"/>
              <a:gd name="T50" fmla="*/ 237 w 260"/>
              <a:gd name="T51" fmla="*/ 58 h 260"/>
              <a:gd name="T52" fmla="*/ 260 w 260"/>
              <a:gd name="T53" fmla="*/ 35 h 260"/>
              <a:gd name="T54" fmla="*/ 225 w 260"/>
              <a:gd name="T55" fmla="*/ 35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0" h="260">
                <a:moveTo>
                  <a:pt x="184" y="106"/>
                </a:moveTo>
                <a:cubicBezTo>
                  <a:pt x="190" y="117"/>
                  <a:pt x="193" y="129"/>
                  <a:pt x="193" y="143"/>
                </a:cubicBezTo>
                <a:cubicBezTo>
                  <a:pt x="193" y="185"/>
                  <a:pt x="159" y="219"/>
                  <a:pt x="117" y="219"/>
                </a:cubicBezTo>
                <a:cubicBezTo>
                  <a:pt x="76" y="219"/>
                  <a:pt x="42" y="185"/>
                  <a:pt x="42" y="143"/>
                </a:cubicBezTo>
                <a:cubicBezTo>
                  <a:pt x="42" y="100"/>
                  <a:pt x="76" y="66"/>
                  <a:pt x="117" y="66"/>
                </a:cubicBezTo>
                <a:cubicBezTo>
                  <a:pt x="131" y="66"/>
                  <a:pt x="143" y="70"/>
                  <a:pt x="154" y="76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65" y="33"/>
                  <a:pt x="141" y="25"/>
                  <a:pt x="117" y="25"/>
                </a:cubicBezTo>
                <a:cubicBezTo>
                  <a:pt x="52" y="25"/>
                  <a:pt x="0" y="78"/>
                  <a:pt x="0" y="143"/>
                </a:cubicBezTo>
                <a:cubicBezTo>
                  <a:pt x="0" y="207"/>
                  <a:pt x="52" y="260"/>
                  <a:pt x="117" y="260"/>
                </a:cubicBezTo>
                <a:cubicBezTo>
                  <a:pt x="181" y="260"/>
                  <a:pt x="233" y="207"/>
                  <a:pt x="233" y="143"/>
                </a:cubicBezTo>
                <a:cubicBezTo>
                  <a:pt x="233" y="118"/>
                  <a:pt x="226" y="96"/>
                  <a:pt x="213" y="77"/>
                </a:cubicBezTo>
                <a:cubicBezTo>
                  <a:pt x="184" y="106"/>
                  <a:pt x="184" y="106"/>
                  <a:pt x="184" y="106"/>
                </a:cubicBezTo>
                <a:close/>
                <a:moveTo>
                  <a:pt x="225" y="35"/>
                </a:moveTo>
                <a:cubicBezTo>
                  <a:pt x="225" y="35"/>
                  <a:pt x="225" y="35"/>
                  <a:pt x="225" y="35"/>
                </a:cubicBezTo>
                <a:cubicBezTo>
                  <a:pt x="225" y="0"/>
                  <a:pt x="225" y="0"/>
                  <a:pt x="225" y="0"/>
                </a:cubicBezTo>
                <a:cubicBezTo>
                  <a:pt x="203" y="23"/>
                  <a:pt x="203" y="23"/>
                  <a:pt x="203" y="23"/>
                </a:cubicBezTo>
                <a:cubicBezTo>
                  <a:pt x="203" y="46"/>
                  <a:pt x="203" y="46"/>
                  <a:pt x="203" y="46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33" y="106"/>
                  <a:pt x="125" y="104"/>
                  <a:pt x="117" y="104"/>
                </a:cubicBezTo>
                <a:cubicBezTo>
                  <a:pt x="96" y="104"/>
                  <a:pt x="79" y="121"/>
                  <a:pt x="79" y="143"/>
                </a:cubicBezTo>
                <a:cubicBezTo>
                  <a:pt x="79" y="164"/>
                  <a:pt x="96" y="181"/>
                  <a:pt x="117" y="181"/>
                </a:cubicBezTo>
                <a:cubicBezTo>
                  <a:pt x="138" y="181"/>
                  <a:pt x="155" y="164"/>
                  <a:pt x="155" y="143"/>
                </a:cubicBezTo>
                <a:cubicBezTo>
                  <a:pt x="155" y="136"/>
                  <a:pt x="154" y="129"/>
                  <a:pt x="150" y="123"/>
                </a:cubicBezTo>
                <a:cubicBezTo>
                  <a:pt x="215" y="58"/>
                  <a:pt x="215" y="58"/>
                  <a:pt x="215" y="58"/>
                </a:cubicBezTo>
                <a:cubicBezTo>
                  <a:pt x="237" y="58"/>
                  <a:pt x="237" y="58"/>
                  <a:pt x="237" y="58"/>
                </a:cubicBezTo>
                <a:cubicBezTo>
                  <a:pt x="260" y="35"/>
                  <a:pt x="260" y="35"/>
                  <a:pt x="260" y="35"/>
                </a:cubicBezTo>
                <a:cubicBezTo>
                  <a:pt x="225" y="35"/>
                  <a:pt x="225" y="35"/>
                  <a:pt x="225" y="35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lIns="85041" tIns="44221" rIns="85041" bIns="44221" anchor="ctr">
            <a:normAutofit fontScale="60000" lnSpcReduction="20000"/>
          </a:bodyPr>
          <a:lstStyle/>
          <a:p>
            <a:pPr algn="ctr">
              <a:lnSpc>
                <a:spcPct val="13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5" name="文本框 84"/>
          <p:cNvSpPr txBox="1"/>
          <p:nvPr>
            <p:custDataLst>
              <p:tags r:id="rId33"/>
            </p:custDataLst>
          </p:nvPr>
        </p:nvSpPr>
        <p:spPr bwMode="auto">
          <a:xfrm>
            <a:off x="7730245" y="2423303"/>
            <a:ext cx="3157330" cy="3691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5041" tIns="44221" rIns="85041" bIns="0" anchor="b" anchorCtr="0">
            <a:normAutofit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>
              <a:lnSpc>
                <a:spcPct val="130000"/>
              </a:lnSpc>
              <a:buClr>
                <a:prstClr val="white"/>
              </a:buClr>
              <a:defRPr/>
            </a:pPr>
            <a:r>
              <a:rPr lang="zh-CN" altLang="en-US" sz="1890" b="1" spc="300">
                <a:solidFill>
                  <a:srgbClr val="1AA3AA">
                    <a:lumMod val="100000"/>
                  </a:srgb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库存可控</a:t>
            </a:r>
            <a:endParaRPr lang="zh-CN" altLang="en-US" sz="1890" b="1" spc="300">
              <a:solidFill>
                <a:srgbClr val="1AA3AA">
                  <a:lumMod val="100000"/>
                </a:srgb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文本框 85"/>
          <p:cNvSpPr txBox="1"/>
          <p:nvPr>
            <p:custDataLst>
              <p:tags r:id="rId34"/>
            </p:custDataLst>
          </p:nvPr>
        </p:nvSpPr>
        <p:spPr bwMode="auto">
          <a:xfrm>
            <a:off x="7730246" y="2818874"/>
            <a:ext cx="3157330" cy="3939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5041" tIns="0" rIns="85041" bIns="44221" anchor="t" anchorCtr="0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325" spc="15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可以自我设置优惠价格库存数量</a:t>
            </a:r>
            <a:endParaRPr lang="zh-CN" altLang="en-US" sz="1325" spc="15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2" name="五边形 53"/>
          <p:cNvSpPr/>
          <p:nvPr>
            <p:custDataLst>
              <p:tags r:id="rId35"/>
            </p:custDataLst>
          </p:nvPr>
        </p:nvSpPr>
        <p:spPr>
          <a:xfrm>
            <a:off x="6853651" y="3482014"/>
            <a:ext cx="505699" cy="342189"/>
          </a:xfrm>
          <a:prstGeom prst="homePlate">
            <a:avLst/>
          </a:prstGeom>
          <a:solidFill>
            <a:srgbClr val="69A35B"/>
          </a:solidFill>
          <a:ln w="50800">
            <a:solidFill>
              <a:srgbClr val="69A35B">
                <a:lumMod val="20000"/>
                <a:lumOff val="80000"/>
              </a:srgbClr>
            </a:solidFill>
          </a:ln>
        </p:spPr>
        <p:txBody>
          <a:bodyPr lIns="85041" tIns="44221" rIns="85041" bIns="44221" anchor="ctr">
            <a:normAutofit fontScale="87500" lnSpcReduction="20000"/>
          </a:bodyPr>
          <a:lstStyle/>
          <a:p>
            <a:pPr algn="ctr">
              <a:lnSpc>
                <a:spcPct val="13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7" name="任意多边形 54"/>
          <p:cNvSpPr/>
          <p:nvPr>
            <p:custDataLst>
              <p:tags r:id="rId36"/>
            </p:custDataLst>
          </p:nvPr>
        </p:nvSpPr>
        <p:spPr bwMode="auto">
          <a:xfrm>
            <a:off x="6907306" y="3528821"/>
            <a:ext cx="256773" cy="256484"/>
          </a:xfrm>
          <a:custGeom>
            <a:avLst/>
            <a:gdLst>
              <a:gd name="T0" fmla="*/ 213 w 427"/>
              <a:gd name="T1" fmla="*/ 0 h 427"/>
              <a:gd name="T2" fmla="*/ 0 w 427"/>
              <a:gd name="T3" fmla="*/ 213 h 427"/>
              <a:gd name="T4" fmla="*/ 213 w 427"/>
              <a:gd name="T5" fmla="*/ 427 h 427"/>
              <a:gd name="T6" fmla="*/ 427 w 427"/>
              <a:gd name="T7" fmla="*/ 213 h 427"/>
              <a:gd name="T8" fmla="*/ 213 w 427"/>
              <a:gd name="T9" fmla="*/ 0 h 427"/>
              <a:gd name="T10" fmla="*/ 180 w 427"/>
              <a:gd name="T11" fmla="*/ 312 h 427"/>
              <a:gd name="T12" fmla="*/ 82 w 427"/>
              <a:gd name="T13" fmla="*/ 214 h 427"/>
              <a:gd name="T14" fmla="*/ 120 w 427"/>
              <a:gd name="T15" fmla="*/ 176 h 427"/>
              <a:gd name="T16" fmla="*/ 180 w 427"/>
              <a:gd name="T17" fmla="*/ 236 h 427"/>
              <a:gd name="T18" fmla="*/ 308 w 427"/>
              <a:gd name="T19" fmla="*/ 108 h 427"/>
              <a:gd name="T20" fmla="*/ 346 w 427"/>
              <a:gd name="T21" fmla="*/ 146 h 427"/>
              <a:gd name="T22" fmla="*/ 180 w 427"/>
              <a:gd name="T23" fmla="*/ 312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27" h="427">
                <a:moveTo>
                  <a:pt x="213" y="0"/>
                </a:moveTo>
                <a:cubicBezTo>
                  <a:pt x="96" y="0"/>
                  <a:pt x="0" y="96"/>
                  <a:pt x="0" y="213"/>
                </a:cubicBezTo>
                <a:cubicBezTo>
                  <a:pt x="0" y="331"/>
                  <a:pt x="96" y="427"/>
                  <a:pt x="213" y="427"/>
                </a:cubicBezTo>
                <a:cubicBezTo>
                  <a:pt x="331" y="427"/>
                  <a:pt x="427" y="331"/>
                  <a:pt x="427" y="213"/>
                </a:cubicBezTo>
                <a:cubicBezTo>
                  <a:pt x="427" y="96"/>
                  <a:pt x="331" y="0"/>
                  <a:pt x="213" y="0"/>
                </a:cubicBezTo>
                <a:close/>
                <a:moveTo>
                  <a:pt x="180" y="312"/>
                </a:moveTo>
                <a:lnTo>
                  <a:pt x="82" y="214"/>
                </a:lnTo>
                <a:lnTo>
                  <a:pt x="120" y="176"/>
                </a:lnTo>
                <a:lnTo>
                  <a:pt x="180" y="236"/>
                </a:lnTo>
                <a:lnTo>
                  <a:pt x="308" y="108"/>
                </a:lnTo>
                <a:lnTo>
                  <a:pt x="346" y="146"/>
                </a:lnTo>
                <a:lnTo>
                  <a:pt x="180" y="312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lIns="85041" tIns="44221" rIns="85041" bIns="44221" anchor="ctr">
            <a:normAutofit fontScale="6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ctr">
              <a:lnSpc>
                <a:spcPct val="13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0" name="文本框 89"/>
          <p:cNvSpPr txBox="1"/>
          <p:nvPr>
            <p:custDataLst>
              <p:tags r:id="rId37"/>
            </p:custDataLst>
          </p:nvPr>
        </p:nvSpPr>
        <p:spPr bwMode="auto">
          <a:xfrm>
            <a:off x="7730245" y="3258346"/>
            <a:ext cx="3157330" cy="3691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5041" tIns="44221" rIns="85041" bIns="0" anchor="b" anchorCtr="0">
            <a:normAutofit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>
              <a:lnSpc>
                <a:spcPct val="130000"/>
              </a:lnSpc>
              <a:buClr>
                <a:prstClr val="white"/>
              </a:buClr>
              <a:defRPr/>
            </a:pPr>
            <a:r>
              <a:rPr lang="zh-CN" altLang="en-US" sz="1890" b="1" spc="300">
                <a:solidFill>
                  <a:srgbClr val="69A35B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目的性强</a:t>
            </a:r>
            <a:endParaRPr lang="zh-CN" altLang="en-US" sz="1890" b="1" spc="300">
              <a:solidFill>
                <a:srgbClr val="69A35B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文本框 90"/>
          <p:cNvSpPr txBox="1"/>
          <p:nvPr>
            <p:custDataLst>
              <p:tags r:id="rId38"/>
            </p:custDataLst>
          </p:nvPr>
        </p:nvSpPr>
        <p:spPr bwMode="auto">
          <a:xfrm>
            <a:off x="7730246" y="3653917"/>
            <a:ext cx="3157330" cy="3939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5041" tIns="0" rIns="85041" bIns="44221" anchor="t" anchorCtr="0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325" spc="15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无论是做库存清仓还是新品促销</a:t>
            </a:r>
            <a:endParaRPr lang="zh-CN" altLang="en-US" sz="1325" spc="15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8" name="五边形 51"/>
          <p:cNvSpPr/>
          <p:nvPr>
            <p:custDataLst>
              <p:tags r:id="rId39"/>
            </p:custDataLst>
          </p:nvPr>
        </p:nvSpPr>
        <p:spPr>
          <a:xfrm>
            <a:off x="6859151" y="4317057"/>
            <a:ext cx="505699" cy="342189"/>
          </a:xfrm>
          <a:prstGeom prst="homePlate">
            <a:avLst/>
          </a:prstGeom>
          <a:solidFill>
            <a:srgbClr val="9BBB59"/>
          </a:solidFill>
          <a:ln w="50800">
            <a:solidFill>
              <a:srgbClr val="9BBB59">
                <a:lumMod val="20000"/>
                <a:lumOff val="80000"/>
              </a:srgbClr>
            </a:solidFill>
          </a:ln>
        </p:spPr>
        <p:txBody>
          <a:bodyPr lIns="85041" tIns="44221" rIns="85041" bIns="44221" anchor="ctr">
            <a:normAutofit fontScale="87500" lnSpcReduction="20000"/>
          </a:bodyPr>
          <a:lstStyle/>
          <a:p>
            <a:pPr algn="ctr">
              <a:lnSpc>
                <a:spcPct val="13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8" name="任意多边形 52"/>
          <p:cNvSpPr/>
          <p:nvPr>
            <p:custDataLst>
              <p:tags r:id="rId40"/>
            </p:custDataLst>
          </p:nvPr>
        </p:nvSpPr>
        <p:spPr bwMode="auto">
          <a:xfrm>
            <a:off x="6909520" y="4373524"/>
            <a:ext cx="256773" cy="238316"/>
          </a:xfrm>
          <a:custGeom>
            <a:avLst/>
            <a:gdLst>
              <a:gd name="T0" fmla="*/ 2004 w 4654"/>
              <a:gd name="T1" fmla="*/ 191 h 4326"/>
              <a:gd name="T2" fmla="*/ 2004 w 4654"/>
              <a:gd name="T3" fmla="*/ 968 h 4326"/>
              <a:gd name="T4" fmla="*/ 1813 w 4654"/>
              <a:gd name="T5" fmla="*/ 1158 h 4326"/>
              <a:gd name="T6" fmla="*/ 1205 w 4654"/>
              <a:gd name="T7" fmla="*/ 2305 h 4326"/>
              <a:gd name="T8" fmla="*/ 1813 w 4654"/>
              <a:gd name="T9" fmla="*/ 2305 h 4326"/>
              <a:gd name="T10" fmla="*/ 2004 w 4654"/>
              <a:gd name="T11" fmla="*/ 2495 h 4326"/>
              <a:gd name="T12" fmla="*/ 2004 w 4654"/>
              <a:gd name="T13" fmla="*/ 4135 h 4326"/>
              <a:gd name="T14" fmla="*/ 1813 w 4654"/>
              <a:gd name="T15" fmla="*/ 4326 h 4326"/>
              <a:gd name="T16" fmla="*/ 191 w 4654"/>
              <a:gd name="T17" fmla="*/ 4326 h 4326"/>
              <a:gd name="T18" fmla="*/ 0 w 4654"/>
              <a:gd name="T19" fmla="*/ 4135 h 4326"/>
              <a:gd name="T20" fmla="*/ 0 w 4654"/>
              <a:gd name="T21" fmla="*/ 2495 h 4326"/>
              <a:gd name="T22" fmla="*/ 109 w 4654"/>
              <a:gd name="T23" fmla="*/ 1501 h 4326"/>
              <a:gd name="T24" fmla="*/ 448 w 4654"/>
              <a:gd name="T25" fmla="*/ 713 h 4326"/>
              <a:gd name="T26" fmla="*/ 1023 w 4654"/>
              <a:gd name="T27" fmla="*/ 187 h 4326"/>
              <a:gd name="T28" fmla="*/ 1813 w 4654"/>
              <a:gd name="T29" fmla="*/ 0 h 4326"/>
              <a:gd name="T30" fmla="*/ 2004 w 4654"/>
              <a:gd name="T31" fmla="*/ 191 h 4326"/>
              <a:gd name="T32" fmla="*/ 4464 w 4654"/>
              <a:gd name="T33" fmla="*/ 1158 h 4326"/>
              <a:gd name="T34" fmla="*/ 4654 w 4654"/>
              <a:gd name="T35" fmla="*/ 968 h 4326"/>
              <a:gd name="T36" fmla="*/ 4654 w 4654"/>
              <a:gd name="T37" fmla="*/ 191 h 4326"/>
              <a:gd name="T38" fmla="*/ 4464 w 4654"/>
              <a:gd name="T39" fmla="*/ 0 h 4326"/>
              <a:gd name="T40" fmla="*/ 3674 w 4654"/>
              <a:gd name="T41" fmla="*/ 187 h 4326"/>
              <a:gd name="T42" fmla="*/ 3098 w 4654"/>
              <a:gd name="T43" fmla="*/ 713 h 4326"/>
              <a:gd name="T44" fmla="*/ 2759 w 4654"/>
              <a:gd name="T45" fmla="*/ 1501 h 4326"/>
              <a:gd name="T46" fmla="*/ 2650 w 4654"/>
              <a:gd name="T47" fmla="*/ 2495 h 4326"/>
              <a:gd name="T48" fmla="*/ 2650 w 4654"/>
              <a:gd name="T49" fmla="*/ 4135 h 4326"/>
              <a:gd name="T50" fmla="*/ 2841 w 4654"/>
              <a:gd name="T51" fmla="*/ 4326 h 4326"/>
              <a:gd name="T52" fmla="*/ 4464 w 4654"/>
              <a:gd name="T53" fmla="*/ 4326 h 4326"/>
              <a:gd name="T54" fmla="*/ 4654 w 4654"/>
              <a:gd name="T55" fmla="*/ 4135 h 4326"/>
              <a:gd name="T56" fmla="*/ 4654 w 4654"/>
              <a:gd name="T57" fmla="*/ 2495 h 4326"/>
              <a:gd name="T58" fmla="*/ 4464 w 4654"/>
              <a:gd name="T59" fmla="*/ 2305 h 4326"/>
              <a:gd name="T60" fmla="*/ 3864 w 4654"/>
              <a:gd name="T61" fmla="*/ 2305 h 4326"/>
              <a:gd name="T62" fmla="*/ 4464 w 4654"/>
              <a:gd name="T63" fmla="*/ 1158 h 4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654" h="4326">
                <a:moveTo>
                  <a:pt x="2004" y="191"/>
                </a:moveTo>
                <a:lnTo>
                  <a:pt x="2004" y="968"/>
                </a:lnTo>
                <a:cubicBezTo>
                  <a:pt x="2004" y="1073"/>
                  <a:pt x="1919" y="1158"/>
                  <a:pt x="1813" y="1158"/>
                </a:cubicBezTo>
                <a:cubicBezTo>
                  <a:pt x="1437" y="1158"/>
                  <a:pt x="1233" y="1544"/>
                  <a:pt x="1205" y="2305"/>
                </a:cubicBezTo>
                <a:lnTo>
                  <a:pt x="1813" y="2305"/>
                </a:lnTo>
                <a:cubicBezTo>
                  <a:pt x="1919" y="2305"/>
                  <a:pt x="2004" y="2390"/>
                  <a:pt x="2004" y="2495"/>
                </a:cubicBezTo>
                <a:lnTo>
                  <a:pt x="2004" y="4135"/>
                </a:lnTo>
                <a:cubicBezTo>
                  <a:pt x="2004" y="4241"/>
                  <a:pt x="1919" y="4326"/>
                  <a:pt x="1813" y="4326"/>
                </a:cubicBezTo>
                <a:lnTo>
                  <a:pt x="191" y="4326"/>
                </a:lnTo>
                <a:cubicBezTo>
                  <a:pt x="85" y="4326"/>
                  <a:pt x="0" y="4241"/>
                  <a:pt x="0" y="4135"/>
                </a:cubicBezTo>
                <a:lnTo>
                  <a:pt x="0" y="2495"/>
                </a:lnTo>
                <a:cubicBezTo>
                  <a:pt x="0" y="2131"/>
                  <a:pt x="37" y="1796"/>
                  <a:pt x="109" y="1501"/>
                </a:cubicBezTo>
                <a:cubicBezTo>
                  <a:pt x="183" y="1198"/>
                  <a:pt x="297" y="933"/>
                  <a:pt x="448" y="713"/>
                </a:cubicBezTo>
                <a:cubicBezTo>
                  <a:pt x="602" y="488"/>
                  <a:pt x="796" y="311"/>
                  <a:pt x="1023" y="187"/>
                </a:cubicBezTo>
                <a:cubicBezTo>
                  <a:pt x="1252" y="63"/>
                  <a:pt x="1518" y="0"/>
                  <a:pt x="1813" y="0"/>
                </a:cubicBezTo>
                <a:cubicBezTo>
                  <a:pt x="1919" y="0"/>
                  <a:pt x="2004" y="86"/>
                  <a:pt x="2004" y="191"/>
                </a:cubicBezTo>
                <a:close/>
                <a:moveTo>
                  <a:pt x="4464" y="1158"/>
                </a:moveTo>
                <a:cubicBezTo>
                  <a:pt x="4569" y="1158"/>
                  <a:pt x="4654" y="1073"/>
                  <a:pt x="4654" y="968"/>
                </a:cubicBezTo>
                <a:lnTo>
                  <a:pt x="4654" y="191"/>
                </a:lnTo>
                <a:cubicBezTo>
                  <a:pt x="4654" y="86"/>
                  <a:pt x="4569" y="0"/>
                  <a:pt x="4464" y="0"/>
                </a:cubicBezTo>
                <a:cubicBezTo>
                  <a:pt x="4168" y="0"/>
                  <a:pt x="3902" y="63"/>
                  <a:pt x="3674" y="187"/>
                </a:cubicBezTo>
                <a:cubicBezTo>
                  <a:pt x="3447" y="311"/>
                  <a:pt x="3253" y="488"/>
                  <a:pt x="3098" y="713"/>
                </a:cubicBezTo>
                <a:cubicBezTo>
                  <a:pt x="2948" y="933"/>
                  <a:pt x="2834" y="1198"/>
                  <a:pt x="2759" y="1501"/>
                </a:cubicBezTo>
                <a:cubicBezTo>
                  <a:pt x="2687" y="1796"/>
                  <a:pt x="2650" y="2131"/>
                  <a:pt x="2650" y="2495"/>
                </a:cubicBezTo>
                <a:lnTo>
                  <a:pt x="2650" y="4135"/>
                </a:lnTo>
                <a:cubicBezTo>
                  <a:pt x="2650" y="4241"/>
                  <a:pt x="2736" y="4326"/>
                  <a:pt x="2841" y="4326"/>
                </a:cubicBezTo>
                <a:lnTo>
                  <a:pt x="4464" y="4326"/>
                </a:lnTo>
                <a:cubicBezTo>
                  <a:pt x="4569" y="4326"/>
                  <a:pt x="4654" y="4241"/>
                  <a:pt x="4654" y="4135"/>
                </a:cubicBezTo>
                <a:lnTo>
                  <a:pt x="4654" y="2495"/>
                </a:lnTo>
                <a:cubicBezTo>
                  <a:pt x="4654" y="2390"/>
                  <a:pt x="4569" y="2305"/>
                  <a:pt x="4464" y="2305"/>
                </a:cubicBezTo>
                <a:lnTo>
                  <a:pt x="3864" y="2305"/>
                </a:lnTo>
                <a:cubicBezTo>
                  <a:pt x="3892" y="1544"/>
                  <a:pt x="4093" y="1158"/>
                  <a:pt x="4464" y="1158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lIns="85041" tIns="44221" rIns="85041" bIns="44221" anchor="ctr">
            <a:normAutofit fontScale="5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ctr">
              <a:lnSpc>
                <a:spcPct val="13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6" name="文本框 95"/>
          <p:cNvSpPr txBox="1"/>
          <p:nvPr>
            <p:custDataLst>
              <p:tags r:id="rId41"/>
            </p:custDataLst>
          </p:nvPr>
        </p:nvSpPr>
        <p:spPr bwMode="auto">
          <a:xfrm>
            <a:off x="7730245" y="4093389"/>
            <a:ext cx="3157330" cy="3691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5041" tIns="44221" rIns="85041" bIns="0" anchor="b" anchorCtr="0">
            <a:normAutofit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>
              <a:lnSpc>
                <a:spcPct val="130000"/>
              </a:lnSpc>
              <a:buClr>
                <a:prstClr val="white"/>
              </a:buClr>
              <a:defRPr/>
            </a:pPr>
            <a:r>
              <a:rPr lang="zh-CN" altLang="en-US" sz="1890" b="1" spc="300">
                <a:solidFill>
                  <a:srgbClr val="9BBB59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发挥空间大</a:t>
            </a:r>
            <a:endParaRPr lang="zh-CN" altLang="en-US" sz="1890" b="1" spc="300">
              <a:solidFill>
                <a:srgbClr val="9BBB59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文本框 96"/>
          <p:cNvSpPr txBox="1"/>
          <p:nvPr>
            <p:custDataLst>
              <p:tags r:id="rId42"/>
            </p:custDataLst>
          </p:nvPr>
        </p:nvSpPr>
        <p:spPr bwMode="auto">
          <a:xfrm>
            <a:off x="7730246" y="4488960"/>
            <a:ext cx="3157330" cy="3939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5041" tIns="0" rIns="85041" bIns="44221" anchor="t" anchorCtr="0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325" spc="15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关于车图</a:t>
            </a:r>
            <a:r>
              <a:rPr lang="en-US" altLang="zh-CN" sz="1325" spc="15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/</a:t>
            </a:r>
            <a:r>
              <a:rPr lang="zh-CN" altLang="en-US" sz="1325" spc="15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主图</a:t>
            </a:r>
            <a:r>
              <a:rPr lang="zh-CN" altLang="en-US" sz="1325" spc="15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和优惠形式可以自主</a:t>
            </a:r>
            <a:endParaRPr lang="zh-CN" altLang="en-US" sz="1325" spc="15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4" name="五边形 49"/>
          <p:cNvSpPr/>
          <p:nvPr>
            <p:custDataLst>
              <p:tags r:id="rId43"/>
            </p:custDataLst>
          </p:nvPr>
        </p:nvSpPr>
        <p:spPr>
          <a:xfrm>
            <a:off x="6859151" y="5156601"/>
            <a:ext cx="505699" cy="342189"/>
          </a:xfrm>
          <a:prstGeom prst="homePlate">
            <a:avLst/>
          </a:prstGeom>
          <a:solidFill>
            <a:srgbClr val="FFC000"/>
          </a:solidFill>
          <a:ln w="50800">
            <a:solidFill>
              <a:srgbClr val="FFC000">
                <a:lumMod val="20000"/>
                <a:lumOff val="80000"/>
              </a:srgbClr>
            </a:solidFill>
          </a:ln>
        </p:spPr>
        <p:txBody>
          <a:bodyPr lIns="85041" tIns="44221" rIns="85041" bIns="44221" anchor="ctr">
            <a:normAutofit fontScale="87500" lnSpcReduction="20000"/>
          </a:bodyPr>
          <a:lstStyle/>
          <a:p>
            <a:pPr algn="ctr">
              <a:lnSpc>
                <a:spcPct val="13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9" name="任意多边形 50"/>
          <p:cNvSpPr/>
          <p:nvPr>
            <p:custDataLst>
              <p:tags r:id="rId44"/>
            </p:custDataLst>
          </p:nvPr>
        </p:nvSpPr>
        <p:spPr bwMode="auto">
          <a:xfrm>
            <a:off x="6909520" y="5212527"/>
            <a:ext cx="256773" cy="222390"/>
          </a:xfrm>
          <a:custGeom>
            <a:avLst/>
            <a:gdLst>
              <a:gd name="T0" fmla="*/ 6588 w 6959"/>
              <a:gd name="T1" fmla="*/ 4580 h 6036"/>
              <a:gd name="T2" fmla="*/ 4319 w 6959"/>
              <a:gd name="T3" fmla="*/ 649 h 6036"/>
              <a:gd name="T4" fmla="*/ 2641 w 6959"/>
              <a:gd name="T5" fmla="*/ 649 h 6036"/>
              <a:gd name="T6" fmla="*/ 371 w 6959"/>
              <a:gd name="T7" fmla="*/ 4580 h 6036"/>
              <a:gd name="T8" fmla="*/ 1209 w 6959"/>
              <a:gd name="T9" fmla="*/ 6036 h 6036"/>
              <a:gd name="T10" fmla="*/ 5741 w 6959"/>
              <a:gd name="T11" fmla="*/ 6036 h 6036"/>
              <a:gd name="T12" fmla="*/ 6588 w 6959"/>
              <a:gd name="T13" fmla="*/ 4580 h 6036"/>
              <a:gd name="T14" fmla="*/ 3479 w 6959"/>
              <a:gd name="T15" fmla="*/ 5164 h 6036"/>
              <a:gd name="T16" fmla="*/ 3117 w 6959"/>
              <a:gd name="T17" fmla="*/ 4802 h 6036"/>
              <a:gd name="T18" fmla="*/ 3479 w 6959"/>
              <a:gd name="T19" fmla="*/ 4441 h 6036"/>
              <a:gd name="T20" fmla="*/ 3832 w 6959"/>
              <a:gd name="T21" fmla="*/ 4812 h 6036"/>
              <a:gd name="T22" fmla="*/ 3479 w 6959"/>
              <a:gd name="T23" fmla="*/ 5164 h 6036"/>
              <a:gd name="T24" fmla="*/ 3808 w 6959"/>
              <a:gd name="T25" fmla="*/ 2828 h 6036"/>
              <a:gd name="T26" fmla="*/ 3759 w 6959"/>
              <a:gd name="T27" fmla="*/ 3666 h 6036"/>
              <a:gd name="T28" fmla="*/ 3751 w 6959"/>
              <a:gd name="T29" fmla="*/ 3929 h 6036"/>
              <a:gd name="T30" fmla="*/ 3479 w 6959"/>
              <a:gd name="T31" fmla="*/ 4192 h 6036"/>
              <a:gd name="T32" fmla="*/ 3207 w 6959"/>
              <a:gd name="T33" fmla="*/ 3937 h 6036"/>
              <a:gd name="T34" fmla="*/ 3133 w 6959"/>
              <a:gd name="T35" fmla="*/ 2637 h 6036"/>
              <a:gd name="T36" fmla="*/ 3108 w 6959"/>
              <a:gd name="T37" fmla="*/ 2292 h 6036"/>
              <a:gd name="T38" fmla="*/ 3388 w 6959"/>
              <a:gd name="T39" fmla="*/ 1897 h 6036"/>
              <a:gd name="T40" fmla="*/ 3808 w 6959"/>
              <a:gd name="T41" fmla="*/ 2102 h 6036"/>
              <a:gd name="T42" fmla="*/ 3841 w 6959"/>
              <a:gd name="T43" fmla="*/ 2284 h 6036"/>
              <a:gd name="T44" fmla="*/ 3808 w 6959"/>
              <a:gd name="T45" fmla="*/ 2828 h 60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959" h="6036">
                <a:moveTo>
                  <a:pt x="6588" y="4580"/>
                </a:moveTo>
                <a:lnTo>
                  <a:pt x="4319" y="649"/>
                </a:lnTo>
                <a:cubicBezTo>
                  <a:pt x="3948" y="0"/>
                  <a:pt x="3011" y="0"/>
                  <a:pt x="2641" y="649"/>
                </a:cubicBezTo>
                <a:lnTo>
                  <a:pt x="371" y="4580"/>
                </a:lnTo>
                <a:cubicBezTo>
                  <a:pt x="0" y="5229"/>
                  <a:pt x="461" y="6036"/>
                  <a:pt x="1209" y="6036"/>
                </a:cubicBezTo>
                <a:lnTo>
                  <a:pt x="5741" y="6036"/>
                </a:lnTo>
                <a:cubicBezTo>
                  <a:pt x="6489" y="6036"/>
                  <a:pt x="6959" y="5221"/>
                  <a:pt x="6588" y="4580"/>
                </a:cubicBezTo>
                <a:close/>
                <a:moveTo>
                  <a:pt x="3479" y="5164"/>
                </a:moveTo>
                <a:cubicBezTo>
                  <a:pt x="3281" y="5164"/>
                  <a:pt x="3117" y="5000"/>
                  <a:pt x="3117" y="4802"/>
                </a:cubicBezTo>
                <a:cubicBezTo>
                  <a:pt x="3117" y="4605"/>
                  <a:pt x="3281" y="4441"/>
                  <a:pt x="3479" y="4441"/>
                </a:cubicBezTo>
                <a:cubicBezTo>
                  <a:pt x="3676" y="4441"/>
                  <a:pt x="3840" y="4605"/>
                  <a:pt x="3832" y="4812"/>
                </a:cubicBezTo>
                <a:cubicBezTo>
                  <a:pt x="3841" y="5000"/>
                  <a:pt x="3668" y="5164"/>
                  <a:pt x="3479" y="5164"/>
                </a:cubicBezTo>
                <a:close/>
                <a:moveTo>
                  <a:pt x="3808" y="2828"/>
                </a:moveTo>
                <a:cubicBezTo>
                  <a:pt x="3792" y="3108"/>
                  <a:pt x="3775" y="3386"/>
                  <a:pt x="3759" y="3666"/>
                </a:cubicBezTo>
                <a:cubicBezTo>
                  <a:pt x="3751" y="3757"/>
                  <a:pt x="3751" y="3840"/>
                  <a:pt x="3751" y="3929"/>
                </a:cubicBezTo>
                <a:cubicBezTo>
                  <a:pt x="3743" y="4077"/>
                  <a:pt x="3627" y="4192"/>
                  <a:pt x="3479" y="4192"/>
                </a:cubicBezTo>
                <a:cubicBezTo>
                  <a:pt x="3331" y="4192"/>
                  <a:pt x="3216" y="4085"/>
                  <a:pt x="3207" y="3937"/>
                </a:cubicBezTo>
                <a:cubicBezTo>
                  <a:pt x="3183" y="3501"/>
                  <a:pt x="3157" y="3073"/>
                  <a:pt x="3133" y="2637"/>
                </a:cubicBezTo>
                <a:cubicBezTo>
                  <a:pt x="3125" y="2522"/>
                  <a:pt x="3117" y="2406"/>
                  <a:pt x="3108" y="2292"/>
                </a:cubicBezTo>
                <a:cubicBezTo>
                  <a:pt x="3108" y="2102"/>
                  <a:pt x="3215" y="1946"/>
                  <a:pt x="3388" y="1897"/>
                </a:cubicBezTo>
                <a:cubicBezTo>
                  <a:pt x="3561" y="1856"/>
                  <a:pt x="3733" y="1938"/>
                  <a:pt x="3808" y="2102"/>
                </a:cubicBezTo>
                <a:cubicBezTo>
                  <a:pt x="3833" y="2160"/>
                  <a:pt x="3841" y="2217"/>
                  <a:pt x="3841" y="2284"/>
                </a:cubicBezTo>
                <a:cubicBezTo>
                  <a:pt x="3833" y="2466"/>
                  <a:pt x="3816" y="2648"/>
                  <a:pt x="3808" y="2828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lIns="85041" tIns="44221" rIns="85041" bIns="44221" anchor="ctr">
            <a:normAutofit fontScale="4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ctr">
              <a:lnSpc>
                <a:spcPct val="130000"/>
              </a:lnSpc>
            </a:pPr>
            <a:endParaRPr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2" name="文本框 101"/>
          <p:cNvSpPr txBox="1"/>
          <p:nvPr>
            <p:custDataLst>
              <p:tags r:id="rId45"/>
            </p:custDataLst>
          </p:nvPr>
        </p:nvSpPr>
        <p:spPr bwMode="auto">
          <a:xfrm>
            <a:off x="7730245" y="4928432"/>
            <a:ext cx="3157330" cy="3691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5041" tIns="44221" rIns="85041" bIns="0" anchor="b" anchorCtr="0">
            <a:normAutofit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>
              <a:lnSpc>
                <a:spcPct val="130000"/>
              </a:lnSpc>
              <a:buClr>
                <a:prstClr val="white"/>
              </a:buClr>
              <a:defRPr/>
            </a:pPr>
            <a:r>
              <a:rPr lang="zh-CN" altLang="en-US" sz="1890" b="1" spc="300">
                <a:solidFill>
                  <a:srgbClr val="FFC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门槛低</a:t>
            </a:r>
            <a:endParaRPr lang="zh-CN" altLang="en-US" sz="1890" b="1" spc="300">
              <a:solidFill>
                <a:srgbClr val="FFC000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文本框 102"/>
          <p:cNvSpPr txBox="1"/>
          <p:nvPr>
            <p:custDataLst>
              <p:tags r:id="rId46"/>
            </p:custDataLst>
          </p:nvPr>
        </p:nvSpPr>
        <p:spPr bwMode="auto">
          <a:xfrm>
            <a:off x="7730246" y="5333004"/>
            <a:ext cx="3157330" cy="3939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5041" tIns="0" rIns="85041" bIns="44221" anchor="t" anchorCtr="0">
            <a:normAutofit fontScale="9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325" spc="15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可以无视好评率，价格等官方筛选因素</a:t>
            </a:r>
            <a:endParaRPr lang="zh-CN" altLang="en-US" sz="1325" spc="15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3" name="文本框 92"/>
          <p:cNvSpPr txBox="1"/>
          <p:nvPr>
            <p:custDataLst>
              <p:tags r:id="rId47"/>
            </p:custDataLst>
          </p:nvPr>
        </p:nvSpPr>
        <p:spPr bwMode="auto">
          <a:xfrm>
            <a:off x="2261999" y="1103294"/>
            <a:ext cx="1256978" cy="532861"/>
          </a:xfrm>
          <a:prstGeom prst="rect">
            <a:avLst/>
          </a:prstGeom>
          <a:noFill/>
          <a:sp3d prstMaterial="matte">
            <a:bevelT w="1270" h="1270"/>
          </a:sp3d>
        </p:spPr>
        <p:txBody>
          <a:bodyPr wrap="square" lIns="85041" tIns="44221" rIns="85041" bIns="44221" anchor="ctr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r">
              <a:lnSpc>
                <a:spcPct val="120000"/>
              </a:lnSpc>
              <a:buClr>
                <a:prstClr val="white"/>
              </a:buClr>
              <a:defRPr/>
            </a:pPr>
            <a:r>
              <a:rPr lang="zh-CN" altLang="en-US" sz="1700" b="1" spc="3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价格可控</a:t>
            </a:r>
            <a:endParaRPr lang="zh-CN" altLang="en-US" sz="1700" b="1" spc="3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文本框 94"/>
          <p:cNvSpPr txBox="1"/>
          <p:nvPr>
            <p:custDataLst>
              <p:tags r:id="rId48"/>
            </p:custDataLst>
          </p:nvPr>
        </p:nvSpPr>
        <p:spPr bwMode="auto">
          <a:xfrm>
            <a:off x="1750908" y="1147246"/>
            <a:ext cx="457436" cy="444955"/>
          </a:xfrm>
          <a:prstGeom prst="rect">
            <a:avLst/>
          </a:prstGeom>
          <a:noFill/>
          <a:sp3d prstMaterial="matte">
            <a:bevelT w="1270" h="1270"/>
          </a:sp3d>
        </p:spPr>
        <p:txBody>
          <a:bodyPr wrap="square" lIns="85041" tIns="44221" rIns="85041" bIns="44221" anchor="ctr">
            <a:normAutofit fontScale="7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50000"/>
              </a:lnSpc>
              <a:buClr>
                <a:prstClr val="white"/>
              </a:buClr>
              <a:defRPr/>
            </a:pPr>
            <a:r>
              <a:rPr lang="en-US" altLang="ko-KR" sz="2270" b="1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01</a:t>
            </a:r>
            <a:endParaRPr lang="en-US" altLang="ko-KR" sz="2270" b="1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9" name="文本框 98"/>
          <p:cNvSpPr txBox="1"/>
          <p:nvPr>
            <p:custDataLst>
              <p:tags r:id="rId49"/>
            </p:custDataLst>
          </p:nvPr>
        </p:nvSpPr>
        <p:spPr bwMode="auto">
          <a:xfrm>
            <a:off x="2261999" y="2370528"/>
            <a:ext cx="1256978" cy="532861"/>
          </a:xfrm>
          <a:prstGeom prst="rect">
            <a:avLst/>
          </a:prstGeom>
          <a:noFill/>
          <a:sp3d prstMaterial="matte">
            <a:bevelT w="1270" h="1270"/>
          </a:sp3d>
        </p:spPr>
        <p:txBody>
          <a:bodyPr wrap="square" lIns="85041" tIns="44221" rIns="85041" bIns="44221" anchor="ctr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r">
              <a:lnSpc>
                <a:spcPct val="120000"/>
              </a:lnSpc>
              <a:buClr>
                <a:prstClr val="white"/>
              </a:buClr>
              <a:defRPr/>
            </a:pPr>
            <a:r>
              <a:rPr lang="zh-CN" altLang="en-US" sz="1700" b="1" spc="3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时间可控</a:t>
            </a:r>
            <a:endParaRPr lang="zh-CN" altLang="en-US" sz="1700" b="1" spc="3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文本框 99"/>
          <p:cNvSpPr txBox="1"/>
          <p:nvPr>
            <p:custDataLst>
              <p:tags r:id="rId50"/>
            </p:custDataLst>
          </p:nvPr>
        </p:nvSpPr>
        <p:spPr bwMode="auto">
          <a:xfrm>
            <a:off x="1422323" y="2414480"/>
            <a:ext cx="457436" cy="444955"/>
          </a:xfrm>
          <a:prstGeom prst="rect">
            <a:avLst/>
          </a:prstGeom>
          <a:noFill/>
          <a:sp3d prstMaterial="matte">
            <a:bevelT w="1270" h="1270"/>
          </a:sp3d>
        </p:spPr>
        <p:txBody>
          <a:bodyPr wrap="square" lIns="85041" tIns="44221" rIns="85041" bIns="44221" anchor="ctr">
            <a:normAutofit fontScale="7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50000"/>
              </a:lnSpc>
              <a:buClr>
                <a:prstClr val="white"/>
              </a:buClr>
              <a:defRPr/>
            </a:pPr>
            <a:r>
              <a:rPr lang="en-US" altLang="ko-KR" sz="2270" b="1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03</a:t>
            </a:r>
            <a:endParaRPr lang="en-US" altLang="ko-KR" sz="2270" b="1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5" name="文本框 104"/>
          <p:cNvSpPr txBox="1"/>
          <p:nvPr>
            <p:custDataLst>
              <p:tags r:id="rId51"/>
            </p:custDataLst>
          </p:nvPr>
        </p:nvSpPr>
        <p:spPr bwMode="auto">
          <a:xfrm>
            <a:off x="5011378" y="1405362"/>
            <a:ext cx="457436" cy="444955"/>
          </a:xfrm>
          <a:prstGeom prst="rect">
            <a:avLst/>
          </a:prstGeom>
          <a:noFill/>
          <a:sp3d prstMaterial="matte">
            <a:bevelT w="1270" h="1270"/>
          </a:sp3d>
        </p:spPr>
        <p:txBody>
          <a:bodyPr wrap="square" lIns="85041" tIns="44221" rIns="85041" bIns="44221" anchor="ctr">
            <a:normAutofit fontScale="7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50000"/>
              </a:lnSpc>
              <a:buClr>
                <a:prstClr val="white"/>
              </a:buClr>
              <a:defRPr/>
            </a:pPr>
            <a:r>
              <a:rPr lang="en-US" altLang="ko-KR" sz="2270" b="1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02</a:t>
            </a:r>
            <a:endParaRPr lang="en-US" altLang="ko-KR" sz="2270" b="1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6" name="文本框 105"/>
          <p:cNvSpPr txBox="1"/>
          <p:nvPr>
            <p:custDataLst>
              <p:tags r:id="rId52"/>
            </p:custDataLst>
          </p:nvPr>
        </p:nvSpPr>
        <p:spPr bwMode="auto">
          <a:xfrm>
            <a:off x="3725377" y="1361409"/>
            <a:ext cx="1256978" cy="532861"/>
          </a:xfrm>
          <a:prstGeom prst="rect">
            <a:avLst/>
          </a:prstGeom>
          <a:noFill/>
          <a:sp3d prstMaterial="matte">
            <a:bevelT w="1270" h="1270"/>
          </a:sp3d>
        </p:spPr>
        <p:txBody>
          <a:bodyPr wrap="square" lIns="85041" tIns="44221" rIns="85041" bIns="44221" anchor="ctr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>
              <a:lnSpc>
                <a:spcPct val="120000"/>
              </a:lnSpc>
              <a:buClr>
                <a:prstClr val="white"/>
              </a:buClr>
              <a:defRPr/>
            </a:pPr>
            <a:r>
              <a:rPr lang="zh-CN" altLang="en-US" sz="1700" b="1" spc="3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目的性强</a:t>
            </a:r>
            <a:endParaRPr lang="zh-CN" altLang="en-US" sz="1700" b="1" spc="3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8" name="文本框 107"/>
          <p:cNvSpPr txBox="1"/>
          <p:nvPr>
            <p:custDataLst>
              <p:tags r:id="rId53"/>
            </p:custDataLst>
          </p:nvPr>
        </p:nvSpPr>
        <p:spPr bwMode="auto">
          <a:xfrm>
            <a:off x="5351557" y="2669584"/>
            <a:ext cx="457436" cy="444955"/>
          </a:xfrm>
          <a:prstGeom prst="rect">
            <a:avLst/>
          </a:prstGeom>
          <a:noFill/>
          <a:sp3d prstMaterial="matte">
            <a:bevelT w="1270" h="1270"/>
          </a:sp3d>
        </p:spPr>
        <p:txBody>
          <a:bodyPr wrap="square" lIns="85041" tIns="44221" rIns="85041" bIns="44221" anchor="ctr">
            <a:normAutofit fontScale="7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50000"/>
              </a:lnSpc>
              <a:buClr>
                <a:prstClr val="white"/>
              </a:buClr>
              <a:defRPr/>
            </a:pPr>
            <a:r>
              <a:rPr lang="en-US" altLang="ko-KR" sz="2270" b="1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04</a:t>
            </a:r>
            <a:endParaRPr lang="en-US" altLang="ko-KR" sz="2270" b="1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9" name="文本框 108"/>
          <p:cNvSpPr txBox="1"/>
          <p:nvPr>
            <p:custDataLst>
              <p:tags r:id="rId54"/>
            </p:custDataLst>
          </p:nvPr>
        </p:nvSpPr>
        <p:spPr bwMode="auto">
          <a:xfrm>
            <a:off x="3725545" y="2625725"/>
            <a:ext cx="1625600" cy="532765"/>
          </a:xfrm>
          <a:prstGeom prst="rect">
            <a:avLst/>
          </a:prstGeom>
          <a:noFill/>
          <a:sp3d prstMaterial="matte">
            <a:bevelT w="1270" h="1270"/>
          </a:sp3d>
        </p:spPr>
        <p:txBody>
          <a:bodyPr wrap="square" lIns="85041" tIns="44221" rIns="85041" bIns="44221" anchor="ctr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>
              <a:lnSpc>
                <a:spcPct val="120000"/>
              </a:lnSpc>
              <a:buClr>
                <a:prstClr val="white"/>
              </a:buClr>
              <a:defRPr/>
            </a:pPr>
            <a:r>
              <a:rPr lang="zh-CN" altLang="en-US" sz="1700" b="1" spc="3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发挥空间大</a:t>
            </a:r>
            <a:endParaRPr lang="zh-CN" altLang="en-US" sz="1700" b="1" spc="3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" name="文本框 110"/>
          <p:cNvSpPr txBox="1"/>
          <p:nvPr>
            <p:custDataLst>
              <p:tags r:id="rId55"/>
            </p:custDataLst>
          </p:nvPr>
        </p:nvSpPr>
        <p:spPr bwMode="auto">
          <a:xfrm>
            <a:off x="5008254" y="3951615"/>
            <a:ext cx="457436" cy="444955"/>
          </a:xfrm>
          <a:prstGeom prst="rect">
            <a:avLst/>
          </a:prstGeom>
          <a:noFill/>
          <a:sp3d prstMaterial="matte">
            <a:bevelT w="1270" h="1270"/>
          </a:sp3d>
        </p:spPr>
        <p:txBody>
          <a:bodyPr wrap="square" lIns="85041" tIns="44221" rIns="85041" bIns="44221" anchor="ctr">
            <a:normAutofit fontScale="7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50000"/>
              </a:lnSpc>
              <a:buClr>
                <a:prstClr val="white"/>
              </a:buClr>
              <a:defRPr/>
            </a:pPr>
            <a:r>
              <a:rPr lang="en-US" altLang="ko-KR" sz="2270" b="1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06</a:t>
            </a:r>
            <a:endParaRPr lang="en-US" altLang="ko-KR" sz="2270" b="1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2" name="文本框 111"/>
          <p:cNvSpPr txBox="1"/>
          <p:nvPr>
            <p:custDataLst>
              <p:tags r:id="rId56"/>
            </p:custDataLst>
          </p:nvPr>
        </p:nvSpPr>
        <p:spPr bwMode="auto">
          <a:xfrm>
            <a:off x="3725545" y="3907790"/>
            <a:ext cx="1426845" cy="532765"/>
          </a:xfrm>
          <a:prstGeom prst="rect">
            <a:avLst/>
          </a:prstGeom>
          <a:noFill/>
          <a:sp3d prstMaterial="matte">
            <a:bevelT w="1270" h="1270"/>
          </a:sp3d>
        </p:spPr>
        <p:txBody>
          <a:bodyPr wrap="square" lIns="85041" tIns="44221" rIns="85041" bIns="44221" anchor="ctr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>
              <a:lnSpc>
                <a:spcPct val="120000"/>
              </a:lnSpc>
              <a:buClr>
                <a:prstClr val="white"/>
              </a:buClr>
              <a:defRPr/>
            </a:pPr>
            <a:r>
              <a:rPr lang="zh-CN" altLang="en-US" sz="1700" b="1" spc="3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门槛低</a:t>
            </a:r>
            <a:endParaRPr lang="zh-CN" altLang="en-US" sz="1700" b="1" spc="3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文本框 113"/>
          <p:cNvSpPr txBox="1"/>
          <p:nvPr>
            <p:custDataLst>
              <p:tags r:id="rId57"/>
            </p:custDataLst>
          </p:nvPr>
        </p:nvSpPr>
        <p:spPr bwMode="auto">
          <a:xfrm>
            <a:off x="2261999" y="3652559"/>
            <a:ext cx="1256978" cy="532861"/>
          </a:xfrm>
          <a:prstGeom prst="rect">
            <a:avLst/>
          </a:prstGeom>
          <a:noFill/>
          <a:sp3d prstMaterial="matte">
            <a:bevelT w="1270" h="1270"/>
          </a:sp3d>
        </p:spPr>
        <p:txBody>
          <a:bodyPr wrap="square" lIns="85041" tIns="44221" rIns="85041" bIns="44221" anchor="ctr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r">
              <a:lnSpc>
                <a:spcPct val="120000"/>
              </a:lnSpc>
              <a:buClr>
                <a:prstClr val="white"/>
              </a:buClr>
              <a:defRPr/>
            </a:pPr>
            <a:r>
              <a:rPr lang="zh-CN" altLang="en-US" sz="1700" b="1" spc="3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库存可控</a:t>
            </a:r>
            <a:endParaRPr lang="zh-CN" altLang="en-US" sz="1700" b="1" spc="30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5" name="文本框 114"/>
          <p:cNvSpPr txBox="1"/>
          <p:nvPr>
            <p:custDataLst>
              <p:tags r:id="rId58"/>
            </p:custDataLst>
          </p:nvPr>
        </p:nvSpPr>
        <p:spPr bwMode="auto">
          <a:xfrm>
            <a:off x="1749116" y="3696512"/>
            <a:ext cx="457436" cy="444955"/>
          </a:xfrm>
          <a:prstGeom prst="rect">
            <a:avLst/>
          </a:prstGeom>
          <a:noFill/>
          <a:sp3d prstMaterial="matte">
            <a:bevelT w="1270" h="1270"/>
          </a:sp3d>
        </p:spPr>
        <p:txBody>
          <a:bodyPr wrap="square" lIns="85041" tIns="44221" rIns="85041" bIns="44221" anchor="ctr">
            <a:normAutofit fontScale="7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50000"/>
              </a:lnSpc>
              <a:buClr>
                <a:prstClr val="white"/>
              </a:buClr>
              <a:defRPr/>
            </a:pPr>
            <a:r>
              <a:rPr lang="en-US" altLang="ko-KR" sz="2270" b="1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05</a:t>
            </a:r>
            <a:endParaRPr lang="en-US" altLang="ko-KR" sz="2270" b="1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8395" y="125505"/>
            <a:ext cx="6706728" cy="497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十三</a:t>
            </a:r>
            <a:r>
              <a:rPr lang="en-US" altLang="zh-CN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店铺促销（类型）</a:t>
            </a:r>
            <a:endParaRPr kumimoji="1" lang="zh-CN" altLang="en-US" sz="264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6" name="文本占位符 6"/>
          <p:cNvSpPr>
            <a:spLocks noGrp="1"/>
          </p:cNvSpPr>
          <p:nvPr/>
        </p:nvSpPr>
        <p:spPr>
          <a:xfrm>
            <a:off x="208183" y="5834381"/>
            <a:ext cx="5126205" cy="318086"/>
          </a:xfrm>
          <a:prstGeom prst="rect">
            <a:avLst/>
          </a:prstGeom>
        </p:spPr>
        <p:txBody>
          <a:bodyPr anchor="ctr"/>
          <a:lstStyle>
            <a:lvl1pPr marL="0" indent="0" algn="l" defTabSz="1028065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835660" indent="-321310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699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34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讲师：张强  课程名《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爆款打造“二三事”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》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77" name="Freeform 37"/>
          <p:cNvSpPr/>
          <p:nvPr>
            <p:custDataLst>
              <p:tags r:id="rId1"/>
            </p:custDataLst>
          </p:nvPr>
        </p:nvSpPr>
        <p:spPr bwMode="auto">
          <a:xfrm>
            <a:off x="2354748" y="3395529"/>
            <a:ext cx="1825307" cy="2272295"/>
          </a:xfrm>
          <a:custGeom>
            <a:avLst/>
            <a:gdLst>
              <a:gd name="connsiteX0" fmla="*/ 868073 w 1563664"/>
              <a:gd name="connsiteY0" fmla="*/ 17 h 1946074"/>
              <a:gd name="connsiteX1" fmla="*/ 923882 w 1563664"/>
              <a:gd name="connsiteY1" fmla="*/ 354374 h 1946074"/>
              <a:gd name="connsiteX2" fmla="*/ 960791 w 1563664"/>
              <a:gd name="connsiteY2" fmla="*/ 651592 h 1946074"/>
              <a:gd name="connsiteX3" fmla="*/ 1084786 w 1563664"/>
              <a:gd name="connsiteY3" fmla="*/ 466728 h 1946074"/>
              <a:gd name="connsiteX4" fmla="*/ 1261033 w 1563664"/>
              <a:gd name="connsiteY4" fmla="*/ 104382 h 1946074"/>
              <a:gd name="connsiteX5" fmla="*/ 1229089 w 1563664"/>
              <a:gd name="connsiteY5" fmla="*/ 447109 h 1946074"/>
              <a:gd name="connsiteX6" fmla="*/ 1161570 w 1563664"/>
              <a:gd name="connsiteY6" fmla="*/ 741293 h 1946074"/>
              <a:gd name="connsiteX7" fmla="*/ 1337223 w 1563664"/>
              <a:gd name="connsiteY7" fmla="*/ 585858 h 1946074"/>
              <a:gd name="connsiteX8" fmla="*/ 1561349 w 1563664"/>
              <a:gd name="connsiteY8" fmla="*/ 369745 h 1946074"/>
              <a:gd name="connsiteX9" fmla="*/ 1441578 w 1563664"/>
              <a:gd name="connsiteY9" fmla="*/ 631366 h 1946074"/>
              <a:gd name="connsiteX10" fmla="*/ 1297868 w 1563664"/>
              <a:gd name="connsiteY10" fmla="*/ 952552 h 1946074"/>
              <a:gd name="connsiteX11" fmla="*/ 1168907 w 1563664"/>
              <a:gd name="connsiteY11" fmla="*/ 1509470 h 1946074"/>
              <a:gd name="connsiteX12" fmla="*/ 1146145 w 1563664"/>
              <a:gd name="connsiteY12" fmla="*/ 1904580 h 1946074"/>
              <a:gd name="connsiteX13" fmla="*/ 1144216 w 1563664"/>
              <a:gd name="connsiteY13" fmla="*/ 1946074 h 1946074"/>
              <a:gd name="connsiteX14" fmla="*/ 700729 w 1563664"/>
              <a:gd name="connsiteY14" fmla="*/ 1946074 h 1946074"/>
              <a:gd name="connsiteX15" fmla="*/ 701016 w 1563664"/>
              <a:gd name="connsiteY15" fmla="*/ 1876164 h 1946074"/>
              <a:gd name="connsiteX16" fmla="*/ 668480 w 1563664"/>
              <a:gd name="connsiteY16" fmla="*/ 1492885 h 1946074"/>
              <a:gd name="connsiteX17" fmla="*/ 458436 w 1563664"/>
              <a:gd name="connsiteY17" fmla="*/ 1275559 h 1946074"/>
              <a:gd name="connsiteX18" fmla="*/ 190064 w 1563664"/>
              <a:gd name="connsiteY18" fmla="*/ 1044681 h 1946074"/>
              <a:gd name="connsiteX19" fmla="*/ 31680 w 1563664"/>
              <a:gd name="connsiteY19" fmla="*/ 985015 h 1946074"/>
              <a:gd name="connsiteX20" fmla="*/ 29827 w 1563664"/>
              <a:gd name="connsiteY20" fmla="*/ 879436 h 1946074"/>
              <a:gd name="connsiteX21" fmla="*/ 295086 w 1563664"/>
              <a:gd name="connsiteY21" fmla="*/ 893594 h 1946074"/>
              <a:gd name="connsiteX22" fmla="*/ 559159 w 1563664"/>
              <a:gd name="connsiteY22" fmla="*/ 939608 h 1946074"/>
              <a:gd name="connsiteX23" fmla="*/ 532774 w 1563664"/>
              <a:gd name="connsiteY23" fmla="*/ 583431 h 1946074"/>
              <a:gd name="connsiteX24" fmla="*/ 443095 w 1563664"/>
              <a:gd name="connsiteY24" fmla="*/ 95786 h 1946074"/>
              <a:gd name="connsiteX25" fmla="*/ 623640 w 1563664"/>
              <a:gd name="connsiteY25" fmla="*/ 338395 h 1946074"/>
              <a:gd name="connsiteX26" fmla="*/ 775947 w 1563664"/>
              <a:gd name="connsiteY26" fmla="*/ 641782 h 1946074"/>
              <a:gd name="connsiteX27" fmla="*/ 777800 w 1563664"/>
              <a:gd name="connsiteY27" fmla="*/ 329799 h 1946074"/>
              <a:gd name="connsiteX28" fmla="*/ 868073 w 1563664"/>
              <a:gd name="connsiteY28" fmla="*/ 17 h 1946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563664" h="1946074">
                <a:moveTo>
                  <a:pt x="868073" y="17"/>
                </a:moveTo>
                <a:cubicBezTo>
                  <a:pt x="912245" y="-1197"/>
                  <a:pt x="918397" y="61402"/>
                  <a:pt x="923882" y="354374"/>
                </a:cubicBezTo>
                <a:cubicBezTo>
                  <a:pt x="927587" y="554609"/>
                  <a:pt x="940483" y="649772"/>
                  <a:pt x="960791" y="651592"/>
                </a:cubicBezTo>
                <a:cubicBezTo>
                  <a:pt x="1009263" y="655334"/>
                  <a:pt x="1038761" y="590813"/>
                  <a:pt x="1084786" y="466728"/>
                </a:cubicBezTo>
                <a:cubicBezTo>
                  <a:pt x="1133925" y="332833"/>
                  <a:pt x="1172020" y="84157"/>
                  <a:pt x="1261033" y="104382"/>
                </a:cubicBezTo>
                <a:cubicBezTo>
                  <a:pt x="1333518" y="120968"/>
                  <a:pt x="1296015" y="219872"/>
                  <a:pt x="1229089" y="447109"/>
                </a:cubicBezTo>
                <a:cubicBezTo>
                  <a:pt x="1188548" y="584644"/>
                  <a:pt x="1136371" y="735731"/>
                  <a:pt x="1161570" y="741293"/>
                </a:cubicBezTo>
                <a:cubicBezTo>
                  <a:pt x="1186769" y="746754"/>
                  <a:pt x="1260440" y="690931"/>
                  <a:pt x="1337223" y="585858"/>
                </a:cubicBezTo>
                <a:cubicBezTo>
                  <a:pt x="1413933" y="480886"/>
                  <a:pt x="1525699" y="284392"/>
                  <a:pt x="1561349" y="369745"/>
                </a:cubicBezTo>
                <a:cubicBezTo>
                  <a:pt x="1579136" y="412118"/>
                  <a:pt x="1490124" y="562598"/>
                  <a:pt x="1441578" y="631366"/>
                </a:cubicBezTo>
                <a:cubicBezTo>
                  <a:pt x="1401704" y="688403"/>
                  <a:pt x="1324327" y="812488"/>
                  <a:pt x="1297868" y="952552"/>
                </a:cubicBezTo>
                <a:cubicBezTo>
                  <a:pt x="1271483" y="1092515"/>
                  <a:pt x="1292384" y="1257760"/>
                  <a:pt x="1168907" y="1509470"/>
                </a:cubicBezTo>
                <a:cubicBezTo>
                  <a:pt x="1168907" y="1509470"/>
                  <a:pt x="1158235" y="1657315"/>
                  <a:pt x="1146145" y="1904580"/>
                </a:cubicBezTo>
                <a:lnTo>
                  <a:pt x="1144216" y="1946074"/>
                </a:lnTo>
                <a:lnTo>
                  <a:pt x="700729" y="1946074"/>
                </a:lnTo>
                <a:lnTo>
                  <a:pt x="701016" y="1876164"/>
                </a:lnTo>
                <a:cubicBezTo>
                  <a:pt x="701016" y="1876164"/>
                  <a:pt x="705315" y="1586227"/>
                  <a:pt x="668480" y="1492885"/>
                </a:cubicBezTo>
                <a:cubicBezTo>
                  <a:pt x="631644" y="1399543"/>
                  <a:pt x="592289" y="1352922"/>
                  <a:pt x="458436" y="1275559"/>
                </a:cubicBezTo>
                <a:cubicBezTo>
                  <a:pt x="323991" y="1198195"/>
                  <a:pt x="279151" y="1102931"/>
                  <a:pt x="190064" y="1044681"/>
                </a:cubicBezTo>
                <a:cubicBezTo>
                  <a:pt x="101645" y="986329"/>
                  <a:pt x="60511" y="973992"/>
                  <a:pt x="31680" y="985015"/>
                </a:cubicBezTo>
                <a:cubicBezTo>
                  <a:pt x="3442" y="996139"/>
                  <a:pt x="-21758" y="937787"/>
                  <a:pt x="29827" y="879436"/>
                </a:cubicBezTo>
                <a:cubicBezTo>
                  <a:pt x="81411" y="821084"/>
                  <a:pt x="185173" y="824826"/>
                  <a:pt x="295086" y="893594"/>
                </a:cubicBezTo>
                <a:cubicBezTo>
                  <a:pt x="404999" y="962362"/>
                  <a:pt x="466441" y="1030523"/>
                  <a:pt x="559159" y="939608"/>
                </a:cubicBezTo>
                <a:cubicBezTo>
                  <a:pt x="626679" y="873267"/>
                  <a:pt x="597848" y="744327"/>
                  <a:pt x="532774" y="583431"/>
                </a:cubicBezTo>
                <a:cubicBezTo>
                  <a:pt x="467627" y="422535"/>
                  <a:pt x="382320" y="160914"/>
                  <a:pt x="443095" y="95786"/>
                </a:cubicBezTo>
                <a:cubicBezTo>
                  <a:pt x="528476" y="4366"/>
                  <a:pt x="567757" y="200253"/>
                  <a:pt x="623640" y="338395"/>
                </a:cubicBezTo>
                <a:cubicBezTo>
                  <a:pt x="679523" y="476537"/>
                  <a:pt x="718804" y="666964"/>
                  <a:pt x="775947" y="641782"/>
                </a:cubicBezTo>
                <a:cubicBezTo>
                  <a:pt x="789436" y="636220"/>
                  <a:pt x="772241" y="480279"/>
                  <a:pt x="777800" y="329799"/>
                </a:cubicBezTo>
                <a:cubicBezTo>
                  <a:pt x="783285" y="178712"/>
                  <a:pt x="763644" y="3759"/>
                  <a:pt x="868073" y="17"/>
                </a:cubicBez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>
            <a:noFill/>
          </a:ln>
        </p:spPr>
        <p:txBody>
          <a:bodyPr vert="horz" wrap="square" lIns="85041" tIns="44221" rIns="85041" bIns="44221">
            <a:normAutofit/>
          </a:bodyPr>
          <a:lstStyle/>
          <a:p>
            <a:endParaRPr lang="en-US" sz="85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8" name="AutoShape 2"/>
          <p:cNvSpPr/>
          <p:nvPr>
            <p:custDataLst>
              <p:tags r:id="rId2"/>
            </p:custDataLst>
          </p:nvPr>
        </p:nvSpPr>
        <p:spPr bwMode="auto">
          <a:xfrm>
            <a:off x="697830" y="2778879"/>
            <a:ext cx="1625506" cy="1513889"/>
          </a:xfrm>
          <a:custGeom>
            <a:avLst/>
            <a:gdLst/>
            <a:ahLst/>
            <a:cxnLst/>
            <a:rect l="0" t="0" r="r" b="b"/>
            <a:pathLst>
              <a:path w="18386" h="19236">
                <a:moveTo>
                  <a:pt x="14685" y="14523"/>
                </a:moveTo>
                <a:cubicBezTo>
                  <a:pt x="14685" y="14523"/>
                  <a:pt x="13428" y="15798"/>
                  <a:pt x="18303" y="19150"/>
                </a:cubicBezTo>
                <a:cubicBezTo>
                  <a:pt x="18303" y="19150"/>
                  <a:pt x="12933" y="19943"/>
                  <a:pt x="9851" y="16727"/>
                </a:cubicBezTo>
                <a:cubicBezTo>
                  <a:pt x="9851" y="16727"/>
                  <a:pt x="3719" y="18522"/>
                  <a:pt x="912" y="12527"/>
                </a:cubicBezTo>
                <a:cubicBezTo>
                  <a:pt x="-1894" y="6533"/>
                  <a:pt x="2364" y="2324"/>
                  <a:pt x="5666" y="1021"/>
                </a:cubicBezTo>
                <a:cubicBezTo>
                  <a:pt x="8967" y="-281"/>
                  <a:pt x="16405" y="-1657"/>
                  <a:pt x="18051" y="5941"/>
                </a:cubicBezTo>
                <a:cubicBezTo>
                  <a:pt x="19706" y="13548"/>
                  <a:pt x="14685" y="14523"/>
                  <a:pt x="14685" y="14523"/>
                </a:cubicBezTo>
                <a:close/>
                <a:moveTo>
                  <a:pt x="14685" y="14523"/>
                </a:moveTo>
              </a:path>
            </a:pathLst>
          </a:custGeom>
          <a:solidFill>
            <a:srgbClr val="1F74AD"/>
          </a:solidFill>
          <a:ln>
            <a:noFill/>
          </a:ln>
        </p:spPr>
        <p:txBody>
          <a:bodyPr vert="horz" wrap="square" lIns="85041" tIns="44221" rIns="85041" bIns="44221">
            <a:normAutofit/>
          </a:bodyPr>
          <a:lstStyle/>
          <a:p>
            <a:pPr algn="ctr"/>
            <a:endParaRPr lang="en-US" sz="85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9" name="AutoShape 3"/>
          <p:cNvSpPr/>
          <p:nvPr>
            <p:custDataLst>
              <p:tags r:id="rId3"/>
            </p:custDataLst>
          </p:nvPr>
        </p:nvSpPr>
        <p:spPr bwMode="auto">
          <a:xfrm>
            <a:off x="1308067" y="771116"/>
            <a:ext cx="2433779" cy="2602922"/>
          </a:xfrm>
          <a:custGeom>
            <a:avLst/>
            <a:gdLst/>
            <a:ahLst/>
            <a:cxnLst/>
            <a:rect l="0" t="0" r="r" b="b"/>
            <a:pathLst>
              <a:path w="17246" h="19694">
                <a:moveTo>
                  <a:pt x="9293" y="16819"/>
                </a:moveTo>
                <a:cubicBezTo>
                  <a:pt x="9293" y="16819"/>
                  <a:pt x="10944" y="15945"/>
                  <a:pt x="11314" y="19693"/>
                </a:cubicBezTo>
                <a:cubicBezTo>
                  <a:pt x="11314" y="19693"/>
                  <a:pt x="13742" y="16401"/>
                  <a:pt x="13158" y="14665"/>
                </a:cubicBezTo>
                <a:cubicBezTo>
                  <a:pt x="13158" y="14665"/>
                  <a:pt x="18963" y="10439"/>
                  <a:pt x="16738" y="4554"/>
                </a:cubicBezTo>
                <a:cubicBezTo>
                  <a:pt x="14514" y="-1337"/>
                  <a:pt x="8983" y="-469"/>
                  <a:pt x="6007" y="1391"/>
                </a:cubicBezTo>
                <a:cubicBezTo>
                  <a:pt x="3031" y="3252"/>
                  <a:pt x="-2637" y="8389"/>
                  <a:pt x="1406" y="14329"/>
                </a:cubicBezTo>
                <a:cubicBezTo>
                  <a:pt x="5443" y="20263"/>
                  <a:pt x="9293" y="16819"/>
                  <a:pt x="9293" y="16819"/>
                </a:cubicBezTo>
                <a:close/>
                <a:moveTo>
                  <a:pt x="9293" y="16819"/>
                </a:moveTo>
              </a:path>
            </a:pathLst>
          </a:custGeom>
          <a:solidFill>
            <a:srgbClr val="3498DB">
              <a:alpha val="82000"/>
            </a:srgbClr>
          </a:solidFill>
          <a:ln>
            <a:noFill/>
          </a:ln>
        </p:spPr>
        <p:txBody>
          <a:bodyPr vert="horz" wrap="square" lIns="85041" tIns="44221" rIns="85041" bIns="44221">
            <a:normAutofit/>
          </a:bodyPr>
          <a:lstStyle/>
          <a:p>
            <a:endParaRPr lang="en-US" sz="85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0" name="文本框 79"/>
          <p:cNvSpPr txBox="1"/>
          <p:nvPr>
            <p:custDataLst>
              <p:tags r:id="rId4"/>
            </p:custDataLst>
          </p:nvPr>
        </p:nvSpPr>
        <p:spPr>
          <a:xfrm>
            <a:off x="2215404" y="1700094"/>
            <a:ext cx="619103" cy="744965"/>
          </a:xfrm>
          <a:prstGeom prst="rect">
            <a:avLst/>
          </a:prstGeom>
        </p:spPr>
        <p:txBody>
          <a:bodyPr vert="horz" wrap="square" lIns="85041" tIns="44221" rIns="85041" bIns="44221" anchor="ctr" anchorCtr="0">
            <a:noAutofit/>
          </a:bodyPr>
          <a:lstStyle>
            <a:defPPr>
              <a:defRPr lang="zh-CN"/>
            </a:defPPr>
            <a:lvl1pPr algn="ctr">
              <a:defRPr sz="5400" b="1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Lato Light"/>
              </a:defRPr>
            </a:lvl1pPr>
          </a:lstStyle>
          <a:p>
            <a:r>
              <a:rPr lang="en-US" altLang="zh-CN" sz="5105" dirty="0">
                <a:latin typeface="微软雅黑" panose="020B0503020204020204" charset="-122"/>
                <a:cs typeface="+mn-ea"/>
              </a:rPr>
              <a:t>2</a:t>
            </a:r>
            <a:endParaRPr lang="zh-CN" altLang="en-US" sz="5105" dirty="0">
              <a:latin typeface="微软雅黑" panose="020B0503020204020204" charset="-122"/>
              <a:cs typeface="+mn-ea"/>
            </a:endParaRPr>
          </a:p>
        </p:txBody>
      </p:sp>
      <p:sp>
        <p:nvSpPr>
          <p:cNvPr id="81" name="AutoShape 4"/>
          <p:cNvSpPr/>
          <p:nvPr>
            <p:custDataLst>
              <p:tags r:id="rId5"/>
            </p:custDataLst>
          </p:nvPr>
        </p:nvSpPr>
        <p:spPr bwMode="auto">
          <a:xfrm>
            <a:off x="2634279" y="1129645"/>
            <a:ext cx="2041291" cy="2141315"/>
          </a:xfrm>
          <a:custGeom>
            <a:avLst/>
            <a:gdLst/>
            <a:ahLst/>
            <a:cxnLst/>
            <a:rect l="0" t="0" r="r" b="b"/>
            <a:pathLst>
              <a:path w="19417" h="20101">
                <a:moveTo>
                  <a:pt x="438" y="10902"/>
                </a:moveTo>
                <a:cubicBezTo>
                  <a:pt x="438" y="10902"/>
                  <a:pt x="-1791" y="4369"/>
                  <a:pt x="3812" y="1435"/>
                </a:cubicBezTo>
                <a:cubicBezTo>
                  <a:pt x="9415" y="-1499"/>
                  <a:pt x="19005" y="-234"/>
                  <a:pt x="19407" y="8036"/>
                </a:cubicBezTo>
                <a:cubicBezTo>
                  <a:pt x="19809" y="16299"/>
                  <a:pt x="8269" y="20101"/>
                  <a:pt x="7254" y="20101"/>
                </a:cubicBezTo>
                <a:cubicBezTo>
                  <a:pt x="7254" y="20101"/>
                  <a:pt x="8535" y="18432"/>
                  <a:pt x="8808" y="17100"/>
                </a:cubicBezTo>
                <a:cubicBezTo>
                  <a:pt x="8815" y="17107"/>
                  <a:pt x="1590" y="17302"/>
                  <a:pt x="438" y="10902"/>
                </a:cubicBezTo>
                <a:close/>
                <a:moveTo>
                  <a:pt x="438" y="10902"/>
                </a:moveTo>
              </a:path>
            </a:pathLst>
          </a:custGeom>
          <a:solidFill>
            <a:srgbClr val="1AA3AA">
              <a:alpha val="81000"/>
            </a:srgbClr>
          </a:solidFill>
          <a:ln>
            <a:noFill/>
          </a:ln>
        </p:spPr>
        <p:txBody>
          <a:bodyPr vert="horz" wrap="square" lIns="85041" tIns="44221" rIns="85041" bIns="44221">
            <a:normAutofit/>
          </a:bodyPr>
          <a:lstStyle/>
          <a:p>
            <a:endParaRPr lang="en-US" sz="85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2" name="AutoShape 5"/>
          <p:cNvSpPr/>
          <p:nvPr>
            <p:custDataLst>
              <p:tags r:id="rId6"/>
            </p:custDataLst>
          </p:nvPr>
        </p:nvSpPr>
        <p:spPr bwMode="auto">
          <a:xfrm>
            <a:off x="3867297" y="1990115"/>
            <a:ext cx="1767088" cy="1530919"/>
          </a:xfrm>
          <a:custGeom>
            <a:avLst/>
            <a:gdLst/>
            <a:ahLst/>
            <a:cxnLst/>
            <a:rect l="0" t="0" r="r" b="b"/>
            <a:pathLst>
              <a:path w="18559" h="19569">
                <a:moveTo>
                  <a:pt x="12387" y="18456"/>
                </a:moveTo>
                <a:cubicBezTo>
                  <a:pt x="12387" y="18456"/>
                  <a:pt x="16656" y="17192"/>
                  <a:pt x="18101" y="12619"/>
                </a:cubicBezTo>
                <a:cubicBezTo>
                  <a:pt x="19547" y="8046"/>
                  <a:pt x="17891" y="568"/>
                  <a:pt x="8359" y="18"/>
                </a:cubicBezTo>
                <a:cubicBezTo>
                  <a:pt x="-1180" y="-532"/>
                  <a:pt x="-2053" y="11711"/>
                  <a:pt x="3202" y="16138"/>
                </a:cubicBezTo>
                <a:cubicBezTo>
                  <a:pt x="3202" y="16138"/>
                  <a:pt x="2336" y="18053"/>
                  <a:pt x="1011" y="18255"/>
                </a:cubicBezTo>
                <a:cubicBezTo>
                  <a:pt x="1019" y="18264"/>
                  <a:pt x="6454" y="21068"/>
                  <a:pt x="12387" y="18456"/>
                </a:cubicBezTo>
                <a:close/>
                <a:moveTo>
                  <a:pt x="12387" y="18456"/>
                </a:moveTo>
              </a:path>
            </a:pathLst>
          </a:custGeom>
          <a:solidFill>
            <a:srgbClr val="69A35B">
              <a:alpha val="90000"/>
            </a:srgbClr>
          </a:solidFill>
          <a:ln>
            <a:noFill/>
          </a:ln>
        </p:spPr>
        <p:txBody>
          <a:bodyPr vert="horz" wrap="square" lIns="85041" tIns="44221" rIns="85041" bIns="44221">
            <a:normAutofit/>
          </a:bodyPr>
          <a:lstStyle/>
          <a:p>
            <a:endParaRPr lang="en-US" sz="85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7" name="AutoShape 6"/>
          <p:cNvSpPr/>
          <p:nvPr>
            <p:custDataLst>
              <p:tags r:id="rId7"/>
            </p:custDataLst>
          </p:nvPr>
        </p:nvSpPr>
        <p:spPr bwMode="auto">
          <a:xfrm>
            <a:off x="4225734" y="3015509"/>
            <a:ext cx="1087853" cy="1009259"/>
          </a:xfrm>
          <a:custGeom>
            <a:avLst/>
            <a:gdLst/>
            <a:ahLst/>
            <a:cxnLst/>
            <a:rect l="0" t="0" r="r" b="b"/>
            <a:pathLst>
              <a:path w="18170" h="17410">
                <a:moveTo>
                  <a:pt x="2646" y="12932"/>
                </a:moveTo>
                <a:cubicBezTo>
                  <a:pt x="2646" y="12932"/>
                  <a:pt x="-563" y="9841"/>
                  <a:pt x="1221" y="4933"/>
                </a:cubicBezTo>
                <a:cubicBezTo>
                  <a:pt x="2993" y="24"/>
                  <a:pt x="7866" y="-1101"/>
                  <a:pt x="12847" y="1026"/>
                </a:cubicBezTo>
                <a:cubicBezTo>
                  <a:pt x="17840" y="3152"/>
                  <a:pt x="21037" y="7096"/>
                  <a:pt x="14452" y="15318"/>
                </a:cubicBezTo>
                <a:cubicBezTo>
                  <a:pt x="8190" y="20499"/>
                  <a:pt x="0" y="14428"/>
                  <a:pt x="0" y="14428"/>
                </a:cubicBezTo>
                <a:cubicBezTo>
                  <a:pt x="0" y="14428"/>
                  <a:pt x="2299" y="14366"/>
                  <a:pt x="2646" y="12932"/>
                </a:cubicBezTo>
                <a:close/>
                <a:moveTo>
                  <a:pt x="2646" y="12932"/>
                </a:moveTo>
              </a:path>
            </a:pathLst>
          </a:custGeom>
          <a:solidFill>
            <a:srgbClr val="9BBB59">
              <a:alpha val="78000"/>
            </a:srgbClr>
          </a:solidFill>
          <a:ln>
            <a:noFill/>
          </a:ln>
        </p:spPr>
        <p:txBody>
          <a:bodyPr vert="horz" wrap="square" lIns="85041" tIns="44221" rIns="85041" bIns="44221">
            <a:normAutofit/>
          </a:bodyPr>
          <a:lstStyle/>
          <a:p>
            <a:endParaRPr lang="en-US" sz="85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3" name="TextBox 135"/>
          <p:cNvSpPr txBox="1"/>
          <p:nvPr>
            <p:custDataLst>
              <p:tags r:id="rId8"/>
            </p:custDataLst>
          </p:nvPr>
        </p:nvSpPr>
        <p:spPr>
          <a:xfrm>
            <a:off x="6701023" y="1440495"/>
            <a:ext cx="3714620" cy="374183"/>
          </a:xfrm>
          <a:prstGeom prst="rect">
            <a:avLst/>
          </a:prstGeom>
          <a:noFill/>
        </p:spPr>
        <p:txBody>
          <a:bodyPr vert="horz" wrap="square" lIns="85041" tIns="44221" rIns="85041" bIns="0" rtlCol="0" anchor="b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700" b="1" spc="30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全店折扣</a:t>
            </a:r>
            <a:endParaRPr lang="zh-CN" altLang="en-US" sz="1700" b="1" spc="30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136"/>
          <p:cNvSpPr txBox="1"/>
          <p:nvPr>
            <p:custDataLst>
              <p:tags r:id="rId9"/>
            </p:custDataLst>
          </p:nvPr>
        </p:nvSpPr>
        <p:spPr>
          <a:xfrm>
            <a:off x="6701023" y="1832610"/>
            <a:ext cx="3714620" cy="374183"/>
          </a:xfrm>
          <a:prstGeom prst="rect">
            <a:avLst/>
          </a:prstGeom>
          <a:noFill/>
        </p:spPr>
        <p:txBody>
          <a:bodyPr vert="horz" wrap="square" lIns="85041" tIns="0" rIns="85041" bIns="44221" rtlCol="0" anchor="t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325" spc="150">
                <a:latin typeface="微软雅黑" panose="020B0503020204020204" charset="-122"/>
                <a:ea typeface="微软雅黑" panose="020B0503020204020204" charset="-122"/>
              </a:rPr>
              <a:t>全店打折</a:t>
            </a:r>
            <a:r>
              <a:rPr lang="en-US" altLang="zh-CN" sz="1325" spc="150"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325" spc="150">
                <a:latin typeface="微软雅黑" panose="020B0503020204020204" charset="-122"/>
                <a:ea typeface="微软雅黑" panose="020B0503020204020204" charset="-122"/>
              </a:rPr>
              <a:t>满减</a:t>
            </a:r>
            <a:endParaRPr lang="zh-CN" altLang="en-US" sz="1325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5" name="TextBox 144"/>
          <p:cNvSpPr txBox="1"/>
          <p:nvPr>
            <p:custDataLst>
              <p:tags r:id="rId10"/>
            </p:custDataLst>
          </p:nvPr>
        </p:nvSpPr>
        <p:spPr>
          <a:xfrm>
            <a:off x="6701023" y="2256975"/>
            <a:ext cx="3714620" cy="374183"/>
          </a:xfrm>
          <a:prstGeom prst="rect">
            <a:avLst/>
          </a:prstGeom>
          <a:noFill/>
        </p:spPr>
        <p:txBody>
          <a:bodyPr vert="horz" wrap="square" lIns="85041" tIns="44221" rIns="85041" bIns="0" rtlCol="0" anchor="b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700" b="1" spc="30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单品折扣</a:t>
            </a:r>
            <a:endParaRPr lang="zh-CN" altLang="en-US" sz="1700" b="1" spc="30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145"/>
          <p:cNvSpPr txBox="1"/>
          <p:nvPr>
            <p:custDataLst>
              <p:tags r:id="rId11"/>
            </p:custDataLst>
          </p:nvPr>
        </p:nvSpPr>
        <p:spPr>
          <a:xfrm>
            <a:off x="6701023" y="2649090"/>
            <a:ext cx="3714620" cy="374183"/>
          </a:xfrm>
          <a:prstGeom prst="rect">
            <a:avLst/>
          </a:prstGeom>
          <a:noFill/>
        </p:spPr>
        <p:txBody>
          <a:bodyPr vert="horz" wrap="square" lIns="85041" tIns="0" rIns="85041" bIns="44221" rtlCol="0" anchor="t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325" spc="150">
                <a:latin typeface="微软雅黑" panose="020B0503020204020204" charset="-122"/>
                <a:ea typeface="微软雅黑" panose="020B0503020204020204" charset="-122"/>
              </a:rPr>
              <a:t>单一产品优惠券，可选是否隐藏</a:t>
            </a:r>
            <a:r>
              <a:rPr lang="en-US" altLang="zh-CN" sz="1325" spc="150"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325" spc="150">
                <a:latin typeface="微软雅黑" panose="020B0503020204020204" charset="-122"/>
                <a:ea typeface="微软雅黑" panose="020B0503020204020204" charset="-122"/>
              </a:rPr>
              <a:t>打折</a:t>
            </a:r>
            <a:endParaRPr lang="zh-CN" altLang="en-US" sz="1325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0" name="TextBox 147"/>
          <p:cNvSpPr txBox="1"/>
          <p:nvPr>
            <p:custDataLst>
              <p:tags r:id="rId12"/>
            </p:custDataLst>
          </p:nvPr>
        </p:nvSpPr>
        <p:spPr>
          <a:xfrm>
            <a:off x="6701023" y="3073456"/>
            <a:ext cx="3714620" cy="374183"/>
          </a:xfrm>
          <a:prstGeom prst="rect">
            <a:avLst/>
          </a:prstGeom>
          <a:noFill/>
        </p:spPr>
        <p:txBody>
          <a:bodyPr vert="horz" wrap="square" lIns="85041" tIns="44221" rIns="85041" bIns="0" rtlCol="0" anchor="b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700" b="1" spc="30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买</a:t>
            </a:r>
            <a:r>
              <a:rPr lang="en-US" altLang="zh-CN" sz="1700" b="1" spc="30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M</a:t>
            </a:r>
            <a:r>
              <a:rPr lang="zh-CN" altLang="en-US" sz="1700" b="1" spc="30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赠</a:t>
            </a:r>
            <a:r>
              <a:rPr lang="en-US" altLang="zh-CN" sz="1700" b="1" spc="30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N</a:t>
            </a:r>
            <a:endParaRPr lang="en-US" altLang="zh-CN" sz="1700" b="1" spc="30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TextBox 148"/>
          <p:cNvSpPr txBox="1"/>
          <p:nvPr>
            <p:custDataLst>
              <p:tags r:id="rId13"/>
            </p:custDataLst>
          </p:nvPr>
        </p:nvSpPr>
        <p:spPr>
          <a:xfrm>
            <a:off x="6701023" y="3465570"/>
            <a:ext cx="3714620" cy="374183"/>
          </a:xfrm>
          <a:prstGeom prst="rect">
            <a:avLst/>
          </a:prstGeom>
          <a:noFill/>
        </p:spPr>
        <p:txBody>
          <a:bodyPr vert="horz" wrap="square" lIns="85041" tIns="0" rIns="85041" bIns="44221" rtlCol="0" anchor="t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325" spc="150">
                <a:latin typeface="微软雅黑" panose="020B0503020204020204" charset="-122"/>
                <a:ea typeface="微软雅黑" panose="020B0503020204020204" charset="-122"/>
              </a:rPr>
              <a:t>买</a:t>
            </a:r>
            <a:r>
              <a:rPr lang="en-US" altLang="zh-CN" sz="1325" spc="150">
                <a:latin typeface="微软雅黑" panose="020B0503020204020204" charset="-122"/>
                <a:ea typeface="微软雅黑" panose="020B0503020204020204" charset="-122"/>
              </a:rPr>
              <a:t>M</a:t>
            </a:r>
            <a:r>
              <a:rPr lang="zh-CN" altLang="en-US" sz="1325" spc="150">
                <a:latin typeface="微软雅黑" panose="020B0503020204020204" charset="-122"/>
                <a:ea typeface="微软雅黑" panose="020B0503020204020204" charset="-122"/>
              </a:rPr>
              <a:t>产品送</a:t>
            </a:r>
            <a:r>
              <a:rPr lang="en-US" altLang="zh-CN" sz="1325" spc="150">
                <a:latin typeface="微软雅黑" panose="020B0503020204020204" charset="-122"/>
                <a:ea typeface="微软雅黑" panose="020B0503020204020204" charset="-122"/>
              </a:rPr>
              <a:t>N</a:t>
            </a:r>
            <a:r>
              <a:rPr lang="zh-CN" altLang="en-US" sz="1325" spc="150">
                <a:latin typeface="微软雅黑" panose="020B0503020204020204" charset="-122"/>
                <a:ea typeface="微软雅黑" panose="020B0503020204020204" charset="-122"/>
              </a:rPr>
              <a:t>赠品</a:t>
            </a:r>
            <a:endParaRPr lang="zh-CN" altLang="en-US" sz="1325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0" name="TextBox 141"/>
          <p:cNvSpPr txBox="1"/>
          <p:nvPr>
            <p:custDataLst>
              <p:tags r:id="rId14"/>
            </p:custDataLst>
          </p:nvPr>
        </p:nvSpPr>
        <p:spPr>
          <a:xfrm>
            <a:off x="6701023" y="4713617"/>
            <a:ext cx="3714620" cy="374183"/>
          </a:xfrm>
          <a:prstGeom prst="rect">
            <a:avLst/>
          </a:prstGeom>
          <a:noFill/>
        </p:spPr>
        <p:txBody>
          <a:bodyPr vert="horz" wrap="square" lIns="85041" tIns="44221" rIns="85041" bIns="0" rtlCol="0" anchor="b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700" b="1" spc="30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晒单有礼</a:t>
            </a:r>
            <a:r>
              <a:rPr lang="en-US" altLang="zh-CN" sz="1700" b="1" spc="30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en-US" sz="1700" b="1" spc="30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晒单抽奖</a:t>
            </a:r>
            <a:endParaRPr lang="zh-CN" altLang="en-US" sz="1700" b="1" spc="30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" name="TextBox 142"/>
          <p:cNvSpPr txBox="1"/>
          <p:nvPr>
            <p:custDataLst>
              <p:tags r:id="rId15"/>
            </p:custDataLst>
          </p:nvPr>
        </p:nvSpPr>
        <p:spPr>
          <a:xfrm>
            <a:off x="6701155" y="5106035"/>
            <a:ext cx="4103370" cy="560705"/>
          </a:xfrm>
          <a:prstGeom prst="rect">
            <a:avLst/>
          </a:prstGeom>
          <a:noFill/>
        </p:spPr>
        <p:txBody>
          <a:bodyPr vert="horz" wrap="square" lIns="85041" tIns="0" rIns="85041" bIns="44221" rtlCol="0" anchor="t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325" spc="150">
                <a:latin typeface="微软雅黑" panose="020B0503020204020204" charset="-122"/>
                <a:ea typeface="微软雅黑" panose="020B0503020204020204" charset="-122"/>
              </a:rPr>
              <a:t>邀请客户晒单，之后赠送京豆或抽取其它奖品（官方允许）</a:t>
            </a:r>
            <a:endParaRPr lang="zh-CN" altLang="en-US" sz="1325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8" name="TextBox 138"/>
          <p:cNvSpPr txBox="1"/>
          <p:nvPr>
            <p:custDataLst>
              <p:tags r:id="rId16"/>
            </p:custDataLst>
          </p:nvPr>
        </p:nvSpPr>
        <p:spPr>
          <a:xfrm>
            <a:off x="6701023" y="3889936"/>
            <a:ext cx="3714620" cy="374183"/>
          </a:xfrm>
          <a:prstGeom prst="rect">
            <a:avLst/>
          </a:prstGeom>
          <a:noFill/>
        </p:spPr>
        <p:txBody>
          <a:bodyPr vert="horz" wrap="square" lIns="85041" tIns="44221" rIns="85041" bIns="0" rtlCol="0" anchor="b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700" b="1" spc="30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拍</a:t>
            </a:r>
            <a:r>
              <a:rPr lang="en-US" altLang="zh-CN" sz="1700" b="1" spc="30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M</a:t>
            </a:r>
            <a:r>
              <a:rPr lang="zh-CN" altLang="en-US" sz="1700" b="1" spc="30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件发</a:t>
            </a:r>
            <a:r>
              <a:rPr lang="en-US" altLang="zh-CN" sz="1700" b="1" spc="30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N</a:t>
            </a:r>
            <a:r>
              <a:rPr lang="zh-CN" altLang="en-US" sz="1700" b="1" spc="30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件</a:t>
            </a:r>
            <a:endParaRPr lang="zh-CN" altLang="en-US" sz="1700" b="1" spc="30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TextBox 139"/>
          <p:cNvSpPr txBox="1"/>
          <p:nvPr>
            <p:custDataLst>
              <p:tags r:id="rId17"/>
            </p:custDataLst>
          </p:nvPr>
        </p:nvSpPr>
        <p:spPr>
          <a:xfrm>
            <a:off x="6701023" y="4289251"/>
            <a:ext cx="3714620" cy="374183"/>
          </a:xfrm>
          <a:prstGeom prst="rect">
            <a:avLst/>
          </a:prstGeom>
          <a:noFill/>
        </p:spPr>
        <p:txBody>
          <a:bodyPr vert="horz" wrap="square" lIns="85041" tIns="0" rIns="85041" bIns="44221" rtlCol="0" anchor="t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325" spc="150">
                <a:latin typeface="微软雅黑" panose="020B0503020204020204" charset="-122"/>
                <a:ea typeface="微软雅黑" panose="020B0503020204020204" charset="-122"/>
              </a:rPr>
              <a:t>实际上是多件折扣</a:t>
            </a:r>
            <a:endParaRPr lang="zh-CN" altLang="en-US" sz="1325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8" name="文本框 87"/>
          <p:cNvSpPr txBox="1"/>
          <p:nvPr>
            <p:custDataLst>
              <p:tags r:id="rId18"/>
            </p:custDataLst>
          </p:nvPr>
        </p:nvSpPr>
        <p:spPr>
          <a:xfrm>
            <a:off x="4446948" y="3134920"/>
            <a:ext cx="619103" cy="744965"/>
          </a:xfrm>
          <a:prstGeom prst="rect">
            <a:avLst/>
          </a:prstGeom>
        </p:spPr>
        <p:txBody>
          <a:bodyPr vert="horz" wrap="square" lIns="85041" tIns="44221" rIns="85041" bIns="44221" anchor="ctr" anchorCtr="0">
            <a:noAutofit/>
          </a:bodyPr>
          <a:lstStyle>
            <a:defPPr>
              <a:defRPr lang="zh-CN"/>
            </a:defPPr>
            <a:lvl1pPr algn="ctr">
              <a:defRPr sz="5400" b="1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Lato Light"/>
              </a:defRPr>
            </a:lvl1pPr>
          </a:lstStyle>
          <a:p>
            <a:r>
              <a:rPr lang="en-US" altLang="zh-CN" sz="5105" dirty="0">
                <a:latin typeface="微软雅黑" panose="020B0503020204020204" charset="-122"/>
                <a:cs typeface="+mn-ea"/>
              </a:rPr>
              <a:t>5</a:t>
            </a:r>
            <a:endParaRPr lang="zh-CN" altLang="en-US" sz="5105" dirty="0">
              <a:latin typeface="微软雅黑" panose="020B0503020204020204" charset="-122"/>
              <a:cs typeface="+mn-ea"/>
            </a:endParaRPr>
          </a:p>
        </p:txBody>
      </p:sp>
      <p:sp>
        <p:nvSpPr>
          <p:cNvPr id="89" name="文本框 88"/>
          <p:cNvSpPr txBox="1"/>
          <p:nvPr>
            <p:custDataLst>
              <p:tags r:id="rId19"/>
            </p:custDataLst>
          </p:nvPr>
        </p:nvSpPr>
        <p:spPr>
          <a:xfrm>
            <a:off x="4499745" y="2229061"/>
            <a:ext cx="619103" cy="744965"/>
          </a:xfrm>
          <a:prstGeom prst="rect">
            <a:avLst/>
          </a:prstGeom>
        </p:spPr>
        <p:txBody>
          <a:bodyPr vert="horz" wrap="square" lIns="85041" tIns="44221" rIns="85041" bIns="44221" anchor="ctr" anchorCtr="0">
            <a:noAutofit/>
          </a:bodyPr>
          <a:lstStyle>
            <a:defPPr>
              <a:defRPr lang="zh-CN"/>
            </a:defPPr>
            <a:lvl1pPr algn="ctr">
              <a:defRPr sz="5400" b="1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Lato Light"/>
              </a:defRPr>
            </a:lvl1pPr>
          </a:lstStyle>
          <a:p>
            <a:r>
              <a:rPr lang="en-US" altLang="zh-CN" sz="5105">
                <a:latin typeface="微软雅黑" panose="020B0503020204020204" charset="-122"/>
                <a:cs typeface="+mn-ea"/>
              </a:rPr>
              <a:t>4</a:t>
            </a:r>
            <a:endParaRPr lang="zh-CN" altLang="en-US" sz="5105">
              <a:latin typeface="微软雅黑" panose="020B0503020204020204" charset="-122"/>
              <a:cs typeface="+mn-ea"/>
            </a:endParaRPr>
          </a:p>
        </p:txBody>
      </p:sp>
      <p:sp>
        <p:nvSpPr>
          <p:cNvPr id="91" name="文本框 90"/>
          <p:cNvSpPr txBox="1"/>
          <p:nvPr>
            <p:custDataLst>
              <p:tags r:id="rId20"/>
            </p:custDataLst>
          </p:nvPr>
        </p:nvSpPr>
        <p:spPr>
          <a:xfrm>
            <a:off x="3345373" y="1827820"/>
            <a:ext cx="619103" cy="744965"/>
          </a:xfrm>
          <a:prstGeom prst="rect">
            <a:avLst/>
          </a:prstGeom>
        </p:spPr>
        <p:txBody>
          <a:bodyPr vert="horz" wrap="square" lIns="85041" tIns="44221" rIns="85041" bIns="44221" anchor="ctr" anchorCtr="0">
            <a:noAutofit/>
          </a:bodyPr>
          <a:lstStyle>
            <a:defPPr>
              <a:defRPr lang="zh-CN"/>
            </a:defPPr>
            <a:lvl1pPr algn="ctr">
              <a:defRPr sz="5400" b="1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Lato Light"/>
              </a:defRPr>
            </a:lvl1pPr>
          </a:lstStyle>
          <a:p>
            <a:r>
              <a:rPr lang="en-US" altLang="zh-CN" sz="5105" dirty="0">
                <a:latin typeface="微软雅黑" panose="020B0503020204020204" charset="-122"/>
                <a:cs typeface="+mn-ea"/>
              </a:rPr>
              <a:t>3</a:t>
            </a:r>
            <a:endParaRPr lang="zh-CN" altLang="en-US" sz="5105" dirty="0">
              <a:latin typeface="微软雅黑" panose="020B0503020204020204" charset="-122"/>
              <a:cs typeface="+mn-ea"/>
            </a:endParaRPr>
          </a:p>
        </p:txBody>
      </p:sp>
      <p:sp>
        <p:nvSpPr>
          <p:cNvPr id="92" name="文本框 91"/>
          <p:cNvSpPr txBox="1"/>
          <p:nvPr>
            <p:custDataLst>
              <p:tags r:id="rId21"/>
            </p:custDataLst>
          </p:nvPr>
        </p:nvSpPr>
        <p:spPr>
          <a:xfrm>
            <a:off x="1172676" y="3095137"/>
            <a:ext cx="619103" cy="744965"/>
          </a:xfrm>
          <a:prstGeom prst="rect">
            <a:avLst/>
          </a:prstGeom>
        </p:spPr>
        <p:txBody>
          <a:bodyPr vert="horz" wrap="square" lIns="85041" tIns="44221" rIns="85041" bIns="44221" anchor="ctr" anchorCtr="0">
            <a:noAutofit/>
          </a:bodyPr>
          <a:lstStyle>
            <a:defPPr>
              <a:defRPr lang="zh-CN"/>
            </a:defPPr>
            <a:lvl1pPr algn="ctr">
              <a:defRPr sz="5400" b="1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Lato Light"/>
              </a:defRPr>
            </a:lvl1pPr>
          </a:lstStyle>
          <a:p>
            <a:r>
              <a:rPr lang="en-US" altLang="zh-CN" sz="5105">
                <a:latin typeface="微软雅黑" panose="020B0503020204020204" charset="-122"/>
                <a:cs typeface="+mn-ea"/>
              </a:rPr>
              <a:t>1</a:t>
            </a:r>
            <a:endParaRPr lang="zh-CN" altLang="en-US" sz="5105">
              <a:latin typeface="微软雅黑" panose="020B0503020204020204" charset="-122"/>
              <a:cs typeface="+mn-ea"/>
            </a:endParaRPr>
          </a:p>
        </p:txBody>
      </p:sp>
      <p:sp>
        <p:nvSpPr>
          <p:cNvPr id="93" name="Oval 137"/>
          <p:cNvSpPr/>
          <p:nvPr>
            <p:custDataLst>
              <p:tags r:id="rId22"/>
            </p:custDataLst>
          </p:nvPr>
        </p:nvSpPr>
        <p:spPr>
          <a:xfrm>
            <a:off x="5870060" y="1575136"/>
            <a:ext cx="484889" cy="485015"/>
          </a:xfrm>
          <a:prstGeom prst="ellipse">
            <a:avLst/>
          </a:prstGeom>
          <a:solidFill>
            <a:srgbClr val="1F74A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85041" tIns="44221" rIns="85041" bIns="44221" rtlCol="0" anchor="ctr">
            <a:normAutofit/>
          </a:bodyPr>
          <a:lstStyle/>
          <a:p>
            <a:pPr algn="ctr"/>
            <a:endParaRPr lang="en-US" sz="85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94" name="组合 93"/>
          <p:cNvGrpSpPr/>
          <p:nvPr>
            <p:custDataLst>
              <p:tags r:id="rId23"/>
            </p:custDataLst>
          </p:nvPr>
        </p:nvGrpSpPr>
        <p:grpSpPr>
          <a:xfrm>
            <a:off x="5964829" y="1695456"/>
            <a:ext cx="298564" cy="243843"/>
            <a:chOff x="6262588" y="2661892"/>
            <a:chExt cx="315972" cy="258060"/>
          </a:xfrm>
        </p:grpSpPr>
        <p:sp>
          <p:nvSpPr>
            <p:cNvPr id="95" name="Freeform 457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6262588" y="2661892"/>
              <a:ext cx="315972" cy="144303"/>
            </a:xfrm>
            <a:custGeom>
              <a:avLst/>
              <a:gdLst>
                <a:gd name="T0" fmla="*/ 664 w 1324"/>
                <a:gd name="T1" fmla="*/ 0 h 603"/>
                <a:gd name="T2" fmla="*/ 0 w 1324"/>
                <a:gd name="T3" fmla="*/ 301 h 603"/>
                <a:gd name="T4" fmla="*/ 664 w 1324"/>
                <a:gd name="T5" fmla="*/ 602 h 603"/>
                <a:gd name="T6" fmla="*/ 1323 w 1324"/>
                <a:gd name="T7" fmla="*/ 301 h 603"/>
                <a:gd name="T8" fmla="*/ 664 w 1324"/>
                <a:gd name="T9" fmla="*/ 0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4" h="603">
                  <a:moveTo>
                    <a:pt x="664" y="0"/>
                  </a:moveTo>
                  <a:lnTo>
                    <a:pt x="0" y="301"/>
                  </a:lnTo>
                  <a:lnTo>
                    <a:pt x="664" y="602"/>
                  </a:lnTo>
                  <a:lnTo>
                    <a:pt x="1323" y="301"/>
                  </a:lnTo>
                  <a:lnTo>
                    <a:pt x="664" y="0"/>
                  </a:lnTo>
                </a:path>
              </a:pathLst>
            </a:custGeom>
            <a:noFill/>
            <a:ln w="9525" cap="flat">
              <a:solidFill>
                <a:sysClr val="window" lastClr="FFFFFF"/>
              </a:solidFill>
              <a:bevel/>
            </a:ln>
            <a:effectLst/>
          </p:spPr>
          <p:txBody>
            <a:bodyPr vert="horz" wrap="square" lIns="85041" tIns="44221" rIns="85041" bIns="44221" anchor="ctr">
              <a:normAutofit fontScale="325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6" name="Freeform 458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6262588" y="2819888"/>
              <a:ext cx="315972" cy="100064"/>
            </a:xfrm>
            <a:custGeom>
              <a:avLst/>
              <a:gdLst>
                <a:gd name="T0" fmla="*/ 1054 w 1324"/>
                <a:gd name="T1" fmla="*/ 0 h 421"/>
                <a:gd name="T2" fmla="*/ 1323 w 1324"/>
                <a:gd name="T3" fmla="*/ 121 h 421"/>
                <a:gd name="T4" fmla="*/ 664 w 1324"/>
                <a:gd name="T5" fmla="*/ 420 h 421"/>
                <a:gd name="T6" fmla="*/ 0 w 1324"/>
                <a:gd name="T7" fmla="*/ 121 h 421"/>
                <a:gd name="T8" fmla="*/ 262 w 1324"/>
                <a:gd name="T9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4" h="421">
                  <a:moveTo>
                    <a:pt x="1054" y="0"/>
                  </a:moveTo>
                  <a:lnTo>
                    <a:pt x="1323" y="121"/>
                  </a:lnTo>
                  <a:lnTo>
                    <a:pt x="664" y="420"/>
                  </a:lnTo>
                  <a:lnTo>
                    <a:pt x="0" y="121"/>
                  </a:lnTo>
                  <a:lnTo>
                    <a:pt x="262" y="0"/>
                  </a:ln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8" name="Freeform 459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6262588" y="2763010"/>
              <a:ext cx="315972" cy="101118"/>
            </a:xfrm>
            <a:custGeom>
              <a:avLst/>
              <a:gdLst>
                <a:gd name="T0" fmla="*/ 1054 w 1324"/>
                <a:gd name="T1" fmla="*/ 0 h 423"/>
                <a:gd name="T2" fmla="*/ 1323 w 1324"/>
                <a:gd name="T3" fmla="*/ 121 h 423"/>
                <a:gd name="T4" fmla="*/ 1054 w 1324"/>
                <a:gd name="T5" fmla="*/ 241 h 423"/>
                <a:gd name="T6" fmla="*/ 664 w 1324"/>
                <a:gd name="T7" fmla="*/ 422 h 423"/>
                <a:gd name="T8" fmla="*/ 262 w 1324"/>
                <a:gd name="T9" fmla="*/ 241 h 423"/>
                <a:gd name="T10" fmla="*/ 0 w 1324"/>
                <a:gd name="T11" fmla="*/ 121 h 423"/>
                <a:gd name="T12" fmla="*/ 262 w 1324"/>
                <a:gd name="T13" fmla="*/ 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4" h="423">
                  <a:moveTo>
                    <a:pt x="1054" y="0"/>
                  </a:moveTo>
                  <a:lnTo>
                    <a:pt x="1323" y="121"/>
                  </a:lnTo>
                  <a:lnTo>
                    <a:pt x="1054" y="241"/>
                  </a:lnTo>
                  <a:lnTo>
                    <a:pt x="664" y="422"/>
                  </a:lnTo>
                  <a:lnTo>
                    <a:pt x="262" y="241"/>
                  </a:lnTo>
                  <a:lnTo>
                    <a:pt x="0" y="121"/>
                  </a:lnTo>
                  <a:lnTo>
                    <a:pt x="262" y="0"/>
                  </a:ln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9" name="Oval 146"/>
          <p:cNvSpPr/>
          <p:nvPr>
            <p:custDataLst>
              <p:tags r:id="rId27"/>
            </p:custDataLst>
          </p:nvPr>
        </p:nvSpPr>
        <p:spPr>
          <a:xfrm>
            <a:off x="5870060" y="2391616"/>
            <a:ext cx="484889" cy="485015"/>
          </a:xfrm>
          <a:prstGeom prst="ellipse">
            <a:avLst/>
          </a:prstGeom>
          <a:solidFill>
            <a:srgbClr val="3498D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85041" tIns="44221" rIns="85041" bIns="44221" rtlCol="0" anchor="ctr">
            <a:normAutofit/>
          </a:bodyPr>
          <a:lstStyle/>
          <a:p>
            <a:pPr algn="ctr"/>
            <a:endParaRPr lang="en-US" sz="85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00" name="组合 99"/>
          <p:cNvGrpSpPr/>
          <p:nvPr>
            <p:custDataLst>
              <p:tags r:id="rId28"/>
            </p:custDataLst>
          </p:nvPr>
        </p:nvGrpSpPr>
        <p:grpSpPr>
          <a:xfrm>
            <a:off x="5953520" y="2469343"/>
            <a:ext cx="326597" cy="327707"/>
            <a:chOff x="6250619" y="3440419"/>
            <a:chExt cx="345639" cy="346814"/>
          </a:xfrm>
        </p:grpSpPr>
        <p:sp>
          <p:nvSpPr>
            <p:cNvPr id="101" name="Freeform 826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6297857" y="3487660"/>
              <a:ext cx="252316" cy="251181"/>
            </a:xfrm>
            <a:custGeom>
              <a:avLst/>
              <a:gdLst>
                <a:gd name="T0" fmla="*/ 481 w 964"/>
                <a:gd name="T1" fmla="*/ 0 h 963"/>
                <a:gd name="T2" fmla="*/ 481 w 964"/>
                <a:gd name="T3" fmla="*/ 0 h 963"/>
                <a:gd name="T4" fmla="*/ 0 w 964"/>
                <a:gd name="T5" fmla="*/ 481 h 963"/>
                <a:gd name="T6" fmla="*/ 481 w 964"/>
                <a:gd name="T7" fmla="*/ 962 h 963"/>
                <a:gd name="T8" fmla="*/ 963 w 964"/>
                <a:gd name="T9" fmla="*/ 481 h 963"/>
                <a:gd name="T10" fmla="*/ 481 w 964"/>
                <a:gd name="T11" fmla="*/ 0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4" h="963">
                  <a:moveTo>
                    <a:pt x="481" y="0"/>
                  </a:moveTo>
                  <a:lnTo>
                    <a:pt x="481" y="0"/>
                  </a:lnTo>
                  <a:cubicBezTo>
                    <a:pt x="210" y="0"/>
                    <a:pt x="0" y="221"/>
                    <a:pt x="0" y="481"/>
                  </a:cubicBezTo>
                  <a:cubicBezTo>
                    <a:pt x="0" y="752"/>
                    <a:pt x="210" y="962"/>
                    <a:pt x="481" y="962"/>
                  </a:cubicBezTo>
                  <a:cubicBezTo>
                    <a:pt x="741" y="962"/>
                    <a:pt x="963" y="752"/>
                    <a:pt x="963" y="481"/>
                  </a:cubicBezTo>
                  <a:cubicBezTo>
                    <a:pt x="963" y="221"/>
                    <a:pt x="741" y="0"/>
                    <a:pt x="481" y="0"/>
                  </a:cubicBez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 anchor="ctr">
              <a:normAutofit/>
            </a:bodyPr>
            <a:lstStyle/>
            <a:p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Freeform 827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6376201" y="3566009"/>
              <a:ext cx="94475" cy="94481"/>
            </a:xfrm>
            <a:custGeom>
              <a:avLst/>
              <a:gdLst>
                <a:gd name="T0" fmla="*/ 180 w 361"/>
                <a:gd name="T1" fmla="*/ 360 h 361"/>
                <a:gd name="T2" fmla="*/ 180 w 361"/>
                <a:gd name="T3" fmla="*/ 360 h 361"/>
                <a:gd name="T4" fmla="*/ 0 w 361"/>
                <a:gd name="T5" fmla="*/ 180 h 361"/>
                <a:gd name="T6" fmla="*/ 180 w 361"/>
                <a:gd name="T7" fmla="*/ 0 h 361"/>
                <a:gd name="T8" fmla="*/ 360 w 361"/>
                <a:gd name="T9" fmla="*/ 180 h 361"/>
                <a:gd name="T10" fmla="*/ 180 w 361"/>
                <a:gd name="T11" fmla="*/ 36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" h="361">
                  <a:moveTo>
                    <a:pt x="180" y="360"/>
                  </a:moveTo>
                  <a:lnTo>
                    <a:pt x="180" y="360"/>
                  </a:lnTo>
                  <a:cubicBezTo>
                    <a:pt x="80" y="360"/>
                    <a:pt x="0" y="280"/>
                    <a:pt x="0" y="180"/>
                  </a:cubicBezTo>
                  <a:cubicBezTo>
                    <a:pt x="0" y="80"/>
                    <a:pt x="80" y="0"/>
                    <a:pt x="180" y="0"/>
                  </a:cubicBezTo>
                  <a:cubicBezTo>
                    <a:pt x="281" y="0"/>
                    <a:pt x="360" y="80"/>
                    <a:pt x="360" y="180"/>
                  </a:cubicBezTo>
                  <a:cubicBezTo>
                    <a:pt x="360" y="280"/>
                    <a:pt x="281" y="360"/>
                    <a:pt x="180" y="360"/>
                  </a:cubicBez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 anchor="ctr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Freeform 828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6423438" y="3660490"/>
              <a:ext cx="1153" cy="126743"/>
            </a:xfrm>
            <a:custGeom>
              <a:avLst/>
              <a:gdLst>
                <a:gd name="T0" fmla="*/ 0 w 1"/>
                <a:gd name="T1" fmla="*/ 482 h 483"/>
                <a:gd name="T2" fmla="*/ 0 w 1"/>
                <a:gd name="T3" fmla="*/ 301 h 483"/>
                <a:gd name="T4" fmla="*/ 0 w 1"/>
                <a:gd name="T5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483">
                  <a:moveTo>
                    <a:pt x="0" y="482"/>
                  </a:moveTo>
                  <a:lnTo>
                    <a:pt x="0" y="301"/>
                  </a:lnTo>
                  <a:lnTo>
                    <a:pt x="0" y="0"/>
                  </a:ln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Freeform 829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6423438" y="3440419"/>
              <a:ext cx="1153" cy="126743"/>
            </a:xfrm>
            <a:custGeom>
              <a:avLst/>
              <a:gdLst>
                <a:gd name="T0" fmla="*/ 0 w 1"/>
                <a:gd name="T1" fmla="*/ 0 h 483"/>
                <a:gd name="T2" fmla="*/ 0 w 1"/>
                <a:gd name="T3" fmla="*/ 181 h 483"/>
                <a:gd name="T4" fmla="*/ 0 w 1"/>
                <a:gd name="T5" fmla="*/ 482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483">
                  <a:moveTo>
                    <a:pt x="0" y="0"/>
                  </a:moveTo>
                  <a:lnTo>
                    <a:pt x="0" y="181"/>
                  </a:lnTo>
                  <a:lnTo>
                    <a:pt x="0" y="482"/>
                  </a:ln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Freeform 830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6250619" y="3613249"/>
              <a:ext cx="125582" cy="1153"/>
            </a:xfrm>
            <a:custGeom>
              <a:avLst/>
              <a:gdLst>
                <a:gd name="T0" fmla="*/ 0 w 482"/>
                <a:gd name="T1" fmla="*/ 0 h 1"/>
                <a:gd name="T2" fmla="*/ 180 w 482"/>
                <a:gd name="T3" fmla="*/ 0 h 1"/>
                <a:gd name="T4" fmla="*/ 481 w 48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2" h="1">
                  <a:moveTo>
                    <a:pt x="0" y="0"/>
                  </a:moveTo>
                  <a:lnTo>
                    <a:pt x="180" y="0"/>
                  </a:lnTo>
                  <a:lnTo>
                    <a:pt x="481" y="0"/>
                  </a:ln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6" name="Freeform 831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6469524" y="3613249"/>
              <a:ext cx="126734" cy="1153"/>
            </a:xfrm>
            <a:custGeom>
              <a:avLst/>
              <a:gdLst>
                <a:gd name="T0" fmla="*/ 0 w 483"/>
                <a:gd name="T1" fmla="*/ 0 h 1"/>
                <a:gd name="T2" fmla="*/ 302 w 483"/>
                <a:gd name="T3" fmla="*/ 0 h 1"/>
                <a:gd name="T4" fmla="*/ 482 w 48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3" h="1">
                  <a:moveTo>
                    <a:pt x="0" y="0"/>
                  </a:moveTo>
                  <a:lnTo>
                    <a:pt x="302" y="0"/>
                  </a:lnTo>
                  <a:lnTo>
                    <a:pt x="482" y="0"/>
                  </a:ln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07" name="Oval 149"/>
          <p:cNvSpPr/>
          <p:nvPr>
            <p:custDataLst>
              <p:tags r:id="rId35"/>
            </p:custDataLst>
          </p:nvPr>
        </p:nvSpPr>
        <p:spPr>
          <a:xfrm>
            <a:off x="5870060" y="3208096"/>
            <a:ext cx="484889" cy="485015"/>
          </a:xfrm>
          <a:prstGeom prst="ellipse">
            <a:avLst/>
          </a:prstGeom>
          <a:solidFill>
            <a:srgbClr val="1AA3A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85041" tIns="44221" rIns="85041" bIns="44221" rtlCol="0" anchor="ctr">
            <a:normAutofit/>
          </a:bodyPr>
          <a:lstStyle/>
          <a:p>
            <a:pPr algn="ctr"/>
            <a:endParaRPr lang="en-US" sz="85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08" name="组合 107"/>
          <p:cNvGrpSpPr/>
          <p:nvPr>
            <p:custDataLst>
              <p:tags r:id="rId36"/>
            </p:custDataLst>
          </p:nvPr>
        </p:nvGrpSpPr>
        <p:grpSpPr>
          <a:xfrm>
            <a:off x="5974572" y="3308352"/>
            <a:ext cx="283956" cy="283971"/>
            <a:chOff x="6272899" y="4287865"/>
            <a:chExt cx="300512" cy="300528"/>
          </a:xfrm>
        </p:grpSpPr>
        <p:sp>
          <p:nvSpPr>
            <p:cNvPr id="109" name="Line 287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 flipH="1">
              <a:off x="6523901" y="4430644"/>
              <a:ext cx="49510" cy="47210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2" name="Line 288"/>
            <p:cNvSpPr>
              <a:spLocks noChangeShapeType="1"/>
            </p:cNvSpPr>
            <p:nvPr>
              <p:custDataLst>
                <p:tags r:id="rId38"/>
              </p:custDataLst>
            </p:nvPr>
          </p:nvSpPr>
          <p:spPr bwMode="auto">
            <a:xfrm flipH="1" flipV="1">
              <a:off x="6523901" y="4382284"/>
              <a:ext cx="49510" cy="49513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3" name="Line 289"/>
            <p:cNvSpPr>
              <a:spLocks noChangeShapeType="1"/>
            </p:cNvSpPr>
            <p:nvPr>
              <p:custDataLst>
                <p:tags r:id="rId39"/>
              </p:custDataLst>
            </p:nvPr>
          </p:nvSpPr>
          <p:spPr bwMode="auto">
            <a:xfrm flipV="1">
              <a:off x="6274051" y="4382284"/>
              <a:ext cx="47207" cy="49513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4" name="Line 290"/>
            <p:cNvSpPr>
              <a:spLocks noChangeShapeType="1"/>
            </p:cNvSpPr>
            <p:nvPr>
              <p:custDataLst>
                <p:tags r:id="rId40"/>
              </p:custDataLst>
            </p:nvPr>
          </p:nvSpPr>
          <p:spPr bwMode="auto">
            <a:xfrm>
              <a:off x="6274051" y="4430644"/>
              <a:ext cx="47207" cy="47210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Line 291"/>
            <p:cNvSpPr>
              <a:spLocks noChangeShapeType="1"/>
            </p:cNvSpPr>
            <p:nvPr>
              <p:custDataLst>
                <p:tags r:id="rId41"/>
              </p:custDataLst>
            </p:nvPr>
          </p:nvSpPr>
          <p:spPr bwMode="auto">
            <a:xfrm flipH="1">
              <a:off x="6272899" y="4430645"/>
              <a:ext cx="300512" cy="1152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Line 292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 flipH="1" flipV="1">
              <a:off x="6382281" y="4538880"/>
              <a:ext cx="49509" cy="49513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7" name="Line 293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 flipV="1">
              <a:off x="6430639" y="4538880"/>
              <a:ext cx="47207" cy="49513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Line 294"/>
            <p:cNvSpPr>
              <a:spLocks noChangeShapeType="1"/>
            </p:cNvSpPr>
            <p:nvPr>
              <p:custDataLst>
                <p:tags r:id="rId44"/>
              </p:custDataLst>
            </p:nvPr>
          </p:nvSpPr>
          <p:spPr bwMode="auto">
            <a:xfrm>
              <a:off x="6430639" y="4289017"/>
              <a:ext cx="47207" cy="47209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Line 295"/>
            <p:cNvSpPr>
              <a:spLocks noChangeShapeType="1"/>
            </p:cNvSpPr>
            <p:nvPr>
              <p:custDataLst>
                <p:tags r:id="rId45"/>
              </p:custDataLst>
            </p:nvPr>
          </p:nvSpPr>
          <p:spPr bwMode="auto">
            <a:xfrm flipH="1">
              <a:off x="6382281" y="4289017"/>
              <a:ext cx="49509" cy="47209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Line 296"/>
            <p:cNvSpPr>
              <a:spLocks noChangeShapeType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6430639" y="4287865"/>
              <a:ext cx="1151" cy="300528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3" name="Oval 143"/>
          <p:cNvSpPr/>
          <p:nvPr>
            <p:custDataLst>
              <p:tags r:id="rId47"/>
            </p:custDataLst>
          </p:nvPr>
        </p:nvSpPr>
        <p:spPr>
          <a:xfrm>
            <a:off x="5870060" y="4848258"/>
            <a:ext cx="484889" cy="485015"/>
          </a:xfrm>
          <a:prstGeom prst="ellipse">
            <a:avLst/>
          </a:prstGeom>
          <a:solidFill>
            <a:srgbClr val="9BBB5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85041" tIns="44221" rIns="85041" bIns="44221" rtlCol="0" anchor="ctr">
            <a:normAutofit/>
          </a:bodyPr>
          <a:lstStyle/>
          <a:p>
            <a:pPr algn="ctr"/>
            <a:endParaRPr lang="en-US" sz="85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24" name="组合 123"/>
          <p:cNvGrpSpPr/>
          <p:nvPr>
            <p:custDataLst>
              <p:tags r:id="rId48"/>
            </p:custDataLst>
          </p:nvPr>
        </p:nvGrpSpPr>
        <p:grpSpPr>
          <a:xfrm>
            <a:off x="5994520" y="4987340"/>
            <a:ext cx="251595" cy="186158"/>
            <a:chOff x="6294010" y="5983783"/>
            <a:chExt cx="266264" cy="197012"/>
          </a:xfrm>
        </p:grpSpPr>
        <p:sp>
          <p:nvSpPr>
            <p:cNvPr id="125" name="Freeform 419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>
              <a:off x="6401955" y="6131317"/>
              <a:ext cx="49475" cy="49478"/>
            </a:xfrm>
            <a:custGeom>
              <a:avLst/>
              <a:gdLst>
                <a:gd name="T0" fmla="*/ 242 w 243"/>
                <a:gd name="T1" fmla="*/ 121 h 241"/>
                <a:gd name="T2" fmla="*/ 242 w 243"/>
                <a:gd name="T3" fmla="*/ 121 h 241"/>
                <a:gd name="T4" fmla="*/ 121 w 243"/>
                <a:gd name="T5" fmla="*/ 0 h 241"/>
                <a:gd name="T6" fmla="*/ 0 w 243"/>
                <a:gd name="T7" fmla="*/ 121 h 241"/>
                <a:gd name="T8" fmla="*/ 121 w 243"/>
                <a:gd name="T9" fmla="*/ 240 h 241"/>
                <a:gd name="T10" fmla="*/ 242 w 243"/>
                <a:gd name="T11" fmla="*/ 12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3" h="241">
                  <a:moveTo>
                    <a:pt x="242" y="121"/>
                  </a:moveTo>
                  <a:lnTo>
                    <a:pt x="242" y="121"/>
                  </a:lnTo>
                  <a:cubicBezTo>
                    <a:pt x="242" y="51"/>
                    <a:pt x="191" y="0"/>
                    <a:pt x="121" y="0"/>
                  </a:cubicBezTo>
                  <a:cubicBezTo>
                    <a:pt x="61" y="0"/>
                    <a:pt x="0" y="51"/>
                    <a:pt x="0" y="121"/>
                  </a:cubicBezTo>
                  <a:cubicBezTo>
                    <a:pt x="0" y="181"/>
                    <a:pt x="61" y="240"/>
                    <a:pt x="121" y="240"/>
                  </a:cubicBezTo>
                  <a:cubicBezTo>
                    <a:pt x="191" y="240"/>
                    <a:pt x="242" y="181"/>
                    <a:pt x="242" y="121"/>
                  </a:cubicBez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 anchor="ctr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20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>
              <a:off x="6369572" y="6081839"/>
              <a:ext cx="114242" cy="26988"/>
            </a:xfrm>
            <a:custGeom>
              <a:avLst/>
              <a:gdLst>
                <a:gd name="T0" fmla="*/ 0 w 562"/>
                <a:gd name="T1" fmla="*/ 130 h 131"/>
                <a:gd name="T2" fmla="*/ 0 w 562"/>
                <a:gd name="T3" fmla="*/ 130 h 131"/>
                <a:gd name="T4" fmla="*/ 281 w 562"/>
                <a:gd name="T5" fmla="*/ 0 h 131"/>
                <a:gd name="T6" fmla="*/ 561 w 562"/>
                <a:gd name="T7" fmla="*/ 13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2" h="131">
                  <a:moveTo>
                    <a:pt x="0" y="130"/>
                  </a:moveTo>
                  <a:lnTo>
                    <a:pt x="0" y="130"/>
                  </a:lnTo>
                  <a:cubicBezTo>
                    <a:pt x="71" y="50"/>
                    <a:pt x="171" y="0"/>
                    <a:pt x="281" y="0"/>
                  </a:cubicBezTo>
                  <a:cubicBezTo>
                    <a:pt x="392" y="0"/>
                    <a:pt x="490" y="50"/>
                    <a:pt x="561" y="130"/>
                  </a:cubicBez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421"/>
            <p:cNvSpPr>
              <a:spLocks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6332690" y="6033261"/>
              <a:ext cx="190702" cy="44980"/>
            </a:xfrm>
            <a:custGeom>
              <a:avLst/>
              <a:gdLst>
                <a:gd name="T0" fmla="*/ 0 w 934"/>
                <a:gd name="T1" fmla="*/ 221 h 222"/>
                <a:gd name="T2" fmla="*/ 0 w 934"/>
                <a:gd name="T3" fmla="*/ 221 h 222"/>
                <a:gd name="T4" fmla="*/ 461 w 934"/>
                <a:gd name="T5" fmla="*/ 0 h 222"/>
                <a:gd name="T6" fmla="*/ 933 w 934"/>
                <a:gd name="T7" fmla="*/ 22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4" h="222">
                  <a:moveTo>
                    <a:pt x="0" y="221"/>
                  </a:moveTo>
                  <a:lnTo>
                    <a:pt x="0" y="221"/>
                  </a:lnTo>
                  <a:cubicBezTo>
                    <a:pt x="109" y="80"/>
                    <a:pt x="271" y="0"/>
                    <a:pt x="461" y="0"/>
                  </a:cubicBezTo>
                  <a:cubicBezTo>
                    <a:pt x="652" y="0"/>
                    <a:pt x="821" y="80"/>
                    <a:pt x="933" y="221"/>
                  </a:cubicBez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422"/>
            <p:cNvSpPr>
              <a:spLocks noChangeArrowheads="1"/>
            </p:cNvSpPr>
            <p:nvPr>
              <p:custDataLst>
                <p:tags r:id="rId52"/>
              </p:custDataLst>
            </p:nvPr>
          </p:nvSpPr>
          <p:spPr bwMode="auto">
            <a:xfrm>
              <a:off x="6294010" y="5983783"/>
              <a:ext cx="266264" cy="63872"/>
            </a:xfrm>
            <a:custGeom>
              <a:avLst/>
              <a:gdLst>
                <a:gd name="T0" fmla="*/ 0 w 1304"/>
                <a:gd name="T1" fmla="*/ 310 h 311"/>
                <a:gd name="T2" fmla="*/ 0 w 1304"/>
                <a:gd name="T3" fmla="*/ 310 h 311"/>
                <a:gd name="T4" fmla="*/ 651 w 1304"/>
                <a:gd name="T5" fmla="*/ 0 h 311"/>
                <a:gd name="T6" fmla="*/ 1303 w 1304"/>
                <a:gd name="T7" fmla="*/ 31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4" h="311">
                  <a:moveTo>
                    <a:pt x="0" y="310"/>
                  </a:moveTo>
                  <a:lnTo>
                    <a:pt x="0" y="310"/>
                  </a:lnTo>
                  <a:cubicBezTo>
                    <a:pt x="160" y="118"/>
                    <a:pt x="391" y="0"/>
                    <a:pt x="651" y="0"/>
                  </a:cubicBezTo>
                  <a:cubicBezTo>
                    <a:pt x="911" y="0"/>
                    <a:pt x="1152" y="118"/>
                    <a:pt x="1303" y="310"/>
                  </a:cubicBez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9" name="Oval 140"/>
          <p:cNvSpPr/>
          <p:nvPr>
            <p:custDataLst>
              <p:tags r:id="rId53"/>
            </p:custDataLst>
          </p:nvPr>
        </p:nvSpPr>
        <p:spPr>
          <a:xfrm>
            <a:off x="5870060" y="4028177"/>
            <a:ext cx="484889" cy="485015"/>
          </a:xfrm>
          <a:prstGeom prst="ellipse">
            <a:avLst/>
          </a:prstGeom>
          <a:solidFill>
            <a:srgbClr val="69A3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85041" tIns="44221" rIns="85041" bIns="44221" rtlCol="0" anchor="ctr">
            <a:normAutofit/>
          </a:bodyPr>
          <a:lstStyle/>
          <a:p>
            <a:pPr algn="ctr"/>
            <a:endParaRPr lang="en-US" sz="85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30" name="组合 129"/>
          <p:cNvGrpSpPr/>
          <p:nvPr>
            <p:custDataLst>
              <p:tags r:id="rId54"/>
            </p:custDataLst>
          </p:nvPr>
        </p:nvGrpSpPr>
        <p:grpSpPr>
          <a:xfrm>
            <a:off x="5999046" y="4176192"/>
            <a:ext cx="233631" cy="190953"/>
            <a:chOff x="6298800" y="5165823"/>
            <a:chExt cx="247253" cy="202086"/>
          </a:xfrm>
        </p:grpSpPr>
        <p:sp>
          <p:nvSpPr>
            <p:cNvPr id="131" name="Freeform 668"/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6320978" y="5322727"/>
              <a:ext cx="45179" cy="45182"/>
            </a:xfrm>
            <a:custGeom>
              <a:avLst/>
              <a:gdLst>
                <a:gd name="T0" fmla="*/ 241 w 242"/>
                <a:gd name="T1" fmla="*/ 121 h 241"/>
                <a:gd name="T2" fmla="*/ 241 w 242"/>
                <a:gd name="T3" fmla="*/ 121 h 241"/>
                <a:gd name="T4" fmla="*/ 120 w 242"/>
                <a:gd name="T5" fmla="*/ 0 h 241"/>
                <a:gd name="T6" fmla="*/ 0 w 242"/>
                <a:gd name="T7" fmla="*/ 121 h 241"/>
                <a:gd name="T8" fmla="*/ 120 w 242"/>
                <a:gd name="T9" fmla="*/ 240 h 241"/>
                <a:gd name="T10" fmla="*/ 241 w 242"/>
                <a:gd name="T11" fmla="*/ 12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" h="241">
                  <a:moveTo>
                    <a:pt x="241" y="121"/>
                  </a:moveTo>
                  <a:lnTo>
                    <a:pt x="241" y="121"/>
                  </a:lnTo>
                  <a:cubicBezTo>
                    <a:pt x="241" y="51"/>
                    <a:pt x="191" y="0"/>
                    <a:pt x="120" y="0"/>
                  </a:cubicBezTo>
                  <a:cubicBezTo>
                    <a:pt x="61" y="0"/>
                    <a:pt x="0" y="51"/>
                    <a:pt x="0" y="121"/>
                  </a:cubicBezTo>
                  <a:cubicBezTo>
                    <a:pt x="0" y="181"/>
                    <a:pt x="61" y="240"/>
                    <a:pt x="120" y="240"/>
                  </a:cubicBezTo>
                  <a:cubicBezTo>
                    <a:pt x="191" y="240"/>
                    <a:pt x="241" y="181"/>
                    <a:pt x="241" y="121"/>
                  </a:cubicBez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 anchor="ctr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2" name="Freeform 669"/>
            <p:cNvSpPr>
              <a:spLocks noChangeArrowheads="1"/>
            </p:cNvSpPr>
            <p:nvPr>
              <p:custDataLst>
                <p:tags r:id="rId56"/>
              </p:custDataLst>
            </p:nvPr>
          </p:nvSpPr>
          <p:spPr bwMode="auto">
            <a:xfrm>
              <a:off x="6477052" y="5322727"/>
              <a:ext cx="45179" cy="45182"/>
            </a:xfrm>
            <a:custGeom>
              <a:avLst/>
              <a:gdLst>
                <a:gd name="T0" fmla="*/ 242 w 243"/>
                <a:gd name="T1" fmla="*/ 121 h 241"/>
                <a:gd name="T2" fmla="*/ 242 w 243"/>
                <a:gd name="T3" fmla="*/ 121 h 241"/>
                <a:gd name="T4" fmla="*/ 121 w 243"/>
                <a:gd name="T5" fmla="*/ 0 h 241"/>
                <a:gd name="T6" fmla="*/ 0 w 243"/>
                <a:gd name="T7" fmla="*/ 121 h 241"/>
                <a:gd name="T8" fmla="*/ 121 w 243"/>
                <a:gd name="T9" fmla="*/ 240 h 241"/>
                <a:gd name="T10" fmla="*/ 242 w 243"/>
                <a:gd name="T11" fmla="*/ 12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3" h="241">
                  <a:moveTo>
                    <a:pt x="242" y="121"/>
                  </a:moveTo>
                  <a:lnTo>
                    <a:pt x="242" y="121"/>
                  </a:lnTo>
                  <a:cubicBezTo>
                    <a:pt x="242" y="51"/>
                    <a:pt x="192" y="0"/>
                    <a:pt x="121" y="0"/>
                  </a:cubicBezTo>
                  <a:cubicBezTo>
                    <a:pt x="62" y="0"/>
                    <a:pt x="0" y="51"/>
                    <a:pt x="0" y="121"/>
                  </a:cubicBezTo>
                  <a:cubicBezTo>
                    <a:pt x="0" y="181"/>
                    <a:pt x="62" y="240"/>
                    <a:pt x="121" y="240"/>
                  </a:cubicBezTo>
                  <a:cubicBezTo>
                    <a:pt x="192" y="240"/>
                    <a:pt x="242" y="181"/>
                    <a:pt x="242" y="121"/>
                  </a:cubicBez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 anchor="ctr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3" name="Freeform 670"/>
            <p:cNvSpPr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6298800" y="5165823"/>
              <a:ext cx="246432" cy="179085"/>
            </a:xfrm>
            <a:custGeom>
              <a:avLst/>
              <a:gdLst>
                <a:gd name="T0" fmla="*/ 119 w 1324"/>
                <a:gd name="T1" fmla="*/ 962 h 963"/>
                <a:gd name="T2" fmla="*/ 0 w 1324"/>
                <a:gd name="T3" fmla="*/ 962 h 963"/>
                <a:gd name="T4" fmla="*/ 0 w 1324"/>
                <a:gd name="T5" fmla="*/ 0 h 963"/>
                <a:gd name="T6" fmla="*/ 901 w 1324"/>
                <a:gd name="T7" fmla="*/ 0 h 963"/>
                <a:gd name="T8" fmla="*/ 901 w 1324"/>
                <a:gd name="T9" fmla="*/ 239 h 963"/>
                <a:gd name="T10" fmla="*/ 1202 w 1324"/>
                <a:gd name="T11" fmla="*/ 239 h 963"/>
                <a:gd name="T12" fmla="*/ 1323 w 1324"/>
                <a:gd name="T13" fmla="*/ 602 h 963"/>
                <a:gd name="T14" fmla="*/ 1323 w 1324"/>
                <a:gd name="T15" fmla="*/ 962 h 963"/>
                <a:gd name="T16" fmla="*/ 1202 w 1324"/>
                <a:gd name="T17" fmla="*/ 962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4" h="963">
                  <a:moveTo>
                    <a:pt x="119" y="962"/>
                  </a:moveTo>
                  <a:lnTo>
                    <a:pt x="0" y="962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39"/>
                  </a:lnTo>
                  <a:lnTo>
                    <a:pt x="1202" y="239"/>
                  </a:lnTo>
                  <a:lnTo>
                    <a:pt x="1323" y="602"/>
                  </a:lnTo>
                  <a:lnTo>
                    <a:pt x="1323" y="962"/>
                  </a:lnTo>
                  <a:lnTo>
                    <a:pt x="1202" y="962"/>
                  </a:ln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4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4" name="Line 671"/>
            <p:cNvSpPr>
              <a:spLocks noChangeShapeType="1"/>
            </p:cNvSpPr>
            <p:nvPr>
              <p:custDataLst>
                <p:tags r:id="rId58"/>
              </p:custDataLst>
            </p:nvPr>
          </p:nvSpPr>
          <p:spPr bwMode="auto">
            <a:xfrm>
              <a:off x="6365336" y="5344907"/>
              <a:ext cx="111716" cy="822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5" name="Line 672"/>
            <p:cNvSpPr>
              <a:spLocks noChangeShapeType="1"/>
            </p:cNvSpPr>
            <p:nvPr>
              <p:custDataLst>
                <p:tags r:id="rId59"/>
              </p:custDataLst>
            </p:nvPr>
          </p:nvSpPr>
          <p:spPr bwMode="auto">
            <a:xfrm>
              <a:off x="6466374" y="5210183"/>
              <a:ext cx="821" cy="134724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6" name="Line 673"/>
            <p:cNvSpPr>
              <a:spLocks noChangeShapeType="1"/>
            </p:cNvSpPr>
            <p:nvPr>
              <p:custDataLst>
                <p:tags r:id="rId60"/>
              </p:custDataLst>
            </p:nvPr>
          </p:nvSpPr>
          <p:spPr bwMode="auto">
            <a:xfrm flipH="1">
              <a:off x="6465552" y="5278367"/>
              <a:ext cx="80501" cy="821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8395" y="125505"/>
            <a:ext cx="6706728" cy="497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十四</a:t>
            </a:r>
            <a:r>
              <a:rPr lang="en-US" altLang="zh-CN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后台官方</a:t>
            </a:r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活动</a:t>
            </a:r>
            <a:endParaRPr kumimoji="1" lang="zh-CN" altLang="en-US" sz="264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" name="文本占位符 6"/>
          <p:cNvSpPr>
            <a:spLocks noGrp="1"/>
          </p:cNvSpPr>
          <p:nvPr/>
        </p:nvSpPr>
        <p:spPr>
          <a:xfrm>
            <a:off x="208183" y="5834381"/>
            <a:ext cx="5126205" cy="318086"/>
          </a:xfrm>
          <a:prstGeom prst="rect">
            <a:avLst/>
          </a:prstGeom>
        </p:spPr>
        <p:txBody>
          <a:bodyPr anchor="ctr"/>
          <a:lstStyle>
            <a:lvl1pPr marL="0" indent="0" algn="l" defTabSz="1028065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835660" indent="-321310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699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34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讲师：张强  课程名《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爆款打造“二三事”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》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2" name="椭圆 1"/>
          <p:cNvSpPr/>
          <p:nvPr>
            <p:custDataLst>
              <p:tags r:id="rId1"/>
            </p:custDataLst>
          </p:nvPr>
        </p:nvSpPr>
        <p:spPr>
          <a:xfrm>
            <a:off x="5119681" y="2514833"/>
            <a:ext cx="1270417" cy="1270417"/>
          </a:xfrm>
          <a:prstGeom prst="ellipse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/>
            <a:endParaRPr sz="1700" dirty="0"/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4970221" y="2846600"/>
            <a:ext cx="1569339" cy="60688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zh-CN" altLang="en-US" sz="1700" b="1"/>
              <a:t>官方活动</a:t>
            </a:r>
            <a:endParaRPr lang="zh-CN" altLang="en-US" sz="1700" b="1"/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 rot="5400000">
            <a:off x="5969185" y="2035606"/>
            <a:ext cx="1448846" cy="982290"/>
          </a:xfrm>
          <a:custGeom>
            <a:avLst/>
            <a:gdLst>
              <a:gd name="connsiteX0" fmla="*/ 648072 w 1911772"/>
              <a:gd name="connsiteY0" fmla="*/ 0 h 1296144"/>
              <a:gd name="connsiteX1" fmla="*/ 1296144 w 1911772"/>
              <a:gd name="connsiteY1" fmla="*/ 648072 h 1296144"/>
              <a:gd name="connsiteX2" fmla="*/ 1284833 w 1911772"/>
              <a:gd name="connsiteY2" fmla="*/ 760287 h 1296144"/>
              <a:gd name="connsiteX3" fmla="*/ 1319472 w 1911772"/>
              <a:gd name="connsiteY3" fmla="*/ 746539 h 1296144"/>
              <a:gd name="connsiteX4" fmla="*/ 1696179 w 1911772"/>
              <a:gd name="connsiteY4" fmla="*/ 680256 h 1296144"/>
              <a:gd name="connsiteX5" fmla="*/ 1699441 w 1911772"/>
              <a:gd name="connsiteY5" fmla="*/ 652509 h 1296144"/>
              <a:gd name="connsiteX6" fmla="*/ 1911772 w 1911772"/>
              <a:gd name="connsiteY6" fmla="*/ 716676 h 1296144"/>
              <a:gd name="connsiteX7" fmla="*/ 1686302 w 1911772"/>
              <a:gd name="connsiteY7" fmla="*/ 764303 h 1296144"/>
              <a:gd name="connsiteX8" fmla="*/ 1689560 w 1911772"/>
              <a:gd name="connsiteY8" fmla="*/ 736571 h 1296144"/>
              <a:gd name="connsiteX9" fmla="*/ 1332382 w 1911772"/>
              <a:gd name="connsiteY9" fmla="*/ 801206 h 1296144"/>
              <a:gd name="connsiteX10" fmla="*/ 1187203 w 1911772"/>
              <a:gd name="connsiteY10" fmla="*/ 859235 h 1296144"/>
              <a:gd name="connsiteX11" fmla="*/ 1130798 w 1911772"/>
              <a:gd name="connsiteY11" fmla="*/ 887254 h 1296144"/>
              <a:gd name="connsiteX12" fmla="*/ 1048150 w 1911772"/>
              <a:gd name="connsiteY12" fmla="*/ 933976 h 1296144"/>
              <a:gd name="connsiteX13" fmla="*/ 938465 w 1911772"/>
              <a:gd name="connsiteY13" fmla="*/ 1006157 h 1296144"/>
              <a:gd name="connsiteX14" fmla="*/ 688866 w 1911772"/>
              <a:gd name="connsiteY14" fmla="*/ 1244106 h 1296144"/>
              <a:gd name="connsiteX15" fmla="*/ 650107 w 1911772"/>
              <a:gd name="connsiteY15" fmla="*/ 1295939 h 1296144"/>
              <a:gd name="connsiteX16" fmla="*/ 648072 w 1911772"/>
              <a:gd name="connsiteY16" fmla="*/ 1296144 h 1296144"/>
              <a:gd name="connsiteX17" fmla="*/ 0 w 1911772"/>
              <a:gd name="connsiteY17" fmla="*/ 648072 h 1296144"/>
              <a:gd name="connsiteX18" fmla="*/ 648072 w 1911772"/>
              <a:gd name="connsiteY18" fmla="*/ 0 h 129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911772" h="1296144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lnTo>
                  <a:pt x="1284833" y="760287"/>
                </a:lnTo>
                <a:lnTo>
                  <a:pt x="1319472" y="746539"/>
                </a:lnTo>
                <a:cubicBezTo>
                  <a:pt x="1440896" y="707637"/>
                  <a:pt x="1567590" y="685183"/>
                  <a:pt x="1696179" y="680256"/>
                </a:cubicBezTo>
                <a:lnTo>
                  <a:pt x="1699441" y="652509"/>
                </a:lnTo>
                <a:lnTo>
                  <a:pt x="1911772" y="716676"/>
                </a:lnTo>
                <a:lnTo>
                  <a:pt x="1686302" y="764303"/>
                </a:lnTo>
                <a:lnTo>
                  <a:pt x="1689560" y="736571"/>
                </a:lnTo>
                <a:cubicBezTo>
                  <a:pt x="1567591" y="742035"/>
                  <a:pt x="1447491" y="763917"/>
                  <a:pt x="1332382" y="801206"/>
                </a:cubicBezTo>
                <a:lnTo>
                  <a:pt x="1187203" y="859235"/>
                </a:lnTo>
                <a:lnTo>
                  <a:pt x="1130798" y="887254"/>
                </a:lnTo>
                <a:lnTo>
                  <a:pt x="1048150" y="933976"/>
                </a:lnTo>
                <a:lnTo>
                  <a:pt x="938465" y="1006157"/>
                </a:lnTo>
                <a:cubicBezTo>
                  <a:pt x="846060" y="1075263"/>
                  <a:pt x="762232" y="1155208"/>
                  <a:pt x="688866" y="1244106"/>
                </a:cubicBezTo>
                <a:lnTo>
                  <a:pt x="650107" y="1295939"/>
                </a:lnTo>
                <a:lnTo>
                  <a:pt x="648072" y="1296144"/>
                </a:lnTo>
                <a:cubicBezTo>
                  <a:pt x="290152" y="1296144"/>
                  <a:pt x="0" y="1005992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solidFill>
            <a:srgbClr val="178AA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/>
            <a:endParaRPr sz="1700"/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 bwMode="auto">
          <a:xfrm>
            <a:off x="6495227" y="2086200"/>
            <a:ext cx="398160" cy="383501"/>
          </a:xfrm>
          <a:custGeom>
            <a:avLst/>
            <a:gdLst>
              <a:gd name="connsiteX0" fmla="*/ 297615 w 597921"/>
              <a:gd name="connsiteY0" fmla="*/ 96957 h 598324"/>
              <a:gd name="connsiteX1" fmla="*/ 323434 w 597921"/>
              <a:gd name="connsiteY1" fmla="*/ 122740 h 598324"/>
              <a:gd name="connsiteX2" fmla="*/ 323434 w 597921"/>
              <a:gd name="connsiteY2" fmla="*/ 289852 h 598324"/>
              <a:gd name="connsiteX3" fmla="*/ 462572 w 597921"/>
              <a:gd name="connsiteY3" fmla="*/ 289852 h 598324"/>
              <a:gd name="connsiteX4" fmla="*/ 487913 w 597921"/>
              <a:gd name="connsiteY4" fmla="*/ 315157 h 598324"/>
              <a:gd name="connsiteX5" fmla="*/ 462572 w 597921"/>
              <a:gd name="connsiteY5" fmla="*/ 340463 h 598324"/>
              <a:gd name="connsiteX6" fmla="*/ 297615 w 597921"/>
              <a:gd name="connsiteY6" fmla="*/ 340463 h 598324"/>
              <a:gd name="connsiteX7" fmla="*/ 272274 w 597921"/>
              <a:gd name="connsiteY7" fmla="*/ 315157 h 598324"/>
              <a:gd name="connsiteX8" fmla="*/ 272274 w 597921"/>
              <a:gd name="connsiteY8" fmla="*/ 122740 h 598324"/>
              <a:gd name="connsiteX9" fmla="*/ 297615 w 597921"/>
              <a:gd name="connsiteY9" fmla="*/ 96957 h 598324"/>
              <a:gd name="connsiteX10" fmla="*/ 298127 w 597921"/>
              <a:gd name="connsiteY10" fmla="*/ 0 h 598324"/>
              <a:gd name="connsiteX11" fmla="*/ 597921 w 597921"/>
              <a:gd name="connsiteY11" fmla="*/ 299401 h 598324"/>
              <a:gd name="connsiteX12" fmla="*/ 298127 w 597921"/>
              <a:gd name="connsiteY12" fmla="*/ 598324 h 598324"/>
              <a:gd name="connsiteX13" fmla="*/ 35150 w 597921"/>
              <a:gd name="connsiteY13" fmla="*/ 442177 h 598324"/>
              <a:gd name="connsiteX14" fmla="*/ 34194 w 597921"/>
              <a:gd name="connsiteY14" fmla="*/ 432149 h 598324"/>
              <a:gd name="connsiteX15" fmla="*/ 40410 w 597921"/>
              <a:gd name="connsiteY15" fmla="*/ 424509 h 598324"/>
              <a:gd name="connsiteX16" fmla="*/ 74836 w 597921"/>
              <a:gd name="connsiteY16" fmla="*/ 407796 h 598324"/>
              <a:gd name="connsiteX17" fmla="*/ 91571 w 597921"/>
              <a:gd name="connsiteY17" fmla="*/ 413049 h 598324"/>
              <a:gd name="connsiteX18" fmla="*/ 298127 w 597921"/>
              <a:gd name="connsiteY18" fmla="*/ 534815 h 598324"/>
              <a:gd name="connsiteX19" fmla="*/ 534328 w 597921"/>
              <a:gd name="connsiteY19" fmla="*/ 299401 h 598324"/>
              <a:gd name="connsiteX20" fmla="*/ 298127 w 597921"/>
              <a:gd name="connsiteY20" fmla="*/ 63509 h 598324"/>
              <a:gd name="connsiteX21" fmla="*/ 145123 w 597921"/>
              <a:gd name="connsiteY21" fmla="*/ 120333 h 598324"/>
              <a:gd name="connsiteX22" fmla="*/ 200587 w 597921"/>
              <a:gd name="connsiteY22" fmla="*/ 142299 h 598324"/>
              <a:gd name="connsiteX23" fmla="*/ 208237 w 597921"/>
              <a:gd name="connsiteY23" fmla="*/ 152327 h 598324"/>
              <a:gd name="connsiteX24" fmla="*/ 203456 w 597921"/>
              <a:gd name="connsiteY24" fmla="*/ 164265 h 598324"/>
              <a:gd name="connsiteX25" fmla="*/ 48060 w 597921"/>
              <a:gd name="connsiteY25" fmla="*/ 285553 h 598324"/>
              <a:gd name="connsiteX26" fmla="*/ 35150 w 597921"/>
              <a:gd name="connsiteY26" fmla="*/ 287463 h 598324"/>
              <a:gd name="connsiteX27" fmla="*/ 27500 w 597921"/>
              <a:gd name="connsiteY27" fmla="*/ 277435 h 598324"/>
              <a:gd name="connsiteX28" fmla="*/ 246 w 597921"/>
              <a:gd name="connsiteY28" fmla="*/ 82132 h 598324"/>
              <a:gd name="connsiteX29" fmla="*/ 4550 w 597921"/>
              <a:gd name="connsiteY29" fmla="*/ 70194 h 598324"/>
              <a:gd name="connsiteX30" fmla="*/ 17459 w 597921"/>
              <a:gd name="connsiteY30" fmla="*/ 68762 h 598324"/>
              <a:gd name="connsiteX31" fmla="*/ 80574 w 597921"/>
              <a:gd name="connsiteY31" fmla="*/ 94070 h 598324"/>
              <a:gd name="connsiteX32" fmla="*/ 298127 w 597921"/>
              <a:gd name="connsiteY32" fmla="*/ 0 h 59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 sz="1700"/>
          </a:p>
        </p:txBody>
      </p:sp>
      <p:sp>
        <p:nvSpPr>
          <p:cNvPr id="26" name="任意多边形 25"/>
          <p:cNvSpPr/>
          <p:nvPr>
            <p:custDataLst>
              <p:tags r:id="rId5"/>
            </p:custDataLst>
          </p:nvPr>
        </p:nvSpPr>
        <p:spPr>
          <a:xfrm rot="10800000">
            <a:off x="5688458" y="3580636"/>
            <a:ext cx="1448846" cy="982290"/>
          </a:xfrm>
          <a:custGeom>
            <a:avLst/>
            <a:gdLst>
              <a:gd name="connsiteX0" fmla="*/ 648072 w 1911772"/>
              <a:gd name="connsiteY0" fmla="*/ 0 h 1296144"/>
              <a:gd name="connsiteX1" fmla="*/ 1296144 w 1911772"/>
              <a:gd name="connsiteY1" fmla="*/ 648072 h 1296144"/>
              <a:gd name="connsiteX2" fmla="*/ 1284833 w 1911772"/>
              <a:gd name="connsiteY2" fmla="*/ 760287 h 1296144"/>
              <a:gd name="connsiteX3" fmla="*/ 1319472 w 1911772"/>
              <a:gd name="connsiteY3" fmla="*/ 746539 h 1296144"/>
              <a:gd name="connsiteX4" fmla="*/ 1696179 w 1911772"/>
              <a:gd name="connsiteY4" fmla="*/ 680256 h 1296144"/>
              <a:gd name="connsiteX5" fmla="*/ 1699441 w 1911772"/>
              <a:gd name="connsiteY5" fmla="*/ 652509 h 1296144"/>
              <a:gd name="connsiteX6" fmla="*/ 1911772 w 1911772"/>
              <a:gd name="connsiteY6" fmla="*/ 716676 h 1296144"/>
              <a:gd name="connsiteX7" fmla="*/ 1686302 w 1911772"/>
              <a:gd name="connsiteY7" fmla="*/ 764303 h 1296144"/>
              <a:gd name="connsiteX8" fmla="*/ 1689560 w 1911772"/>
              <a:gd name="connsiteY8" fmla="*/ 736571 h 1296144"/>
              <a:gd name="connsiteX9" fmla="*/ 1332382 w 1911772"/>
              <a:gd name="connsiteY9" fmla="*/ 801206 h 1296144"/>
              <a:gd name="connsiteX10" fmla="*/ 1187203 w 1911772"/>
              <a:gd name="connsiteY10" fmla="*/ 859235 h 1296144"/>
              <a:gd name="connsiteX11" fmla="*/ 1130798 w 1911772"/>
              <a:gd name="connsiteY11" fmla="*/ 887254 h 1296144"/>
              <a:gd name="connsiteX12" fmla="*/ 1048150 w 1911772"/>
              <a:gd name="connsiteY12" fmla="*/ 933976 h 1296144"/>
              <a:gd name="connsiteX13" fmla="*/ 938465 w 1911772"/>
              <a:gd name="connsiteY13" fmla="*/ 1006157 h 1296144"/>
              <a:gd name="connsiteX14" fmla="*/ 688866 w 1911772"/>
              <a:gd name="connsiteY14" fmla="*/ 1244106 h 1296144"/>
              <a:gd name="connsiteX15" fmla="*/ 650107 w 1911772"/>
              <a:gd name="connsiteY15" fmla="*/ 1295939 h 1296144"/>
              <a:gd name="connsiteX16" fmla="*/ 648072 w 1911772"/>
              <a:gd name="connsiteY16" fmla="*/ 1296144 h 1296144"/>
              <a:gd name="connsiteX17" fmla="*/ 0 w 1911772"/>
              <a:gd name="connsiteY17" fmla="*/ 648072 h 1296144"/>
              <a:gd name="connsiteX18" fmla="*/ 648072 w 1911772"/>
              <a:gd name="connsiteY18" fmla="*/ 0 h 129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911772" h="1296144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lnTo>
                  <a:pt x="1284833" y="760287"/>
                </a:lnTo>
                <a:lnTo>
                  <a:pt x="1319472" y="746539"/>
                </a:lnTo>
                <a:cubicBezTo>
                  <a:pt x="1440896" y="707637"/>
                  <a:pt x="1567590" y="685183"/>
                  <a:pt x="1696179" y="680256"/>
                </a:cubicBezTo>
                <a:lnTo>
                  <a:pt x="1699441" y="652509"/>
                </a:lnTo>
                <a:lnTo>
                  <a:pt x="1911772" y="716676"/>
                </a:lnTo>
                <a:lnTo>
                  <a:pt x="1686302" y="764303"/>
                </a:lnTo>
                <a:lnTo>
                  <a:pt x="1689560" y="736571"/>
                </a:lnTo>
                <a:cubicBezTo>
                  <a:pt x="1567591" y="742035"/>
                  <a:pt x="1447491" y="763917"/>
                  <a:pt x="1332382" y="801206"/>
                </a:cubicBezTo>
                <a:lnTo>
                  <a:pt x="1187203" y="859235"/>
                </a:lnTo>
                <a:lnTo>
                  <a:pt x="1130798" y="887254"/>
                </a:lnTo>
                <a:lnTo>
                  <a:pt x="1048150" y="933976"/>
                </a:lnTo>
                <a:lnTo>
                  <a:pt x="938465" y="1006157"/>
                </a:lnTo>
                <a:cubicBezTo>
                  <a:pt x="846060" y="1075263"/>
                  <a:pt x="762232" y="1155208"/>
                  <a:pt x="688866" y="1244106"/>
                </a:cubicBezTo>
                <a:lnTo>
                  <a:pt x="650107" y="1295939"/>
                </a:lnTo>
                <a:lnTo>
                  <a:pt x="648072" y="1296144"/>
                </a:lnTo>
                <a:cubicBezTo>
                  <a:pt x="290152" y="1296144"/>
                  <a:pt x="0" y="1005992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solidFill>
            <a:srgbClr val="40A6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/>
            <a:endParaRPr sz="1700"/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 bwMode="auto">
          <a:xfrm>
            <a:off x="6446781" y="3879732"/>
            <a:ext cx="398160" cy="383501"/>
          </a:xfrm>
          <a:custGeom>
            <a:avLst/>
            <a:gdLst>
              <a:gd name="connsiteX0" fmla="*/ 304701 w 609473"/>
              <a:gd name="connsiteY0" fmla="*/ 381618 h 587034"/>
              <a:gd name="connsiteX1" fmla="*/ 325879 w 609473"/>
              <a:gd name="connsiteY1" fmla="*/ 394101 h 587034"/>
              <a:gd name="connsiteX2" fmla="*/ 309542 w 609473"/>
              <a:gd name="connsiteY2" fmla="*/ 410914 h 587034"/>
              <a:gd name="connsiteX3" fmla="*/ 331022 w 609473"/>
              <a:gd name="connsiteY3" fmla="*/ 433867 h 587034"/>
              <a:gd name="connsiteX4" fmla="*/ 312466 w 609473"/>
              <a:gd name="connsiteY4" fmla="*/ 468800 h 587034"/>
              <a:gd name="connsiteX5" fmla="*/ 294112 w 609473"/>
              <a:gd name="connsiteY5" fmla="*/ 468096 h 587034"/>
              <a:gd name="connsiteX6" fmla="*/ 278380 w 609473"/>
              <a:gd name="connsiteY6" fmla="*/ 432055 h 587034"/>
              <a:gd name="connsiteX7" fmla="*/ 299861 w 609473"/>
              <a:gd name="connsiteY7" fmla="*/ 410612 h 587034"/>
              <a:gd name="connsiteX8" fmla="*/ 284028 w 609473"/>
              <a:gd name="connsiteY8" fmla="*/ 393397 h 587034"/>
              <a:gd name="connsiteX9" fmla="*/ 224835 w 609473"/>
              <a:gd name="connsiteY9" fmla="*/ 380559 h 587034"/>
              <a:gd name="connsiteX10" fmla="*/ 283211 w 609473"/>
              <a:gd name="connsiteY10" fmla="*/ 483344 h 587034"/>
              <a:gd name="connsiteX11" fmla="*/ 305190 w 609473"/>
              <a:gd name="connsiteY11" fmla="*/ 499753 h 587034"/>
              <a:gd name="connsiteX12" fmla="*/ 327069 w 609473"/>
              <a:gd name="connsiteY12" fmla="*/ 483646 h 587034"/>
              <a:gd name="connsiteX13" fmla="*/ 387865 w 609473"/>
              <a:gd name="connsiteY13" fmla="*/ 380861 h 587034"/>
              <a:gd name="connsiteX14" fmla="*/ 498972 w 609473"/>
              <a:gd name="connsiteY14" fmla="*/ 386700 h 587034"/>
              <a:gd name="connsiteX15" fmla="*/ 581344 w 609473"/>
              <a:gd name="connsiteY15" fmla="*/ 414485 h 587034"/>
              <a:gd name="connsiteX16" fmla="*/ 609473 w 609473"/>
              <a:gd name="connsiteY16" fmla="*/ 494820 h 587034"/>
              <a:gd name="connsiteX17" fmla="*/ 609473 w 609473"/>
              <a:gd name="connsiteY17" fmla="*/ 529048 h 587034"/>
              <a:gd name="connsiteX18" fmla="*/ 551399 w 609473"/>
              <a:gd name="connsiteY18" fmla="*/ 587034 h 587034"/>
              <a:gd name="connsiteX19" fmla="*/ 58074 w 609473"/>
              <a:gd name="connsiteY19" fmla="*/ 587034 h 587034"/>
              <a:gd name="connsiteX20" fmla="*/ 0 w 609473"/>
              <a:gd name="connsiteY20" fmla="*/ 529048 h 587034"/>
              <a:gd name="connsiteX21" fmla="*/ 0 w 609473"/>
              <a:gd name="connsiteY21" fmla="*/ 494820 h 587034"/>
              <a:gd name="connsiteX22" fmla="*/ 28129 w 609473"/>
              <a:gd name="connsiteY22" fmla="*/ 414485 h 587034"/>
              <a:gd name="connsiteX23" fmla="*/ 110501 w 609473"/>
              <a:gd name="connsiteY23" fmla="*/ 386700 h 587034"/>
              <a:gd name="connsiteX24" fmla="*/ 316407 w 609473"/>
              <a:gd name="connsiteY24" fmla="*/ 206077 h 587034"/>
              <a:gd name="connsiteX25" fmla="*/ 316407 w 609473"/>
              <a:gd name="connsiteY25" fmla="*/ 272924 h 587034"/>
              <a:gd name="connsiteX26" fmla="*/ 335965 w 609473"/>
              <a:gd name="connsiteY26" fmla="*/ 266783 h 587034"/>
              <a:gd name="connsiteX27" fmla="*/ 346551 w 609473"/>
              <a:gd name="connsiteY27" fmla="*/ 239602 h 587034"/>
              <a:gd name="connsiteX28" fmla="*/ 336570 w 609473"/>
              <a:gd name="connsiteY28" fmla="*/ 216346 h 587034"/>
              <a:gd name="connsiteX29" fmla="*/ 316407 w 609473"/>
              <a:gd name="connsiteY29" fmla="*/ 206077 h 587034"/>
              <a:gd name="connsiteX30" fmla="*/ 299872 w 609473"/>
              <a:gd name="connsiteY30" fmla="*/ 94230 h 587034"/>
              <a:gd name="connsiteX31" fmla="*/ 277793 w 609473"/>
              <a:gd name="connsiteY31" fmla="*/ 102183 h 587034"/>
              <a:gd name="connsiteX32" fmla="*/ 270534 w 609473"/>
              <a:gd name="connsiteY32" fmla="*/ 122922 h 587034"/>
              <a:gd name="connsiteX33" fmla="*/ 281322 w 609473"/>
              <a:gd name="connsiteY33" fmla="*/ 145674 h 587034"/>
              <a:gd name="connsiteX34" fmla="*/ 299872 w 609473"/>
              <a:gd name="connsiteY34" fmla="*/ 154231 h 587034"/>
              <a:gd name="connsiteX35" fmla="*/ 316407 w 609473"/>
              <a:gd name="connsiteY35" fmla="*/ 42585 h 587034"/>
              <a:gd name="connsiteX36" fmla="*/ 316407 w 609473"/>
              <a:gd name="connsiteY36" fmla="*/ 56478 h 587034"/>
              <a:gd name="connsiteX37" fmla="*/ 360061 w 609473"/>
              <a:gd name="connsiteY37" fmla="*/ 70169 h 587034"/>
              <a:gd name="connsiteX38" fmla="*/ 389904 w 609473"/>
              <a:gd name="connsiteY38" fmla="*/ 129465 h 587034"/>
              <a:gd name="connsiteX39" fmla="*/ 344837 w 609473"/>
              <a:gd name="connsiteY39" fmla="*/ 129465 h 587034"/>
              <a:gd name="connsiteX40" fmla="*/ 339797 w 609473"/>
              <a:gd name="connsiteY40" fmla="*/ 107217 h 587034"/>
              <a:gd name="connsiteX41" fmla="*/ 316407 w 609473"/>
              <a:gd name="connsiteY41" fmla="*/ 93928 h 587034"/>
              <a:gd name="connsiteX42" fmla="*/ 316407 w 609473"/>
              <a:gd name="connsiteY42" fmla="*/ 159063 h 587034"/>
              <a:gd name="connsiteX43" fmla="*/ 371050 w 609473"/>
              <a:gd name="connsiteY43" fmla="*/ 183829 h 587034"/>
              <a:gd name="connsiteX44" fmla="*/ 394037 w 609473"/>
              <a:gd name="connsiteY44" fmla="*/ 234467 h 587034"/>
              <a:gd name="connsiteX45" fmla="*/ 362380 w 609473"/>
              <a:gd name="connsiteY45" fmla="*/ 297086 h 587034"/>
              <a:gd name="connsiteX46" fmla="*/ 316407 w 609473"/>
              <a:gd name="connsiteY46" fmla="*/ 311079 h 587034"/>
              <a:gd name="connsiteX47" fmla="*/ 316407 w 609473"/>
              <a:gd name="connsiteY47" fmla="*/ 318328 h 587034"/>
              <a:gd name="connsiteX48" fmla="*/ 445959 w 609473"/>
              <a:gd name="connsiteY48" fmla="*/ 180507 h 587034"/>
              <a:gd name="connsiteX49" fmla="*/ 316407 w 609473"/>
              <a:gd name="connsiteY49" fmla="*/ 42585 h 587034"/>
              <a:gd name="connsiteX50" fmla="*/ 299872 w 609473"/>
              <a:gd name="connsiteY50" fmla="*/ 42484 h 587034"/>
              <a:gd name="connsiteX51" fmla="*/ 168808 w 609473"/>
              <a:gd name="connsiteY51" fmla="*/ 180507 h 587034"/>
              <a:gd name="connsiteX52" fmla="*/ 299872 w 609473"/>
              <a:gd name="connsiteY52" fmla="*/ 318428 h 587034"/>
              <a:gd name="connsiteX53" fmla="*/ 299872 w 609473"/>
              <a:gd name="connsiteY53" fmla="*/ 311381 h 587034"/>
              <a:gd name="connsiteX54" fmla="*/ 249564 w 609473"/>
              <a:gd name="connsiteY54" fmla="*/ 296683 h 587034"/>
              <a:gd name="connsiteX55" fmla="*/ 220729 w 609473"/>
              <a:gd name="connsiteY55" fmla="*/ 229635 h 587034"/>
              <a:gd name="connsiteX56" fmla="*/ 266904 w 609473"/>
              <a:gd name="connsiteY56" fmla="*/ 229635 h 587034"/>
              <a:gd name="connsiteX57" fmla="*/ 273659 w 609473"/>
              <a:gd name="connsiteY57" fmla="*/ 258528 h 587034"/>
              <a:gd name="connsiteX58" fmla="*/ 299872 w 609473"/>
              <a:gd name="connsiteY58" fmla="*/ 273428 h 587034"/>
              <a:gd name="connsiteX59" fmla="*/ 299872 w 609473"/>
              <a:gd name="connsiteY59" fmla="*/ 200440 h 587034"/>
              <a:gd name="connsiteX60" fmla="*/ 285959 w 609473"/>
              <a:gd name="connsiteY60" fmla="*/ 196312 h 587034"/>
              <a:gd name="connsiteX61" fmla="*/ 239784 w 609473"/>
              <a:gd name="connsiteY61" fmla="*/ 169634 h 587034"/>
              <a:gd name="connsiteX62" fmla="*/ 226375 w 609473"/>
              <a:gd name="connsiteY62" fmla="*/ 128459 h 587034"/>
              <a:gd name="connsiteX63" fmla="*/ 231618 w 609473"/>
              <a:gd name="connsiteY63" fmla="*/ 99566 h 587034"/>
              <a:gd name="connsiteX64" fmla="*/ 246237 w 609473"/>
              <a:gd name="connsiteY64" fmla="*/ 77115 h 587034"/>
              <a:gd name="connsiteX65" fmla="*/ 273256 w 609473"/>
              <a:gd name="connsiteY65" fmla="*/ 60404 h 587034"/>
              <a:gd name="connsiteX66" fmla="*/ 299872 w 609473"/>
              <a:gd name="connsiteY66" fmla="*/ 56075 h 587034"/>
              <a:gd name="connsiteX67" fmla="*/ 307333 w 609473"/>
              <a:gd name="connsiteY67" fmla="*/ 0 h 587034"/>
              <a:gd name="connsiteX68" fmla="*/ 488101 w 609473"/>
              <a:gd name="connsiteY68" fmla="*/ 180507 h 587034"/>
              <a:gd name="connsiteX69" fmla="*/ 307333 w 609473"/>
              <a:gd name="connsiteY69" fmla="*/ 361013 h 587034"/>
              <a:gd name="connsiteX70" fmla="*/ 126665 w 609473"/>
              <a:gd name="connsiteY70" fmla="*/ 180507 h 587034"/>
              <a:gd name="connsiteX71" fmla="*/ 307333 w 609473"/>
              <a:gd name="connsiteY71" fmla="*/ 0 h 58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609473" h="587034">
                <a:moveTo>
                  <a:pt x="304701" y="381618"/>
                </a:moveTo>
                <a:lnTo>
                  <a:pt x="325879" y="394101"/>
                </a:lnTo>
                <a:lnTo>
                  <a:pt x="309542" y="410914"/>
                </a:lnTo>
                <a:lnTo>
                  <a:pt x="331022" y="433867"/>
                </a:lnTo>
                <a:lnTo>
                  <a:pt x="312466" y="468800"/>
                </a:lnTo>
                <a:cubicBezTo>
                  <a:pt x="307021" y="479069"/>
                  <a:pt x="298751" y="478767"/>
                  <a:pt x="294112" y="468096"/>
                </a:cubicBezTo>
                <a:lnTo>
                  <a:pt x="278380" y="432055"/>
                </a:lnTo>
                <a:lnTo>
                  <a:pt x="299861" y="410612"/>
                </a:lnTo>
                <a:lnTo>
                  <a:pt x="284028" y="393397"/>
                </a:lnTo>
                <a:close/>
                <a:moveTo>
                  <a:pt x="224835" y="380559"/>
                </a:moveTo>
                <a:lnTo>
                  <a:pt x="283211" y="483344"/>
                </a:lnTo>
                <a:cubicBezTo>
                  <a:pt x="289260" y="493914"/>
                  <a:pt x="297024" y="499753"/>
                  <a:pt x="305190" y="499753"/>
                </a:cubicBezTo>
                <a:cubicBezTo>
                  <a:pt x="313155" y="499753"/>
                  <a:pt x="320919" y="494015"/>
                  <a:pt x="327069" y="483646"/>
                </a:cubicBezTo>
                <a:lnTo>
                  <a:pt x="387865" y="380861"/>
                </a:lnTo>
                <a:lnTo>
                  <a:pt x="498972" y="386700"/>
                </a:lnTo>
                <a:cubicBezTo>
                  <a:pt x="529521" y="388311"/>
                  <a:pt x="565716" y="400492"/>
                  <a:pt x="581344" y="414485"/>
                </a:cubicBezTo>
                <a:cubicBezTo>
                  <a:pt x="597072" y="428679"/>
                  <a:pt x="609473" y="464015"/>
                  <a:pt x="609473" y="494820"/>
                </a:cubicBezTo>
                <a:lnTo>
                  <a:pt x="609473" y="529048"/>
                </a:lnTo>
                <a:cubicBezTo>
                  <a:pt x="609473" y="561061"/>
                  <a:pt x="583360" y="587034"/>
                  <a:pt x="551399" y="587034"/>
                </a:cubicBezTo>
                <a:lnTo>
                  <a:pt x="58074" y="587034"/>
                </a:lnTo>
                <a:cubicBezTo>
                  <a:pt x="26012" y="587034"/>
                  <a:pt x="0" y="561061"/>
                  <a:pt x="0" y="529048"/>
                </a:cubicBezTo>
                <a:lnTo>
                  <a:pt x="0" y="494820"/>
                </a:lnTo>
                <a:cubicBezTo>
                  <a:pt x="0" y="464015"/>
                  <a:pt x="12401" y="428679"/>
                  <a:pt x="28129" y="414485"/>
                </a:cubicBezTo>
                <a:cubicBezTo>
                  <a:pt x="43757" y="400492"/>
                  <a:pt x="79851" y="388311"/>
                  <a:pt x="110501" y="386700"/>
                </a:cubicBezTo>
                <a:close/>
                <a:moveTo>
                  <a:pt x="316407" y="206077"/>
                </a:moveTo>
                <a:lnTo>
                  <a:pt x="316407" y="272924"/>
                </a:lnTo>
                <a:cubicBezTo>
                  <a:pt x="325379" y="271817"/>
                  <a:pt x="331832" y="269703"/>
                  <a:pt x="335965" y="266783"/>
                </a:cubicBezTo>
                <a:cubicBezTo>
                  <a:pt x="343023" y="261548"/>
                  <a:pt x="346551" y="252488"/>
                  <a:pt x="346551" y="239602"/>
                </a:cubicBezTo>
                <a:cubicBezTo>
                  <a:pt x="346551" y="229736"/>
                  <a:pt x="343224" y="222084"/>
                  <a:pt x="336570" y="216346"/>
                </a:cubicBezTo>
                <a:cubicBezTo>
                  <a:pt x="332638" y="213024"/>
                  <a:pt x="325884" y="209601"/>
                  <a:pt x="316407" y="206077"/>
                </a:cubicBezTo>
                <a:close/>
                <a:moveTo>
                  <a:pt x="299872" y="94230"/>
                </a:moveTo>
                <a:cubicBezTo>
                  <a:pt x="289891" y="94431"/>
                  <a:pt x="282531" y="97149"/>
                  <a:pt x="277793" y="102183"/>
                </a:cubicBezTo>
                <a:cubicBezTo>
                  <a:pt x="272954" y="107317"/>
                  <a:pt x="270534" y="114163"/>
                  <a:pt x="270534" y="122922"/>
                </a:cubicBezTo>
                <a:cubicBezTo>
                  <a:pt x="270534" y="132586"/>
                  <a:pt x="274163" y="140137"/>
                  <a:pt x="281322" y="145674"/>
                </a:cubicBezTo>
                <a:cubicBezTo>
                  <a:pt x="285354" y="148795"/>
                  <a:pt x="291504" y="151613"/>
                  <a:pt x="299872" y="154231"/>
                </a:cubicBezTo>
                <a:close/>
                <a:moveTo>
                  <a:pt x="316407" y="42585"/>
                </a:moveTo>
                <a:lnTo>
                  <a:pt x="316407" y="56478"/>
                </a:lnTo>
                <a:cubicBezTo>
                  <a:pt x="334957" y="57887"/>
                  <a:pt x="349576" y="62518"/>
                  <a:pt x="360061" y="70169"/>
                </a:cubicBezTo>
                <a:cubicBezTo>
                  <a:pt x="379318" y="82350"/>
                  <a:pt x="389198" y="102082"/>
                  <a:pt x="389904" y="129465"/>
                </a:cubicBezTo>
                <a:lnTo>
                  <a:pt x="344837" y="129465"/>
                </a:lnTo>
                <a:cubicBezTo>
                  <a:pt x="344031" y="119297"/>
                  <a:pt x="342317" y="111948"/>
                  <a:pt x="339797" y="107217"/>
                </a:cubicBezTo>
                <a:cubicBezTo>
                  <a:pt x="335562" y="99163"/>
                  <a:pt x="327698" y="94733"/>
                  <a:pt x="316407" y="93928"/>
                </a:cubicBezTo>
                <a:lnTo>
                  <a:pt x="316407" y="159063"/>
                </a:lnTo>
                <a:cubicBezTo>
                  <a:pt x="343527" y="168426"/>
                  <a:pt x="361674" y="176681"/>
                  <a:pt x="371050" y="183829"/>
                </a:cubicBezTo>
                <a:cubicBezTo>
                  <a:pt x="386375" y="195809"/>
                  <a:pt x="394037" y="212722"/>
                  <a:pt x="394037" y="234467"/>
                </a:cubicBezTo>
                <a:cubicBezTo>
                  <a:pt x="394037" y="263159"/>
                  <a:pt x="383451" y="284099"/>
                  <a:pt x="362380" y="297086"/>
                </a:cubicBezTo>
                <a:cubicBezTo>
                  <a:pt x="349475" y="305039"/>
                  <a:pt x="334151" y="309670"/>
                  <a:pt x="316407" y="311079"/>
                </a:cubicBezTo>
                <a:lnTo>
                  <a:pt x="316407" y="318328"/>
                </a:lnTo>
                <a:cubicBezTo>
                  <a:pt x="388593" y="313697"/>
                  <a:pt x="445959" y="253696"/>
                  <a:pt x="445959" y="180507"/>
                </a:cubicBezTo>
                <a:cubicBezTo>
                  <a:pt x="445959" y="107217"/>
                  <a:pt x="388593" y="47316"/>
                  <a:pt x="316407" y="42585"/>
                </a:cubicBezTo>
                <a:close/>
                <a:moveTo>
                  <a:pt x="299872" y="42484"/>
                </a:moveTo>
                <a:cubicBezTo>
                  <a:pt x="226980" y="46410"/>
                  <a:pt x="168808" y="106713"/>
                  <a:pt x="168808" y="180507"/>
                </a:cubicBezTo>
                <a:cubicBezTo>
                  <a:pt x="168808" y="254199"/>
                  <a:pt x="226980" y="314502"/>
                  <a:pt x="299872" y="318428"/>
                </a:cubicBezTo>
                <a:lnTo>
                  <a:pt x="299872" y="311381"/>
                </a:lnTo>
                <a:cubicBezTo>
                  <a:pt x="277390" y="308864"/>
                  <a:pt x="260553" y="303931"/>
                  <a:pt x="249564" y="296683"/>
                </a:cubicBezTo>
                <a:cubicBezTo>
                  <a:pt x="230005" y="283596"/>
                  <a:pt x="220427" y="261246"/>
                  <a:pt x="220729" y="229635"/>
                </a:cubicBezTo>
                <a:lnTo>
                  <a:pt x="266904" y="229635"/>
                </a:lnTo>
                <a:cubicBezTo>
                  <a:pt x="268518" y="244031"/>
                  <a:pt x="270736" y="253696"/>
                  <a:pt x="273659" y="258528"/>
                </a:cubicBezTo>
                <a:cubicBezTo>
                  <a:pt x="278095" y="266179"/>
                  <a:pt x="286867" y="271112"/>
                  <a:pt x="299872" y="273428"/>
                </a:cubicBezTo>
                <a:lnTo>
                  <a:pt x="299872" y="200440"/>
                </a:lnTo>
                <a:lnTo>
                  <a:pt x="285959" y="196312"/>
                </a:lnTo>
                <a:cubicBezTo>
                  <a:pt x="264182" y="189970"/>
                  <a:pt x="248757" y="181010"/>
                  <a:pt x="239784" y="169634"/>
                </a:cubicBezTo>
                <a:cubicBezTo>
                  <a:pt x="230811" y="158258"/>
                  <a:pt x="226375" y="144466"/>
                  <a:pt x="226375" y="128459"/>
                </a:cubicBezTo>
                <a:cubicBezTo>
                  <a:pt x="226375" y="117787"/>
                  <a:pt x="228089" y="108223"/>
                  <a:pt x="231618" y="99566"/>
                </a:cubicBezTo>
                <a:cubicBezTo>
                  <a:pt x="235046" y="90908"/>
                  <a:pt x="239986" y="83357"/>
                  <a:pt x="246237" y="77115"/>
                </a:cubicBezTo>
                <a:cubicBezTo>
                  <a:pt x="254302" y="69062"/>
                  <a:pt x="263376" y="63424"/>
                  <a:pt x="273256" y="60404"/>
                </a:cubicBezTo>
                <a:cubicBezTo>
                  <a:pt x="279406" y="58390"/>
                  <a:pt x="288177" y="56981"/>
                  <a:pt x="299872" y="56075"/>
                </a:cubicBezTo>
                <a:close/>
                <a:moveTo>
                  <a:pt x="307333" y="0"/>
                </a:moveTo>
                <a:cubicBezTo>
                  <a:pt x="407043" y="0"/>
                  <a:pt x="488101" y="80941"/>
                  <a:pt x="488101" y="180507"/>
                </a:cubicBezTo>
                <a:cubicBezTo>
                  <a:pt x="488101" y="279971"/>
                  <a:pt x="407043" y="361013"/>
                  <a:pt x="307333" y="361013"/>
                </a:cubicBezTo>
                <a:cubicBezTo>
                  <a:pt x="207724" y="361013"/>
                  <a:pt x="126665" y="279971"/>
                  <a:pt x="126665" y="180507"/>
                </a:cubicBezTo>
                <a:cubicBezTo>
                  <a:pt x="126665" y="80941"/>
                  <a:pt x="207724" y="0"/>
                  <a:pt x="30733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 sz="1700"/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4374453" y="1752222"/>
            <a:ext cx="1448846" cy="982290"/>
          </a:xfrm>
          <a:custGeom>
            <a:avLst/>
            <a:gdLst>
              <a:gd name="connsiteX0" fmla="*/ 648072 w 1911772"/>
              <a:gd name="connsiteY0" fmla="*/ 0 h 1296144"/>
              <a:gd name="connsiteX1" fmla="*/ 1296144 w 1911772"/>
              <a:gd name="connsiteY1" fmla="*/ 648072 h 1296144"/>
              <a:gd name="connsiteX2" fmla="*/ 1284833 w 1911772"/>
              <a:gd name="connsiteY2" fmla="*/ 760287 h 1296144"/>
              <a:gd name="connsiteX3" fmla="*/ 1319472 w 1911772"/>
              <a:gd name="connsiteY3" fmla="*/ 746539 h 1296144"/>
              <a:gd name="connsiteX4" fmla="*/ 1696179 w 1911772"/>
              <a:gd name="connsiteY4" fmla="*/ 680256 h 1296144"/>
              <a:gd name="connsiteX5" fmla="*/ 1699441 w 1911772"/>
              <a:gd name="connsiteY5" fmla="*/ 652509 h 1296144"/>
              <a:gd name="connsiteX6" fmla="*/ 1911772 w 1911772"/>
              <a:gd name="connsiteY6" fmla="*/ 716676 h 1296144"/>
              <a:gd name="connsiteX7" fmla="*/ 1686302 w 1911772"/>
              <a:gd name="connsiteY7" fmla="*/ 764303 h 1296144"/>
              <a:gd name="connsiteX8" fmla="*/ 1689560 w 1911772"/>
              <a:gd name="connsiteY8" fmla="*/ 736571 h 1296144"/>
              <a:gd name="connsiteX9" fmla="*/ 1332382 w 1911772"/>
              <a:gd name="connsiteY9" fmla="*/ 801206 h 1296144"/>
              <a:gd name="connsiteX10" fmla="*/ 1187203 w 1911772"/>
              <a:gd name="connsiteY10" fmla="*/ 859235 h 1296144"/>
              <a:gd name="connsiteX11" fmla="*/ 1130798 w 1911772"/>
              <a:gd name="connsiteY11" fmla="*/ 887254 h 1296144"/>
              <a:gd name="connsiteX12" fmla="*/ 1048150 w 1911772"/>
              <a:gd name="connsiteY12" fmla="*/ 933976 h 1296144"/>
              <a:gd name="connsiteX13" fmla="*/ 938465 w 1911772"/>
              <a:gd name="connsiteY13" fmla="*/ 1006157 h 1296144"/>
              <a:gd name="connsiteX14" fmla="*/ 688866 w 1911772"/>
              <a:gd name="connsiteY14" fmla="*/ 1244106 h 1296144"/>
              <a:gd name="connsiteX15" fmla="*/ 650107 w 1911772"/>
              <a:gd name="connsiteY15" fmla="*/ 1295939 h 1296144"/>
              <a:gd name="connsiteX16" fmla="*/ 648072 w 1911772"/>
              <a:gd name="connsiteY16" fmla="*/ 1296144 h 1296144"/>
              <a:gd name="connsiteX17" fmla="*/ 0 w 1911772"/>
              <a:gd name="connsiteY17" fmla="*/ 648072 h 1296144"/>
              <a:gd name="connsiteX18" fmla="*/ 648072 w 1911772"/>
              <a:gd name="connsiteY18" fmla="*/ 0 h 129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911772" h="1296144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lnTo>
                  <a:pt x="1284833" y="760287"/>
                </a:lnTo>
                <a:lnTo>
                  <a:pt x="1319472" y="746539"/>
                </a:lnTo>
                <a:cubicBezTo>
                  <a:pt x="1440896" y="707637"/>
                  <a:pt x="1567590" y="685183"/>
                  <a:pt x="1696179" y="680256"/>
                </a:cubicBezTo>
                <a:lnTo>
                  <a:pt x="1699441" y="652509"/>
                </a:lnTo>
                <a:lnTo>
                  <a:pt x="1911772" y="716676"/>
                </a:lnTo>
                <a:lnTo>
                  <a:pt x="1686302" y="764303"/>
                </a:lnTo>
                <a:lnTo>
                  <a:pt x="1689560" y="736571"/>
                </a:lnTo>
                <a:cubicBezTo>
                  <a:pt x="1567591" y="742035"/>
                  <a:pt x="1447491" y="763917"/>
                  <a:pt x="1332382" y="801206"/>
                </a:cubicBezTo>
                <a:lnTo>
                  <a:pt x="1187203" y="859235"/>
                </a:lnTo>
                <a:lnTo>
                  <a:pt x="1130798" y="887254"/>
                </a:lnTo>
                <a:lnTo>
                  <a:pt x="1048150" y="933976"/>
                </a:lnTo>
                <a:lnTo>
                  <a:pt x="938465" y="1006157"/>
                </a:lnTo>
                <a:cubicBezTo>
                  <a:pt x="846060" y="1075263"/>
                  <a:pt x="762232" y="1155208"/>
                  <a:pt x="688866" y="1244106"/>
                </a:cubicBezTo>
                <a:lnTo>
                  <a:pt x="650107" y="1295939"/>
                </a:lnTo>
                <a:lnTo>
                  <a:pt x="648072" y="1296144"/>
                </a:lnTo>
                <a:cubicBezTo>
                  <a:pt x="290152" y="1296144"/>
                  <a:pt x="0" y="1005992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solidFill>
            <a:srgbClr val="4276A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/>
            <a:endParaRPr sz="1700"/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 bwMode="auto">
          <a:xfrm>
            <a:off x="4666819" y="2036255"/>
            <a:ext cx="398160" cy="383501"/>
          </a:xfrm>
          <a:custGeom>
            <a:avLst/>
            <a:gdLst>
              <a:gd name="T0" fmla="*/ 4096 w 6827"/>
              <a:gd name="T1" fmla="*/ 4551 h 6827"/>
              <a:gd name="T2" fmla="*/ 6258 w 6827"/>
              <a:gd name="T3" fmla="*/ 4096 h 6827"/>
              <a:gd name="T4" fmla="*/ 2348 w 6827"/>
              <a:gd name="T5" fmla="*/ 4911 h 6827"/>
              <a:gd name="T6" fmla="*/ 569 w 6827"/>
              <a:gd name="T7" fmla="*/ 4551 h 6827"/>
              <a:gd name="T8" fmla="*/ 569 w 6827"/>
              <a:gd name="T9" fmla="*/ 3982 h 6827"/>
              <a:gd name="T10" fmla="*/ 1707 w 6827"/>
              <a:gd name="T11" fmla="*/ 2503 h 6827"/>
              <a:gd name="T12" fmla="*/ 3868 w 6827"/>
              <a:gd name="T13" fmla="*/ 2731 h 6827"/>
              <a:gd name="T14" fmla="*/ 5827 w 6827"/>
              <a:gd name="T15" fmla="*/ 2004 h 6827"/>
              <a:gd name="T16" fmla="*/ 6258 w 6827"/>
              <a:gd name="T17" fmla="*/ 1820 h 6827"/>
              <a:gd name="T18" fmla="*/ 4779 w 6827"/>
              <a:gd name="T19" fmla="*/ 0 h 6827"/>
              <a:gd name="T20" fmla="*/ 2854 w 6827"/>
              <a:gd name="T21" fmla="*/ 2381 h 6827"/>
              <a:gd name="T22" fmla="*/ 1239 w 6827"/>
              <a:gd name="T23" fmla="*/ 2257 h 6827"/>
              <a:gd name="T24" fmla="*/ 569 w 6827"/>
              <a:gd name="T25" fmla="*/ 2844 h 6827"/>
              <a:gd name="T26" fmla="*/ 569 w 6827"/>
              <a:gd name="T27" fmla="*/ 2276 h 6827"/>
              <a:gd name="T28" fmla="*/ 569 w 6827"/>
              <a:gd name="T29" fmla="*/ 1707 h 6827"/>
              <a:gd name="T30" fmla="*/ 569 w 6827"/>
              <a:gd name="T31" fmla="*/ 1138 h 6827"/>
              <a:gd name="T32" fmla="*/ 569 w 6827"/>
              <a:gd name="T33" fmla="*/ 569 h 6827"/>
              <a:gd name="T34" fmla="*/ 341 w 6827"/>
              <a:gd name="T35" fmla="*/ 0 h 6827"/>
              <a:gd name="T36" fmla="*/ 114 w 6827"/>
              <a:gd name="T37" fmla="*/ 569 h 6827"/>
              <a:gd name="T38" fmla="*/ 114 w 6827"/>
              <a:gd name="T39" fmla="*/ 1138 h 6827"/>
              <a:gd name="T40" fmla="*/ 114 w 6827"/>
              <a:gd name="T41" fmla="*/ 1707 h 6827"/>
              <a:gd name="T42" fmla="*/ 114 w 6827"/>
              <a:gd name="T43" fmla="*/ 2276 h 6827"/>
              <a:gd name="T44" fmla="*/ 114 w 6827"/>
              <a:gd name="T45" fmla="*/ 2844 h 6827"/>
              <a:gd name="T46" fmla="*/ 114 w 6827"/>
              <a:gd name="T47" fmla="*/ 3413 h 6827"/>
              <a:gd name="T48" fmla="*/ 114 w 6827"/>
              <a:gd name="T49" fmla="*/ 3982 h 6827"/>
              <a:gd name="T50" fmla="*/ 114 w 6827"/>
              <a:gd name="T51" fmla="*/ 4551 h 6827"/>
              <a:gd name="T52" fmla="*/ 114 w 6827"/>
              <a:gd name="T53" fmla="*/ 5120 h 6827"/>
              <a:gd name="T54" fmla="*/ 114 w 6827"/>
              <a:gd name="T55" fmla="*/ 5689 h 6827"/>
              <a:gd name="T56" fmla="*/ 114 w 6827"/>
              <a:gd name="T57" fmla="*/ 6258 h 6827"/>
              <a:gd name="T58" fmla="*/ 683 w 6827"/>
              <a:gd name="T59" fmla="*/ 6713 h 6827"/>
              <a:gd name="T60" fmla="*/ 1252 w 6827"/>
              <a:gd name="T61" fmla="*/ 6713 h 6827"/>
              <a:gd name="T62" fmla="*/ 1820 w 6827"/>
              <a:gd name="T63" fmla="*/ 6713 h 6827"/>
              <a:gd name="T64" fmla="*/ 2389 w 6827"/>
              <a:gd name="T65" fmla="*/ 6713 h 6827"/>
              <a:gd name="T66" fmla="*/ 2958 w 6827"/>
              <a:gd name="T67" fmla="*/ 6713 h 6827"/>
              <a:gd name="T68" fmla="*/ 3527 w 6827"/>
              <a:gd name="T69" fmla="*/ 6713 h 6827"/>
              <a:gd name="T70" fmla="*/ 4096 w 6827"/>
              <a:gd name="T71" fmla="*/ 6713 h 6827"/>
              <a:gd name="T72" fmla="*/ 4665 w 6827"/>
              <a:gd name="T73" fmla="*/ 6713 h 6827"/>
              <a:gd name="T74" fmla="*/ 5234 w 6827"/>
              <a:gd name="T75" fmla="*/ 6713 h 6827"/>
              <a:gd name="T76" fmla="*/ 5803 w 6827"/>
              <a:gd name="T77" fmla="*/ 6713 h 6827"/>
              <a:gd name="T78" fmla="*/ 6371 w 6827"/>
              <a:gd name="T79" fmla="*/ 6713 h 6827"/>
              <a:gd name="T80" fmla="*/ 6827 w 6827"/>
              <a:gd name="T81" fmla="*/ 6485 h 6827"/>
              <a:gd name="T82" fmla="*/ 6371 w 6827"/>
              <a:gd name="T83" fmla="*/ 6258 h 6827"/>
              <a:gd name="T84" fmla="*/ 5803 w 6827"/>
              <a:gd name="T85" fmla="*/ 6258 h 6827"/>
              <a:gd name="T86" fmla="*/ 5234 w 6827"/>
              <a:gd name="T87" fmla="*/ 6258 h 6827"/>
              <a:gd name="T88" fmla="*/ 4665 w 6827"/>
              <a:gd name="T89" fmla="*/ 6258 h 6827"/>
              <a:gd name="T90" fmla="*/ 4096 w 6827"/>
              <a:gd name="T91" fmla="*/ 6258 h 6827"/>
              <a:gd name="T92" fmla="*/ 3527 w 6827"/>
              <a:gd name="T93" fmla="*/ 6258 h 6827"/>
              <a:gd name="T94" fmla="*/ 2958 w 6827"/>
              <a:gd name="T95" fmla="*/ 6258 h 6827"/>
              <a:gd name="T96" fmla="*/ 2389 w 6827"/>
              <a:gd name="T97" fmla="*/ 6258 h 6827"/>
              <a:gd name="T98" fmla="*/ 1820 w 6827"/>
              <a:gd name="T99" fmla="*/ 6258 h 6827"/>
              <a:gd name="T100" fmla="*/ 1252 w 6827"/>
              <a:gd name="T101" fmla="*/ 6258 h 6827"/>
              <a:gd name="T102" fmla="*/ 683 w 6827"/>
              <a:gd name="T103" fmla="*/ 6258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827" h="6827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 sz="1700"/>
          </a:p>
        </p:txBody>
      </p: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 rot="16200000">
            <a:off x="4091750" y="3290985"/>
            <a:ext cx="1448846" cy="982290"/>
          </a:xfrm>
          <a:custGeom>
            <a:avLst/>
            <a:gdLst>
              <a:gd name="connsiteX0" fmla="*/ 648072 w 1911772"/>
              <a:gd name="connsiteY0" fmla="*/ 0 h 1296144"/>
              <a:gd name="connsiteX1" fmla="*/ 1296144 w 1911772"/>
              <a:gd name="connsiteY1" fmla="*/ 648072 h 1296144"/>
              <a:gd name="connsiteX2" fmla="*/ 1284833 w 1911772"/>
              <a:gd name="connsiteY2" fmla="*/ 760287 h 1296144"/>
              <a:gd name="connsiteX3" fmla="*/ 1319472 w 1911772"/>
              <a:gd name="connsiteY3" fmla="*/ 746539 h 1296144"/>
              <a:gd name="connsiteX4" fmla="*/ 1696179 w 1911772"/>
              <a:gd name="connsiteY4" fmla="*/ 680256 h 1296144"/>
              <a:gd name="connsiteX5" fmla="*/ 1699441 w 1911772"/>
              <a:gd name="connsiteY5" fmla="*/ 652509 h 1296144"/>
              <a:gd name="connsiteX6" fmla="*/ 1911772 w 1911772"/>
              <a:gd name="connsiteY6" fmla="*/ 716676 h 1296144"/>
              <a:gd name="connsiteX7" fmla="*/ 1686302 w 1911772"/>
              <a:gd name="connsiteY7" fmla="*/ 764303 h 1296144"/>
              <a:gd name="connsiteX8" fmla="*/ 1689560 w 1911772"/>
              <a:gd name="connsiteY8" fmla="*/ 736571 h 1296144"/>
              <a:gd name="connsiteX9" fmla="*/ 1332382 w 1911772"/>
              <a:gd name="connsiteY9" fmla="*/ 801206 h 1296144"/>
              <a:gd name="connsiteX10" fmla="*/ 1187203 w 1911772"/>
              <a:gd name="connsiteY10" fmla="*/ 859235 h 1296144"/>
              <a:gd name="connsiteX11" fmla="*/ 1130798 w 1911772"/>
              <a:gd name="connsiteY11" fmla="*/ 887254 h 1296144"/>
              <a:gd name="connsiteX12" fmla="*/ 1048150 w 1911772"/>
              <a:gd name="connsiteY12" fmla="*/ 933976 h 1296144"/>
              <a:gd name="connsiteX13" fmla="*/ 938465 w 1911772"/>
              <a:gd name="connsiteY13" fmla="*/ 1006157 h 1296144"/>
              <a:gd name="connsiteX14" fmla="*/ 688866 w 1911772"/>
              <a:gd name="connsiteY14" fmla="*/ 1244106 h 1296144"/>
              <a:gd name="connsiteX15" fmla="*/ 650107 w 1911772"/>
              <a:gd name="connsiteY15" fmla="*/ 1295939 h 1296144"/>
              <a:gd name="connsiteX16" fmla="*/ 648072 w 1911772"/>
              <a:gd name="connsiteY16" fmla="*/ 1296144 h 1296144"/>
              <a:gd name="connsiteX17" fmla="*/ 0 w 1911772"/>
              <a:gd name="connsiteY17" fmla="*/ 648072 h 1296144"/>
              <a:gd name="connsiteX18" fmla="*/ 648072 w 1911772"/>
              <a:gd name="connsiteY18" fmla="*/ 0 h 129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911772" h="1296144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lnTo>
                  <a:pt x="1284833" y="760287"/>
                </a:lnTo>
                <a:lnTo>
                  <a:pt x="1319472" y="746539"/>
                </a:lnTo>
                <a:cubicBezTo>
                  <a:pt x="1440896" y="707637"/>
                  <a:pt x="1567590" y="685183"/>
                  <a:pt x="1696179" y="680256"/>
                </a:cubicBezTo>
                <a:lnTo>
                  <a:pt x="1699441" y="652509"/>
                </a:lnTo>
                <a:lnTo>
                  <a:pt x="1911772" y="716676"/>
                </a:lnTo>
                <a:lnTo>
                  <a:pt x="1686302" y="764303"/>
                </a:lnTo>
                <a:lnTo>
                  <a:pt x="1689560" y="736571"/>
                </a:lnTo>
                <a:cubicBezTo>
                  <a:pt x="1567591" y="742035"/>
                  <a:pt x="1447491" y="763917"/>
                  <a:pt x="1332382" y="801206"/>
                </a:cubicBezTo>
                <a:lnTo>
                  <a:pt x="1187203" y="859235"/>
                </a:lnTo>
                <a:lnTo>
                  <a:pt x="1130798" y="887254"/>
                </a:lnTo>
                <a:lnTo>
                  <a:pt x="1048150" y="933976"/>
                </a:lnTo>
                <a:lnTo>
                  <a:pt x="938465" y="1006157"/>
                </a:lnTo>
                <a:cubicBezTo>
                  <a:pt x="846060" y="1075263"/>
                  <a:pt x="762232" y="1155208"/>
                  <a:pt x="688866" y="1244106"/>
                </a:cubicBezTo>
                <a:lnTo>
                  <a:pt x="650107" y="1295939"/>
                </a:lnTo>
                <a:lnTo>
                  <a:pt x="648072" y="1296144"/>
                </a:lnTo>
                <a:cubicBezTo>
                  <a:pt x="290152" y="1296144"/>
                  <a:pt x="0" y="1005992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solidFill>
            <a:srgbClr val="5268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/>
            <a:endParaRPr sz="1700"/>
          </a:p>
        </p:txBody>
      </p:sp>
      <p:sp>
        <p:nvSpPr>
          <p:cNvPr id="11" name="任意多边形 10"/>
          <p:cNvSpPr/>
          <p:nvPr>
            <p:custDataLst>
              <p:tags r:id="rId10"/>
            </p:custDataLst>
          </p:nvPr>
        </p:nvSpPr>
        <p:spPr bwMode="auto">
          <a:xfrm>
            <a:off x="4615072" y="3828429"/>
            <a:ext cx="398160" cy="383501"/>
          </a:xfrm>
          <a:custGeom>
            <a:avLst/>
            <a:gdLst>
              <a:gd name="T0" fmla="*/ 3413 w 6827"/>
              <a:gd name="T1" fmla="*/ 0 h 5912"/>
              <a:gd name="T2" fmla="*/ 0 w 6827"/>
              <a:gd name="T3" fmla="*/ 5912 h 5912"/>
              <a:gd name="T4" fmla="*/ 6827 w 6827"/>
              <a:gd name="T5" fmla="*/ 5912 h 5912"/>
              <a:gd name="T6" fmla="*/ 3413 w 6827"/>
              <a:gd name="T7" fmla="*/ 0 h 5912"/>
              <a:gd name="T8" fmla="*/ 3413 w 6827"/>
              <a:gd name="T9" fmla="*/ 972 h 5912"/>
              <a:gd name="T10" fmla="*/ 4489 w 6827"/>
              <a:gd name="T11" fmla="*/ 2835 h 5912"/>
              <a:gd name="T12" fmla="*/ 2338 w 6827"/>
              <a:gd name="T13" fmla="*/ 2835 h 5912"/>
              <a:gd name="T14" fmla="*/ 3413 w 6827"/>
              <a:gd name="T15" fmla="*/ 972 h 5912"/>
              <a:gd name="T16" fmla="*/ 842 w 6827"/>
              <a:gd name="T17" fmla="*/ 5426 h 5912"/>
              <a:gd name="T18" fmla="*/ 1917 w 6827"/>
              <a:gd name="T19" fmla="*/ 3564 h 5912"/>
              <a:gd name="T20" fmla="*/ 2993 w 6827"/>
              <a:gd name="T21" fmla="*/ 5426 h 5912"/>
              <a:gd name="T22" fmla="*/ 842 w 6827"/>
              <a:gd name="T23" fmla="*/ 5426 h 5912"/>
              <a:gd name="T24" fmla="*/ 2338 w 6827"/>
              <a:gd name="T25" fmla="*/ 3321 h 5912"/>
              <a:gd name="T26" fmla="*/ 4489 w 6827"/>
              <a:gd name="T27" fmla="*/ 3321 h 5912"/>
              <a:gd name="T28" fmla="*/ 3413 w 6827"/>
              <a:gd name="T29" fmla="*/ 5183 h 5912"/>
              <a:gd name="T30" fmla="*/ 2338 w 6827"/>
              <a:gd name="T31" fmla="*/ 3321 h 5912"/>
              <a:gd name="T32" fmla="*/ 4910 w 6827"/>
              <a:gd name="T33" fmla="*/ 3564 h 5912"/>
              <a:gd name="T34" fmla="*/ 5985 w 6827"/>
              <a:gd name="T35" fmla="*/ 5426 h 5912"/>
              <a:gd name="T36" fmla="*/ 3834 w 6827"/>
              <a:gd name="T37" fmla="*/ 5426 h 5912"/>
              <a:gd name="T38" fmla="*/ 4910 w 6827"/>
              <a:gd name="T39" fmla="*/ 3564 h 5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827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 sz="1700"/>
          </a:p>
        </p:txBody>
      </p:sp>
      <p:cxnSp>
        <p:nvCxnSpPr>
          <p:cNvPr id="13" name="直接连接符 12"/>
          <p:cNvCxnSpPr/>
          <p:nvPr>
            <p:custDataLst>
              <p:tags r:id="rId11"/>
            </p:custDataLst>
          </p:nvPr>
        </p:nvCxnSpPr>
        <p:spPr>
          <a:xfrm>
            <a:off x="425944" y="2999142"/>
            <a:ext cx="3512331" cy="0"/>
          </a:xfrm>
          <a:prstGeom prst="line">
            <a:avLst/>
          </a:prstGeom>
          <a:noFill/>
          <a:ln w="3175" cap="rnd" cmpd="sng" algn="ctr">
            <a:solidFill>
              <a:srgbClr val="FFFFFF">
                <a:lumMod val="85000"/>
              </a:srgbClr>
            </a:solidFill>
            <a:prstDash val="solid"/>
            <a:round/>
            <a:headEnd type="none"/>
            <a:tailEnd type="none" w="med" len="med"/>
          </a:ln>
          <a:effectLst/>
        </p:spPr>
      </p:cxnSp>
      <p:sp>
        <p:nvSpPr>
          <p:cNvPr id="33" name="文本框 32"/>
          <p:cNvSpPr txBox="1"/>
          <p:nvPr>
            <p:custDataLst>
              <p:tags r:id="rId12"/>
            </p:custDataLst>
          </p:nvPr>
        </p:nvSpPr>
        <p:spPr>
          <a:xfrm>
            <a:off x="917530" y="1661590"/>
            <a:ext cx="2811406" cy="416270"/>
          </a:xfrm>
          <a:prstGeom prst="rect">
            <a:avLst/>
          </a:prstGeom>
          <a:noFill/>
        </p:spPr>
        <p:txBody>
          <a:bodyPr wrap="square" lIns="85041" tIns="44221" rIns="85041" bIns="0" anchor="b" anchorCtr="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890" b="1" spc="300" dirty="0">
                <a:solidFill>
                  <a:srgbClr val="4276AA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活动特点</a:t>
            </a:r>
            <a:endParaRPr lang="zh-CN" altLang="en-US" sz="1890" b="1" spc="300" dirty="0">
              <a:solidFill>
                <a:srgbClr val="4276AA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13"/>
            </p:custDataLst>
          </p:nvPr>
        </p:nvSpPr>
        <p:spPr>
          <a:xfrm>
            <a:off x="917529" y="2109638"/>
            <a:ext cx="2811405" cy="657549"/>
          </a:xfrm>
          <a:prstGeom prst="rect">
            <a:avLst/>
          </a:prstGeom>
          <a:noFill/>
        </p:spPr>
        <p:txBody>
          <a:bodyPr wrap="square" lIns="85041" tIns="0" rIns="85041" bIns="44221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325" spc="150" dirty="0">
                <a:latin typeface="微软雅黑" panose="020B0503020204020204" charset="-122"/>
                <a:ea typeface="微软雅黑" panose="020B0503020204020204" charset="-122"/>
              </a:rPr>
              <a:t>一般按时节</a:t>
            </a:r>
            <a:r>
              <a:rPr lang="en-US" altLang="zh-CN" sz="1325" spc="150" dirty="0"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325" spc="150" dirty="0">
                <a:latin typeface="微软雅黑" panose="020B0503020204020204" charset="-122"/>
                <a:ea typeface="微软雅黑" panose="020B0503020204020204" charset="-122"/>
              </a:rPr>
              <a:t>平台特有活动</a:t>
            </a:r>
            <a:endParaRPr lang="zh-CN" altLang="en-US" sz="1325" spc="1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917530" y="3416609"/>
            <a:ext cx="2811406" cy="416270"/>
          </a:xfrm>
          <a:prstGeom prst="rect">
            <a:avLst/>
          </a:prstGeom>
          <a:noFill/>
        </p:spPr>
        <p:txBody>
          <a:bodyPr wrap="square" lIns="85041" tIns="44221" rIns="85041" bIns="0" anchor="b" anchorCtr="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890" b="1" spc="300" dirty="0">
                <a:solidFill>
                  <a:srgbClr val="5268A5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活动规则</a:t>
            </a:r>
            <a:endParaRPr lang="zh-CN" altLang="en-US" sz="1890" b="1" spc="300" dirty="0">
              <a:solidFill>
                <a:srgbClr val="5268A5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36" name="文本框 35"/>
          <p:cNvSpPr txBox="1"/>
          <p:nvPr>
            <p:custDataLst>
              <p:tags r:id="rId15"/>
            </p:custDataLst>
          </p:nvPr>
        </p:nvSpPr>
        <p:spPr>
          <a:xfrm>
            <a:off x="917529" y="3864657"/>
            <a:ext cx="2811405" cy="657549"/>
          </a:xfrm>
          <a:prstGeom prst="rect">
            <a:avLst/>
          </a:prstGeom>
          <a:noFill/>
        </p:spPr>
        <p:txBody>
          <a:bodyPr wrap="square" lIns="85041" tIns="0" rIns="85041" bIns="44221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325" spc="150" dirty="0">
                <a:latin typeface="微软雅黑" panose="020B0503020204020204" charset="-122"/>
                <a:ea typeface="微软雅黑" panose="020B0503020204020204" charset="-122"/>
              </a:rPr>
              <a:t>一般要求风向标＞</a:t>
            </a:r>
            <a:r>
              <a:rPr lang="en-US" altLang="zh-CN" sz="1325" spc="150" dirty="0">
                <a:latin typeface="微软雅黑" panose="020B0503020204020204" charset="-122"/>
                <a:ea typeface="微软雅黑" panose="020B0503020204020204" charset="-122"/>
              </a:rPr>
              <a:t>20%</a:t>
            </a:r>
            <a:r>
              <a:rPr lang="zh-CN" altLang="en-US" sz="1325" spc="150" dirty="0">
                <a:latin typeface="微软雅黑" panose="020B0503020204020204" charset="-122"/>
                <a:ea typeface="微软雅黑" panose="020B0503020204020204" charset="-122"/>
              </a:rPr>
              <a:t>，     参与活动产品好评率大于</a:t>
            </a:r>
            <a:r>
              <a:rPr lang="en-US" altLang="zh-CN" sz="1325" spc="150" dirty="0">
                <a:latin typeface="微软雅黑" panose="020B0503020204020204" charset="-122"/>
                <a:ea typeface="微软雅黑" panose="020B0503020204020204" charset="-122"/>
              </a:rPr>
              <a:t>90%</a:t>
            </a:r>
            <a:endParaRPr lang="en-US" altLang="zh-CN" sz="1325" spc="1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7" name="直接连接符 36"/>
          <p:cNvCxnSpPr/>
          <p:nvPr>
            <p:custDataLst>
              <p:tags r:id="rId16"/>
            </p:custDataLst>
          </p:nvPr>
        </p:nvCxnSpPr>
        <p:spPr>
          <a:xfrm>
            <a:off x="7600066" y="2999142"/>
            <a:ext cx="3512331" cy="0"/>
          </a:xfrm>
          <a:prstGeom prst="line">
            <a:avLst/>
          </a:prstGeom>
          <a:noFill/>
          <a:ln w="3175" cap="rnd" cmpd="sng" algn="ctr">
            <a:solidFill>
              <a:srgbClr val="FFFFFF">
                <a:lumMod val="85000"/>
              </a:srgbClr>
            </a:solidFill>
            <a:prstDash val="solid"/>
            <a:round/>
            <a:headEnd type="none"/>
            <a:tailEnd type="none" w="med" len="med"/>
          </a:ln>
          <a:effectLst/>
        </p:spPr>
      </p:cxnSp>
      <p:sp>
        <p:nvSpPr>
          <p:cNvPr id="38" name="文本框 37"/>
          <p:cNvSpPr txBox="1"/>
          <p:nvPr>
            <p:custDataLst>
              <p:tags r:id="rId17"/>
            </p:custDataLst>
          </p:nvPr>
        </p:nvSpPr>
        <p:spPr>
          <a:xfrm>
            <a:off x="7734678" y="1661590"/>
            <a:ext cx="2811406" cy="416270"/>
          </a:xfrm>
          <a:prstGeom prst="rect">
            <a:avLst/>
          </a:prstGeom>
          <a:noFill/>
        </p:spPr>
        <p:txBody>
          <a:bodyPr wrap="square" lIns="85041" tIns="44221" rIns="85041" bIns="0" anchor="b" anchorCtr="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890" b="1" spc="300" dirty="0">
                <a:solidFill>
                  <a:srgbClr val="178AA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活动内容</a:t>
            </a:r>
            <a:endParaRPr lang="zh-CN" altLang="en-US" sz="1890" b="1" spc="300" dirty="0">
              <a:solidFill>
                <a:srgbClr val="178AA1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7734677" y="2109638"/>
            <a:ext cx="2811405" cy="657549"/>
          </a:xfrm>
          <a:prstGeom prst="rect">
            <a:avLst/>
          </a:prstGeom>
          <a:noFill/>
        </p:spPr>
        <p:txBody>
          <a:bodyPr wrap="square" lIns="85041" tIns="0" rIns="85041" bIns="44221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325" spc="150" dirty="0">
                <a:latin typeface="微软雅黑" panose="020B0503020204020204" charset="-122"/>
                <a:ea typeface="微软雅黑" panose="020B0503020204020204" charset="-122"/>
              </a:rPr>
              <a:t>常见的有两件</a:t>
            </a:r>
            <a:r>
              <a:rPr lang="en-US" altLang="zh-CN" sz="1325" spc="150" dirty="0">
                <a:latin typeface="微软雅黑" panose="020B0503020204020204" charset="-122"/>
                <a:ea typeface="微软雅黑" panose="020B0503020204020204" charset="-122"/>
              </a:rPr>
              <a:t>8</a:t>
            </a:r>
            <a:r>
              <a:rPr lang="zh-CN" altLang="en-US" sz="1325" spc="150" dirty="0">
                <a:latin typeface="微软雅黑" panose="020B0503020204020204" charset="-122"/>
                <a:ea typeface="微软雅黑" panose="020B0503020204020204" charset="-122"/>
              </a:rPr>
              <a:t>折三件</a:t>
            </a:r>
            <a:r>
              <a:rPr lang="en-US" altLang="zh-CN" sz="1325" spc="150" dirty="0">
                <a:latin typeface="微软雅黑" panose="020B0503020204020204" charset="-122"/>
                <a:ea typeface="微软雅黑" panose="020B0503020204020204" charset="-122"/>
              </a:rPr>
              <a:t>7</a:t>
            </a:r>
            <a:r>
              <a:rPr lang="zh-CN" altLang="en-US" sz="1325" spc="150" dirty="0">
                <a:latin typeface="微软雅黑" panose="020B0503020204020204" charset="-122"/>
                <a:ea typeface="微软雅黑" panose="020B0503020204020204" charset="-122"/>
              </a:rPr>
              <a:t>折。满</a:t>
            </a:r>
            <a:r>
              <a:rPr lang="en-US" altLang="zh-CN" sz="1325" spc="150" dirty="0">
                <a:latin typeface="微软雅黑" panose="020B0503020204020204" charset="-122"/>
                <a:ea typeface="微软雅黑" panose="020B0503020204020204" charset="-122"/>
              </a:rPr>
              <a:t>300-30,</a:t>
            </a:r>
            <a:r>
              <a:rPr lang="zh-CN" altLang="en-US" sz="1325" spc="150" dirty="0">
                <a:latin typeface="微软雅黑" panose="020B0503020204020204" charset="-122"/>
                <a:ea typeface="微软雅黑" panose="020B0503020204020204" charset="-122"/>
              </a:rPr>
              <a:t>满</a:t>
            </a:r>
            <a:r>
              <a:rPr lang="en-US" altLang="zh-CN" sz="1325" spc="150" dirty="0">
                <a:latin typeface="微软雅黑" panose="020B0503020204020204" charset="-122"/>
                <a:ea typeface="微软雅黑" panose="020B0503020204020204" charset="-122"/>
              </a:rPr>
              <a:t>199-120</a:t>
            </a:r>
            <a:r>
              <a:rPr lang="zh-CN" altLang="en-US" sz="1325" spc="150" dirty="0">
                <a:latin typeface="微软雅黑" panose="020B0503020204020204" charset="-122"/>
                <a:ea typeface="微软雅黑" panose="020B0503020204020204" charset="-122"/>
              </a:rPr>
              <a:t>等</a:t>
            </a:r>
            <a:endParaRPr lang="zh-CN" altLang="en-US" sz="1325" spc="1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9"/>
            </p:custDataLst>
          </p:nvPr>
        </p:nvSpPr>
        <p:spPr>
          <a:xfrm>
            <a:off x="7734678" y="3416609"/>
            <a:ext cx="2811406" cy="416270"/>
          </a:xfrm>
          <a:prstGeom prst="rect">
            <a:avLst/>
          </a:prstGeom>
          <a:noFill/>
        </p:spPr>
        <p:txBody>
          <a:bodyPr wrap="square" lIns="85041" tIns="44221" rIns="85041" bIns="0" anchor="b" anchorCtr="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890" b="1" spc="300" dirty="0">
                <a:solidFill>
                  <a:srgbClr val="40A693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参与方式</a:t>
            </a:r>
            <a:endParaRPr lang="zh-CN" altLang="en-US" sz="1890" b="1" spc="300" dirty="0">
              <a:solidFill>
                <a:srgbClr val="40A693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20"/>
            </p:custDataLst>
          </p:nvPr>
        </p:nvSpPr>
        <p:spPr>
          <a:xfrm>
            <a:off x="7734677" y="3864657"/>
            <a:ext cx="2811405" cy="657549"/>
          </a:xfrm>
          <a:prstGeom prst="rect">
            <a:avLst/>
          </a:prstGeom>
          <a:noFill/>
        </p:spPr>
        <p:txBody>
          <a:bodyPr wrap="square" lIns="85041" tIns="0" rIns="85041" bIns="44221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325" spc="150" dirty="0">
                <a:latin typeface="微软雅黑" panose="020B0503020204020204" charset="-122"/>
                <a:ea typeface="微软雅黑" panose="020B0503020204020204" charset="-122"/>
              </a:rPr>
              <a:t>后台提报参与产品的白名单</a:t>
            </a:r>
            <a:endParaRPr lang="zh-CN" altLang="en-US" sz="1325" spc="1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8395" y="125505"/>
            <a:ext cx="6706728" cy="497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十五</a:t>
            </a:r>
            <a:r>
              <a:rPr lang="en-US" altLang="zh-CN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类目资源群</a:t>
            </a:r>
            <a:endParaRPr kumimoji="1" lang="zh-CN" altLang="en-US" sz="264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9" name="文本占位符 6"/>
          <p:cNvSpPr>
            <a:spLocks noGrp="1"/>
          </p:cNvSpPr>
          <p:nvPr/>
        </p:nvSpPr>
        <p:spPr>
          <a:xfrm>
            <a:off x="208183" y="5834381"/>
            <a:ext cx="5126205" cy="318086"/>
          </a:xfrm>
          <a:prstGeom prst="rect">
            <a:avLst/>
          </a:prstGeom>
        </p:spPr>
        <p:txBody>
          <a:bodyPr anchor="ctr"/>
          <a:lstStyle>
            <a:lvl1pPr marL="0" indent="0" algn="l" defTabSz="1028065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835660" indent="-321310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699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34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讲师：张强  课程名《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爆款打造“二三事”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》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2" name="Freeform 24"/>
          <p:cNvSpPr/>
          <p:nvPr>
            <p:custDataLst>
              <p:tags r:id="rId1"/>
            </p:custDataLst>
          </p:nvPr>
        </p:nvSpPr>
        <p:spPr bwMode="auto">
          <a:xfrm>
            <a:off x="5246679" y="3043501"/>
            <a:ext cx="2013224" cy="1918988"/>
          </a:xfrm>
          <a:custGeom>
            <a:avLst/>
            <a:gdLst>
              <a:gd name="T0" fmla="*/ 19 w 1060"/>
              <a:gd name="T1" fmla="*/ 370 h 1010"/>
              <a:gd name="T2" fmla="*/ 602 w 1060"/>
              <a:gd name="T3" fmla="*/ 57 h 1010"/>
              <a:gd name="T4" fmla="*/ 1012 w 1060"/>
              <a:gd name="T5" fmla="*/ 577 h 1010"/>
              <a:gd name="T6" fmla="*/ 824 w 1060"/>
              <a:gd name="T7" fmla="*/ 830 h 1010"/>
              <a:gd name="T8" fmla="*/ 967 w 1060"/>
              <a:gd name="T9" fmla="*/ 949 h 1010"/>
              <a:gd name="T10" fmla="*/ 63 w 1060"/>
              <a:gd name="T11" fmla="*/ 635 h 1010"/>
              <a:gd name="T12" fmla="*/ 63 w 1060"/>
              <a:gd name="T13" fmla="*/ 635 h 1010"/>
              <a:gd name="T14" fmla="*/ 19 w 1060"/>
              <a:gd name="T15" fmla="*/ 370 h 1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0" h="1010">
                <a:moveTo>
                  <a:pt x="19" y="370"/>
                </a:moveTo>
                <a:cubicBezTo>
                  <a:pt x="67" y="140"/>
                  <a:pt x="328" y="0"/>
                  <a:pt x="602" y="57"/>
                </a:cubicBezTo>
                <a:cubicBezTo>
                  <a:pt x="876" y="114"/>
                  <a:pt x="1060" y="347"/>
                  <a:pt x="1012" y="577"/>
                </a:cubicBezTo>
                <a:cubicBezTo>
                  <a:pt x="990" y="685"/>
                  <a:pt x="920" y="773"/>
                  <a:pt x="824" y="830"/>
                </a:cubicBezTo>
                <a:cubicBezTo>
                  <a:pt x="836" y="923"/>
                  <a:pt x="967" y="949"/>
                  <a:pt x="967" y="949"/>
                </a:cubicBezTo>
                <a:cubicBezTo>
                  <a:pt x="227" y="1010"/>
                  <a:pt x="63" y="635"/>
                  <a:pt x="63" y="635"/>
                </a:cubicBezTo>
                <a:cubicBezTo>
                  <a:pt x="63" y="635"/>
                  <a:pt x="63" y="635"/>
                  <a:pt x="63" y="635"/>
                </a:cubicBezTo>
                <a:cubicBezTo>
                  <a:pt x="17" y="553"/>
                  <a:pt x="0" y="461"/>
                  <a:pt x="19" y="370"/>
                </a:cubicBezTo>
                <a:close/>
              </a:path>
            </a:pathLst>
          </a:custGeom>
          <a:solidFill>
            <a:srgbClr val="F2AB21"/>
          </a:solidFill>
          <a:ln>
            <a:noFill/>
          </a:ln>
        </p:spPr>
        <p:txBody>
          <a:bodyPr>
            <a:normAutofit/>
          </a:bodyPr>
          <a:lstStyle/>
          <a:p>
            <a:endParaRPr lang="zh-CN" altLang="en-US" sz="1700"/>
          </a:p>
        </p:txBody>
      </p:sp>
      <p:sp>
        <p:nvSpPr>
          <p:cNvPr id="27" name="Freeform 25"/>
          <p:cNvSpPr/>
          <p:nvPr>
            <p:custDataLst>
              <p:tags r:id="rId2"/>
            </p:custDataLst>
          </p:nvPr>
        </p:nvSpPr>
        <p:spPr bwMode="auto">
          <a:xfrm>
            <a:off x="5707149" y="801111"/>
            <a:ext cx="3054103" cy="2994135"/>
          </a:xfrm>
          <a:custGeom>
            <a:avLst/>
            <a:gdLst>
              <a:gd name="T0" fmla="*/ 911 w 1608"/>
              <a:gd name="T1" fmla="*/ 104 h 1577"/>
              <a:gd name="T2" fmla="*/ 109 w 1608"/>
              <a:gd name="T3" fmla="*/ 549 h 1577"/>
              <a:gd name="T4" fmla="*/ 513 w 1608"/>
              <a:gd name="T5" fmla="*/ 1372 h 1577"/>
              <a:gd name="T6" fmla="*/ 972 w 1608"/>
              <a:gd name="T7" fmla="*/ 1334 h 1577"/>
              <a:gd name="T8" fmla="*/ 1031 w 1608"/>
              <a:gd name="T9" fmla="*/ 1577 h 1577"/>
              <a:gd name="T10" fmla="*/ 1227 w 1608"/>
              <a:gd name="T11" fmla="*/ 337 h 1577"/>
              <a:gd name="T12" fmla="*/ 1227 w 1608"/>
              <a:gd name="T13" fmla="*/ 337 h 1577"/>
              <a:gd name="T14" fmla="*/ 911 w 1608"/>
              <a:gd name="T15" fmla="*/ 104 h 1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08" h="1577">
                <a:moveTo>
                  <a:pt x="911" y="104"/>
                </a:moveTo>
                <a:cubicBezTo>
                  <a:pt x="578" y="0"/>
                  <a:pt x="219" y="199"/>
                  <a:pt x="109" y="549"/>
                </a:cubicBezTo>
                <a:cubicBezTo>
                  <a:pt x="0" y="900"/>
                  <a:pt x="181" y="1268"/>
                  <a:pt x="513" y="1372"/>
                </a:cubicBezTo>
                <a:cubicBezTo>
                  <a:pt x="670" y="1421"/>
                  <a:pt x="832" y="1403"/>
                  <a:pt x="972" y="1334"/>
                </a:cubicBezTo>
                <a:cubicBezTo>
                  <a:pt x="1085" y="1412"/>
                  <a:pt x="1031" y="1577"/>
                  <a:pt x="1031" y="1577"/>
                </a:cubicBezTo>
                <a:cubicBezTo>
                  <a:pt x="1608" y="781"/>
                  <a:pt x="1227" y="337"/>
                  <a:pt x="1227" y="337"/>
                </a:cubicBezTo>
                <a:cubicBezTo>
                  <a:pt x="1227" y="337"/>
                  <a:pt x="1227" y="337"/>
                  <a:pt x="1227" y="337"/>
                </a:cubicBezTo>
                <a:cubicBezTo>
                  <a:pt x="1152" y="229"/>
                  <a:pt x="1043" y="146"/>
                  <a:pt x="911" y="104"/>
                </a:cubicBezTo>
                <a:close/>
              </a:path>
            </a:pathLst>
          </a:custGeom>
          <a:solidFill>
            <a:srgbClr val="44405E"/>
          </a:solidFill>
          <a:ln>
            <a:noFill/>
          </a:ln>
        </p:spPr>
        <p:txBody>
          <a:bodyPr>
            <a:normAutofit/>
          </a:bodyPr>
          <a:lstStyle/>
          <a:p>
            <a:endParaRPr lang="zh-CN" altLang="en-US" sz="1700"/>
          </a:p>
        </p:txBody>
      </p:sp>
      <p:sp>
        <p:nvSpPr>
          <p:cNvPr id="28" name="Freeform 26"/>
          <p:cNvSpPr/>
          <p:nvPr>
            <p:custDataLst>
              <p:tags r:id="rId3"/>
            </p:custDataLst>
          </p:nvPr>
        </p:nvSpPr>
        <p:spPr bwMode="auto">
          <a:xfrm>
            <a:off x="7052154" y="3820947"/>
            <a:ext cx="2066768" cy="2302358"/>
          </a:xfrm>
          <a:custGeom>
            <a:avLst/>
            <a:gdLst>
              <a:gd name="T0" fmla="*/ 479 w 1088"/>
              <a:gd name="T1" fmla="*/ 1119 h 1119"/>
              <a:gd name="T2" fmla="*/ 424 w 1088"/>
              <a:gd name="T3" fmla="*/ 947 h 1119"/>
              <a:gd name="T4" fmla="*/ 228 w 1088"/>
              <a:gd name="T5" fmla="*/ 796 h 1119"/>
              <a:gd name="T6" fmla="*/ 85 w 1088"/>
              <a:gd name="T7" fmla="*/ 683 h 1119"/>
              <a:gd name="T8" fmla="*/ 25 w 1088"/>
              <a:gd name="T9" fmla="*/ 677 h 1119"/>
              <a:gd name="T10" fmla="*/ 25 w 1088"/>
              <a:gd name="T11" fmla="*/ 615 h 1119"/>
              <a:gd name="T12" fmla="*/ 167 w 1088"/>
              <a:gd name="T13" fmla="*/ 590 h 1119"/>
              <a:gd name="T14" fmla="*/ 331 w 1088"/>
              <a:gd name="T15" fmla="*/ 674 h 1119"/>
              <a:gd name="T16" fmla="*/ 419 w 1088"/>
              <a:gd name="T17" fmla="*/ 567 h 1119"/>
              <a:gd name="T18" fmla="*/ 339 w 1088"/>
              <a:gd name="T19" fmla="*/ 308 h 1119"/>
              <a:gd name="T20" fmla="*/ 299 w 1088"/>
              <a:gd name="T21" fmla="*/ 111 h 1119"/>
              <a:gd name="T22" fmla="*/ 345 w 1088"/>
              <a:gd name="T23" fmla="*/ 57 h 1119"/>
              <a:gd name="T24" fmla="*/ 429 w 1088"/>
              <a:gd name="T25" fmla="*/ 219 h 1119"/>
              <a:gd name="T26" fmla="*/ 525 w 1088"/>
              <a:gd name="T27" fmla="*/ 443 h 1119"/>
              <a:gd name="T28" fmla="*/ 541 w 1088"/>
              <a:gd name="T29" fmla="*/ 371 h 1119"/>
              <a:gd name="T30" fmla="*/ 542 w 1088"/>
              <a:gd name="T31" fmla="*/ 78 h 1119"/>
              <a:gd name="T32" fmla="*/ 603 w 1088"/>
              <a:gd name="T33" fmla="*/ 7 h 1119"/>
              <a:gd name="T34" fmla="*/ 638 w 1088"/>
              <a:gd name="T35" fmla="*/ 219 h 1119"/>
              <a:gd name="T36" fmla="*/ 647 w 1088"/>
              <a:gd name="T37" fmla="*/ 407 h 1119"/>
              <a:gd name="T38" fmla="*/ 668 w 1088"/>
              <a:gd name="T39" fmla="*/ 450 h 1119"/>
              <a:gd name="T40" fmla="*/ 745 w 1088"/>
              <a:gd name="T41" fmla="*/ 334 h 1119"/>
              <a:gd name="T42" fmla="*/ 813 w 1088"/>
              <a:gd name="T43" fmla="*/ 125 h 1119"/>
              <a:gd name="T44" fmla="*/ 875 w 1088"/>
              <a:gd name="T45" fmla="*/ 82 h 1119"/>
              <a:gd name="T46" fmla="*/ 857 w 1088"/>
              <a:gd name="T47" fmla="*/ 272 h 1119"/>
              <a:gd name="T48" fmla="*/ 807 w 1088"/>
              <a:gd name="T49" fmla="*/ 436 h 1119"/>
              <a:gd name="T50" fmla="*/ 802 w 1088"/>
              <a:gd name="T51" fmla="*/ 508 h 1119"/>
              <a:gd name="T52" fmla="*/ 881 w 1088"/>
              <a:gd name="T53" fmla="*/ 450 h 1119"/>
              <a:gd name="T54" fmla="*/ 1005 w 1088"/>
              <a:gd name="T55" fmla="*/ 283 h 1119"/>
              <a:gd name="T56" fmla="*/ 1067 w 1088"/>
              <a:gd name="T57" fmla="*/ 253 h 1119"/>
              <a:gd name="T58" fmla="*/ 985 w 1088"/>
              <a:gd name="T59" fmla="*/ 441 h 1119"/>
              <a:gd name="T60" fmla="*/ 889 w 1088"/>
              <a:gd name="T61" fmla="*/ 667 h 1119"/>
              <a:gd name="T62" fmla="*/ 858 w 1088"/>
              <a:gd name="T63" fmla="*/ 889 h 1119"/>
              <a:gd name="T64" fmla="*/ 803 w 1088"/>
              <a:gd name="T65" fmla="*/ 1031 h 1119"/>
              <a:gd name="T66" fmla="*/ 803 w 1088"/>
              <a:gd name="T67" fmla="*/ 1119 h 1119"/>
              <a:gd name="T68" fmla="*/ 479 w 1088"/>
              <a:gd name="T69" fmla="*/ 1119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088" h="1119">
                <a:moveTo>
                  <a:pt x="479" y="1119"/>
                </a:moveTo>
                <a:cubicBezTo>
                  <a:pt x="479" y="1119"/>
                  <a:pt x="479" y="996"/>
                  <a:pt x="424" y="947"/>
                </a:cubicBezTo>
                <a:cubicBezTo>
                  <a:pt x="369" y="897"/>
                  <a:pt x="263" y="836"/>
                  <a:pt x="228" y="796"/>
                </a:cubicBezTo>
                <a:cubicBezTo>
                  <a:pt x="193" y="756"/>
                  <a:pt x="109" y="689"/>
                  <a:pt x="85" y="683"/>
                </a:cubicBezTo>
                <a:cubicBezTo>
                  <a:pt x="61" y="676"/>
                  <a:pt x="36" y="682"/>
                  <a:pt x="25" y="677"/>
                </a:cubicBezTo>
                <a:cubicBezTo>
                  <a:pt x="14" y="672"/>
                  <a:pt x="0" y="646"/>
                  <a:pt x="25" y="615"/>
                </a:cubicBezTo>
                <a:cubicBezTo>
                  <a:pt x="50" y="583"/>
                  <a:pt x="108" y="565"/>
                  <a:pt x="167" y="590"/>
                </a:cubicBezTo>
                <a:cubicBezTo>
                  <a:pt x="227" y="615"/>
                  <a:pt x="292" y="677"/>
                  <a:pt x="331" y="674"/>
                </a:cubicBezTo>
                <a:cubicBezTo>
                  <a:pt x="370" y="671"/>
                  <a:pt x="421" y="640"/>
                  <a:pt x="419" y="567"/>
                </a:cubicBezTo>
                <a:cubicBezTo>
                  <a:pt x="418" y="494"/>
                  <a:pt x="365" y="389"/>
                  <a:pt x="339" y="308"/>
                </a:cubicBezTo>
                <a:cubicBezTo>
                  <a:pt x="314" y="227"/>
                  <a:pt x="297" y="148"/>
                  <a:pt x="299" y="111"/>
                </a:cubicBezTo>
                <a:cubicBezTo>
                  <a:pt x="301" y="73"/>
                  <a:pt x="323" y="49"/>
                  <a:pt x="345" y="57"/>
                </a:cubicBezTo>
                <a:cubicBezTo>
                  <a:pt x="367" y="65"/>
                  <a:pt x="386" y="89"/>
                  <a:pt x="429" y="219"/>
                </a:cubicBezTo>
                <a:cubicBezTo>
                  <a:pt x="473" y="348"/>
                  <a:pt x="504" y="438"/>
                  <a:pt x="525" y="443"/>
                </a:cubicBezTo>
                <a:cubicBezTo>
                  <a:pt x="547" y="449"/>
                  <a:pt x="543" y="426"/>
                  <a:pt x="541" y="371"/>
                </a:cubicBezTo>
                <a:cubicBezTo>
                  <a:pt x="539" y="315"/>
                  <a:pt x="537" y="122"/>
                  <a:pt x="542" y="78"/>
                </a:cubicBezTo>
                <a:cubicBezTo>
                  <a:pt x="548" y="34"/>
                  <a:pt x="566" y="0"/>
                  <a:pt x="603" y="7"/>
                </a:cubicBezTo>
                <a:cubicBezTo>
                  <a:pt x="641" y="15"/>
                  <a:pt x="641" y="131"/>
                  <a:pt x="638" y="219"/>
                </a:cubicBezTo>
                <a:cubicBezTo>
                  <a:pt x="635" y="307"/>
                  <a:pt x="644" y="381"/>
                  <a:pt x="647" y="407"/>
                </a:cubicBezTo>
                <a:cubicBezTo>
                  <a:pt x="651" y="433"/>
                  <a:pt x="655" y="448"/>
                  <a:pt x="668" y="450"/>
                </a:cubicBezTo>
                <a:cubicBezTo>
                  <a:pt x="681" y="452"/>
                  <a:pt x="713" y="436"/>
                  <a:pt x="745" y="334"/>
                </a:cubicBezTo>
                <a:cubicBezTo>
                  <a:pt x="776" y="232"/>
                  <a:pt x="801" y="154"/>
                  <a:pt x="813" y="125"/>
                </a:cubicBezTo>
                <a:cubicBezTo>
                  <a:pt x="824" y="97"/>
                  <a:pt x="849" y="67"/>
                  <a:pt x="875" y="82"/>
                </a:cubicBezTo>
                <a:cubicBezTo>
                  <a:pt x="900" y="97"/>
                  <a:pt x="894" y="153"/>
                  <a:pt x="857" y="272"/>
                </a:cubicBezTo>
                <a:cubicBezTo>
                  <a:pt x="819" y="391"/>
                  <a:pt x="813" y="414"/>
                  <a:pt x="807" y="436"/>
                </a:cubicBezTo>
                <a:cubicBezTo>
                  <a:pt x="802" y="458"/>
                  <a:pt x="793" y="503"/>
                  <a:pt x="802" y="508"/>
                </a:cubicBezTo>
                <a:cubicBezTo>
                  <a:pt x="811" y="513"/>
                  <a:pt x="846" y="493"/>
                  <a:pt x="881" y="450"/>
                </a:cubicBezTo>
                <a:cubicBezTo>
                  <a:pt x="917" y="407"/>
                  <a:pt x="987" y="306"/>
                  <a:pt x="1005" y="283"/>
                </a:cubicBezTo>
                <a:cubicBezTo>
                  <a:pt x="1023" y="261"/>
                  <a:pt x="1045" y="235"/>
                  <a:pt x="1067" y="253"/>
                </a:cubicBezTo>
                <a:cubicBezTo>
                  <a:pt x="1088" y="272"/>
                  <a:pt x="1032" y="365"/>
                  <a:pt x="985" y="441"/>
                </a:cubicBezTo>
                <a:cubicBezTo>
                  <a:pt x="939" y="516"/>
                  <a:pt x="897" y="601"/>
                  <a:pt x="889" y="667"/>
                </a:cubicBezTo>
                <a:cubicBezTo>
                  <a:pt x="882" y="734"/>
                  <a:pt x="876" y="820"/>
                  <a:pt x="858" y="889"/>
                </a:cubicBezTo>
                <a:cubicBezTo>
                  <a:pt x="840" y="958"/>
                  <a:pt x="820" y="1007"/>
                  <a:pt x="803" y="1031"/>
                </a:cubicBezTo>
                <a:cubicBezTo>
                  <a:pt x="803" y="1119"/>
                  <a:pt x="803" y="1119"/>
                  <a:pt x="803" y="1119"/>
                </a:cubicBezTo>
                <a:lnTo>
                  <a:pt x="479" y="1119"/>
                </a:lnTo>
                <a:close/>
              </a:path>
            </a:pathLst>
          </a:custGeom>
          <a:solidFill>
            <a:srgbClr val="4D4D4D">
              <a:lumMod val="40000"/>
              <a:lumOff val="60000"/>
            </a:srgbClr>
          </a:solidFill>
          <a:ln>
            <a:noFill/>
          </a:ln>
        </p:spPr>
        <p:txBody>
          <a:bodyPr>
            <a:normAutofit/>
          </a:bodyPr>
          <a:lstStyle/>
          <a:p>
            <a:endParaRPr lang="zh-CN" altLang="en-US" sz="1700"/>
          </a:p>
        </p:txBody>
      </p:sp>
      <p:sp>
        <p:nvSpPr>
          <p:cNvPr id="29" name="Freeform 27"/>
          <p:cNvSpPr/>
          <p:nvPr>
            <p:custDataLst>
              <p:tags r:id="rId4"/>
            </p:custDataLst>
          </p:nvPr>
        </p:nvSpPr>
        <p:spPr bwMode="auto">
          <a:xfrm>
            <a:off x="7403397" y="968166"/>
            <a:ext cx="2409444" cy="2657885"/>
          </a:xfrm>
          <a:custGeom>
            <a:avLst/>
            <a:gdLst>
              <a:gd name="T0" fmla="*/ 1117 w 1269"/>
              <a:gd name="T1" fmla="*/ 285 h 1399"/>
              <a:gd name="T2" fmla="*/ 317 w 1269"/>
              <a:gd name="T3" fmla="*/ 194 h 1399"/>
              <a:gd name="T4" fmla="*/ 185 w 1269"/>
              <a:gd name="T5" fmla="*/ 988 h 1399"/>
              <a:gd name="T6" fmla="*/ 532 w 1269"/>
              <a:gd name="T7" fmla="*/ 1195 h 1399"/>
              <a:gd name="T8" fmla="*/ 450 w 1269"/>
              <a:gd name="T9" fmla="*/ 1399 h 1399"/>
              <a:gd name="T10" fmla="*/ 1224 w 1269"/>
              <a:gd name="T11" fmla="*/ 613 h 1399"/>
              <a:gd name="T12" fmla="*/ 1224 w 1269"/>
              <a:gd name="T13" fmla="*/ 613 h 1399"/>
              <a:gd name="T14" fmla="*/ 1117 w 1269"/>
              <a:gd name="T15" fmla="*/ 285 h 1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69" h="1399">
                <a:moveTo>
                  <a:pt x="1117" y="285"/>
                </a:moveTo>
                <a:cubicBezTo>
                  <a:pt x="932" y="41"/>
                  <a:pt x="574" y="0"/>
                  <a:pt x="317" y="194"/>
                </a:cubicBezTo>
                <a:cubicBezTo>
                  <a:pt x="59" y="388"/>
                  <a:pt x="0" y="744"/>
                  <a:pt x="185" y="988"/>
                </a:cubicBezTo>
                <a:cubicBezTo>
                  <a:pt x="272" y="1103"/>
                  <a:pt x="397" y="1173"/>
                  <a:pt x="532" y="1195"/>
                </a:cubicBezTo>
                <a:cubicBezTo>
                  <a:pt x="573" y="1309"/>
                  <a:pt x="450" y="1399"/>
                  <a:pt x="450" y="1399"/>
                </a:cubicBezTo>
                <a:cubicBezTo>
                  <a:pt x="1269" y="1125"/>
                  <a:pt x="1224" y="613"/>
                  <a:pt x="1224" y="613"/>
                </a:cubicBezTo>
                <a:cubicBezTo>
                  <a:pt x="1224" y="613"/>
                  <a:pt x="1224" y="613"/>
                  <a:pt x="1224" y="613"/>
                </a:cubicBezTo>
                <a:cubicBezTo>
                  <a:pt x="1225" y="498"/>
                  <a:pt x="1190" y="383"/>
                  <a:pt x="1117" y="285"/>
                </a:cubicBezTo>
                <a:close/>
              </a:path>
            </a:pathLst>
          </a:custGeom>
          <a:solidFill>
            <a:srgbClr val="F2AB21"/>
          </a:solidFill>
          <a:ln>
            <a:noFill/>
          </a:ln>
        </p:spPr>
        <p:txBody>
          <a:bodyPr>
            <a:normAutofit/>
          </a:bodyPr>
          <a:lstStyle/>
          <a:p>
            <a:endParaRPr lang="zh-CN" altLang="en-US" sz="1700"/>
          </a:p>
        </p:txBody>
      </p:sp>
      <p:sp>
        <p:nvSpPr>
          <p:cNvPr id="30" name="Freeform 28"/>
          <p:cNvSpPr/>
          <p:nvPr>
            <p:custDataLst>
              <p:tags r:id="rId5"/>
            </p:custDataLst>
          </p:nvPr>
        </p:nvSpPr>
        <p:spPr bwMode="auto">
          <a:xfrm>
            <a:off x="8846922" y="2302463"/>
            <a:ext cx="1976815" cy="1906137"/>
          </a:xfrm>
          <a:custGeom>
            <a:avLst/>
            <a:gdLst>
              <a:gd name="T0" fmla="*/ 1041 w 1041"/>
              <a:gd name="T1" fmla="*/ 423 h 1004"/>
              <a:gd name="T2" fmla="*/ 536 w 1041"/>
              <a:gd name="T3" fmla="*/ 0 h 1004"/>
              <a:gd name="T4" fmla="*/ 31 w 1041"/>
              <a:gd name="T5" fmla="*/ 423 h 1004"/>
              <a:gd name="T6" fmla="*/ 163 w 1041"/>
              <a:gd name="T7" fmla="*/ 708 h 1004"/>
              <a:gd name="T8" fmla="*/ 0 w 1041"/>
              <a:gd name="T9" fmla="*/ 795 h 1004"/>
              <a:gd name="T10" fmla="*/ 944 w 1041"/>
              <a:gd name="T11" fmla="*/ 672 h 1004"/>
              <a:gd name="T12" fmla="*/ 944 w 1041"/>
              <a:gd name="T13" fmla="*/ 672 h 1004"/>
              <a:gd name="T14" fmla="*/ 1041 w 1041"/>
              <a:gd name="T15" fmla="*/ 423 h 1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41" h="1004">
                <a:moveTo>
                  <a:pt x="1041" y="423"/>
                </a:moveTo>
                <a:cubicBezTo>
                  <a:pt x="1041" y="190"/>
                  <a:pt x="815" y="0"/>
                  <a:pt x="536" y="0"/>
                </a:cubicBezTo>
                <a:cubicBezTo>
                  <a:pt x="257" y="0"/>
                  <a:pt x="31" y="190"/>
                  <a:pt x="31" y="423"/>
                </a:cubicBezTo>
                <a:cubicBezTo>
                  <a:pt x="31" y="533"/>
                  <a:pt x="81" y="633"/>
                  <a:pt x="163" y="708"/>
                </a:cubicBezTo>
                <a:cubicBezTo>
                  <a:pt x="132" y="796"/>
                  <a:pt x="0" y="795"/>
                  <a:pt x="0" y="795"/>
                </a:cubicBezTo>
                <a:cubicBezTo>
                  <a:pt x="708" y="1004"/>
                  <a:pt x="944" y="672"/>
                  <a:pt x="944" y="672"/>
                </a:cubicBezTo>
                <a:cubicBezTo>
                  <a:pt x="944" y="672"/>
                  <a:pt x="944" y="672"/>
                  <a:pt x="944" y="672"/>
                </a:cubicBezTo>
                <a:cubicBezTo>
                  <a:pt x="1005" y="602"/>
                  <a:pt x="1041" y="516"/>
                  <a:pt x="1041" y="423"/>
                </a:cubicBezTo>
                <a:close/>
              </a:path>
            </a:pathLst>
          </a:custGeom>
          <a:solidFill>
            <a:srgbClr val="44405E"/>
          </a:solidFill>
          <a:ln>
            <a:noFill/>
          </a:ln>
        </p:spPr>
        <p:txBody>
          <a:bodyPr>
            <a:normAutofit/>
          </a:bodyPr>
          <a:lstStyle/>
          <a:p>
            <a:endParaRPr lang="zh-CN" altLang="en-US" sz="1700">
              <a:solidFill>
                <a:srgbClr val="FFFFFF"/>
              </a:solidFill>
            </a:endParaRPr>
          </a:p>
        </p:txBody>
      </p:sp>
      <p:sp>
        <p:nvSpPr>
          <p:cNvPr id="31" name="Freeform 29"/>
          <p:cNvSpPr/>
          <p:nvPr>
            <p:custDataLst>
              <p:tags r:id="rId6"/>
            </p:custDataLst>
          </p:nvPr>
        </p:nvSpPr>
        <p:spPr bwMode="auto">
          <a:xfrm>
            <a:off x="9193881" y="3379751"/>
            <a:ext cx="1850453" cy="1726232"/>
          </a:xfrm>
          <a:custGeom>
            <a:avLst/>
            <a:gdLst>
              <a:gd name="T0" fmla="*/ 919 w 974"/>
              <a:gd name="T1" fmla="*/ 522 h 908"/>
              <a:gd name="T2" fmla="*/ 615 w 974"/>
              <a:gd name="T3" fmla="*/ 65 h 908"/>
              <a:gd name="T4" fmla="*/ 112 w 974"/>
              <a:gd name="T5" fmla="*/ 285 h 908"/>
              <a:gd name="T6" fmla="*/ 150 w 974"/>
              <a:gd name="T7" fmla="*/ 544 h 908"/>
              <a:gd name="T8" fmla="*/ 0 w 974"/>
              <a:gd name="T9" fmla="*/ 575 h 908"/>
              <a:gd name="T10" fmla="*/ 784 w 974"/>
              <a:gd name="T11" fmla="*/ 698 h 908"/>
              <a:gd name="T12" fmla="*/ 783 w 974"/>
              <a:gd name="T13" fmla="*/ 698 h 908"/>
              <a:gd name="T14" fmla="*/ 919 w 974"/>
              <a:gd name="T15" fmla="*/ 522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74" h="908">
                <a:moveTo>
                  <a:pt x="919" y="522"/>
                </a:moveTo>
                <a:cubicBezTo>
                  <a:pt x="974" y="335"/>
                  <a:pt x="838" y="130"/>
                  <a:pt x="615" y="65"/>
                </a:cubicBezTo>
                <a:cubicBezTo>
                  <a:pt x="392" y="0"/>
                  <a:pt x="167" y="98"/>
                  <a:pt x="112" y="285"/>
                </a:cubicBezTo>
                <a:cubicBezTo>
                  <a:pt x="86" y="373"/>
                  <a:pt x="103" y="464"/>
                  <a:pt x="150" y="544"/>
                </a:cubicBezTo>
                <a:cubicBezTo>
                  <a:pt x="105" y="607"/>
                  <a:pt x="0" y="575"/>
                  <a:pt x="0" y="575"/>
                </a:cubicBezTo>
                <a:cubicBezTo>
                  <a:pt x="517" y="908"/>
                  <a:pt x="784" y="698"/>
                  <a:pt x="784" y="698"/>
                </a:cubicBezTo>
                <a:cubicBezTo>
                  <a:pt x="783" y="698"/>
                  <a:pt x="783" y="698"/>
                  <a:pt x="783" y="698"/>
                </a:cubicBezTo>
                <a:cubicBezTo>
                  <a:pt x="848" y="656"/>
                  <a:pt x="897" y="596"/>
                  <a:pt x="919" y="522"/>
                </a:cubicBezTo>
                <a:close/>
              </a:path>
            </a:pathLst>
          </a:custGeom>
          <a:solidFill>
            <a:srgbClr val="F2AB21"/>
          </a:solidFill>
          <a:ln>
            <a:noFill/>
          </a:ln>
        </p:spPr>
        <p:txBody>
          <a:bodyPr>
            <a:normAutofit/>
          </a:bodyPr>
          <a:lstStyle/>
          <a:p>
            <a:endParaRPr lang="zh-CN" altLang="en-US" sz="1700"/>
          </a:p>
        </p:txBody>
      </p:sp>
      <p:sp>
        <p:nvSpPr>
          <p:cNvPr id="32" name="Freeform 30"/>
          <p:cNvSpPr/>
          <p:nvPr>
            <p:custDataLst>
              <p:tags r:id="rId7"/>
            </p:custDataLst>
          </p:nvPr>
        </p:nvSpPr>
        <p:spPr bwMode="auto">
          <a:xfrm>
            <a:off x="9617943" y="2548761"/>
            <a:ext cx="434772" cy="398362"/>
          </a:xfrm>
          <a:custGeom>
            <a:avLst/>
            <a:gdLst>
              <a:gd name="T0" fmla="*/ 70 w 229"/>
              <a:gd name="T1" fmla="*/ 99 h 210"/>
              <a:gd name="T2" fmla="*/ 70 w 229"/>
              <a:gd name="T3" fmla="*/ 99 h 210"/>
              <a:gd name="T4" fmla="*/ 26 w 229"/>
              <a:gd name="T5" fmla="*/ 144 h 210"/>
              <a:gd name="T6" fmla="*/ 17 w 229"/>
              <a:gd name="T7" fmla="*/ 164 h 210"/>
              <a:gd name="T8" fmla="*/ 26 w 229"/>
              <a:gd name="T9" fmla="*/ 184 h 210"/>
              <a:gd name="T10" fmla="*/ 26 w 229"/>
              <a:gd name="T11" fmla="*/ 184 h 210"/>
              <a:gd name="T12" fmla="*/ 46 w 229"/>
              <a:gd name="T13" fmla="*/ 192 h 210"/>
              <a:gd name="T14" fmla="*/ 66 w 229"/>
              <a:gd name="T15" fmla="*/ 184 h 210"/>
              <a:gd name="T16" fmla="*/ 116 w 229"/>
              <a:gd name="T17" fmla="*/ 134 h 210"/>
              <a:gd name="T18" fmla="*/ 116 w 229"/>
              <a:gd name="T19" fmla="*/ 133 h 210"/>
              <a:gd name="T20" fmla="*/ 170 w 229"/>
              <a:gd name="T21" fmla="*/ 79 h 210"/>
              <a:gd name="T22" fmla="*/ 174 w 229"/>
              <a:gd name="T23" fmla="*/ 71 h 210"/>
              <a:gd name="T24" fmla="*/ 170 w 229"/>
              <a:gd name="T25" fmla="*/ 62 h 210"/>
              <a:gd name="T26" fmla="*/ 161 w 229"/>
              <a:gd name="T27" fmla="*/ 58 h 210"/>
              <a:gd name="T28" fmla="*/ 153 w 229"/>
              <a:gd name="T29" fmla="*/ 62 h 210"/>
              <a:gd name="T30" fmla="*/ 75 w 229"/>
              <a:gd name="T31" fmla="*/ 139 h 210"/>
              <a:gd name="T32" fmla="*/ 62 w 229"/>
              <a:gd name="T33" fmla="*/ 139 h 210"/>
              <a:gd name="T34" fmla="*/ 62 w 229"/>
              <a:gd name="T35" fmla="*/ 127 h 210"/>
              <a:gd name="T36" fmla="*/ 140 w 229"/>
              <a:gd name="T37" fmla="*/ 49 h 210"/>
              <a:gd name="T38" fmla="*/ 161 w 229"/>
              <a:gd name="T39" fmla="*/ 41 h 210"/>
              <a:gd name="T40" fmla="*/ 183 w 229"/>
              <a:gd name="T41" fmla="*/ 49 h 210"/>
              <a:gd name="T42" fmla="*/ 191 w 229"/>
              <a:gd name="T43" fmla="*/ 71 h 210"/>
              <a:gd name="T44" fmla="*/ 183 w 229"/>
              <a:gd name="T45" fmla="*/ 92 h 210"/>
              <a:gd name="T46" fmla="*/ 129 w 229"/>
              <a:gd name="T47" fmla="*/ 146 h 210"/>
              <a:gd name="T48" fmla="*/ 129 w 229"/>
              <a:gd name="T49" fmla="*/ 146 h 210"/>
              <a:gd name="T50" fmla="*/ 128 w 229"/>
              <a:gd name="T51" fmla="*/ 146 h 210"/>
              <a:gd name="T52" fmla="*/ 78 w 229"/>
              <a:gd name="T53" fmla="*/ 196 h 210"/>
              <a:gd name="T54" fmla="*/ 46 w 229"/>
              <a:gd name="T55" fmla="*/ 210 h 210"/>
              <a:gd name="T56" fmla="*/ 14 w 229"/>
              <a:gd name="T57" fmla="*/ 197 h 210"/>
              <a:gd name="T58" fmla="*/ 13 w 229"/>
              <a:gd name="T59" fmla="*/ 196 h 210"/>
              <a:gd name="T60" fmla="*/ 13 w 229"/>
              <a:gd name="T61" fmla="*/ 196 h 210"/>
              <a:gd name="T62" fmla="*/ 0 w 229"/>
              <a:gd name="T63" fmla="*/ 164 h 210"/>
              <a:gd name="T64" fmla="*/ 13 w 229"/>
              <a:gd name="T65" fmla="*/ 131 h 210"/>
              <a:gd name="T66" fmla="*/ 63 w 229"/>
              <a:gd name="T67" fmla="*/ 81 h 210"/>
              <a:gd name="T68" fmla="*/ 64 w 229"/>
              <a:gd name="T69" fmla="*/ 81 h 210"/>
              <a:gd name="T70" fmla="*/ 127 w 229"/>
              <a:gd name="T71" fmla="*/ 18 h 210"/>
              <a:gd name="T72" fmla="*/ 169 w 229"/>
              <a:gd name="T73" fmla="*/ 0 h 210"/>
              <a:gd name="T74" fmla="*/ 212 w 229"/>
              <a:gd name="T75" fmla="*/ 18 h 210"/>
              <a:gd name="T76" fmla="*/ 229 w 229"/>
              <a:gd name="T77" fmla="*/ 60 h 210"/>
              <a:gd name="T78" fmla="*/ 212 w 229"/>
              <a:gd name="T79" fmla="*/ 102 h 210"/>
              <a:gd name="T80" fmla="*/ 125 w 229"/>
              <a:gd name="T81" fmla="*/ 189 h 210"/>
              <a:gd name="T82" fmla="*/ 112 w 229"/>
              <a:gd name="T83" fmla="*/ 189 h 210"/>
              <a:gd name="T84" fmla="*/ 112 w 229"/>
              <a:gd name="T85" fmla="*/ 177 h 210"/>
              <a:gd name="T86" fmla="*/ 199 w 229"/>
              <a:gd name="T87" fmla="*/ 90 h 210"/>
              <a:gd name="T88" fmla="*/ 212 w 229"/>
              <a:gd name="T89" fmla="*/ 60 h 210"/>
              <a:gd name="T90" fmla="*/ 199 w 229"/>
              <a:gd name="T91" fmla="*/ 30 h 210"/>
              <a:gd name="T92" fmla="*/ 169 w 229"/>
              <a:gd name="T93" fmla="*/ 18 h 210"/>
              <a:gd name="T94" fmla="*/ 139 w 229"/>
              <a:gd name="T95" fmla="*/ 30 h 210"/>
              <a:gd name="T96" fmla="*/ 70 w 229"/>
              <a:gd name="T97" fmla="*/ 99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29" h="210">
                <a:moveTo>
                  <a:pt x="70" y="99"/>
                </a:moveTo>
                <a:cubicBezTo>
                  <a:pt x="70" y="99"/>
                  <a:pt x="70" y="99"/>
                  <a:pt x="70" y="99"/>
                </a:cubicBezTo>
                <a:cubicBezTo>
                  <a:pt x="26" y="144"/>
                  <a:pt x="26" y="144"/>
                  <a:pt x="26" y="144"/>
                </a:cubicBezTo>
                <a:cubicBezTo>
                  <a:pt x="20" y="149"/>
                  <a:pt x="17" y="156"/>
                  <a:pt x="17" y="164"/>
                </a:cubicBezTo>
                <a:cubicBezTo>
                  <a:pt x="17" y="171"/>
                  <a:pt x="20" y="178"/>
                  <a:pt x="26" y="184"/>
                </a:cubicBezTo>
                <a:cubicBezTo>
                  <a:pt x="26" y="184"/>
                  <a:pt x="26" y="184"/>
                  <a:pt x="26" y="184"/>
                </a:cubicBezTo>
                <a:cubicBezTo>
                  <a:pt x="31" y="189"/>
                  <a:pt x="39" y="192"/>
                  <a:pt x="46" y="192"/>
                </a:cubicBezTo>
                <a:cubicBezTo>
                  <a:pt x="53" y="192"/>
                  <a:pt x="60" y="189"/>
                  <a:pt x="66" y="184"/>
                </a:cubicBezTo>
                <a:cubicBezTo>
                  <a:pt x="116" y="134"/>
                  <a:pt x="116" y="134"/>
                  <a:pt x="116" y="134"/>
                </a:cubicBezTo>
                <a:cubicBezTo>
                  <a:pt x="116" y="133"/>
                  <a:pt x="116" y="133"/>
                  <a:pt x="116" y="133"/>
                </a:cubicBezTo>
                <a:cubicBezTo>
                  <a:pt x="170" y="79"/>
                  <a:pt x="170" y="79"/>
                  <a:pt x="170" y="79"/>
                </a:cubicBezTo>
                <a:cubicBezTo>
                  <a:pt x="173" y="77"/>
                  <a:pt x="174" y="74"/>
                  <a:pt x="174" y="71"/>
                </a:cubicBezTo>
                <a:cubicBezTo>
                  <a:pt x="174" y="67"/>
                  <a:pt x="173" y="64"/>
                  <a:pt x="170" y="62"/>
                </a:cubicBezTo>
                <a:cubicBezTo>
                  <a:pt x="168" y="59"/>
                  <a:pt x="165" y="58"/>
                  <a:pt x="161" y="58"/>
                </a:cubicBezTo>
                <a:cubicBezTo>
                  <a:pt x="158" y="58"/>
                  <a:pt x="155" y="59"/>
                  <a:pt x="153" y="62"/>
                </a:cubicBezTo>
                <a:cubicBezTo>
                  <a:pt x="75" y="139"/>
                  <a:pt x="75" y="139"/>
                  <a:pt x="75" y="139"/>
                </a:cubicBezTo>
                <a:cubicBezTo>
                  <a:pt x="71" y="143"/>
                  <a:pt x="66" y="143"/>
                  <a:pt x="62" y="139"/>
                </a:cubicBezTo>
                <a:cubicBezTo>
                  <a:pt x="59" y="136"/>
                  <a:pt x="59" y="130"/>
                  <a:pt x="62" y="127"/>
                </a:cubicBezTo>
                <a:cubicBezTo>
                  <a:pt x="140" y="49"/>
                  <a:pt x="140" y="49"/>
                  <a:pt x="140" y="49"/>
                </a:cubicBezTo>
                <a:cubicBezTo>
                  <a:pt x="146" y="43"/>
                  <a:pt x="154" y="41"/>
                  <a:pt x="161" y="41"/>
                </a:cubicBezTo>
                <a:cubicBezTo>
                  <a:pt x="169" y="41"/>
                  <a:pt x="177" y="43"/>
                  <a:pt x="183" y="49"/>
                </a:cubicBezTo>
                <a:cubicBezTo>
                  <a:pt x="189" y="55"/>
                  <a:pt x="191" y="63"/>
                  <a:pt x="191" y="71"/>
                </a:cubicBezTo>
                <a:cubicBezTo>
                  <a:pt x="191" y="78"/>
                  <a:pt x="189" y="86"/>
                  <a:pt x="183" y="92"/>
                </a:cubicBezTo>
                <a:cubicBezTo>
                  <a:pt x="129" y="146"/>
                  <a:pt x="129" y="146"/>
                  <a:pt x="129" y="146"/>
                </a:cubicBezTo>
                <a:cubicBezTo>
                  <a:pt x="129" y="146"/>
                  <a:pt x="129" y="146"/>
                  <a:pt x="129" y="146"/>
                </a:cubicBezTo>
                <a:cubicBezTo>
                  <a:pt x="128" y="146"/>
                  <a:pt x="128" y="146"/>
                  <a:pt x="128" y="146"/>
                </a:cubicBezTo>
                <a:cubicBezTo>
                  <a:pt x="78" y="196"/>
                  <a:pt x="78" y="196"/>
                  <a:pt x="78" y="196"/>
                </a:cubicBezTo>
                <a:cubicBezTo>
                  <a:pt x="69" y="205"/>
                  <a:pt x="58" y="210"/>
                  <a:pt x="46" y="210"/>
                </a:cubicBezTo>
                <a:cubicBezTo>
                  <a:pt x="34" y="210"/>
                  <a:pt x="23" y="205"/>
                  <a:pt x="14" y="197"/>
                </a:cubicBezTo>
                <a:cubicBezTo>
                  <a:pt x="13" y="196"/>
                  <a:pt x="13" y="196"/>
                  <a:pt x="13" y="196"/>
                </a:cubicBezTo>
                <a:cubicBezTo>
                  <a:pt x="13" y="196"/>
                  <a:pt x="13" y="196"/>
                  <a:pt x="13" y="196"/>
                </a:cubicBezTo>
                <a:cubicBezTo>
                  <a:pt x="4" y="187"/>
                  <a:pt x="0" y="175"/>
                  <a:pt x="0" y="164"/>
                </a:cubicBezTo>
                <a:cubicBezTo>
                  <a:pt x="0" y="152"/>
                  <a:pt x="4" y="140"/>
                  <a:pt x="13" y="131"/>
                </a:cubicBezTo>
                <a:cubicBezTo>
                  <a:pt x="63" y="81"/>
                  <a:pt x="63" y="81"/>
                  <a:pt x="63" y="81"/>
                </a:cubicBezTo>
                <a:cubicBezTo>
                  <a:pt x="64" y="81"/>
                  <a:pt x="64" y="81"/>
                  <a:pt x="64" y="81"/>
                </a:cubicBezTo>
                <a:cubicBezTo>
                  <a:pt x="127" y="18"/>
                  <a:pt x="127" y="18"/>
                  <a:pt x="127" y="18"/>
                </a:cubicBezTo>
                <a:cubicBezTo>
                  <a:pt x="139" y="6"/>
                  <a:pt x="154" y="0"/>
                  <a:pt x="169" y="0"/>
                </a:cubicBezTo>
                <a:cubicBezTo>
                  <a:pt x="185" y="0"/>
                  <a:pt x="200" y="6"/>
                  <a:pt x="212" y="18"/>
                </a:cubicBezTo>
                <a:cubicBezTo>
                  <a:pt x="223" y="29"/>
                  <a:pt x="229" y="45"/>
                  <a:pt x="229" y="60"/>
                </a:cubicBezTo>
                <a:cubicBezTo>
                  <a:pt x="229" y="75"/>
                  <a:pt x="223" y="91"/>
                  <a:pt x="212" y="102"/>
                </a:cubicBezTo>
                <a:cubicBezTo>
                  <a:pt x="125" y="189"/>
                  <a:pt x="125" y="189"/>
                  <a:pt x="125" y="189"/>
                </a:cubicBezTo>
                <a:cubicBezTo>
                  <a:pt x="121" y="193"/>
                  <a:pt x="116" y="193"/>
                  <a:pt x="112" y="189"/>
                </a:cubicBezTo>
                <a:cubicBezTo>
                  <a:pt x="109" y="186"/>
                  <a:pt x="109" y="180"/>
                  <a:pt x="112" y="177"/>
                </a:cubicBezTo>
                <a:cubicBezTo>
                  <a:pt x="199" y="90"/>
                  <a:pt x="199" y="90"/>
                  <a:pt x="199" y="90"/>
                </a:cubicBezTo>
                <a:cubicBezTo>
                  <a:pt x="207" y="82"/>
                  <a:pt x="212" y="71"/>
                  <a:pt x="212" y="60"/>
                </a:cubicBezTo>
                <a:cubicBezTo>
                  <a:pt x="212" y="49"/>
                  <a:pt x="207" y="38"/>
                  <a:pt x="199" y="30"/>
                </a:cubicBezTo>
                <a:cubicBezTo>
                  <a:pt x="191" y="22"/>
                  <a:pt x="180" y="18"/>
                  <a:pt x="169" y="18"/>
                </a:cubicBezTo>
                <a:cubicBezTo>
                  <a:pt x="158" y="18"/>
                  <a:pt x="148" y="22"/>
                  <a:pt x="139" y="30"/>
                </a:cubicBezTo>
                <a:cubicBezTo>
                  <a:pt x="70" y="99"/>
                  <a:pt x="70" y="99"/>
                  <a:pt x="70" y="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>
            <a:normAutofit/>
          </a:bodyPr>
          <a:lstStyle/>
          <a:p>
            <a:endParaRPr lang="zh-CN" altLang="en-US" sz="1700">
              <a:solidFill>
                <a:srgbClr val="FFFFFF"/>
              </a:solidFill>
            </a:endParaRPr>
          </a:p>
        </p:txBody>
      </p:sp>
      <p:sp>
        <p:nvSpPr>
          <p:cNvPr id="33" name="Freeform 31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6503872" y="1664228"/>
            <a:ext cx="413354" cy="413353"/>
          </a:xfrm>
          <a:custGeom>
            <a:avLst/>
            <a:gdLst>
              <a:gd name="T0" fmla="*/ 185 w 217"/>
              <a:gd name="T1" fmla="*/ 77 h 217"/>
              <a:gd name="T2" fmla="*/ 197 w 217"/>
              <a:gd name="T3" fmla="*/ 56 h 217"/>
              <a:gd name="T4" fmla="*/ 174 w 217"/>
              <a:gd name="T5" fmla="*/ 20 h 217"/>
              <a:gd name="T6" fmla="*/ 146 w 217"/>
              <a:gd name="T7" fmla="*/ 35 h 217"/>
              <a:gd name="T8" fmla="*/ 134 w 217"/>
              <a:gd name="T9" fmla="*/ 9 h 217"/>
              <a:gd name="T10" fmla="*/ 83 w 217"/>
              <a:gd name="T11" fmla="*/ 9 h 217"/>
              <a:gd name="T12" fmla="*/ 71 w 217"/>
              <a:gd name="T13" fmla="*/ 35 h 217"/>
              <a:gd name="T14" fmla="*/ 44 w 217"/>
              <a:gd name="T15" fmla="*/ 20 h 217"/>
              <a:gd name="T16" fmla="*/ 20 w 217"/>
              <a:gd name="T17" fmla="*/ 56 h 217"/>
              <a:gd name="T18" fmla="*/ 32 w 217"/>
              <a:gd name="T19" fmla="*/ 77 h 217"/>
              <a:gd name="T20" fmla="*/ 0 w 217"/>
              <a:gd name="T21" fmla="*/ 92 h 217"/>
              <a:gd name="T22" fmla="*/ 30 w 217"/>
              <a:gd name="T23" fmla="*/ 134 h 217"/>
              <a:gd name="T24" fmla="*/ 35 w 217"/>
              <a:gd name="T25" fmla="*/ 146 h 217"/>
              <a:gd name="T26" fmla="*/ 20 w 217"/>
              <a:gd name="T27" fmla="*/ 173 h 217"/>
              <a:gd name="T28" fmla="*/ 56 w 217"/>
              <a:gd name="T29" fmla="*/ 197 h 217"/>
              <a:gd name="T30" fmla="*/ 77 w 217"/>
              <a:gd name="T31" fmla="*/ 185 h 217"/>
              <a:gd name="T32" fmla="*/ 92 w 217"/>
              <a:gd name="T33" fmla="*/ 217 h 217"/>
              <a:gd name="T34" fmla="*/ 134 w 217"/>
              <a:gd name="T35" fmla="*/ 187 h 217"/>
              <a:gd name="T36" fmla="*/ 161 w 217"/>
              <a:gd name="T37" fmla="*/ 197 h 217"/>
              <a:gd name="T38" fmla="*/ 197 w 217"/>
              <a:gd name="T39" fmla="*/ 174 h 217"/>
              <a:gd name="T40" fmla="*/ 182 w 217"/>
              <a:gd name="T41" fmla="*/ 146 h 217"/>
              <a:gd name="T42" fmla="*/ 208 w 217"/>
              <a:gd name="T43" fmla="*/ 134 h 217"/>
              <a:gd name="T44" fmla="*/ 217 w 217"/>
              <a:gd name="T45" fmla="*/ 92 h 217"/>
              <a:gd name="T46" fmla="*/ 200 w 217"/>
              <a:gd name="T47" fmla="*/ 116 h 217"/>
              <a:gd name="T48" fmla="*/ 169 w 217"/>
              <a:gd name="T49" fmla="*/ 133 h 217"/>
              <a:gd name="T50" fmla="*/ 165 w 217"/>
              <a:gd name="T51" fmla="*/ 154 h 217"/>
              <a:gd name="T52" fmla="*/ 154 w 217"/>
              <a:gd name="T53" fmla="*/ 165 h 217"/>
              <a:gd name="T54" fmla="*/ 123 w 217"/>
              <a:gd name="T55" fmla="*/ 172 h 217"/>
              <a:gd name="T56" fmla="*/ 101 w 217"/>
              <a:gd name="T57" fmla="*/ 199 h 217"/>
              <a:gd name="T58" fmla="*/ 84 w 217"/>
              <a:gd name="T59" fmla="*/ 169 h 217"/>
              <a:gd name="T60" fmla="*/ 63 w 217"/>
              <a:gd name="T61" fmla="*/ 165 h 217"/>
              <a:gd name="T62" fmla="*/ 39 w 217"/>
              <a:gd name="T63" fmla="*/ 167 h 217"/>
              <a:gd name="T64" fmla="*/ 48 w 217"/>
              <a:gd name="T65" fmla="*/ 133 h 217"/>
              <a:gd name="T66" fmla="*/ 36 w 217"/>
              <a:gd name="T67" fmla="*/ 116 h 217"/>
              <a:gd name="T68" fmla="*/ 36 w 217"/>
              <a:gd name="T69" fmla="*/ 101 h 217"/>
              <a:gd name="T70" fmla="*/ 48 w 217"/>
              <a:gd name="T71" fmla="*/ 83 h 217"/>
              <a:gd name="T72" fmla="*/ 52 w 217"/>
              <a:gd name="T73" fmla="*/ 63 h 217"/>
              <a:gd name="T74" fmla="*/ 63 w 217"/>
              <a:gd name="T75" fmla="*/ 52 h 217"/>
              <a:gd name="T76" fmla="*/ 94 w 217"/>
              <a:gd name="T77" fmla="*/ 45 h 217"/>
              <a:gd name="T78" fmla="*/ 101 w 217"/>
              <a:gd name="T79" fmla="*/ 18 h 217"/>
              <a:gd name="T80" fmla="*/ 124 w 217"/>
              <a:gd name="T81" fmla="*/ 45 h 217"/>
              <a:gd name="T82" fmla="*/ 154 w 217"/>
              <a:gd name="T83" fmla="*/ 51 h 217"/>
              <a:gd name="T84" fmla="*/ 165 w 217"/>
              <a:gd name="T85" fmla="*/ 63 h 217"/>
              <a:gd name="T86" fmla="*/ 169 w 217"/>
              <a:gd name="T87" fmla="*/ 84 h 217"/>
              <a:gd name="T88" fmla="*/ 181 w 217"/>
              <a:gd name="T89" fmla="*/ 101 h 217"/>
              <a:gd name="T90" fmla="*/ 109 w 217"/>
              <a:gd name="T91" fmla="*/ 71 h 217"/>
              <a:gd name="T92" fmla="*/ 71 w 217"/>
              <a:gd name="T93" fmla="*/ 108 h 217"/>
              <a:gd name="T94" fmla="*/ 135 w 217"/>
              <a:gd name="T95" fmla="*/ 135 h 217"/>
              <a:gd name="T96" fmla="*/ 109 w 217"/>
              <a:gd name="T97" fmla="*/ 71 h 217"/>
              <a:gd name="T98" fmla="*/ 109 w 217"/>
              <a:gd name="T99" fmla="*/ 135 h 217"/>
              <a:gd name="T100" fmla="*/ 90 w 217"/>
              <a:gd name="T101" fmla="*/ 90 h 217"/>
              <a:gd name="T102" fmla="*/ 135 w 217"/>
              <a:gd name="T103" fmla="*/ 108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7" h="217">
                <a:moveTo>
                  <a:pt x="208" y="83"/>
                </a:moveTo>
                <a:cubicBezTo>
                  <a:pt x="187" y="83"/>
                  <a:pt x="187" y="83"/>
                  <a:pt x="187" y="83"/>
                </a:cubicBezTo>
                <a:cubicBezTo>
                  <a:pt x="187" y="81"/>
                  <a:pt x="186" y="79"/>
                  <a:pt x="185" y="77"/>
                </a:cubicBezTo>
                <a:cubicBezTo>
                  <a:pt x="185" y="77"/>
                  <a:pt x="185" y="77"/>
                  <a:pt x="185" y="77"/>
                </a:cubicBezTo>
                <a:cubicBezTo>
                  <a:pt x="184" y="75"/>
                  <a:pt x="183" y="73"/>
                  <a:pt x="182" y="71"/>
                </a:cubicBezTo>
                <a:cubicBezTo>
                  <a:pt x="197" y="56"/>
                  <a:pt x="197" y="56"/>
                  <a:pt x="197" y="56"/>
                </a:cubicBezTo>
                <a:cubicBezTo>
                  <a:pt x="197" y="56"/>
                  <a:pt x="197" y="56"/>
                  <a:pt x="197" y="56"/>
                </a:cubicBezTo>
                <a:cubicBezTo>
                  <a:pt x="201" y="52"/>
                  <a:pt x="201" y="47"/>
                  <a:pt x="197" y="43"/>
                </a:cubicBezTo>
                <a:cubicBezTo>
                  <a:pt x="174" y="20"/>
                  <a:pt x="174" y="20"/>
                  <a:pt x="174" y="20"/>
                </a:cubicBezTo>
                <a:cubicBezTo>
                  <a:pt x="174" y="20"/>
                  <a:pt x="174" y="20"/>
                  <a:pt x="174" y="20"/>
                </a:cubicBezTo>
                <a:cubicBezTo>
                  <a:pt x="170" y="16"/>
                  <a:pt x="165" y="16"/>
                  <a:pt x="161" y="20"/>
                </a:cubicBezTo>
                <a:cubicBezTo>
                  <a:pt x="146" y="35"/>
                  <a:pt x="146" y="35"/>
                  <a:pt x="146" y="35"/>
                </a:cubicBezTo>
                <a:cubicBezTo>
                  <a:pt x="144" y="34"/>
                  <a:pt x="142" y="33"/>
                  <a:pt x="140" y="32"/>
                </a:cubicBezTo>
                <a:cubicBezTo>
                  <a:pt x="138" y="31"/>
                  <a:pt x="136" y="30"/>
                  <a:pt x="134" y="30"/>
                </a:cubicBezTo>
                <a:cubicBezTo>
                  <a:pt x="134" y="9"/>
                  <a:pt x="134" y="9"/>
                  <a:pt x="134" y="9"/>
                </a:cubicBezTo>
                <a:cubicBezTo>
                  <a:pt x="134" y="4"/>
                  <a:pt x="130" y="0"/>
                  <a:pt x="125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87" y="0"/>
                  <a:pt x="83" y="4"/>
                  <a:pt x="83" y="9"/>
                </a:cubicBezTo>
                <a:cubicBezTo>
                  <a:pt x="83" y="30"/>
                  <a:pt x="83" y="30"/>
                  <a:pt x="83" y="30"/>
                </a:cubicBezTo>
                <a:cubicBezTo>
                  <a:pt x="81" y="30"/>
                  <a:pt x="79" y="31"/>
                  <a:pt x="77" y="32"/>
                </a:cubicBezTo>
                <a:cubicBezTo>
                  <a:pt x="75" y="33"/>
                  <a:pt x="73" y="34"/>
                  <a:pt x="71" y="35"/>
                </a:cubicBezTo>
                <a:cubicBezTo>
                  <a:pt x="57" y="20"/>
                  <a:pt x="57" y="20"/>
                  <a:pt x="57" y="20"/>
                </a:cubicBezTo>
                <a:cubicBezTo>
                  <a:pt x="56" y="20"/>
                  <a:pt x="56" y="20"/>
                  <a:pt x="56" y="20"/>
                </a:cubicBezTo>
                <a:cubicBezTo>
                  <a:pt x="53" y="16"/>
                  <a:pt x="47" y="16"/>
                  <a:pt x="44" y="20"/>
                </a:cubicBezTo>
                <a:cubicBezTo>
                  <a:pt x="20" y="43"/>
                  <a:pt x="20" y="43"/>
                  <a:pt x="20" y="43"/>
                </a:cubicBezTo>
                <a:cubicBezTo>
                  <a:pt x="20" y="43"/>
                  <a:pt x="20" y="43"/>
                  <a:pt x="20" y="43"/>
                </a:cubicBezTo>
                <a:cubicBezTo>
                  <a:pt x="17" y="47"/>
                  <a:pt x="17" y="52"/>
                  <a:pt x="20" y="56"/>
                </a:cubicBezTo>
                <a:cubicBezTo>
                  <a:pt x="35" y="71"/>
                  <a:pt x="35" y="71"/>
                  <a:pt x="35" y="71"/>
                </a:cubicBezTo>
                <a:cubicBezTo>
                  <a:pt x="34" y="73"/>
                  <a:pt x="33" y="74"/>
                  <a:pt x="32" y="76"/>
                </a:cubicBezTo>
                <a:cubicBezTo>
                  <a:pt x="32" y="77"/>
                  <a:pt x="32" y="77"/>
                  <a:pt x="32" y="77"/>
                </a:cubicBezTo>
                <a:cubicBezTo>
                  <a:pt x="31" y="79"/>
                  <a:pt x="30" y="81"/>
                  <a:pt x="30" y="83"/>
                </a:cubicBezTo>
                <a:cubicBezTo>
                  <a:pt x="9" y="83"/>
                  <a:pt x="9" y="83"/>
                  <a:pt x="9" y="83"/>
                </a:cubicBezTo>
                <a:cubicBezTo>
                  <a:pt x="4" y="83"/>
                  <a:pt x="0" y="87"/>
                  <a:pt x="0" y="92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30"/>
                  <a:pt x="4" y="134"/>
                  <a:pt x="9" y="134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0" y="136"/>
                  <a:pt x="31" y="138"/>
                  <a:pt x="32" y="140"/>
                </a:cubicBezTo>
                <a:cubicBezTo>
                  <a:pt x="32" y="140"/>
                  <a:pt x="32" y="140"/>
                  <a:pt x="32" y="140"/>
                </a:cubicBezTo>
                <a:cubicBezTo>
                  <a:pt x="33" y="142"/>
                  <a:pt x="34" y="144"/>
                  <a:pt x="35" y="146"/>
                </a:cubicBezTo>
                <a:cubicBezTo>
                  <a:pt x="20" y="160"/>
                  <a:pt x="20" y="160"/>
                  <a:pt x="20" y="160"/>
                </a:cubicBezTo>
                <a:cubicBezTo>
                  <a:pt x="20" y="161"/>
                  <a:pt x="20" y="161"/>
                  <a:pt x="20" y="161"/>
                </a:cubicBezTo>
                <a:cubicBezTo>
                  <a:pt x="17" y="164"/>
                  <a:pt x="17" y="170"/>
                  <a:pt x="20" y="173"/>
                </a:cubicBezTo>
                <a:cubicBezTo>
                  <a:pt x="43" y="197"/>
                  <a:pt x="43" y="197"/>
                  <a:pt x="43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7" y="200"/>
                  <a:pt x="53" y="200"/>
                  <a:pt x="56" y="197"/>
                </a:cubicBezTo>
                <a:cubicBezTo>
                  <a:pt x="71" y="182"/>
                  <a:pt x="71" y="182"/>
                  <a:pt x="71" y="182"/>
                </a:cubicBezTo>
                <a:cubicBezTo>
                  <a:pt x="73" y="183"/>
                  <a:pt x="75" y="184"/>
                  <a:pt x="76" y="185"/>
                </a:cubicBezTo>
                <a:cubicBezTo>
                  <a:pt x="77" y="185"/>
                  <a:pt x="77" y="185"/>
                  <a:pt x="77" y="185"/>
                </a:cubicBezTo>
                <a:cubicBezTo>
                  <a:pt x="79" y="186"/>
                  <a:pt x="81" y="187"/>
                  <a:pt x="83" y="187"/>
                </a:cubicBezTo>
                <a:cubicBezTo>
                  <a:pt x="83" y="208"/>
                  <a:pt x="83" y="208"/>
                  <a:pt x="83" y="208"/>
                </a:cubicBezTo>
                <a:cubicBezTo>
                  <a:pt x="83" y="213"/>
                  <a:pt x="87" y="217"/>
                  <a:pt x="92" y="217"/>
                </a:cubicBezTo>
                <a:cubicBezTo>
                  <a:pt x="125" y="217"/>
                  <a:pt x="125" y="217"/>
                  <a:pt x="125" y="217"/>
                </a:cubicBezTo>
                <a:cubicBezTo>
                  <a:pt x="130" y="217"/>
                  <a:pt x="134" y="213"/>
                  <a:pt x="134" y="208"/>
                </a:cubicBezTo>
                <a:cubicBezTo>
                  <a:pt x="134" y="187"/>
                  <a:pt x="134" y="187"/>
                  <a:pt x="134" y="187"/>
                </a:cubicBezTo>
                <a:cubicBezTo>
                  <a:pt x="136" y="187"/>
                  <a:pt x="138" y="186"/>
                  <a:pt x="140" y="185"/>
                </a:cubicBezTo>
                <a:cubicBezTo>
                  <a:pt x="142" y="184"/>
                  <a:pt x="144" y="183"/>
                  <a:pt x="146" y="182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5" y="200"/>
                  <a:pt x="170" y="200"/>
                  <a:pt x="174" y="197"/>
                </a:cubicBezTo>
                <a:cubicBezTo>
                  <a:pt x="197" y="174"/>
                  <a:pt x="197" y="174"/>
                  <a:pt x="197" y="174"/>
                </a:cubicBezTo>
                <a:cubicBezTo>
                  <a:pt x="197" y="173"/>
                  <a:pt x="197" y="173"/>
                  <a:pt x="197" y="173"/>
                </a:cubicBezTo>
                <a:cubicBezTo>
                  <a:pt x="201" y="170"/>
                  <a:pt x="201" y="164"/>
                  <a:pt x="197" y="161"/>
                </a:cubicBezTo>
                <a:cubicBezTo>
                  <a:pt x="182" y="146"/>
                  <a:pt x="182" y="146"/>
                  <a:pt x="182" y="146"/>
                </a:cubicBezTo>
                <a:cubicBezTo>
                  <a:pt x="183" y="144"/>
                  <a:pt x="184" y="142"/>
                  <a:pt x="185" y="140"/>
                </a:cubicBezTo>
                <a:cubicBezTo>
                  <a:pt x="186" y="138"/>
                  <a:pt x="187" y="136"/>
                  <a:pt x="187" y="134"/>
                </a:cubicBezTo>
                <a:cubicBezTo>
                  <a:pt x="208" y="134"/>
                  <a:pt x="208" y="134"/>
                  <a:pt x="208" y="134"/>
                </a:cubicBezTo>
                <a:cubicBezTo>
                  <a:pt x="213" y="134"/>
                  <a:pt x="217" y="130"/>
                  <a:pt x="217" y="125"/>
                </a:cubicBezTo>
                <a:cubicBezTo>
                  <a:pt x="217" y="93"/>
                  <a:pt x="217" y="93"/>
                  <a:pt x="217" y="93"/>
                </a:cubicBezTo>
                <a:cubicBezTo>
                  <a:pt x="217" y="92"/>
                  <a:pt x="217" y="92"/>
                  <a:pt x="217" y="92"/>
                </a:cubicBezTo>
                <a:cubicBezTo>
                  <a:pt x="217" y="87"/>
                  <a:pt x="213" y="83"/>
                  <a:pt x="208" y="83"/>
                </a:cubicBezTo>
                <a:close/>
                <a:moveTo>
                  <a:pt x="200" y="116"/>
                </a:moveTo>
                <a:cubicBezTo>
                  <a:pt x="200" y="116"/>
                  <a:pt x="200" y="116"/>
                  <a:pt x="200" y="116"/>
                </a:cubicBezTo>
                <a:cubicBezTo>
                  <a:pt x="181" y="116"/>
                  <a:pt x="181" y="116"/>
                  <a:pt x="181" y="116"/>
                </a:cubicBezTo>
                <a:cubicBezTo>
                  <a:pt x="176" y="116"/>
                  <a:pt x="173" y="120"/>
                  <a:pt x="172" y="124"/>
                </a:cubicBezTo>
                <a:cubicBezTo>
                  <a:pt x="171" y="127"/>
                  <a:pt x="170" y="130"/>
                  <a:pt x="169" y="133"/>
                </a:cubicBezTo>
                <a:cubicBezTo>
                  <a:pt x="168" y="137"/>
                  <a:pt x="166" y="140"/>
                  <a:pt x="164" y="143"/>
                </a:cubicBezTo>
                <a:cubicBezTo>
                  <a:pt x="162" y="147"/>
                  <a:pt x="162" y="151"/>
                  <a:pt x="165" y="154"/>
                </a:cubicBezTo>
                <a:cubicBezTo>
                  <a:pt x="165" y="154"/>
                  <a:pt x="165" y="154"/>
                  <a:pt x="165" y="154"/>
                </a:cubicBezTo>
                <a:cubicBezTo>
                  <a:pt x="178" y="167"/>
                  <a:pt x="178" y="167"/>
                  <a:pt x="178" y="167"/>
                </a:cubicBezTo>
                <a:cubicBezTo>
                  <a:pt x="167" y="178"/>
                  <a:pt x="167" y="178"/>
                  <a:pt x="167" y="178"/>
                </a:cubicBezTo>
                <a:cubicBezTo>
                  <a:pt x="154" y="165"/>
                  <a:pt x="154" y="165"/>
                  <a:pt x="154" y="165"/>
                </a:cubicBezTo>
                <a:cubicBezTo>
                  <a:pt x="151" y="162"/>
                  <a:pt x="146" y="162"/>
                  <a:pt x="143" y="164"/>
                </a:cubicBezTo>
                <a:cubicBezTo>
                  <a:pt x="140" y="166"/>
                  <a:pt x="137" y="167"/>
                  <a:pt x="134" y="169"/>
                </a:cubicBezTo>
                <a:cubicBezTo>
                  <a:pt x="130" y="170"/>
                  <a:pt x="127" y="171"/>
                  <a:pt x="123" y="172"/>
                </a:cubicBezTo>
                <a:cubicBezTo>
                  <a:pt x="119" y="173"/>
                  <a:pt x="116" y="177"/>
                  <a:pt x="116" y="181"/>
                </a:cubicBezTo>
                <a:cubicBezTo>
                  <a:pt x="116" y="199"/>
                  <a:pt x="116" y="199"/>
                  <a:pt x="116" y="199"/>
                </a:cubicBezTo>
                <a:cubicBezTo>
                  <a:pt x="101" y="199"/>
                  <a:pt x="101" y="199"/>
                  <a:pt x="101" y="199"/>
                </a:cubicBezTo>
                <a:cubicBezTo>
                  <a:pt x="101" y="181"/>
                  <a:pt x="101" y="181"/>
                  <a:pt x="101" y="181"/>
                </a:cubicBezTo>
                <a:cubicBezTo>
                  <a:pt x="101" y="176"/>
                  <a:pt x="98" y="173"/>
                  <a:pt x="93" y="172"/>
                </a:cubicBezTo>
                <a:cubicBezTo>
                  <a:pt x="90" y="171"/>
                  <a:pt x="87" y="170"/>
                  <a:pt x="84" y="169"/>
                </a:cubicBezTo>
                <a:cubicBezTo>
                  <a:pt x="83" y="168"/>
                  <a:pt x="83" y="168"/>
                  <a:pt x="83" y="168"/>
                </a:cubicBezTo>
                <a:cubicBezTo>
                  <a:pt x="80" y="167"/>
                  <a:pt x="77" y="166"/>
                  <a:pt x="74" y="164"/>
                </a:cubicBezTo>
                <a:cubicBezTo>
                  <a:pt x="71" y="162"/>
                  <a:pt x="66" y="162"/>
                  <a:pt x="63" y="165"/>
                </a:cubicBezTo>
                <a:cubicBezTo>
                  <a:pt x="63" y="165"/>
                  <a:pt x="63" y="165"/>
                  <a:pt x="63" y="165"/>
                </a:cubicBezTo>
                <a:cubicBezTo>
                  <a:pt x="50" y="178"/>
                  <a:pt x="50" y="178"/>
                  <a:pt x="50" y="178"/>
                </a:cubicBezTo>
                <a:cubicBezTo>
                  <a:pt x="39" y="167"/>
                  <a:pt x="39" y="167"/>
                  <a:pt x="39" y="167"/>
                </a:cubicBezTo>
                <a:cubicBezTo>
                  <a:pt x="52" y="154"/>
                  <a:pt x="52" y="154"/>
                  <a:pt x="52" y="154"/>
                </a:cubicBezTo>
                <a:cubicBezTo>
                  <a:pt x="55" y="151"/>
                  <a:pt x="55" y="146"/>
                  <a:pt x="53" y="143"/>
                </a:cubicBezTo>
                <a:cubicBezTo>
                  <a:pt x="51" y="140"/>
                  <a:pt x="50" y="137"/>
                  <a:pt x="48" y="133"/>
                </a:cubicBezTo>
                <a:cubicBezTo>
                  <a:pt x="48" y="133"/>
                  <a:pt x="48" y="133"/>
                  <a:pt x="48" y="133"/>
                </a:cubicBezTo>
                <a:cubicBezTo>
                  <a:pt x="47" y="130"/>
                  <a:pt x="46" y="127"/>
                  <a:pt x="45" y="123"/>
                </a:cubicBezTo>
                <a:cubicBezTo>
                  <a:pt x="44" y="119"/>
                  <a:pt x="40" y="116"/>
                  <a:pt x="36" y="116"/>
                </a:cubicBezTo>
                <a:cubicBezTo>
                  <a:pt x="18" y="116"/>
                  <a:pt x="18" y="116"/>
                  <a:pt x="18" y="116"/>
                </a:cubicBezTo>
                <a:cubicBezTo>
                  <a:pt x="18" y="101"/>
                  <a:pt x="18" y="101"/>
                  <a:pt x="18" y="101"/>
                </a:cubicBezTo>
                <a:cubicBezTo>
                  <a:pt x="36" y="101"/>
                  <a:pt x="36" y="101"/>
                  <a:pt x="36" y="101"/>
                </a:cubicBezTo>
                <a:cubicBezTo>
                  <a:pt x="41" y="101"/>
                  <a:pt x="44" y="97"/>
                  <a:pt x="45" y="93"/>
                </a:cubicBezTo>
                <a:cubicBezTo>
                  <a:pt x="46" y="90"/>
                  <a:pt x="47" y="87"/>
                  <a:pt x="48" y="84"/>
                </a:cubicBezTo>
                <a:cubicBezTo>
                  <a:pt x="48" y="83"/>
                  <a:pt x="48" y="83"/>
                  <a:pt x="48" y="83"/>
                </a:cubicBezTo>
                <a:cubicBezTo>
                  <a:pt x="50" y="80"/>
                  <a:pt x="51" y="77"/>
                  <a:pt x="53" y="74"/>
                </a:cubicBezTo>
                <a:cubicBezTo>
                  <a:pt x="55" y="70"/>
                  <a:pt x="55" y="66"/>
                  <a:pt x="52" y="63"/>
                </a:cubicBezTo>
                <a:cubicBezTo>
                  <a:pt x="52" y="63"/>
                  <a:pt x="52" y="63"/>
                  <a:pt x="52" y="63"/>
                </a:cubicBezTo>
                <a:cubicBezTo>
                  <a:pt x="39" y="50"/>
                  <a:pt x="39" y="50"/>
                  <a:pt x="39" y="50"/>
                </a:cubicBezTo>
                <a:cubicBezTo>
                  <a:pt x="50" y="39"/>
                  <a:pt x="50" y="39"/>
                  <a:pt x="50" y="39"/>
                </a:cubicBezTo>
                <a:cubicBezTo>
                  <a:pt x="63" y="52"/>
                  <a:pt x="63" y="52"/>
                  <a:pt x="63" y="52"/>
                </a:cubicBezTo>
                <a:cubicBezTo>
                  <a:pt x="66" y="55"/>
                  <a:pt x="71" y="55"/>
                  <a:pt x="74" y="53"/>
                </a:cubicBezTo>
                <a:cubicBezTo>
                  <a:pt x="77" y="51"/>
                  <a:pt x="80" y="49"/>
                  <a:pt x="84" y="48"/>
                </a:cubicBezTo>
                <a:cubicBezTo>
                  <a:pt x="87" y="47"/>
                  <a:pt x="90" y="46"/>
                  <a:pt x="94" y="45"/>
                </a:cubicBezTo>
                <a:cubicBezTo>
                  <a:pt x="98" y="44"/>
                  <a:pt x="101" y="40"/>
                  <a:pt x="101" y="36"/>
                </a:cubicBezTo>
                <a:cubicBezTo>
                  <a:pt x="101" y="36"/>
                  <a:pt x="101" y="36"/>
                  <a:pt x="101" y="36"/>
                </a:cubicBezTo>
                <a:cubicBezTo>
                  <a:pt x="101" y="18"/>
                  <a:pt x="101" y="18"/>
                  <a:pt x="101" y="18"/>
                </a:cubicBezTo>
                <a:cubicBezTo>
                  <a:pt x="116" y="18"/>
                  <a:pt x="116" y="18"/>
                  <a:pt x="116" y="18"/>
                </a:cubicBezTo>
                <a:cubicBezTo>
                  <a:pt x="116" y="36"/>
                  <a:pt x="116" y="36"/>
                  <a:pt x="116" y="36"/>
                </a:cubicBezTo>
                <a:cubicBezTo>
                  <a:pt x="116" y="41"/>
                  <a:pt x="120" y="44"/>
                  <a:pt x="124" y="45"/>
                </a:cubicBezTo>
                <a:cubicBezTo>
                  <a:pt x="127" y="46"/>
                  <a:pt x="130" y="47"/>
                  <a:pt x="133" y="48"/>
                </a:cubicBezTo>
                <a:cubicBezTo>
                  <a:pt x="137" y="49"/>
                  <a:pt x="140" y="51"/>
                  <a:pt x="143" y="53"/>
                </a:cubicBezTo>
                <a:cubicBezTo>
                  <a:pt x="147" y="55"/>
                  <a:pt x="152" y="55"/>
                  <a:pt x="154" y="51"/>
                </a:cubicBezTo>
                <a:cubicBezTo>
                  <a:pt x="167" y="39"/>
                  <a:pt x="167" y="39"/>
                  <a:pt x="167" y="39"/>
                </a:cubicBezTo>
                <a:cubicBezTo>
                  <a:pt x="178" y="50"/>
                  <a:pt x="178" y="50"/>
                  <a:pt x="178" y="50"/>
                </a:cubicBezTo>
                <a:cubicBezTo>
                  <a:pt x="165" y="63"/>
                  <a:pt x="165" y="63"/>
                  <a:pt x="165" y="63"/>
                </a:cubicBezTo>
                <a:cubicBezTo>
                  <a:pt x="162" y="66"/>
                  <a:pt x="162" y="71"/>
                  <a:pt x="164" y="74"/>
                </a:cubicBezTo>
                <a:cubicBezTo>
                  <a:pt x="166" y="77"/>
                  <a:pt x="168" y="80"/>
                  <a:pt x="169" y="84"/>
                </a:cubicBezTo>
                <a:cubicBezTo>
                  <a:pt x="169" y="84"/>
                  <a:pt x="169" y="84"/>
                  <a:pt x="169" y="84"/>
                </a:cubicBezTo>
                <a:cubicBezTo>
                  <a:pt x="170" y="87"/>
                  <a:pt x="171" y="90"/>
                  <a:pt x="172" y="94"/>
                </a:cubicBezTo>
                <a:cubicBezTo>
                  <a:pt x="173" y="98"/>
                  <a:pt x="177" y="101"/>
                  <a:pt x="181" y="101"/>
                </a:cubicBezTo>
                <a:cubicBezTo>
                  <a:pt x="181" y="101"/>
                  <a:pt x="181" y="101"/>
                  <a:pt x="181" y="101"/>
                </a:cubicBezTo>
                <a:cubicBezTo>
                  <a:pt x="200" y="101"/>
                  <a:pt x="200" y="101"/>
                  <a:pt x="200" y="101"/>
                </a:cubicBezTo>
                <a:cubicBezTo>
                  <a:pt x="200" y="116"/>
                  <a:pt x="200" y="116"/>
                  <a:pt x="200" y="116"/>
                </a:cubicBezTo>
                <a:close/>
                <a:moveTo>
                  <a:pt x="109" y="71"/>
                </a:moveTo>
                <a:cubicBezTo>
                  <a:pt x="109" y="71"/>
                  <a:pt x="109" y="71"/>
                  <a:pt x="109" y="71"/>
                </a:cubicBezTo>
                <a:cubicBezTo>
                  <a:pt x="98" y="71"/>
                  <a:pt x="89" y="75"/>
                  <a:pt x="82" y="82"/>
                </a:cubicBezTo>
                <a:cubicBezTo>
                  <a:pt x="76" y="89"/>
                  <a:pt x="71" y="98"/>
                  <a:pt x="71" y="108"/>
                </a:cubicBezTo>
                <a:cubicBezTo>
                  <a:pt x="71" y="119"/>
                  <a:pt x="76" y="128"/>
                  <a:pt x="82" y="135"/>
                </a:cubicBezTo>
                <a:cubicBezTo>
                  <a:pt x="89" y="141"/>
                  <a:pt x="98" y="146"/>
                  <a:pt x="109" y="146"/>
                </a:cubicBezTo>
                <a:cubicBezTo>
                  <a:pt x="119" y="146"/>
                  <a:pt x="128" y="141"/>
                  <a:pt x="135" y="135"/>
                </a:cubicBezTo>
                <a:cubicBezTo>
                  <a:pt x="142" y="128"/>
                  <a:pt x="146" y="119"/>
                  <a:pt x="146" y="108"/>
                </a:cubicBezTo>
                <a:cubicBezTo>
                  <a:pt x="146" y="98"/>
                  <a:pt x="142" y="89"/>
                  <a:pt x="135" y="82"/>
                </a:cubicBezTo>
                <a:cubicBezTo>
                  <a:pt x="128" y="75"/>
                  <a:pt x="119" y="71"/>
                  <a:pt x="109" y="71"/>
                </a:cubicBezTo>
                <a:close/>
                <a:moveTo>
                  <a:pt x="127" y="127"/>
                </a:moveTo>
                <a:cubicBezTo>
                  <a:pt x="127" y="127"/>
                  <a:pt x="127" y="127"/>
                  <a:pt x="127" y="127"/>
                </a:cubicBezTo>
                <a:cubicBezTo>
                  <a:pt x="123" y="132"/>
                  <a:pt x="116" y="135"/>
                  <a:pt x="109" y="135"/>
                </a:cubicBezTo>
                <a:cubicBezTo>
                  <a:pt x="101" y="135"/>
                  <a:pt x="95" y="132"/>
                  <a:pt x="90" y="127"/>
                </a:cubicBezTo>
                <a:cubicBezTo>
                  <a:pt x="85" y="122"/>
                  <a:pt x="82" y="116"/>
                  <a:pt x="82" y="108"/>
                </a:cubicBezTo>
                <a:cubicBezTo>
                  <a:pt x="82" y="101"/>
                  <a:pt x="85" y="94"/>
                  <a:pt x="90" y="90"/>
                </a:cubicBezTo>
                <a:cubicBezTo>
                  <a:pt x="95" y="85"/>
                  <a:pt x="101" y="82"/>
                  <a:pt x="109" y="82"/>
                </a:cubicBezTo>
                <a:cubicBezTo>
                  <a:pt x="116" y="82"/>
                  <a:pt x="123" y="85"/>
                  <a:pt x="127" y="90"/>
                </a:cubicBezTo>
                <a:cubicBezTo>
                  <a:pt x="132" y="94"/>
                  <a:pt x="135" y="101"/>
                  <a:pt x="135" y="108"/>
                </a:cubicBezTo>
                <a:cubicBezTo>
                  <a:pt x="135" y="116"/>
                  <a:pt x="132" y="122"/>
                  <a:pt x="127" y="1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>
            <a:normAutofit/>
          </a:bodyPr>
          <a:lstStyle/>
          <a:p>
            <a:endParaRPr lang="zh-CN" altLang="en-US" sz="1700">
              <a:solidFill>
                <a:srgbClr val="FFFFFF"/>
              </a:solidFill>
            </a:endParaRPr>
          </a:p>
        </p:txBody>
      </p:sp>
      <p:sp>
        <p:nvSpPr>
          <p:cNvPr id="34" name="Freeform 32"/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>
            <a:off x="8343617" y="1591409"/>
            <a:ext cx="441196" cy="436912"/>
          </a:xfrm>
          <a:custGeom>
            <a:avLst/>
            <a:gdLst>
              <a:gd name="T0" fmla="*/ 64 w 232"/>
              <a:gd name="T1" fmla="*/ 72 h 230"/>
              <a:gd name="T2" fmla="*/ 64 w 232"/>
              <a:gd name="T3" fmla="*/ 157 h 230"/>
              <a:gd name="T4" fmla="*/ 64 w 232"/>
              <a:gd name="T5" fmla="*/ 157 h 230"/>
              <a:gd name="T6" fmla="*/ 123 w 232"/>
              <a:gd name="T7" fmla="*/ 202 h 230"/>
              <a:gd name="T8" fmla="*/ 123 w 232"/>
              <a:gd name="T9" fmla="*/ 164 h 230"/>
              <a:gd name="T10" fmla="*/ 123 w 232"/>
              <a:gd name="T11" fmla="*/ 65 h 230"/>
              <a:gd name="T12" fmla="*/ 123 w 232"/>
              <a:gd name="T13" fmla="*/ 26 h 230"/>
              <a:gd name="T14" fmla="*/ 64 w 232"/>
              <a:gd name="T15" fmla="*/ 72 h 230"/>
              <a:gd name="T16" fmla="*/ 64 w 232"/>
              <a:gd name="T17" fmla="*/ 72 h 230"/>
              <a:gd name="T18" fmla="*/ 171 w 232"/>
              <a:gd name="T19" fmla="*/ 38 h 230"/>
              <a:gd name="T20" fmla="*/ 171 w 232"/>
              <a:gd name="T21" fmla="*/ 38 h 230"/>
              <a:gd name="T22" fmla="*/ 168 w 232"/>
              <a:gd name="T23" fmla="*/ 26 h 230"/>
              <a:gd name="T24" fmla="*/ 180 w 232"/>
              <a:gd name="T25" fmla="*/ 23 h 230"/>
              <a:gd name="T26" fmla="*/ 218 w 232"/>
              <a:gd name="T27" fmla="*/ 62 h 230"/>
              <a:gd name="T28" fmla="*/ 232 w 232"/>
              <a:gd name="T29" fmla="*/ 114 h 230"/>
              <a:gd name="T30" fmla="*/ 218 w 232"/>
              <a:gd name="T31" fmla="*/ 167 h 230"/>
              <a:gd name="T32" fmla="*/ 180 w 232"/>
              <a:gd name="T33" fmla="*/ 206 h 230"/>
              <a:gd name="T34" fmla="*/ 168 w 232"/>
              <a:gd name="T35" fmla="*/ 203 h 230"/>
              <a:gd name="T36" fmla="*/ 171 w 232"/>
              <a:gd name="T37" fmla="*/ 191 h 230"/>
              <a:gd name="T38" fmla="*/ 203 w 232"/>
              <a:gd name="T39" fmla="*/ 158 h 230"/>
              <a:gd name="T40" fmla="*/ 214 w 232"/>
              <a:gd name="T41" fmla="*/ 114 h 230"/>
              <a:gd name="T42" fmla="*/ 203 w 232"/>
              <a:gd name="T43" fmla="*/ 71 h 230"/>
              <a:gd name="T44" fmla="*/ 171 w 232"/>
              <a:gd name="T45" fmla="*/ 38 h 230"/>
              <a:gd name="T46" fmla="*/ 53 w 232"/>
              <a:gd name="T47" fmla="*/ 74 h 230"/>
              <a:gd name="T48" fmla="*/ 53 w 232"/>
              <a:gd name="T49" fmla="*/ 74 h 230"/>
              <a:gd name="T50" fmla="*/ 17 w 232"/>
              <a:gd name="T51" fmla="*/ 74 h 230"/>
              <a:gd name="T52" fmla="*/ 17 w 232"/>
              <a:gd name="T53" fmla="*/ 155 h 230"/>
              <a:gd name="T54" fmla="*/ 53 w 232"/>
              <a:gd name="T55" fmla="*/ 155 h 230"/>
              <a:gd name="T56" fmla="*/ 53 w 232"/>
              <a:gd name="T57" fmla="*/ 74 h 230"/>
              <a:gd name="T58" fmla="*/ 56 w 232"/>
              <a:gd name="T59" fmla="*/ 56 h 230"/>
              <a:gd name="T60" fmla="*/ 56 w 232"/>
              <a:gd name="T61" fmla="*/ 56 h 230"/>
              <a:gd name="T62" fmla="*/ 127 w 232"/>
              <a:gd name="T63" fmla="*/ 2 h 230"/>
              <a:gd name="T64" fmla="*/ 132 w 232"/>
              <a:gd name="T65" fmla="*/ 0 h 230"/>
              <a:gd name="T66" fmla="*/ 141 w 232"/>
              <a:gd name="T67" fmla="*/ 9 h 230"/>
              <a:gd name="T68" fmla="*/ 141 w 232"/>
              <a:gd name="T69" fmla="*/ 65 h 230"/>
              <a:gd name="T70" fmla="*/ 141 w 232"/>
              <a:gd name="T71" fmla="*/ 67 h 230"/>
              <a:gd name="T72" fmla="*/ 162 w 232"/>
              <a:gd name="T73" fmla="*/ 83 h 230"/>
              <a:gd name="T74" fmla="*/ 173 w 232"/>
              <a:gd name="T75" fmla="*/ 114 h 230"/>
              <a:gd name="T76" fmla="*/ 162 w 232"/>
              <a:gd name="T77" fmla="*/ 146 h 230"/>
              <a:gd name="T78" fmla="*/ 141 w 232"/>
              <a:gd name="T79" fmla="*/ 162 h 230"/>
              <a:gd name="T80" fmla="*/ 141 w 232"/>
              <a:gd name="T81" fmla="*/ 164 h 230"/>
              <a:gd name="T82" fmla="*/ 141 w 232"/>
              <a:gd name="T83" fmla="*/ 220 h 230"/>
              <a:gd name="T84" fmla="*/ 139 w 232"/>
              <a:gd name="T85" fmla="*/ 226 h 230"/>
              <a:gd name="T86" fmla="*/ 127 w 232"/>
              <a:gd name="T87" fmla="*/ 227 h 230"/>
              <a:gd name="T88" fmla="*/ 56 w 232"/>
              <a:gd name="T89" fmla="*/ 173 h 230"/>
              <a:gd name="T90" fmla="*/ 9 w 232"/>
              <a:gd name="T91" fmla="*/ 173 h 230"/>
              <a:gd name="T92" fmla="*/ 9 w 232"/>
              <a:gd name="T93" fmla="*/ 173 h 230"/>
              <a:gd name="T94" fmla="*/ 0 w 232"/>
              <a:gd name="T95" fmla="*/ 164 h 230"/>
              <a:gd name="T96" fmla="*/ 0 w 232"/>
              <a:gd name="T97" fmla="*/ 65 h 230"/>
              <a:gd name="T98" fmla="*/ 0 w 232"/>
              <a:gd name="T99" fmla="*/ 65 h 230"/>
              <a:gd name="T100" fmla="*/ 9 w 232"/>
              <a:gd name="T101" fmla="*/ 56 h 230"/>
              <a:gd name="T102" fmla="*/ 56 w 232"/>
              <a:gd name="T103" fmla="*/ 56 h 230"/>
              <a:gd name="T104" fmla="*/ 141 w 232"/>
              <a:gd name="T105" fmla="*/ 79 h 230"/>
              <a:gd name="T106" fmla="*/ 141 w 232"/>
              <a:gd name="T107" fmla="*/ 79 h 230"/>
              <a:gd name="T108" fmla="*/ 141 w 232"/>
              <a:gd name="T109" fmla="*/ 150 h 230"/>
              <a:gd name="T110" fmla="*/ 154 w 232"/>
              <a:gd name="T111" fmla="*/ 140 h 230"/>
              <a:gd name="T112" fmla="*/ 162 w 232"/>
              <a:gd name="T113" fmla="*/ 114 h 230"/>
              <a:gd name="T114" fmla="*/ 154 w 232"/>
              <a:gd name="T115" fmla="*/ 89 h 230"/>
              <a:gd name="T116" fmla="*/ 141 w 232"/>
              <a:gd name="T117" fmla="*/ 79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32" h="230">
                <a:moveTo>
                  <a:pt x="64" y="72"/>
                </a:moveTo>
                <a:cubicBezTo>
                  <a:pt x="64" y="157"/>
                  <a:pt x="64" y="157"/>
                  <a:pt x="64" y="157"/>
                </a:cubicBezTo>
                <a:cubicBezTo>
                  <a:pt x="64" y="157"/>
                  <a:pt x="64" y="157"/>
                  <a:pt x="64" y="157"/>
                </a:cubicBezTo>
                <a:cubicBezTo>
                  <a:pt x="123" y="202"/>
                  <a:pt x="123" y="202"/>
                  <a:pt x="123" y="202"/>
                </a:cubicBezTo>
                <a:cubicBezTo>
                  <a:pt x="123" y="164"/>
                  <a:pt x="123" y="164"/>
                  <a:pt x="123" y="164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26"/>
                  <a:pt x="123" y="26"/>
                  <a:pt x="123" y="26"/>
                </a:cubicBezTo>
                <a:cubicBezTo>
                  <a:pt x="64" y="72"/>
                  <a:pt x="64" y="72"/>
                  <a:pt x="64" y="72"/>
                </a:cubicBezTo>
                <a:cubicBezTo>
                  <a:pt x="64" y="72"/>
                  <a:pt x="64" y="72"/>
                  <a:pt x="64" y="72"/>
                </a:cubicBezTo>
                <a:close/>
                <a:moveTo>
                  <a:pt x="171" y="38"/>
                </a:moveTo>
                <a:cubicBezTo>
                  <a:pt x="171" y="38"/>
                  <a:pt x="171" y="38"/>
                  <a:pt x="171" y="38"/>
                </a:cubicBezTo>
                <a:cubicBezTo>
                  <a:pt x="167" y="36"/>
                  <a:pt x="165" y="30"/>
                  <a:pt x="168" y="26"/>
                </a:cubicBezTo>
                <a:cubicBezTo>
                  <a:pt x="170" y="22"/>
                  <a:pt x="176" y="21"/>
                  <a:pt x="180" y="23"/>
                </a:cubicBezTo>
                <a:cubicBezTo>
                  <a:pt x="196" y="33"/>
                  <a:pt x="209" y="46"/>
                  <a:pt x="218" y="62"/>
                </a:cubicBezTo>
                <a:cubicBezTo>
                  <a:pt x="227" y="77"/>
                  <a:pt x="232" y="95"/>
                  <a:pt x="232" y="114"/>
                </a:cubicBezTo>
                <a:cubicBezTo>
                  <a:pt x="232" y="133"/>
                  <a:pt x="227" y="151"/>
                  <a:pt x="218" y="167"/>
                </a:cubicBezTo>
                <a:cubicBezTo>
                  <a:pt x="209" y="183"/>
                  <a:pt x="196" y="196"/>
                  <a:pt x="180" y="206"/>
                </a:cubicBezTo>
                <a:cubicBezTo>
                  <a:pt x="176" y="208"/>
                  <a:pt x="170" y="207"/>
                  <a:pt x="168" y="203"/>
                </a:cubicBezTo>
                <a:cubicBezTo>
                  <a:pt x="165" y="199"/>
                  <a:pt x="167" y="193"/>
                  <a:pt x="171" y="191"/>
                </a:cubicBezTo>
                <a:cubicBezTo>
                  <a:pt x="184" y="183"/>
                  <a:pt x="195" y="172"/>
                  <a:pt x="203" y="158"/>
                </a:cubicBezTo>
                <a:cubicBezTo>
                  <a:pt x="210" y="145"/>
                  <a:pt x="214" y="130"/>
                  <a:pt x="214" y="114"/>
                </a:cubicBezTo>
                <a:cubicBezTo>
                  <a:pt x="214" y="98"/>
                  <a:pt x="210" y="84"/>
                  <a:pt x="203" y="71"/>
                </a:cubicBezTo>
                <a:cubicBezTo>
                  <a:pt x="195" y="57"/>
                  <a:pt x="184" y="46"/>
                  <a:pt x="171" y="38"/>
                </a:cubicBezTo>
                <a:close/>
                <a:moveTo>
                  <a:pt x="53" y="74"/>
                </a:moveTo>
                <a:cubicBezTo>
                  <a:pt x="53" y="74"/>
                  <a:pt x="53" y="74"/>
                  <a:pt x="53" y="74"/>
                </a:cubicBezTo>
                <a:cubicBezTo>
                  <a:pt x="17" y="74"/>
                  <a:pt x="17" y="74"/>
                  <a:pt x="17" y="74"/>
                </a:cubicBezTo>
                <a:cubicBezTo>
                  <a:pt x="17" y="155"/>
                  <a:pt x="17" y="155"/>
                  <a:pt x="17" y="155"/>
                </a:cubicBezTo>
                <a:cubicBezTo>
                  <a:pt x="53" y="155"/>
                  <a:pt x="53" y="155"/>
                  <a:pt x="53" y="155"/>
                </a:cubicBezTo>
                <a:cubicBezTo>
                  <a:pt x="53" y="74"/>
                  <a:pt x="53" y="74"/>
                  <a:pt x="53" y="74"/>
                </a:cubicBezTo>
                <a:close/>
                <a:moveTo>
                  <a:pt x="56" y="56"/>
                </a:moveTo>
                <a:cubicBezTo>
                  <a:pt x="56" y="56"/>
                  <a:pt x="56" y="56"/>
                  <a:pt x="56" y="56"/>
                </a:cubicBezTo>
                <a:cubicBezTo>
                  <a:pt x="127" y="2"/>
                  <a:pt x="127" y="2"/>
                  <a:pt x="127" y="2"/>
                </a:cubicBezTo>
                <a:cubicBezTo>
                  <a:pt x="128" y="1"/>
                  <a:pt x="130" y="0"/>
                  <a:pt x="132" y="0"/>
                </a:cubicBezTo>
                <a:cubicBezTo>
                  <a:pt x="137" y="0"/>
                  <a:pt x="141" y="4"/>
                  <a:pt x="141" y="9"/>
                </a:cubicBezTo>
                <a:cubicBezTo>
                  <a:pt x="141" y="65"/>
                  <a:pt x="141" y="65"/>
                  <a:pt x="141" y="65"/>
                </a:cubicBezTo>
                <a:cubicBezTo>
                  <a:pt x="141" y="67"/>
                  <a:pt x="141" y="67"/>
                  <a:pt x="141" y="67"/>
                </a:cubicBezTo>
                <a:cubicBezTo>
                  <a:pt x="149" y="71"/>
                  <a:pt x="156" y="76"/>
                  <a:pt x="162" y="83"/>
                </a:cubicBezTo>
                <a:cubicBezTo>
                  <a:pt x="169" y="92"/>
                  <a:pt x="173" y="103"/>
                  <a:pt x="173" y="114"/>
                </a:cubicBezTo>
                <a:cubicBezTo>
                  <a:pt x="173" y="126"/>
                  <a:pt x="169" y="137"/>
                  <a:pt x="162" y="146"/>
                </a:cubicBezTo>
                <a:cubicBezTo>
                  <a:pt x="157" y="153"/>
                  <a:pt x="149" y="158"/>
                  <a:pt x="141" y="162"/>
                </a:cubicBezTo>
                <a:cubicBezTo>
                  <a:pt x="141" y="164"/>
                  <a:pt x="141" y="164"/>
                  <a:pt x="141" y="164"/>
                </a:cubicBezTo>
                <a:cubicBezTo>
                  <a:pt x="141" y="220"/>
                  <a:pt x="141" y="220"/>
                  <a:pt x="141" y="220"/>
                </a:cubicBezTo>
                <a:cubicBezTo>
                  <a:pt x="141" y="222"/>
                  <a:pt x="141" y="224"/>
                  <a:pt x="139" y="226"/>
                </a:cubicBezTo>
                <a:cubicBezTo>
                  <a:pt x="136" y="230"/>
                  <a:pt x="131" y="230"/>
                  <a:pt x="127" y="227"/>
                </a:cubicBezTo>
                <a:cubicBezTo>
                  <a:pt x="56" y="173"/>
                  <a:pt x="56" y="173"/>
                  <a:pt x="56" y="173"/>
                </a:cubicBezTo>
                <a:cubicBezTo>
                  <a:pt x="9" y="173"/>
                  <a:pt x="9" y="173"/>
                  <a:pt x="9" y="173"/>
                </a:cubicBezTo>
                <a:cubicBezTo>
                  <a:pt x="9" y="173"/>
                  <a:pt x="9" y="173"/>
                  <a:pt x="9" y="173"/>
                </a:cubicBezTo>
                <a:cubicBezTo>
                  <a:pt x="4" y="173"/>
                  <a:pt x="0" y="169"/>
                  <a:pt x="0" y="164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0"/>
                  <a:pt x="4" y="56"/>
                  <a:pt x="9" y="56"/>
                </a:cubicBezTo>
                <a:cubicBezTo>
                  <a:pt x="56" y="56"/>
                  <a:pt x="56" y="56"/>
                  <a:pt x="56" y="56"/>
                </a:cubicBezTo>
                <a:close/>
                <a:moveTo>
                  <a:pt x="141" y="79"/>
                </a:moveTo>
                <a:cubicBezTo>
                  <a:pt x="141" y="79"/>
                  <a:pt x="141" y="79"/>
                  <a:pt x="141" y="79"/>
                </a:cubicBezTo>
                <a:cubicBezTo>
                  <a:pt x="141" y="150"/>
                  <a:pt x="141" y="150"/>
                  <a:pt x="141" y="150"/>
                </a:cubicBezTo>
                <a:cubicBezTo>
                  <a:pt x="146" y="147"/>
                  <a:pt x="150" y="144"/>
                  <a:pt x="154" y="140"/>
                </a:cubicBezTo>
                <a:cubicBezTo>
                  <a:pt x="159" y="133"/>
                  <a:pt x="162" y="124"/>
                  <a:pt x="162" y="114"/>
                </a:cubicBezTo>
                <a:cubicBezTo>
                  <a:pt x="162" y="105"/>
                  <a:pt x="159" y="96"/>
                  <a:pt x="154" y="89"/>
                </a:cubicBezTo>
                <a:cubicBezTo>
                  <a:pt x="150" y="85"/>
                  <a:pt x="146" y="81"/>
                  <a:pt x="141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>
            <a:normAutofit/>
          </a:bodyPr>
          <a:lstStyle/>
          <a:p>
            <a:endParaRPr lang="zh-CN" altLang="en-US" sz="1700">
              <a:solidFill>
                <a:srgbClr val="FFFFFF"/>
              </a:solidFill>
            </a:endParaRPr>
          </a:p>
        </p:txBody>
      </p:sp>
      <p:sp>
        <p:nvSpPr>
          <p:cNvPr id="35" name="Freeform 33"/>
          <p:cNvSpPr>
            <a:spLocks noEditPoints="1"/>
          </p:cNvSpPr>
          <p:nvPr>
            <p:custDataLst>
              <p:tags r:id="rId10"/>
            </p:custDataLst>
          </p:nvPr>
        </p:nvSpPr>
        <p:spPr bwMode="auto">
          <a:xfrm>
            <a:off x="9973471" y="3769545"/>
            <a:ext cx="424062" cy="421921"/>
          </a:xfrm>
          <a:custGeom>
            <a:avLst/>
            <a:gdLst>
              <a:gd name="T0" fmla="*/ 40 w 223"/>
              <a:gd name="T1" fmla="*/ 111 h 222"/>
              <a:gd name="T2" fmla="*/ 23 w 223"/>
              <a:gd name="T3" fmla="*/ 111 h 222"/>
              <a:gd name="T4" fmla="*/ 31 w 223"/>
              <a:gd name="T5" fmla="*/ 42 h 222"/>
              <a:gd name="T6" fmla="*/ 40 w 223"/>
              <a:gd name="T7" fmla="*/ 34 h 222"/>
              <a:gd name="T8" fmla="*/ 23 w 223"/>
              <a:gd name="T9" fmla="*/ 34 h 222"/>
              <a:gd name="T10" fmla="*/ 31 w 223"/>
              <a:gd name="T11" fmla="*/ 197 h 222"/>
              <a:gd name="T12" fmla="*/ 40 w 223"/>
              <a:gd name="T13" fmla="*/ 188 h 222"/>
              <a:gd name="T14" fmla="*/ 23 w 223"/>
              <a:gd name="T15" fmla="*/ 188 h 222"/>
              <a:gd name="T16" fmla="*/ 217 w 223"/>
              <a:gd name="T17" fmla="*/ 77 h 222"/>
              <a:gd name="T18" fmla="*/ 6 w 223"/>
              <a:gd name="T19" fmla="*/ 77 h 222"/>
              <a:gd name="T20" fmla="*/ 0 w 223"/>
              <a:gd name="T21" fmla="*/ 140 h 222"/>
              <a:gd name="T22" fmla="*/ 217 w 223"/>
              <a:gd name="T23" fmla="*/ 145 h 222"/>
              <a:gd name="T24" fmla="*/ 223 w 223"/>
              <a:gd name="T25" fmla="*/ 82 h 222"/>
              <a:gd name="T26" fmla="*/ 212 w 223"/>
              <a:gd name="T27" fmla="*/ 134 h 222"/>
              <a:gd name="T28" fmla="*/ 11 w 223"/>
              <a:gd name="T29" fmla="*/ 134 h 222"/>
              <a:gd name="T30" fmla="*/ 212 w 223"/>
              <a:gd name="T31" fmla="*/ 88 h 222"/>
              <a:gd name="T32" fmla="*/ 217 w 223"/>
              <a:gd name="T33" fmla="*/ 0 h 222"/>
              <a:gd name="T34" fmla="*/ 6 w 223"/>
              <a:gd name="T35" fmla="*/ 0 h 222"/>
              <a:gd name="T36" fmla="*/ 0 w 223"/>
              <a:gd name="T37" fmla="*/ 62 h 222"/>
              <a:gd name="T38" fmla="*/ 217 w 223"/>
              <a:gd name="T39" fmla="*/ 67 h 222"/>
              <a:gd name="T40" fmla="*/ 223 w 223"/>
              <a:gd name="T41" fmla="*/ 5 h 222"/>
              <a:gd name="T42" fmla="*/ 212 w 223"/>
              <a:gd name="T43" fmla="*/ 57 h 222"/>
              <a:gd name="T44" fmla="*/ 11 w 223"/>
              <a:gd name="T45" fmla="*/ 57 h 222"/>
              <a:gd name="T46" fmla="*/ 212 w 223"/>
              <a:gd name="T47" fmla="*/ 10 h 222"/>
              <a:gd name="T48" fmla="*/ 217 w 223"/>
              <a:gd name="T49" fmla="*/ 155 h 222"/>
              <a:gd name="T50" fmla="*/ 6 w 223"/>
              <a:gd name="T51" fmla="*/ 155 h 222"/>
              <a:gd name="T52" fmla="*/ 0 w 223"/>
              <a:gd name="T53" fmla="*/ 217 h 222"/>
              <a:gd name="T54" fmla="*/ 217 w 223"/>
              <a:gd name="T55" fmla="*/ 222 h 222"/>
              <a:gd name="T56" fmla="*/ 223 w 223"/>
              <a:gd name="T57" fmla="*/ 160 h 222"/>
              <a:gd name="T58" fmla="*/ 212 w 223"/>
              <a:gd name="T59" fmla="*/ 212 h 222"/>
              <a:gd name="T60" fmla="*/ 11 w 223"/>
              <a:gd name="T61" fmla="*/ 212 h 222"/>
              <a:gd name="T62" fmla="*/ 212 w 223"/>
              <a:gd name="T63" fmla="*/ 16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222">
                <a:moveTo>
                  <a:pt x="31" y="120"/>
                </a:moveTo>
                <a:cubicBezTo>
                  <a:pt x="36" y="120"/>
                  <a:pt x="40" y="116"/>
                  <a:pt x="40" y="111"/>
                </a:cubicBezTo>
                <a:cubicBezTo>
                  <a:pt x="40" y="106"/>
                  <a:pt x="36" y="102"/>
                  <a:pt x="31" y="102"/>
                </a:cubicBezTo>
                <a:cubicBezTo>
                  <a:pt x="27" y="102"/>
                  <a:pt x="23" y="106"/>
                  <a:pt x="23" y="111"/>
                </a:cubicBezTo>
                <a:cubicBezTo>
                  <a:pt x="23" y="116"/>
                  <a:pt x="27" y="120"/>
                  <a:pt x="31" y="120"/>
                </a:cubicBezTo>
                <a:close/>
                <a:moveTo>
                  <a:pt x="31" y="42"/>
                </a:moveTo>
                <a:cubicBezTo>
                  <a:pt x="31" y="42"/>
                  <a:pt x="31" y="42"/>
                  <a:pt x="31" y="42"/>
                </a:cubicBezTo>
                <a:cubicBezTo>
                  <a:pt x="36" y="42"/>
                  <a:pt x="40" y="38"/>
                  <a:pt x="40" y="34"/>
                </a:cubicBezTo>
                <a:cubicBezTo>
                  <a:pt x="40" y="29"/>
                  <a:pt x="36" y="25"/>
                  <a:pt x="31" y="25"/>
                </a:cubicBezTo>
                <a:cubicBezTo>
                  <a:pt x="27" y="25"/>
                  <a:pt x="23" y="29"/>
                  <a:pt x="23" y="34"/>
                </a:cubicBezTo>
                <a:cubicBezTo>
                  <a:pt x="23" y="38"/>
                  <a:pt x="27" y="42"/>
                  <a:pt x="31" y="42"/>
                </a:cubicBezTo>
                <a:close/>
                <a:moveTo>
                  <a:pt x="31" y="197"/>
                </a:moveTo>
                <a:cubicBezTo>
                  <a:pt x="31" y="197"/>
                  <a:pt x="31" y="197"/>
                  <a:pt x="31" y="197"/>
                </a:cubicBezTo>
                <a:cubicBezTo>
                  <a:pt x="36" y="197"/>
                  <a:pt x="40" y="193"/>
                  <a:pt x="40" y="188"/>
                </a:cubicBezTo>
                <a:cubicBezTo>
                  <a:pt x="40" y="183"/>
                  <a:pt x="36" y="179"/>
                  <a:pt x="31" y="179"/>
                </a:cubicBezTo>
                <a:cubicBezTo>
                  <a:pt x="27" y="179"/>
                  <a:pt x="23" y="183"/>
                  <a:pt x="23" y="188"/>
                </a:cubicBezTo>
                <a:cubicBezTo>
                  <a:pt x="23" y="193"/>
                  <a:pt x="27" y="197"/>
                  <a:pt x="31" y="197"/>
                </a:cubicBezTo>
                <a:close/>
                <a:moveTo>
                  <a:pt x="217" y="77"/>
                </a:moveTo>
                <a:cubicBezTo>
                  <a:pt x="217" y="77"/>
                  <a:pt x="217" y="77"/>
                  <a:pt x="217" y="77"/>
                </a:cubicBezTo>
                <a:cubicBezTo>
                  <a:pt x="6" y="77"/>
                  <a:pt x="6" y="77"/>
                  <a:pt x="6" y="77"/>
                </a:cubicBezTo>
                <a:cubicBezTo>
                  <a:pt x="3" y="77"/>
                  <a:pt x="0" y="80"/>
                  <a:pt x="0" y="82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42"/>
                  <a:pt x="3" y="145"/>
                  <a:pt x="6" y="145"/>
                </a:cubicBezTo>
                <a:cubicBezTo>
                  <a:pt x="217" y="145"/>
                  <a:pt x="217" y="145"/>
                  <a:pt x="217" y="145"/>
                </a:cubicBezTo>
                <a:cubicBezTo>
                  <a:pt x="220" y="145"/>
                  <a:pt x="223" y="142"/>
                  <a:pt x="223" y="140"/>
                </a:cubicBezTo>
                <a:cubicBezTo>
                  <a:pt x="223" y="82"/>
                  <a:pt x="223" y="82"/>
                  <a:pt x="223" y="82"/>
                </a:cubicBezTo>
                <a:cubicBezTo>
                  <a:pt x="223" y="80"/>
                  <a:pt x="220" y="77"/>
                  <a:pt x="217" y="77"/>
                </a:cubicBezTo>
                <a:close/>
                <a:moveTo>
                  <a:pt x="212" y="134"/>
                </a:moveTo>
                <a:cubicBezTo>
                  <a:pt x="212" y="134"/>
                  <a:pt x="212" y="134"/>
                  <a:pt x="212" y="134"/>
                </a:cubicBezTo>
                <a:cubicBezTo>
                  <a:pt x="11" y="134"/>
                  <a:pt x="11" y="134"/>
                  <a:pt x="11" y="134"/>
                </a:cubicBezTo>
                <a:cubicBezTo>
                  <a:pt x="11" y="88"/>
                  <a:pt x="11" y="88"/>
                  <a:pt x="11" y="88"/>
                </a:cubicBezTo>
                <a:cubicBezTo>
                  <a:pt x="212" y="88"/>
                  <a:pt x="212" y="88"/>
                  <a:pt x="212" y="88"/>
                </a:cubicBezTo>
                <a:cubicBezTo>
                  <a:pt x="212" y="134"/>
                  <a:pt x="212" y="134"/>
                  <a:pt x="212" y="134"/>
                </a:cubicBezTo>
                <a:close/>
                <a:moveTo>
                  <a:pt x="217" y="0"/>
                </a:moveTo>
                <a:cubicBezTo>
                  <a:pt x="217" y="0"/>
                  <a:pt x="217" y="0"/>
                  <a:pt x="217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2"/>
                  <a:pt x="0" y="5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5"/>
                  <a:pt x="3" y="67"/>
                  <a:pt x="6" y="67"/>
                </a:cubicBezTo>
                <a:cubicBezTo>
                  <a:pt x="217" y="67"/>
                  <a:pt x="217" y="67"/>
                  <a:pt x="217" y="67"/>
                </a:cubicBezTo>
                <a:cubicBezTo>
                  <a:pt x="220" y="67"/>
                  <a:pt x="223" y="65"/>
                  <a:pt x="223" y="62"/>
                </a:cubicBezTo>
                <a:cubicBezTo>
                  <a:pt x="223" y="5"/>
                  <a:pt x="223" y="5"/>
                  <a:pt x="223" y="5"/>
                </a:cubicBezTo>
                <a:cubicBezTo>
                  <a:pt x="223" y="2"/>
                  <a:pt x="220" y="0"/>
                  <a:pt x="217" y="0"/>
                </a:cubicBezTo>
                <a:close/>
                <a:moveTo>
                  <a:pt x="212" y="57"/>
                </a:moveTo>
                <a:cubicBezTo>
                  <a:pt x="212" y="57"/>
                  <a:pt x="212" y="57"/>
                  <a:pt x="212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11" y="10"/>
                  <a:pt x="11" y="10"/>
                  <a:pt x="11" y="10"/>
                </a:cubicBezTo>
                <a:cubicBezTo>
                  <a:pt x="212" y="10"/>
                  <a:pt x="212" y="10"/>
                  <a:pt x="212" y="10"/>
                </a:cubicBezTo>
                <a:cubicBezTo>
                  <a:pt x="212" y="57"/>
                  <a:pt x="212" y="57"/>
                  <a:pt x="212" y="57"/>
                </a:cubicBezTo>
                <a:close/>
                <a:moveTo>
                  <a:pt x="217" y="155"/>
                </a:moveTo>
                <a:cubicBezTo>
                  <a:pt x="217" y="155"/>
                  <a:pt x="217" y="155"/>
                  <a:pt x="217" y="155"/>
                </a:cubicBezTo>
                <a:cubicBezTo>
                  <a:pt x="6" y="155"/>
                  <a:pt x="6" y="155"/>
                  <a:pt x="6" y="155"/>
                </a:cubicBezTo>
                <a:cubicBezTo>
                  <a:pt x="3" y="155"/>
                  <a:pt x="0" y="157"/>
                  <a:pt x="0" y="160"/>
                </a:cubicBezTo>
                <a:cubicBezTo>
                  <a:pt x="0" y="217"/>
                  <a:pt x="0" y="217"/>
                  <a:pt x="0" y="217"/>
                </a:cubicBezTo>
                <a:cubicBezTo>
                  <a:pt x="0" y="220"/>
                  <a:pt x="3" y="222"/>
                  <a:pt x="6" y="222"/>
                </a:cubicBezTo>
                <a:cubicBezTo>
                  <a:pt x="217" y="222"/>
                  <a:pt x="217" y="222"/>
                  <a:pt x="217" y="222"/>
                </a:cubicBezTo>
                <a:cubicBezTo>
                  <a:pt x="220" y="222"/>
                  <a:pt x="223" y="220"/>
                  <a:pt x="223" y="217"/>
                </a:cubicBezTo>
                <a:cubicBezTo>
                  <a:pt x="223" y="160"/>
                  <a:pt x="223" y="160"/>
                  <a:pt x="223" y="160"/>
                </a:cubicBezTo>
                <a:cubicBezTo>
                  <a:pt x="223" y="157"/>
                  <a:pt x="220" y="155"/>
                  <a:pt x="217" y="155"/>
                </a:cubicBezTo>
                <a:close/>
                <a:moveTo>
                  <a:pt x="212" y="212"/>
                </a:moveTo>
                <a:cubicBezTo>
                  <a:pt x="212" y="212"/>
                  <a:pt x="212" y="212"/>
                  <a:pt x="212" y="212"/>
                </a:cubicBezTo>
                <a:cubicBezTo>
                  <a:pt x="11" y="212"/>
                  <a:pt x="11" y="212"/>
                  <a:pt x="11" y="212"/>
                </a:cubicBezTo>
                <a:cubicBezTo>
                  <a:pt x="11" y="165"/>
                  <a:pt x="11" y="165"/>
                  <a:pt x="11" y="165"/>
                </a:cubicBezTo>
                <a:cubicBezTo>
                  <a:pt x="212" y="165"/>
                  <a:pt x="212" y="165"/>
                  <a:pt x="212" y="165"/>
                </a:cubicBezTo>
                <a:cubicBezTo>
                  <a:pt x="212" y="212"/>
                  <a:pt x="212" y="212"/>
                  <a:pt x="212" y="2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>
            <a:normAutofit/>
          </a:bodyPr>
          <a:lstStyle/>
          <a:p>
            <a:endParaRPr lang="zh-CN" altLang="en-US" sz="1700">
              <a:solidFill>
                <a:srgbClr val="FFFFFF"/>
              </a:solidFill>
            </a:endParaRPr>
          </a:p>
        </p:txBody>
      </p:sp>
      <p:sp>
        <p:nvSpPr>
          <p:cNvPr id="36" name="Freeform 34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5959873" y="3538240"/>
            <a:ext cx="533291" cy="346960"/>
          </a:xfrm>
          <a:custGeom>
            <a:avLst/>
            <a:gdLst>
              <a:gd name="T0" fmla="*/ 35 w 281"/>
              <a:gd name="T1" fmla="*/ 0 h 183"/>
              <a:gd name="T2" fmla="*/ 35 w 281"/>
              <a:gd name="T3" fmla="*/ 0 h 183"/>
              <a:gd name="T4" fmla="*/ 246 w 281"/>
              <a:gd name="T5" fmla="*/ 0 h 183"/>
              <a:gd name="T6" fmla="*/ 255 w 281"/>
              <a:gd name="T7" fmla="*/ 8 h 183"/>
              <a:gd name="T8" fmla="*/ 255 w 281"/>
              <a:gd name="T9" fmla="*/ 9 h 183"/>
              <a:gd name="T10" fmla="*/ 255 w 281"/>
              <a:gd name="T11" fmla="*/ 149 h 183"/>
              <a:gd name="T12" fmla="*/ 246 w 281"/>
              <a:gd name="T13" fmla="*/ 157 h 183"/>
              <a:gd name="T14" fmla="*/ 246 w 281"/>
              <a:gd name="T15" fmla="*/ 157 h 183"/>
              <a:gd name="T16" fmla="*/ 35 w 281"/>
              <a:gd name="T17" fmla="*/ 157 h 183"/>
              <a:gd name="T18" fmla="*/ 26 w 281"/>
              <a:gd name="T19" fmla="*/ 149 h 183"/>
              <a:gd name="T20" fmla="*/ 26 w 281"/>
              <a:gd name="T21" fmla="*/ 148 h 183"/>
              <a:gd name="T22" fmla="*/ 26 w 281"/>
              <a:gd name="T23" fmla="*/ 8 h 183"/>
              <a:gd name="T24" fmla="*/ 35 w 281"/>
              <a:gd name="T25" fmla="*/ 0 h 183"/>
              <a:gd name="T26" fmla="*/ 9 w 281"/>
              <a:gd name="T27" fmla="*/ 183 h 183"/>
              <a:gd name="T28" fmla="*/ 9 w 281"/>
              <a:gd name="T29" fmla="*/ 183 h 183"/>
              <a:gd name="T30" fmla="*/ 0 w 281"/>
              <a:gd name="T31" fmla="*/ 174 h 183"/>
              <a:gd name="T32" fmla="*/ 9 w 281"/>
              <a:gd name="T33" fmla="*/ 165 h 183"/>
              <a:gd name="T34" fmla="*/ 272 w 281"/>
              <a:gd name="T35" fmla="*/ 165 h 183"/>
              <a:gd name="T36" fmla="*/ 281 w 281"/>
              <a:gd name="T37" fmla="*/ 174 h 183"/>
              <a:gd name="T38" fmla="*/ 272 w 281"/>
              <a:gd name="T39" fmla="*/ 183 h 183"/>
              <a:gd name="T40" fmla="*/ 9 w 281"/>
              <a:gd name="T41" fmla="*/ 183 h 183"/>
              <a:gd name="T42" fmla="*/ 238 w 281"/>
              <a:gd name="T43" fmla="*/ 17 h 183"/>
              <a:gd name="T44" fmla="*/ 238 w 281"/>
              <a:gd name="T45" fmla="*/ 17 h 183"/>
              <a:gd name="T46" fmla="*/ 43 w 281"/>
              <a:gd name="T47" fmla="*/ 17 h 183"/>
              <a:gd name="T48" fmla="*/ 43 w 281"/>
              <a:gd name="T49" fmla="*/ 140 h 183"/>
              <a:gd name="T50" fmla="*/ 238 w 281"/>
              <a:gd name="T51" fmla="*/ 140 h 183"/>
              <a:gd name="T52" fmla="*/ 238 w 281"/>
              <a:gd name="T53" fmla="*/ 17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81" h="183">
                <a:moveTo>
                  <a:pt x="35" y="0"/>
                </a:moveTo>
                <a:cubicBezTo>
                  <a:pt x="35" y="0"/>
                  <a:pt x="35" y="0"/>
                  <a:pt x="35" y="0"/>
                </a:cubicBezTo>
                <a:cubicBezTo>
                  <a:pt x="246" y="0"/>
                  <a:pt x="246" y="0"/>
                  <a:pt x="246" y="0"/>
                </a:cubicBezTo>
                <a:cubicBezTo>
                  <a:pt x="251" y="0"/>
                  <a:pt x="255" y="4"/>
                  <a:pt x="255" y="8"/>
                </a:cubicBezTo>
                <a:cubicBezTo>
                  <a:pt x="255" y="9"/>
                  <a:pt x="255" y="9"/>
                  <a:pt x="255" y="9"/>
                </a:cubicBezTo>
                <a:cubicBezTo>
                  <a:pt x="255" y="149"/>
                  <a:pt x="255" y="149"/>
                  <a:pt x="255" y="149"/>
                </a:cubicBezTo>
                <a:cubicBezTo>
                  <a:pt x="255" y="153"/>
                  <a:pt x="251" y="157"/>
                  <a:pt x="246" y="157"/>
                </a:cubicBezTo>
                <a:cubicBezTo>
                  <a:pt x="246" y="157"/>
                  <a:pt x="246" y="157"/>
                  <a:pt x="246" y="157"/>
                </a:cubicBezTo>
                <a:cubicBezTo>
                  <a:pt x="35" y="157"/>
                  <a:pt x="35" y="157"/>
                  <a:pt x="35" y="157"/>
                </a:cubicBezTo>
                <a:cubicBezTo>
                  <a:pt x="30" y="157"/>
                  <a:pt x="26" y="153"/>
                  <a:pt x="26" y="149"/>
                </a:cubicBezTo>
                <a:cubicBezTo>
                  <a:pt x="26" y="148"/>
                  <a:pt x="26" y="148"/>
                  <a:pt x="26" y="14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4"/>
                  <a:pt x="30" y="0"/>
                  <a:pt x="35" y="0"/>
                </a:cubicBezTo>
                <a:close/>
                <a:moveTo>
                  <a:pt x="9" y="183"/>
                </a:moveTo>
                <a:cubicBezTo>
                  <a:pt x="9" y="183"/>
                  <a:pt x="9" y="183"/>
                  <a:pt x="9" y="183"/>
                </a:cubicBezTo>
                <a:cubicBezTo>
                  <a:pt x="4" y="183"/>
                  <a:pt x="0" y="179"/>
                  <a:pt x="0" y="174"/>
                </a:cubicBezTo>
                <a:cubicBezTo>
                  <a:pt x="0" y="169"/>
                  <a:pt x="4" y="165"/>
                  <a:pt x="9" y="165"/>
                </a:cubicBezTo>
                <a:cubicBezTo>
                  <a:pt x="272" y="165"/>
                  <a:pt x="272" y="165"/>
                  <a:pt x="272" y="165"/>
                </a:cubicBezTo>
                <a:cubicBezTo>
                  <a:pt x="277" y="165"/>
                  <a:pt x="281" y="169"/>
                  <a:pt x="281" y="174"/>
                </a:cubicBezTo>
                <a:cubicBezTo>
                  <a:pt x="281" y="179"/>
                  <a:pt x="277" y="183"/>
                  <a:pt x="272" y="183"/>
                </a:cubicBezTo>
                <a:cubicBezTo>
                  <a:pt x="9" y="183"/>
                  <a:pt x="9" y="183"/>
                  <a:pt x="9" y="183"/>
                </a:cubicBezTo>
                <a:close/>
                <a:moveTo>
                  <a:pt x="238" y="17"/>
                </a:moveTo>
                <a:cubicBezTo>
                  <a:pt x="238" y="17"/>
                  <a:pt x="238" y="17"/>
                  <a:pt x="238" y="17"/>
                </a:cubicBezTo>
                <a:cubicBezTo>
                  <a:pt x="43" y="17"/>
                  <a:pt x="43" y="17"/>
                  <a:pt x="43" y="17"/>
                </a:cubicBezTo>
                <a:cubicBezTo>
                  <a:pt x="43" y="140"/>
                  <a:pt x="43" y="140"/>
                  <a:pt x="43" y="140"/>
                </a:cubicBezTo>
                <a:cubicBezTo>
                  <a:pt x="238" y="140"/>
                  <a:pt x="238" y="140"/>
                  <a:pt x="238" y="140"/>
                </a:cubicBezTo>
                <a:cubicBezTo>
                  <a:pt x="238" y="17"/>
                  <a:pt x="238" y="17"/>
                  <a:pt x="238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>
            <a:normAutofit lnSpcReduction="20000"/>
          </a:bodyPr>
          <a:lstStyle/>
          <a:p>
            <a:endParaRPr lang="zh-CN" altLang="en-US" sz="1700">
              <a:solidFill>
                <a:srgbClr val="FFFFFF"/>
              </a:solidFill>
            </a:endParaRPr>
          </a:p>
        </p:txBody>
      </p:sp>
      <p:sp>
        <p:nvSpPr>
          <p:cNvPr id="37" name="Rectangle 35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071243" y="2233928"/>
            <a:ext cx="1263619" cy="26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700" b="1">
                <a:solidFill>
                  <a:srgbClr val="FFFFFF"/>
                </a:solidFill>
              </a:rPr>
              <a:t>掌秒</a:t>
            </a:r>
            <a:endParaRPr lang="zh-CN" altLang="en-US" sz="1700" b="1">
              <a:solidFill>
                <a:srgbClr val="FFFFFF"/>
              </a:solidFill>
            </a:endParaRPr>
          </a:p>
        </p:txBody>
      </p:sp>
      <p:sp>
        <p:nvSpPr>
          <p:cNvPr id="38" name="Rectangle 36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630047" y="4047970"/>
            <a:ext cx="1263619" cy="26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700" b="1">
                <a:solidFill>
                  <a:srgbClr val="FFFFFF"/>
                </a:solidFill>
              </a:rPr>
              <a:t>品秒</a:t>
            </a:r>
            <a:endParaRPr lang="zh-CN" altLang="en-US" sz="1700" b="1">
              <a:solidFill>
                <a:srgbClr val="FFFFFF"/>
              </a:solidFill>
            </a:endParaRPr>
          </a:p>
        </p:txBody>
      </p:sp>
      <p:sp>
        <p:nvSpPr>
          <p:cNvPr id="39" name="Rectangle 37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915271" y="2233928"/>
            <a:ext cx="1263619" cy="26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700" b="1">
                <a:solidFill>
                  <a:srgbClr val="FFFFFF"/>
                </a:solidFill>
              </a:rPr>
              <a:t>联营活动</a:t>
            </a:r>
            <a:endParaRPr lang="zh-CN" altLang="en-US" sz="1700" b="1">
              <a:solidFill>
                <a:srgbClr val="FFFFFF"/>
              </a:solidFill>
            </a:endParaRPr>
          </a:p>
        </p:txBody>
      </p:sp>
      <p:sp>
        <p:nvSpPr>
          <p:cNvPr id="3" name="Rectangle 38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9226008" y="3118461"/>
            <a:ext cx="1263619" cy="26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700" b="1">
                <a:solidFill>
                  <a:srgbClr val="FFFFFF"/>
                </a:solidFill>
              </a:rPr>
              <a:t>种豆得豆</a:t>
            </a:r>
            <a:endParaRPr lang="zh-CN" altLang="en-US" sz="1700" b="1">
              <a:solidFill>
                <a:srgbClr val="FFFFFF"/>
              </a:solidFill>
            </a:endParaRPr>
          </a:p>
        </p:txBody>
      </p:sp>
      <p:sp>
        <p:nvSpPr>
          <p:cNvPr id="41" name="Rectangle 39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564401" y="4300694"/>
            <a:ext cx="1263619" cy="26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700" b="1">
                <a:solidFill>
                  <a:srgbClr val="FFFFFF"/>
                </a:solidFill>
              </a:rPr>
              <a:t>其他活动</a:t>
            </a:r>
            <a:endParaRPr lang="zh-CN" altLang="en-US" sz="1700" b="1">
              <a:solidFill>
                <a:srgbClr val="FFFFFF"/>
              </a:solidFill>
            </a:endParaRPr>
          </a:p>
        </p:txBody>
      </p:sp>
      <p:sp>
        <p:nvSpPr>
          <p:cNvPr id="42" name="Rectangle 40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07332" y="1125007"/>
            <a:ext cx="3887235" cy="523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 lnSpcReduction="10000"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品类秒杀资源位，一般是直接在群里报名即可。</a:t>
            </a: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Line 41"/>
          <p:cNvSpPr>
            <a:spLocks noChangeShapeType="1"/>
          </p:cNvSpPr>
          <p:nvPr>
            <p:custDataLst>
              <p:tags r:id="rId18"/>
            </p:custDataLst>
          </p:nvPr>
        </p:nvSpPr>
        <p:spPr bwMode="auto">
          <a:xfrm>
            <a:off x="707332" y="1728988"/>
            <a:ext cx="3887235" cy="0"/>
          </a:xfrm>
          <a:prstGeom prst="line">
            <a:avLst/>
          </a:prstGeom>
          <a:noFill/>
          <a:ln w="6350">
            <a:solidFill>
              <a:srgbClr val="4D4D4D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FFFF"/>
                  </a:outerShdw>
                </a:effectLst>
              </a14:hiddenEffects>
            </a:ext>
          </a:extLst>
        </p:spPr>
        <p:txBody>
          <a:bodyPr>
            <a:normAutofit fontScale="25000" lnSpcReduction="20000"/>
          </a:bodyPr>
          <a:lstStyle/>
          <a:p>
            <a:endParaRPr lang="zh-CN" altLang="en-US" sz="1700"/>
          </a:p>
        </p:txBody>
      </p:sp>
      <p:sp>
        <p:nvSpPr>
          <p:cNvPr id="53" name="Line 41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>
            <a:off x="707332" y="2660466"/>
            <a:ext cx="3887235" cy="0"/>
          </a:xfrm>
          <a:prstGeom prst="line">
            <a:avLst/>
          </a:prstGeom>
          <a:noFill/>
          <a:ln w="6350">
            <a:solidFill>
              <a:srgbClr val="4D4D4D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FFFF"/>
                  </a:outerShdw>
                </a:effectLst>
              </a14:hiddenEffects>
            </a:ext>
          </a:extLst>
        </p:spPr>
        <p:txBody>
          <a:bodyPr>
            <a:normAutofit fontScale="25000" lnSpcReduction="20000"/>
          </a:bodyPr>
          <a:lstStyle/>
          <a:p>
            <a:endParaRPr lang="zh-CN" altLang="en-US" sz="1700"/>
          </a:p>
        </p:txBody>
      </p:sp>
      <p:sp>
        <p:nvSpPr>
          <p:cNvPr id="55" name="Line 41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>
            <a:off x="707332" y="3591944"/>
            <a:ext cx="3887235" cy="0"/>
          </a:xfrm>
          <a:prstGeom prst="line">
            <a:avLst/>
          </a:prstGeom>
          <a:noFill/>
          <a:ln w="6350">
            <a:solidFill>
              <a:srgbClr val="4D4D4D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FFFF"/>
                  </a:outerShdw>
                </a:effectLst>
              </a14:hiddenEffects>
            </a:ext>
          </a:extLst>
        </p:spPr>
        <p:txBody>
          <a:bodyPr>
            <a:normAutofit fontScale="25000" lnSpcReduction="20000"/>
          </a:bodyPr>
          <a:lstStyle/>
          <a:p>
            <a:endParaRPr lang="zh-CN" altLang="en-US" sz="1700"/>
          </a:p>
        </p:txBody>
      </p:sp>
      <p:sp>
        <p:nvSpPr>
          <p:cNvPr id="57" name="Line 41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>
            <a:off x="707332" y="4523423"/>
            <a:ext cx="3887235" cy="0"/>
          </a:xfrm>
          <a:prstGeom prst="line">
            <a:avLst/>
          </a:prstGeom>
          <a:noFill/>
          <a:ln w="6350">
            <a:solidFill>
              <a:srgbClr val="4D4D4D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FFFF"/>
                  </a:outerShdw>
                </a:effectLst>
              </a14:hiddenEffects>
            </a:ext>
          </a:extLst>
        </p:spPr>
        <p:txBody>
          <a:bodyPr>
            <a:normAutofit fontScale="25000" lnSpcReduction="20000"/>
          </a:bodyPr>
          <a:lstStyle/>
          <a:p>
            <a:endParaRPr lang="zh-CN" altLang="en-US" sz="1700"/>
          </a:p>
        </p:txBody>
      </p:sp>
      <p:sp>
        <p:nvSpPr>
          <p:cNvPr id="59" name="Line 41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707332" y="5454901"/>
            <a:ext cx="3887235" cy="0"/>
          </a:xfrm>
          <a:prstGeom prst="line">
            <a:avLst/>
          </a:prstGeom>
          <a:noFill/>
          <a:ln w="6350">
            <a:solidFill>
              <a:srgbClr val="4D4D4D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FFFF"/>
                  </a:outerShdw>
                </a:effectLst>
              </a14:hiddenEffects>
            </a:ext>
          </a:extLst>
        </p:spPr>
        <p:txBody>
          <a:bodyPr>
            <a:normAutofit fontScale="25000" lnSpcReduction="20000"/>
          </a:bodyPr>
          <a:lstStyle/>
          <a:p>
            <a:endParaRPr lang="zh-CN" altLang="en-US" sz="1700"/>
          </a:p>
        </p:txBody>
      </p:sp>
      <p:sp>
        <p:nvSpPr>
          <p:cNvPr id="45" name="Rectangle 40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707332" y="855163"/>
            <a:ext cx="3887235" cy="26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700" b="1">
                <a:solidFill>
                  <a:srgbClr val="44405E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rPr>
              <a:t>品秒</a:t>
            </a:r>
            <a:endParaRPr lang="zh-CN" altLang="en-US" sz="1700" b="1">
              <a:solidFill>
                <a:srgbClr val="44405E"/>
              </a:solidFill>
              <a:latin typeface="Arial" panose="020B0604020202020204" pitchFamily="34" charset="0"/>
              <a:ea typeface="黑体" panose="02010609060101010101" charset="-122"/>
              <a:cs typeface="+mn-ea"/>
            </a:endParaRPr>
          </a:p>
        </p:txBody>
      </p:sp>
      <p:sp>
        <p:nvSpPr>
          <p:cNvPr id="46" name="Rectangle 40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707332" y="2059290"/>
            <a:ext cx="3887235" cy="523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</a:rPr>
              <a:t>一般是竞拍或者直接定价或者资源置换。</a:t>
            </a:r>
            <a:endParaRPr lang="zh-CN" altLang="en-US" sz="1700">
              <a:solidFill>
                <a:srgbClr val="4D4D4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7" name="Rectangle 40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707332" y="1789446"/>
            <a:ext cx="3887235" cy="26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700" b="1">
                <a:solidFill>
                  <a:srgbClr val="F2AB2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rPr>
              <a:t>掌秒</a:t>
            </a:r>
            <a:endParaRPr lang="zh-CN" altLang="en-US" sz="1700" b="1">
              <a:solidFill>
                <a:srgbClr val="F2AB21"/>
              </a:solidFill>
              <a:latin typeface="Arial" panose="020B0604020202020204" pitchFamily="34" charset="0"/>
              <a:ea typeface="黑体" panose="02010609060101010101" charset="-122"/>
              <a:cs typeface="+mn-ea"/>
            </a:endParaRPr>
          </a:p>
        </p:txBody>
      </p:sp>
      <p:sp>
        <p:nvSpPr>
          <p:cNvPr id="48" name="Rectangle 40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707332" y="2984989"/>
            <a:ext cx="3887235" cy="523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 lnSpcReduction="10000"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</a:rPr>
              <a:t>与其他类目或者其它商家进行联合营销活动</a:t>
            </a:r>
            <a:endParaRPr lang="zh-CN" altLang="en-US"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Rectangle 40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707332" y="2715144"/>
            <a:ext cx="3887235" cy="26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700" b="1">
                <a:solidFill>
                  <a:srgbClr val="44405E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rPr>
              <a:t>联营活动</a:t>
            </a:r>
            <a:endParaRPr lang="zh-CN" altLang="en-US" sz="1700" b="1">
              <a:solidFill>
                <a:srgbClr val="44405E"/>
              </a:solidFill>
              <a:latin typeface="Arial" panose="020B0604020202020204" pitchFamily="34" charset="0"/>
              <a:ea typeface="黑体" panose="02010609060101010101" charset="-122"/>
              <a:cs typeface="+mn-ea"/>
            </a:endParaRPr>
          </a:p>
        </p:txBody>
      </p:sp>
      <p:sp>
        <p:nvSpPr>
          <p:cNvPr id="50" name="Rectangle 40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707332" y="3916466"/>
            <a:ext cx="3887235" cy="523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/>
          <a:p>
            <a:pPr algn="l">
              <a:buClrTx/>
              <a:buSzTx/>
              <a:buFont typeface="Arial" panose="020B0604020202020204" pitchFamily="34" charset="0"/>
              <a:buNone/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</a:rPr>
              <a:t>拉新引流，充值京豆。</a:t>
            </a:r>
            <a:endParaRPr lang="zh-CN" altLang="en-US"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Rectangle 40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707332" y="3646621"/>
            <a:ext cx="3887235" cy="26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700" b="1">
                <a:solidFill>
                  <a:srgbClr val="F2AB2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rPr>
              <a:t>种豆得豆</a:t>
            </a:r>
            <a:endParaRPr lang="zh-CN" altLang="en-US" sz="1700" b="1">
              <a:solidFill>
                <a:srgbClr val="F2AB21"/>
              </a:solidFill>
              <a:latin typeface="Arial" panose="020B0604020202020204" pitchFamily="34" charset="0"/>
              <a:ea typeface="黑体" panose="02010609060101010101" charset="-122"/>
              <a:cs typeface="+mn-ea"/>
            </a:endParaRPr>
          </a:p>
        </p:txBody>
      </p:sp>
      <p:sp>
        <p:nvSpPr>
          <p:cNvPr id="60" name="Rectangle 40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707332" y="4855208"/>
            <a:ext cx="3887235" cy="523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/>
          <a:p>
            <a:pPr algn="l">
              <a:buClrTx/>
              <a:buSzTx/>
              <a:buFont typeface="Arial" panose="020B0604020202020204" pitchFamily="34" charset="0"/>
              <a:buNone/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</a:rPr>
              <a:t>包括但不限于线下展位，首页资源位等</a:t>
            </a:r>
            <a:endParaRPr lang="zh-CN" altLang="en-US" sz="17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Rectangle 40"/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707332" y="4585363"/>
            <a:ext cx="3887235" cy="26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700" b="1">
                <a:solidFill>
                  <a:srgbClr val="44405E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</a:rPr>
              <a:t>其它活动</a:t>
            </a:r>
            <a:endParaRPr lang="zh-CN" altLang="en-US" sz="1700" b="1">
              <a:solidFill>
                <a:srgbClr val="44405E"/>
              </a:solidFill>
              <a:latin typeface="Arial" panose="020B0604020202020204" pitchFamily="34" charset="0"/>
              <a:ea typeface="黑体" panose="02010609060101010101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8395" y="125505"/>
            <a:ext cx="6706728" cy="497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十六</a:t>
            </a:r>
            <a:r>
              <a:rPr lang="en-US" altLang="zh-CN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广告调控</a:t>
            </a:r>
            <a:endParaRPr lang="en-US" altLang="zh-CN" sz="264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4" name="文本占位符 6"/>
          <p:cNvSpPr>
            <a:spLocks noGrp="1"/>
          </p:cNvSpPr>
          <p:nvPr/>
        </p:nvSpPr>
        <p:spPr>
          <a:xfrm>
            <a:off x="208183" y="5834381"/>
            <a:ext cx="5126205" cy="318086"/>
          </a:xfrm>
          <a:prstGeom prst="rect">
            <a:avLst/>
          </a:prstGeom>
        </p:spPr>
        <p:txBody>
          <a:bodyPr anchor="ctr"/>
          <a:lstStyle>
            <a:lvl1pPr marL="0" indent="0" algn="l" defTabSz="1028065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835660" indent="-321310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699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34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讲师：张强  课程名《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爆款打造“二三事”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》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53" name="Shape 1318"/>
          <p:cNvSpPr/>
          <p:nvPr>
            <p:custDataLst>
              <p:tags r:id="rId1"/>
            </p:custDataLst>
          </p:nvPr>
        </p:nvSpPr>
        <p:spPr bwMode="auto">
          <a:xfrm>
            <a:off x="4721562" y="1497471"/>
            <a:ext cx="900024" cy="900024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1F74AD"/>
          </a:solidFill>
          <a:ln>
            <a:noFill/>
          </a:ln>
        </p:spPr>
        <p:txBody>
          <a:bodyPr lIns="0" tIns="0" rIns="0" bIns="0" anchor="ctr"/>
          <a:lstStyle>
            <a:lvl1pPr defTabSz="584200"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1pPr>
            <a:lvl2pPr defTabSz="584200"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2pPr>
            <a:lvl3pPr defTabSz="584200"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3pPr>
            <a:lvl4pPr defTabSz="584200"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4pPr>
            <a:lvl5pPr defTabSz="584200"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5pPr>
            <a:lvl6pPr marL="22847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6pPr>
            <a:lvl7pPr marL="27419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7pPr>
            <a:lvl8pPr marL="31991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8pPr>
            <a:lvl9pPr marL="36563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zh-CN" sz="2270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Lato Light"/>
                <a:sym typeface="Century Gothic" panose="020B0502020202020204" pitchFamily="34" charset="0"/>
              </a:rPr>
              <a:t>01</a:t>
            </a:r>
            <a:endParaRPr lang="en-US" altLang="zh-CN" sz="2270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40" name="Shape 1318"/>
          <p:cNvSpPr/>
          <p:nvPr>
            <p:custDataLst>
              <p:tags r:id="rId2"/>
            </p:custDataLst>
          </p:nvPr>
        </p:nvSpPr>
        <p:spPr bwMode="auto">
          <a:xfrm>
            <a:off x="6734313" y="2151454"/>
            <a:ext cx="900024" cy="900024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3498DB"/>
          </a:solidFill>
          <a:ln>
            <a:noFill/>
          </a:ln>
        </p:spPr>
        <p:txBody>
          <a:bodyPr lIns="0" tIns="0" rIns="0" bIns="0" anchor="ctr"/>
          <a:lstStyle>
            <a:lvl1pPr defTabSz="584200"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1pPr>
            <a:lvl2pPr defTabSz="584200"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2pPr>
            <a:lvl3pPr defTabSz="584200"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3pPr>
            <a:lvl4pPr defTabSz="584200"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4pPr>
            <a:lvl5pPr defTabSz="584200"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5pPr>
            <a:lvl6pPr marL="22847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6pPr>
            <a:lvl7pPr marL="27419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7pPr>
            <a:lvl8pPr marL="31991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8pPr>
            <a:lvl9pPr marL="36563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zh-CN" sz="2270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Lato Light"/>
                <a:sym typeface="Century Gothic" panose="020B0502020202020204" pitchFamily="34" charset="0"/>
              </a:rPr>
              <a:t>02</a:t>
            </a:r>
            <a:endParaRPr lang="en-US" altLang="zh-CN" sz="2270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41" name="Shape 1318"/>
          <p:cNvSpPr/>
          <p:nvPr>
            <p:custDataLst>
              <p:tags r:id="rId3"/>
            </p:custDataLst>
          </p:nvPr>
        </p:nvSpPr>
        <p:spPr bwMode="auto">
          <a:xfrm>
            <a:off x="6734313" y="4267786"/>
            <a:ext cx="900024" cy="900024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1AA3AA"/>
          </a:solidFill>
          <a:ln>
            <a:noFill/>
          </a:ln>
        </p:spPr>
        <p:txBody>
          <a:bodyPr lIns="0" tIns="0" rIns="0" bIns="0" anchor="ctr"/>
          <a:lstStyle>
            <a:lvl1pPr defTabSz="584200"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1pPr>
            <a:lvl2pPr defTabSz="584200"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2pPr>
            <a:lvl3pPr defTabSz="584200"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3pPr>
            <a:lvl4pPr defTabSz="584200"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4pPr>
            <a:lvl5pPr defTabSz="584200"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5pPr>
            <a:lvl6pPr marL="22847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6pPr>
            <a:lvl7pPr marL="27419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7pPr>
            <a:lvl8pPr marL="31991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8pPr>
            <a:lvl9pPr marL="36563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zh-CN" sz="2270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Lato Light"/>
                <a:sym typeface="Century Gothic" panose="020B0502020202020204" pitchFamily="34" charset="0"/>
              </a:rPr>
              <a:t>03</a:t>
            </a:r>
            <a:endParaRPr lang="en-US" altLang="zh-CN" sz="2270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42" name="Shape 1318"/>
          <p:cNvSpPr/>
          <p:nvPr>
            <p:custDataLst>
              <p:tags r:id="rId4"/>
            </p:custDataLst>
          </p:nvPr>
        </p:nvSpPr>
        <p:spPr bwMode="auto">
          <a:xfrm>
            <a:off x="4721562" y="4921769"/>
            <a:ext cx="900024" cy="900024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69A35B"/>
          </a:solidFill>
          <a:ln>
            <a:noFill/>
          </a:ln>
        </p:spPr>
        <p:txBody>
          <a:bodyPr lIns="0" tIns="0" rIns="0" bIns="0" anchor="ctr"/>
          <a:lstStyle>
            <a:lvl1pPr defTabSz="584200"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1pPr>
            <a:lvl2pPr defTabSz="584200"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2pPr>
            <a:lvl3pPr defTabSz="584200"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3pPr>
            <a:lvl4pPr defTabSz="584200"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4pPr>
            <a:lvl5pPr defTabSz="584200"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5pPr>
            <a:lvl6pPr marL="22847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6pPr>
            <a:lvl7pPr marL="27419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7pPr>
            <a:lvl8pPr marL="31991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8pPr>
            <a:lvl9pPr marL="36563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zh-CN" sz="2270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Lato Light"/>
                <a:sym typeface="Century Gothic" panose="020B0502020202020204" pitchFamily="34" charset="0"/>
              </a:rPr>
              <a:t>04</a:t>
            </a:r>
            <a:endParaRPr lang="en-US" altLang="zh-CN" sz="2270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49" name="文本框 48"/>
          <p:cNvSpPr txBox="1"/>
          <p:nvPr>
            <p:custDataLst>
              <p:tags r:id="rId5"/>
            </p:custDataLst>
          </p:nvPr>
        </p:nvSpPr>
        <p:spPr>
          <a:xfrm>
            <a:off x="4737044" y="2697364"/>
            <a:ext cx="1984126" cy="198005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270" b="1" spc="300" smtClean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广告调控</a:t>
            </a:r>
            <a:endParaRPr lang="zh-CN" altLang="en-US" sz="2270" b="1" spc="300" smtClean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>
            <p:custDataLst>
              <p:tags r:id="rId6"/>
            </p:custDataLst>
          </p:nvPr>
        </p:nvSpPr>
        <p:spPr>
          <a:xfrm>
            <a:off x="636899" y="1560771"/>
            <a:ext cx="2607945" cy="379210"/>
          </a:xfrm>
          <a:prstGeom prst="rect">
            <a:avLst/>
          </a:prstGeom>
          <a:noFill/>
        </p:spPr>
        <p:txBody>
          <a:bodyPr wrap="square" lIns="85041" tIns="44221" rIns="85041" bIns="0" anchor="b" anchorCtr="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890" b="1" spc="300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时段调控</a:t>
            </a:r>
            <a:endParaRPr lang="zh-CN" altLang="en-US" sz="1890" b="1" spc="300" smtClean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51" name="文本框 50"/>
          <p:cNvSpPr txBox="1"/>
          <p:nvPr>
            <p:custDataLst>
              <p:tags r:id="rId7"/>
            </p:custDataLst>
          </p:nvPr>
        </p:nvSpPr>
        <p:spPr>
          <a:xfrm>
            <a:off x="636899" y="1966382"/>
            <a:ext cx="2607945" cy="784222"/>
          </a:xfrm>
          <a:prstGeom prst="rect">
            <a:avLst/>
          </a:prstGeom>
          <a:noFill/>
        </p:spPr>
        <p:txBody>
          <a:bodyPr wrap="square" lIns="85041" tIns="0" rIns="85041" bIns="44221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325" spc="150" smtClean="0">
                <a:latin typeface="微软雅黑" panose="020B0503020204020204" charset="-122"/>
                <a:ea typeface="微软雅黑" panose="020B0503020204020204" charset="-122"/>
              </a:rPr>
              <a:t>可以设置时段折扣来控制点击成本，以达到最佳</a:t>
            </a:r>
            <a:r>
              <a:rPr lang="en-US" altLang="zh-CN" sz="1325" spc="150" smtClean="0">
                <a:latin typeface="微软雅黑" panose="020B0503020204020204" charset="-122"/>
                <a:ea typeface="微软雅黑" panose="020B0503020204020204" charset="-122"/>
              </a:rPr>
              <a:t>CPC</a:t>
            </a:r>
            <a:endParaRPr lang="en-US" altLang="zh-CN" sz="1325" spc="15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文本框 51"/>
          <p:cNvSpPr txBox="1"/>
          <p:nvPr>
            <p:custDataLst>
              <p:tags r:id="rId8"/>
            </p:custDataLst>
          </p:nvPr>
        </p:nvSpPr>
        <p:spPr>
          <a:xfrm>
            <a:off x="636899" y="3051741"/>
            <a:ext cx="2607945" cy="379210"/>
          </a:xfrm>
          <a:prstGeom prst="rect">
            <a:avLst/>
          </a:prstGeom>
          <a:noFill/>
        </p:spPr>
        <p:txBody>
          <a:bodyPr wrap="square" lIns="85041" tIns="44221" rIns="85041" bIns="0" anchor="b" anchorCtr="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890" b="1" spc="300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地域调控</a:t>
            </a:r>
            <a:endParaRPr lang="zh-CN" altLang="en-US" sz="1890" b="1" spc="300" smtClean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81" name="文本框 80"/>
          <p:cNvSpPr txBox="1"/>
          <p:nvPr>
            <p:custDataLst>
              <p:tags r:id="rId9"/>
            </p:custDataLst>
          </p:nvPr>
        </p:nvSpPr>
        <p:spPr>
          <a:xfrm>
            <a:off x="548005" y="3457575"/>
            <a:ext cx="2696845" cy="784225"/>
          </a:xfrm>
          <a:prstGeom prst="rect">
            <a:avLst/>
          </a:prstGeom>
          <a:noFill/>
        </p:spPr>
        <p:txBody>
          <a:bodyPr wrap="square" lIns="85041" tIns="0" rIns="85041" bIns="44221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325" spc="150" smtClean="0">
                <a:latin typeface="微软雅黑" panose="020B0503020204020204" charset="-122"/>
                <a:ea typeface="微软雅黑" panose="020B0503020204020204" charset="-122"/>
              </a:rPr>
              <a:t>可以设置重点投放地域来提高产品转化率和关键词点击率</a:t>
            </a:r>
            <a:endParaRPr lang="zh-CN" altLang="en-US" sz="1325" spc="15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2" name="文本框 81"/>
          <p:cNvSpPr txBox="1"/>
          <p:nvPr>
            <p:custDataLst>
              <p:tags r:id="rId10"/>
            </p:custDataLst>
          </p:nvPr>
        </p:nvSpPr>
        <p:spPr>
          <a:xfrm>
            <a:off x="636899" y="4542711"/>
            <a:ext cx="2607945" cy="379210"/>
          </a:xfrm>
          <a:prstGeom prst="rect">
            <a:avLst/>
          </a:prstGeom>
          <a:noFill/>
        </p:spPr>
        <p:txBody>
          <a:bodyPr wrap="square" lIns="85041" tIns="44221" rIns="85041" bIns="0" anchor="b" anchorCtr="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890" b="1" spc="300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关键词出价调控</a:t>
            </a:r>
            <a:endParaRPr lang="zh-CN" altLang="en-US" sz="1890" b="1" spc="300" smtClean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83" name="文本框 82"/>
          <p:cNvSpPr txBox="1"/>
          <p:nvPr>
            <p:custDataLst>
              <p:tags r:id="rId11"/>
            </p:custDataLst>
          </p:nvPr>
        </p:nvSpPr>
        <p:spPr>
          <a:xfrm>
            <a:off x="636899" y="4948322"/>
            <a:ext cx="2607945" cy="784222"/>
          </a:xfrm>
          <a:prstGeom prst="rect">
            <a:avLst/>
          </a:prstGeom>
          <a:noFill/>
        </p:spPr>
        <p:txBody>
          <a:bodyPr wrap="square" lIns="85041" tIns="0" rIns="85041" bIns="44221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325" spc="150" smtClean="0">
                <a:latin typeface="微软雅黑" panose="020B0503020204020204" charset="-122"/>
                <a:ea typeface="微软雅黑" panose="020B0503020204020204" charset="-122"/>
              </a:rPr>
              <a:t>可以根据行业情况和快车权重适当降低关键词出价来达到适宜的</a:t>
            </a:r>
            <a:r>
              <a:rPr lang="en-US" altLang="zh-CN" sz="1325" spc="150" smtClean="0">
                <a:latin typeface="微软雅黑" panose="020B0503020204020204" charset="-122"/>
                <a:ea typeface="微软雅黑" panose="020B0503020204020204" charset="-122"/>
              </a:rPr>
              <a:t>CPC</a:t>
            </a:r>
            <a:endParaRPr lang="en-US" altLang="zh-CN" sz="1325" spc="15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4" name="文本框 83"/>
          <p:cNvSpPr txBox="1"/>
          <p:nvPr>
            <p:custDataLst>
              <p:tags r:id="rId12"/>
            </p:custDataLst>
          </p:nvPr>
        </p:nvSpPr>
        <p:spPr>
          <a:xfrm>
            <a:off x="8277230" y="2006550"/>
            <a:ext cx="2607945" cy="379210"/>
          </a:xfrm>
          <a:prstGeom prst="rect">
            <a:avLst/>
          </a:prstGeom>
          <a:noFill/>
        </p:spPr>
        <p:txBody>
          <a:bodyPr wrap="square" lIns="85041" tIns="44221" rIns="85041" bIns="0" anchor="b" anchorCtr="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890" b="1" spc="300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人群溢价调控</a:t>
            </a:r>
            <a:endParaRPr lang="zh-CN" altLang="en-US" sz="1890" b="1" spc="300" smtClean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85" name="文本框 84"/>
          <p:cNvSpPr txBox="1"/>
          <p:nvPr>
            <p:custDataLst>
              <p:tags r:id="rId13"/>
            </p:custDataLst>
          </p:nvPr>
        </p:nvSpPr>
        <p:spPr>
          <a:xfrm>
            <a:off x="8277230" y="2412161"/>
            <a:ext cx="2607945" cy="784222"/>
          </a:xfrm>
          <a:prstGeom prst="rect">
            <a:avLst/>
          </a:prstGeom>
          <a:noFill/>
        </p:spPr>
        <p:txBody>
          <a:bodyPr wrap="square" lIns="85041" tIns="0" rIns="85041" bIns="44221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325" spc="150" smtClean="0">
                <a:latin typeface="微软雅黑" panose="020B0503020204020204" charset="-122"/>
                <a:ea typeface="微软雅黑" panose="020B0503020204020204" charset="-122"/>
              </a:rPr>
              <a:t>根据数据来对人群进行溢价调控，优胜劣汰</a:t>
            </a:r>
            <a:endParaRPr lang="zh-CN" altLang="en-US" sz="1325" spc="15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6" name="文本框 85"/>
          <p:cNvSpPr txBox="1"/>
          <p:nvPr>
            <p:custDataLst>
              <p:tags r:id="rId14"/>
            </p:custDataLst>
          </p:nvPr>
        </p:nvSpPr>
        <p:spPr>
          <a:xfrm>
            <a:off x="8277230" y="4128301"/>
            <a:ext cx="2607945" cy="379210"/>
          </a:xfrm>
          <a:prstGeom prst="rect">
            <a:avLst/>
          </a:prstGeom>
          <a:noFill/>
        </p:spPr>
        <p:txBody>
          <a:bodyPr wrap="square" lIns="85041" tIns="44221" rIns="85041" bIns="0" anchor="b" anchorCtr="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890" b="1" spc="300" smtClean="0">
                <a:latin typeface="微软雅黑" panose="020B0503020204020204" charset="-122"/>
                <a:ea typeface="微软雅黑" panose="020B0503020204020204" charset="-122"/>
                <a:cs typeface="+mn-ea"/>
              </a:rPr>
              <a:t>推广图调控</a:t>
            </a:r>
            <a:endParaRPr lang="zh-CN" altLang="en-US" sz="1890" b="1" spc="300" smtClean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87" name="文本框 86"/>
          <p:cNvSpPr txBox="1"/>
          <p:nvPr>
            <p:custDataLst>
              <p:tags r:id="rId15"/>
            </p:custDataLst>
          </p:nvPr>
        </p:nvSpPr>
        <p:spPr>
          <a:xfrm>
            <a:off x="8277230" y="4533912"/>
            <a:ext cx="2607945" cy="784222"/>
          </a:xfrm>
          <a:prstGeom prst="rect">
            <a:avLst/>
          </a:prstGeom>
          <a:noFill/>
        </p:spPr>
        <p:txBody>
          <a:bodyPr wrap="square" lIns="85041" tIns="0" rIns="85041" bIns="44221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457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2pPr>
            <a:lvl3pPr marL="914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3pPr>
            <a:lvl4pPr marL="1371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4pPr>
            <a:lvl5pPr marL="18288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5pPr>
            <a:lvl6pPr marL="22860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6pPr>
            <a:lvl7pPr marL="27432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7pPr>
            <a:lvl8pPr marL="32004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8pPr>
            <a:lvl9pPr marL="3657600" algn="l" defTabSz="913765" rtl="0" eaLnBrk="1" latinLnBrk="0" hangingPunct="1">
              <a:defRPr sz="1800" kern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325" spc="150" smtClean="0">
                <a:latin typeface="微软雅黑" panose="020B0503020204020204" charset="-122"/>
                <a:ea typeface="微软雅黑" panose="020B0503020204020204" charset="-122"/>
              </a:rPr>
              <a:t>根据图片点击率高低和时节活动特性来调整暂停启用推广创意图</a:t>
            </a:r>
            <a:endParaRPr lang="zh-CN" altLang="en-US" sz="1325" spc="15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8" name="Shape 1309"/>
          <p:cNvSpPr/>
          <p:nvPr>
            <p:custDataLst>
              <p:tags r:id="rId16"/>
            </p:custDataLst>
          </p:nvPr>
        </p:nvSpPr>
        <p:spPr bwMode="auto">
          <a:xfrm rot="18184189">
            <a:off x="3890248" y="2587966"/>
            <a:ext cx="636017" cy="27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solidFill>
            <a:srgbClr val="9C9088"/>
          </a:solidFill>
          <a:ln w="38100" cap="flat">
            <a:solidFill>
              <a:srgbClr val="E7E6E6">
                <a:lumMod val="50000"/>
              </a:srgbClr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100">
              <a:lnSpc>
                <a:spcPct val="110000"/>
              </a:lnSpc>
              <a:spcBef>
                <a:spcPts val="1500"/>
              </a:spcBef>
            </a:pPr>
            <a:endParaRPr sz="227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89" name="Shape 1310"/>
          <p:cNvSpPr/>
          <p:nvPr>
            <p:custDataLst>
              <p:tags r:id="rId17"/>
            </p:custDataLst>
          </p:nvPr>
        </p:nvSpPr>
        <p:spPr bwMode="auto">
          <a:xfrm rot="14199600">
            <a:off x="3932381" y="4663166"/>
            <a:ext cx="634518" cy="28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solidFill>
            <a:srgbClr val="9C9088"/>
          </a:solidFill>
          <a:ln w="38100" cap="flat">
            <a:solidFill>
              <a:srgbClr val="E7E6E6">
                <a:lumMod val="50000"/>
              </a:srgbClr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100">
              <a:lnSpc>
                <a:spcPct val="110000"/>
              </a:lnSpc>
              <a:spcBef>
                <a:spcPts val="1500"/>
              </a:spcBef>
            </a:pPr>
            <a:endParaRPr sz="227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90" name="Shape 1305"/>
          <p:cNvSpPr/>
          <p:nvPr>
            <p:custDataLst>
              <p:tags r:id="rId18"/>
            </p:custDataLst>
          </p:nvPr>
        </p:nvSpPr>
        <p:spPr bwMode="auto">
          <a:xfrm rot="1034468">
            <a:off x="5947221" y="1952131"/>
            <a:ext cx="634517" cy="28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solidFill>
            <a:srgbClr val="9C9088"/>
          </a:solidFill>
          <a:ln w="38100" cap="flat">
            <a:solidFill>
              <a:srgbClr val="E7E6E6">
                <a:lumMod val="50000"/>
              </a:srgbClr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100">
              <a:lnSpc>
                <a:spcPct val="110000"/>
              </a:lnSpc>
              <a:spcBef>
                <a:spcPts val="15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520" dirty="0">
              <a:solidFill>
                <a:srgbClr val="4D576B"/>
              </a:solidFill>
              <a:latin typeface="微软雅黑" panose="020B0503020204020204" charset="-122"/>
              <a:ea typeface="微软雅黑" panose="020B050302020402020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91" name="Shape 1307"/>
          <p:cNvSpPr/>
          <p:nvPr>
            <p:custDataLst>
              <p:tags r:id="rId19"/>
            </p:custDataLst>
          </p:nvPr>
        </p:nvSpPr>
        <p:spPr bwMode="auto">
          <a:xfrm rot="5400000">
            <a:off x="7112366" y="3604571"/>
            <a:ext cx="634517" cy="28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solidFill>
            <a:srgbClr val="9C9088"/>
          </a:solidFill>
          <a:ln w="38100" cap="flat">
            <a:solidFill>
              <a:srgbClr val="E7E6E6">
                <a:lumMod val="50000"/>
              </a:srgbClr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100">
              <a:lnSpc>
                <a:spcPct val="110000"/>
              </a:lnSpc>
              <a:spcBef>
                <a:spcPts val="1500"/>
              </a:spcBef>
            </a:pPr>
            <a:endParaRPr sz="2270" dirty="0">
              <a:solidFill>
                <a:srgbClr val="4D576B"/>
              </a:solidFill>
              <a:latin typeface="微软雅黑" panose="020B0503020204020204" charset="-122"/>
              <a:ea typeface="微软雅黑" panose="020B050302020402020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92" name="Shape 1308"/>
          <p:cNvSpPr/>
          <p:nvPr>
            <p:custDataLst>
              <p:tags r:id="rId20"/>
            </p:custDataLst>
          </p:nvPr>
        </p:nvSpPr>
        <p:spPr bwMode="auto">
          <a:xfrm rot="9900000">
            <a:off x="6009678" y="5230112"/>
            <a:ext cx="636017" cy="28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solidFill>
            <a:srgbClr val="9C9088"/>
          </a:solidFill>
          <a:ln w="38100" cap="flat">
            <a:solidFill>
              <a:srgbClr val="E7E6E6">
                <a:lumMod val="50000"/>
              </a:srgbClr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100">
              <a:lnSpc>
                <a:spcPct val="110000"/>
              </a:lnSpc>
              <a:spcBef>
                <a:spcPts val="1500"/>
              </a:spcBef>
            </a:pPr>
            <a:endParaRPr sz="2270" dirty="0">
              <a:solidFill>
                <a:srgbClr val="4D576B"/>
              </a:solidFill>
              <a:latin typeface="微软雅黑" panose="020B0503020204020204" charset="-122"/>
              <a:ea typeface="微软雅黑" panose="020B050302020402020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93" name="Shape 1315"/>
          <p:cNvSpPr/>
          <p:nvPr>
            <p:custDataLst>
              <p:tags r:id="rId21"/>
            </p:custDataLst>
          </p:nvPr>
        </p:nvSpPr>
        <p:spPr bwMode="auto">
          <a:xfrm>
            <a:off x="3479582" y="3212478"/>
            <a:ext cx="898524" cy="898525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9BBB59"/>
          </a:solidFill>
          <a:ln>
            <a:noFill/>
          </a:ln>
        </p:spPr>
        <p:txBody>
          <a:bodyPr lIns="0" tIns="0" rIns="0" bIns="0" anchor="ctr"/>
          <a:lstStyle/>
          <a:p>
            <a:pPr algn="ctr" defTabSz="584200"/>
            <a:r>
              <a:rPr lang="en-US" altLang="zh-CN" sz="2270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Lato Light"/>
                <a:sym typeface="Century Gothic" panose="020B0502020202020204" pitchFamily="34" charset="0"/>
              </a:rPr>
              <a:t>05</a:t>
            </a:r>
            <a:endParaRPr lang="zh-CN" altLang="zh-CN" sz="2270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Lato Light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8395" y="125505"/>
            <a:ext cx="6706728" cy="497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十七</a:t>
            </a:r>
            <a:r>
              <a:rPr lang="en-US" altLang="zh-CN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转化率运营</a:t>
            </a:r>
            <a:endParaRPr kumimoji="1" lang="zh-CN" altLang="en-US" sz="264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6" name="文本占位符 6"/>
          <p:cNvSpPr>
            <a:spLocks noGrp="1"/>
          </p:cNvSpPr>
          <p:nvPr/>
        </p:nvSpPr>
        <p:spPr>
          <a:xfrm>
            <a:off x="208183" y="5834381"/>
            <a:ext cx="5126205" cy="318086"/>
          </a:xfrm>
          <a:prstGeom prst="rect">
            <a:avLst/>
          </a:prstGeom>
        </p:spPr>
        <p:txBody>
          <a:bodyPr anchor="ctr"/>
          <a:lstStyle>
            <a:lvl1pPr marL="0" indent="0" algn="l" defTabSz="1028065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835660" indent="-321310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699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34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讲师：张强  课程名《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爆款打造“二三事”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》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77" name="Freeform 37"/>
          <p:cNvSpPr/>
          <p:nvPr>
            <p:custDataLst>
              <p:tags r:id="rId1"/>
            </p:custDataLst>
          </p:nvPr>
        </p:nvSpPr>
        <p:spPr bwMode="auto">
          <a:xfrm>
            <a:off x="2354748" y="3395529"/>
            <a:ext cx="1825307" cy="2272295"/>
          </a:xfrm>
          <a:custGeom>
            <a:avLst/>
            <a:gdLst>
              <a:gd name="connsiteX0" fmla="*/ 868073 w 1563664"/>
              <a:gd name="connsiteY0" fmla="*/ 17 h 1946074"/>
              <a:gd name="connsiteX1" fmla="*/ 923882 w 1563664"/>
              <a:gd name="connsiteY1" fmla="*/ 354374 h 1946074"/>
              <a:gd name="connsiteX2" fmla="*/ 960791 w 1563664"/>
              <a:gd name="connsiteY2" fmla="*/ 651592 h 1946074"/>
              <a:gd name="connsiteX3" fmla="*/ 1084786 w 1563664"/>
              <a:gd name="connsiteY3" fmla="*/ 466728 h 1946074"/>
              <a:gd name="connsiteX4" fmla="*/ 1261033 w 1563664"/>
              <a:gd name="connsiteY4" fmla="*/ 104382 h 1946074"/>
              <a:gd name="connsiteX5" fmla="*/ 1229089 w 1563664"/>
              <a:gd name="connsiteY5" fmla="*/ 447109 h 1946074"/>
              <a:gd name="connsiteX6" fmla="*/ 1161570 w 1563664"/>
              <a:gd name="connsiteY6" fmla="*/ 741293 h 1946074"/>
              <a:gd name="connsiteX7" fmla="*/ 1337223 w 1563664"/>
              <a:gd name="connsiteY7" fmla="*/ 585858 h 1946074"/>
              <a:gd name="connsiteX8" fmla="*/ 1561349 w 1563664"/>
              <a:gd name="connsiteY8" fmla="*/ 369745 h 1946074"/>
              <a:gd name="connsiteX9" fmla="*/ 1441578 w 1563664"/>
              <a:gd name="connsiteY9" fmla="*/ 631366 h 1946074"/>
              <a:gd name="connsiteX10" fmla="*/ 1297868 w 1563664"/>
              <a:gd name="connsiteY10" fmla="*/ 952552 h 1946074"/>
              <a:gd name="connsiteX11" fmla="*/ 1168907 w 1563664"/>
              <a:gd name="connsiteY11" fmla="*/ 1509470 h 1946074"/>
              <a:gd name="connsiteX12" fmla="*/ 1146145 w 1563664"/>
              <a:gd name="connsiteY12" fmla="*/ 1904580 h 1946074"/>
              <a:gd name="connsiteX13" fmla="*/ 1144216 w 1563664"/>
              <a:gd name="connsiteY13" fmla="*/ 1946074 h 1946074"/>
              <a:gd name="connsiteX14" fmla="*/ 700729 w 1563664"/>
              <a:gd name="connsiteY14" fmla="*/ 1946074 h 1946074"/>
              <a:gd name="connsiteX15" fmla="*/ 701016 w 1563664"/>
              <a:gd name="connsiteY15" fmla="*/ 1876164 h 1946074"/>
              <a:gd name="connsiteX16" fmla="*/ 668480 w 1563664"/>
              <a:gd name="connsiteY16" fmla="*/ 1492885 h 1946074"/>
              <a:gd name="connsiteX17" fmla="*/ 458436 w 1563664"/>
              <a:gd name="connsiteY17" fmla="*/ 1275559 h 1946074"/>
              <a:gd name="connsiteX18" fmla="*/ 190064 w 1563664"/>
              <a:gd name="connsiteY18" fmla="*/ 1044681 h 1946074"/>
              <a:gd name="connsiteX19" fmla="*/ 31680 w 1563664"/>
              <a:gd name="connsiteY19" fmla="*/ 985015 h 1946074"/>
              <a:gd name="connsiteX20" fmla="*/ 29827 w 1563664"/>
              <a:gd name="connsiteY20" fmla="*/ 879436 h 1946074"/>
              <a:gd name="connsiteX21" fmla="*/ 295086 w 1563664"/>
              <a:gd name="connsiteY21" fmla="*/ 893594 h 1946074"/>
              <a:gd name="connsiteX22" fmla="*/ 559159 w 1563664"/>
              <a:gd name="connsiteY22" fmla="*/ 939608 h 1946074"/>
              <a:gd name="connsiteX23" fmla="*/ 532774 w 1563664"/>
              <a:gd name="connsiteY23" fmla="*/ 583431 h 1946074"/>
              <a:gd name="connsiteX24" fmla="*/ 443095 w 1563664"/>
              <a:gd name="connsiteY24" fmla="*/ 95786 h 1946074"/>
              <a:gd name="connsiteX25" fmla="*/ 623640 w 1563664"/>
              <a:gd name="connsiteY25" fmla="*/ 338395 h 1946074"/>
              <a:gd name="connsiteX26" fmla="*/ 775947 w 1563664"/>
              <a:gd name="connsiteY26" fmla="*/ 641782 h 1946074"/>
              <a:gd name="connsiteX27" fmla="*/ 777800 w 1563664"/>
              <a:gd name="connsiteY27" fmla="*/ 329799 h 1946074"/>
              <a:gd name="connsiteX28" fmla="*/ 868073 w 1563664"/>
              <a:gd name="connsiteY28" fmla="*/ 17 h 1946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563664" h="1946074">
                <a:moveTo>
                  <a:pt x="868073" y="17"/>
                </a:moveTo>
                <a:cubicBezTo>
                  <a:pt x="912245" y="-1197"/>
                  <a:pt x="918397" y="61402"/>
                  <a:pt x="923882" y="354374"/>
                </a:cubicBezTo>
                <a:cubicBezTo>
                  <a:pt x="927587" y="554609"/>
                  <a:pt x="940483" y="649772"/>
                  <a:pt x="960791" y="651592"/>
                </a:cubicBezTo>
                <a:cubicBezTo>
                  <a:pt x="1009263" y="655334"/>
                  <a:pt x="1038761" y="590813"/>
                  <a:pt x="1084786" y="466728"/>
                </a:cubicBezTo>
                <a:cubicBezTo>
                  <a:pt x="1133925" y="332833"/>
                  <a:pt x="1172020" y="84157"/>
                  <a:pt x="1261033" y="104382"/>
                </a:cubicBezTo>
                <a:cubicBezTo>
                  <a:pt x="1333518" y="120968"/>
                  <a:pt x="1296015" y="219872"/>
                  <a:pt x="1229089" y="447109"/>
                </a:cubicBezTo>
                <a:cubicBezTo>
                  <a:pt x="1188548" y="584644"/>
                  <a:pt x="1136371" y="735731"/>
                  <a:pt x="1161570" y="741293"/>
                </a:cubicBezTo>
                <a:cubicBezTo>
                  <a:pt x="1186769" y="746754"/>
                  <a:pt x="1260440" y="690931"/>
                  <a:pt x="1337223" y="585858"/>
                </a:cubicBezTo>
                <a:cubicBezTo>
                  <a:pt x="1413933" y="480886"/>
                  <a:pt x="1525699" y="284392"/>
                  <a:pt x="1561349" y="369745"/>
                </a:cubicBezTo>
                <a:cubicBezTo>
                  <a:pt x="1579136" y="412118"/>
                  <a:pt x="1490124" y="562598"/>
                  <a:pt x="1441578" y="631366"/>
                </a:cubicBezTo>
                <a:cubicBezTo>
                  <a:pt x="1401704" y="688403"/>
                  <a:pt x="1324327" y="812488"/>
                  <a:pt x="1297868" y="952552"/>
                </a:cubicBezTo>
                <a:cubicBezTo>
                  <a:pt x="1271483" y="1092515"/>
                  <a:pt x="1292384" y="1257760"/>
                  <a:pt x="1168907" y="1509470"/>
                </a:cubicBezTo>
                <a:cubicBezTo>
                  <a:pt x="1168907" y="1509470"/>
                  <a:pt x="1158235" y="1657315"/>
                  <a:pt x="1146145" y="1904580"/>
                </a:cubicBezTo>
                <a:lnTo>
                  <a:pt x="1144216" y="1946074"/>
                </a:lnTo>
                <a:lnTo>
                  <a:pt x="700729" y="1946074"/>
                </a:lnTo>
                <a:lnTo>
                  <a:pt x="701016" y="1876164"/>
                </a:lnTo>
                <a:cubicBezTo>
                  <a:pt x="701016" y="1876164"/>
                  <a:pt x="705315" y="1586227"/>
                  <a:pt x="668480" y="1492885"/>
                </a:cubicBezTo>
                <a:cubicBezTo>
                  <a:pt x="631644" y="1399543"/>
                  <a:pt x="592289" y="1352922"/>
                  <a:pt x="458436" y="1275559"/>
                </a:cubicBezTo>
                <a:cubicBezTo>
                  <a:pt x="323991" y="1198195"/>
                  <a:pt x="279151" y="1102931"/>
                  <a:pt x="190064" y="1044681"/>
                </a:cubicBezTo>
                <a:cubicBezTo>
                  <a:pt x="101645" y="986329"/>
                  <a:pt x="60511" y="973992"/>
                  <a:pt x="31680" y="985015"/>
                </a:cubicBezTo>
                <a:cubicBezTo>
                  <a:pt x="3442" y="996139"/>
                  <a:pt x="-21758" y="937787"/>
                  <a:pt x="29827" y="879436"/>
                </a:cubicBezTo>
                <a:cubicBezTo>
                  <a:pt x="81411" y="821084"/>
                  <a:pt x="185173" y="824826"/>
                  <a:pt x="295086" y="893594"/>
                </a:cubicBezTo>
                <a:cubicBezTo>
                  <a:pt x="404999" y="962362"/>
                  <a:pt x="466441" y="1030523"/>
                  <a:pt x="559159" y="939608"/>
                </a:cubicBezTo>
                <a:cubicBezTo>
                  <a:pt x="626679" y="873267"/>
                  <a:pt x="597848" y="744327"/>
                  <a:pt x="532774" y="583431"/>
                </a:cubicBezTo>
                <a:cubicBezTo>
                  <a:pt x="467627" y="422535"/>
                  <a:pt x="382320" y="160914"/>
                  <a:pt x="443095" y="95786"/>
                </a:cubicBezTo>
                <a:cubicBezTo>
                  <a:pt x="528476" y="4366"/>
                  <a:pt x="567757" y="200253"/>
                  <a:pt x="623640" y="338395"/>
                </a:cubicBezTo>
                <a:cubicBezTo>
                  <a:pt x="679523" y="476537"/>
                  <a:pt x="718804" y="666964"/>
                  <a:pt x="775947" y="641782"/>
                </a:cubicBezTo>
                <a:cubicBezTo>
                  <a:pt x="789436" y="636220"/>
                  <a:pt x="772241" y="480279"/>
                  <a:pt x="777800" y="329799"/>
                </a:cubicBezTo>
                <a:cubicBezTo>
                  <a:pt x="783285" y="178712"/>
                  <a:pt x="763644" y="3759"/>
                  <a:pt x="868073" y="17"/>
                </a:cubicBez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>
            <a:noFill/>
          </a:ln>
        </p:spPr>
        <p:txBody>
          <a:bodyPr vert="horz" wrap="square" lIns="85041" tIns="44221" rIns="85041" bIns="44221">
            <a:normAutofit/>
          </a:bodyPr>
          <a:lstStyle/>
          <a:p>
            <a:endParaRPr lang="en-US" sz="85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8" name="AutoShape 2"/>
          <p:cNvSpPr/>
          <p:nvPr>
            <p:custDataLst>
              <p:tags r:id="rId2"/>
            </p:custDataLst>
          </p:nvPr>
        </p:nvSpPr>
        <p:spPr bwMode="auto">
          <a:xfrm>
            <a:off x="697830" y="2778879"/>
            <a:ext cx="1625506" cy="1513889"/>
          </a:xfrm>
          <a:custGeom>
            <a:avLst/>
            <a:gdLst/>
            <a:ahLst/>
            <a:cxnLst/>
            <a:rect l="0" t="0" r="r" b="b"/>
            <a:pathLst>
              <a:path w="18386" h="19236">
                <a:moveTo>
                  <a:pt x="14685" y="14523"/>
                </a:moveTo>
                <a:cubicBezTo>
                  <a:pt x="14685" y="14523"/>
                  <a:pt x="13428" y="15798"/>
                  <a:pt x="18303" y="19150"/>
                </a:cubicBezTo>
                <a:cubicBezTo>
                  <a:pt x="18303" y="19150"/>
                  <a:pt x="12933" y="19943"/>
                  <a:pt x="9851" y="16727"/>
                </a:cubicBezTo>
                <a:cubicBezTo>
                  <a:pt x="9851" y="16727"/>
                  <a:pt x="3719" y="18522"/>
                  <a:pt x="912" y="12527"/>
                </a:cubicBezTo>
                <a:cubicBezTo>
                  <a:pt x="-1894" y="6533"/>
                  <a:pt x="2364" y="2324"/>
                  <a:pt x="5666" y="1021"/>
                </a:cubicBezTo>
                <a:cubicBezTo>
                  <a:pt x="8967" y="-281"/>
                  <a:pt x="16405" y="-1657"/>
                  <a:pt x="18051" y="5941"/>
                </a:cubicBezTo>
                <a:cubicBezTo>
                  <a:pt x="19706" y="13548"/>
                  <a:pt x="14685" y="14523"/>
                  <a:pt x="14685" y="14523"/>
                </a:cubicBezTo>
                <a:close/>
                <a:moveTo>
                  <a:pt x="14685" y="14523"/>
                </a:moveTo>
              </a:path>
            </a:pathLst>
          </a:custGeom>
          <a:solidFill>
            <a:srgbClr val="1F74AD"/>
          </a:solidFill>
          <a:ln>
            <a:noFill/>
          </a:ln>
        </p:spPr>
        <p:txBody>
          <a:bodyPr vert="horz" wrap="square" lIns="85041" tIns="44221" rIns="85041" bIns="44221">
            <a:normAutofit/>
          </a:bodyPr>
          <a:lstStyle/>
          <a:p>
            <a:pPr algn="ctr"/>
            <a:endParaRPr lang="en-US" sz="85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9" name="AutoShape 3"/>
          <p:cNvSpPr/>
          <p:nvPr>
            <p:custDataLst>
              <p:tags r:id="rId3"/>
            </p:custDataLst>
          </p:nvPr>
        </p:nvSpPr>
        <p:spPr bwMode="auto">
          <a:xfrm>
            <a:off x="1308067" y="771116"/>
            <a:ext cx="2433779" cy="2602922"/>
          </a:xfrm>
          <a:custGeom>
            <a:avLst/>
            <a:gdLst/>
            <a:ahLst/>
            <a:cxnLst/>
            <a:rect l="0" t="0" r="r" b="b"/>
            <a:pathLst>
              <a:path w="17246" h="19694">
                <a:moveTo>
                  <a:pt x="9293" y="16819"/>
                </a:moveTo>
                <a:cubicBezTo>
                  <a:pt x="9293" y="16819"/>
                  <a:pt x="10944" y="15945"/>
                  <a:pt x="11314" y="19693"/>
                </a:cubicBezTo>
                <a:cubicBezTo>
                  <a:pt x="11314" y="19693"/>
                  <a:pt x="13742" y="16401"/>
                  <a:pt x="13158" y="14665"/>
                </a:cubicBezTo>
                <a:cubicBezTo>
                  <a:pt x="13158" y="14665"/>
                  <a:pt x="18963" y="10439"/>
                  <a:pt x="16738" y="4554"/>
                </a:cubicBezTo>
                <a:cubicBezTo>
                  <a:pt x="14514" y="-1337"/>
                  <a:pt x="8983" y="-469"/>
                  <a:pt x="6007" y="1391"/>
                </a:cubicBezTo>
                <a:cubicBezTo>
                  <a:pt x="3031" y="3252"/>
                  <a:pt x="-2637" y="8389"/>
                  <a:pt x="1406" y="14329"/>
                </a:cubicBezTo>
                <a:cubicBezTo>
                  <a:pt x="5443" y="20263"/>
                  <a:pt x="9293" y="16819"/>
                  <a:pt x="9293" y="16819"/>
                </a:cubicBezTo>
                <a:close/>
                <a:moveTo>
                  <a:pt x="9293" y="16819"/>
                </a:moveTo>
              </a:path>
            </a:pathLst>
          </a:custGeom>
          <a:solidFill>
            <a:srgbClr val="3498DB">
              <a:alpha val="82000"/>
            </a:srgbClr>
          </a:solidFill>
          <a:ln>
            <a:noFill/>
          </a:ln>
        </p:spPr>
        <p:txBody>
          <a:bodyPr vert="horz" wrap="square" lIns="85041" tIns="44221" rIns="85041" bIns="44221">
            <a:normAutofit/>
          </a:bodyPr>
          <a:lstStyle/>
          <a:p>
            <a:endParaRPr lang="en-US" sz="85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0" name="文本框 79"/>
          <p:cNvSpPr txBox="1"/>
          <p:nvPr>
            <p:custDataLst>
              <p:tags r:id="rId4"/>
            </p:custDataLst>
          </p:nvPr>
        </p:nvSpPr>
        <p:spPr>
          <a:xfrm>
            <a:off x="2215404" y="1700094"/>
            <a:ext cx="619103" cy="744965"/>
          </a:xfrm>
          <a:prstGeom prst="rect">
            <a:avLst/>
          </a:prstGeom>
        </p:spPr>
        <p:txBody>
          <a:bodyPr vert="horz" wrap="square" lIns="85041" tIns="44221" rIns="85041" bIns="44221" anchor="ctr" anchorCtr="0">
            <a:noAutofit/>
          </a:bodyPr>
          <a:lstStyle>
            <a:defPPr>
              <a:defRPr lang="zh-CN"/>
            </a:defPPr>
            <a:lvl1pPr algn="ctr">
              <a:defRPr sz="5400" b="1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Lato Light"/>
              </a:defRPr>
            </a:lvl1pPr>
          </a:lstStyle>
          <a:p>
            <a:r>
              <a:rPr lang="en-US" altLang="zh-CN" sz="5105" dirty="0">
                <a:latin typeface="微软雅黑" panose="020B0503020204020204" charset="-122"/>
                <a:cs typeface="+mn-ea"/>
              </a:rPr>
              <a:t>2</a:t>
            </a:r>
            <a:endParaRPr lang="zh-CN" altLang="en-US" sz="5105" dirty="0">
              <a:latin typeface="微软雅黑" panose="020B0503020204020204" charset="-122"/>
              <a:cs typeface="+mn-ea"/>
            </a:endParaRPr>
          </a:p>
        </p:txBody>
      </p:sp>
      <p:sp>
        <p:nvSpPr>
          <p:cNvPr id="81" name="AutoShape 4"/>
          <p:cNvSpPr/>
          <p:nvPr>
            <p:custDataLst>
              <p:tags r:id="rId5"/>
            </p:custDataLst>
          </p:nvPr>
        </p:nvSpPr>
        <p:spPr bwMode="auto">
          <a:xfrm>
            <a:off x="2634279" y="1129645"/>
            <a:ext cx="2041291" cy="2141315"/>
          </a:xfrm>
          <a:custGeom>
            <a:avLst/>
            <a:gdLst/>
            <a:ahLst/>
            <a:cxnLst/>
            <a:rect l="0" t="0" r="r" b="b"/>
            <a:pathLst>
              <a:path w="19417" h="20101">
                <a:moveTo>
                  <a:pt x="438" y="10902"/>
                </a:moveTo>
                <a:cubicBezTo>
                  <a:pt x="438" y="10902"/>
                  <a:pt x="-1791" y="4369"/>
                  <a:pt x="3812" y="1435"/>
                </a:cubicBezTo>
                <a:cubicBezTo>
                  <a:pt x="9415" y="-1499"/>
                  <a:pt x="19005" y="-234"/>
                  <a:pt x="19407" y="8036"/>
                </a:cubicBezTo>
                <a:cubicBezTo>
                  <a:pt x="19809" y="16299"/>
                  <a:pt x="8269" y="20101"/>
                  <a:pt x="7254" y="20101"/>
                </a:cubicBezTo>
                <a:cubicBezTo>
                  <a:pt x="7254" y="20101"/>
                  <a:pt x="8535" y="18432"/>
                  <a:pt x="8808" y="17100"/>
                </a:cubicBezTo>
                <a:cubicBezTo>
                  <a:pt x="8815" y="17107"/>
                  <a:pt x="1590" y="17302"/>
                  <a:pt x="438" y="10902"/>
                </a:cubicBezTo>
                <a:close/>
                <a:moveTo>
                  <a:pt x="438" y="10902"/>
                </a:moveTo>
              </a:path>
            </a:pathLst>
          </a:custGeom>
          <a:solidFill>
            <a:srgbClr val="1AA3AA">
              <a:alpha val="81000"/>
            </a:srgbClr>
          </a:solidFill>
          <a:ln>
            <a:noFill/>
          </a:ln>
        </p:spPr>
        <p:txBody>
          <a:bodyPr vert="horz" wrap="square" lIns="85041" tIns="44221" rIns="85041" bIns="44221">
            <a:normAutofit/>
          </a:bodyPr>
          <a:lstStyle/>
          <a:p>
            <a:endParaRPr lang="en-US" sz="85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2" name="AutoShape 5"/>
          <p:cNvSpPr/>
          <p:nvPr>
            <p:custDataLst>
              <p:tags r:id="rId6"/>
            </p:custDataLst>
          </p:nvPr>
        </p:nvSpPr>
        <p:spPr bwMode="auto">
          <a:xfrm>
            <a:off x="3867297" y="1990115"/>
            <a:ext cx="1767088" cy="1530919"/>
          </a:xfrm>
          <a:custGeom>
            <a:avLst/>
            <a:gdLst/>
            <a:ahLst/>
            <a:cxnLst/>
            <a:rect l="0" t="0" r="r" b="b"/>
            <a:pathLst>
              <a:path w="18559" h="19569">
                <a:moveTo>
                  <a:pt x="12387" y="18456"/>
                </a:moveTo>
                <a:cubicBezTo>
                  <a:pt x="12387" y="18456"/>
                  <a:pt x="16656" y="17192"/>
                  <a:pt x="18101" y="12619"/>
                </a:cubicBezTo>
                <a:cubicBezTo>
                  <a:pt x="19547" y="8046"/>
                  <a:pt x="17891" y="568"/>
                  <a:pt x="8359" y="18"/>
                </a:cubicBezTo>
                <a:cubicBezTo>
                  <a:pt x="-1180" y="-532"/>
                  <a:pt x="-2053" y="11711"/>
                  <a:pt x="3202" y="16138"/>
                </a:cubicBezTo>
                <a:cubicBezTo>
                  <a:pt x="3202" y="16138"/>
                  <a:pt x="2336" y="18053"/>
                  <a:pt x="1011" y="18255"/>
                </a:cubicBezTo>
                <a:cubicBezTo>
                  <a:pt x="1019" y="18264"/>
                  <a:pt x="6454" y="21068"/>
                  <a:pt x="12387" y="18456"/>
                </a:cubicBezTo>
                <a:close/>
                <a:moveTo>
                  <a:pt x="12387" y="18456"/>
                </a:moveTo>
              </a:path>
            </a:pathLst>
          </a:custGeom>
          <a:solidFill>
            <a:srgbClr val="69A35B">
              <a:alpha val="90000"/>
            </a:srgbClr>
          </a:solidFill>
          <a:ln>
            <a:noFill/>
          </a:ln>
        </p:spPr>
        <p:txBody>
          <a:bodyPr vert="horz" wrap="square" lIns="85041" tIns="44221" rIns="85041" bIns="44221">
            <a:normAutofit/>
          </a:bodyPr>
          <a:lstStyle/>
          <a:p>
            <a:endParaRPr lang="en-US" sz="85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7" name="AutoShape 6"/>
          <p:cNvSpPr/>
          <p:nvPr>
            <p:custDataLst>
              <p:tags r:id="rId7"/>
            </p:custDataLst>
          </p:nvPr>
        </p:nvSpPr>
        <p:spPr bwMode="auto">
          <a:xfrm>
            <a:off x="4225734" y="3015509"/>
            <a:ext cx="1087853" cy="1009259"/>
          </a:xfrm>
          <a:custGeom>
            <a:avLst/>
            <a:gdLst/>
            <a:ahLst/>
            <a:cxnLst/>
            <a:rect l="0" t="0" r="r" b="b"/>
            <a:pathLst>
              <a:path w="18170" h="17410">
                <a:moveTo>
                  <a:pt x="2646" y="12932"/>
                </a:moveTo>
                <a:cubicBezTo>
                  <a:pt x="2646" y="12932"/>
                  <a:pt x="-563" y="9841"/>
                  <a:pt x="1221" y="4933"/>
                </a:cubicBezTo>
                <a:cubicBezTo>
                  <a:pt x="2993" y="24"/>
                  <a:pt x="7866" y="-1101"/>
                  <a:pt x="12847" y="1026"/>
                </a:cubicBezTo>
                <a:cubicBezTo>
                  <a:pt x="17840" y="3152"/>
                  <a:pt x="21037" y="7096"/>
                  <a:pt x="14452" y="15318"/>
                </a:cubicBezTo>
                <a:cubicBezTo>
                  <a:pt x="8190" y="20499"/>
                  <a:pt x="0" y="14428"/>
                  <a:pt x="0" y="14428"/>
                </a:cubicBezTo>
                <a:cubicBezTo>
                  <a:pt x="0" y="14428"/>
                  <a:pt x="2299" y="14366"/>
                  <a:pt x="2646" y="12932"/>
                </a:cubicBezTo>
                <a:close/>
                <a:moveTo>
                  <a:pt x="2646" y="12932"/>
                </a:moveTo>
              </a:path>
            </a:pathLst>
          </a:custGeom>
          <a:solidFill>
            <a:srgbClr val="9BBB59">
              <a:alpha val="78000"/>
            </a:srgbClr>
          </a:solidFill>
          <a:ln>
            <a:noFill/>
          </a:ln>
        </p:spPr>
        <p:txBody>
          <a:bodyPr vert="horz" wrap="square" lIns="85041" tIns="44221" rIns="85041" bIns="44221">
            <a:normAutofit/>
          </a:bodyPr>
          <a:lstStyle/>
          <a:p>
            <a:endParaRPr lang="en-US" sz="85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3" name="TextBox 135"/>
          <p:cNvSpPr txBox="1"/>
          <p:nvPr>
            <p:custDataLst>
              <p:tags r:id="rId8"/>
            </p:custDataLst>
          </p:nvPr>
        </p:nvSpPr>
        <p:spPr>
          <a:xfrm>
            <a:off x="6701023" y="1440495"/>
            <a:ext cx="3714620" cy="374183"/>
          </a:xfrm>
          <a:prstGeom prst="rect">
            <a:avLst/>
          </a:prstGeom>
          <a:noFill/>
        </p:spPr>
        <p:txBody>
          <a:bodyPr vert="horz" wrap="square" lIns="85041" tIns="44221" rIns="85041" bIns="0" rtlCol="0" anchor="b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700" b="1" spc="30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淡季</a:t>
            </a:r>
            <a:endParaRPr lang="zh-CN" altLang="en-US" sz="1700" b="1" spc="30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136"/>
          <p:cNvSpPr txBox="1"/>
          <p:nvPr>
            <p:custDataLst>
              <p:tags r:id="rId9"/>
            </p:custDataLst>
          </p:nvPr>
        </p:nvSpPr>
        <p:spPr>
          <a:xfrm>
            <a:off x="6701023" y="1832610"/>
            <a:ext cx="3714620" cy="374183"/>
          </a:xfrm>
          <a:prstGeom prst="rect">
            <a:avLst/>
          </a:prstGeom>
          <a:noFill/>
        </p:spPr>
        <p:txBody>
          <a:bodyPr vert="horz" wrap="square" lIns="85041" tIns="0" rIns="85041" bIns="44221" rtlCol="0" anchor="t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325" spc="150">
                <a:latin typeface="微软雅黑" panose="020B0503020204020204" charset="-122"/>
                <a:ea typeface="微软雅黑" panose="020B0503020204020204" charset="-122"/>
              </a:rPr>
              <a:t>处于行业产品淡季的时候可以做降价促销</a:t>
            </a:r>
            <a:endParaRPr lang="zh-CN" altLang="en-US" sz="1325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5" name="TextBox 144"/>
          <p:cNvSpPr txBox="1"/>
          <p:nvPr>
            <p:custDataLst>
              <p:tags r:id="rId10"/>
            </p:custDataLst>
          </p:nvPr>
        </p:nvSpPr>
        <p:spPr>
          <a:xfrm>
            <a:off x="6701023" y="2256975"/>
            <a:ext cx="3714620" cy="374183"/>
          </a:xfrm>
          <a:prstGeom prst="rect">
            <a:avLst/>
          </a:prstGeom>
          <a:noFill/>
        </p:spPr>
        <p:txBody>
          <a:bodyPr vert="horz" wrap="square" lIns="85041" tIns="44221" rIns="85041" bIns="0" rtlCol="0" anchor="b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700" b="1" spc="30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做老客户营销</a:t>
            </a:r>
            <a:endParaRPr lang="zh-CN" altLang="en-US" sz="1700" b="1" spc="30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145"/>
          <p:cNvSpPr txBox="1"/>
          <p:nvPr>
            <p:custDataLst>
              <p:tags r:id="rId11"/>
            </p:custDataLst>
          </p:nvPr>
        </p:nvSpPr>
        <p:spPr>
          <a:xfrm>
            <a:off x="6701023" y="2649090"/>
            <a:ext cx="3714620" cy="374183"/>
          </a:xfrm>
          <a:prstGeom prst="rect">
            <a:avLst/>
          </a:prstGeom>
          <a:noFill/>
        </p:spPr>
        <p:txBody>
          <a:bodyPr vert="horz" wrap="square" lIns="85041" tIns="0" rIns="85041" bIns="44221" rtlCol="0" anchor="t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325" spc="150">
                <a:latin typeface="微软雅黑" panose="020B0503020204020204" charset="-122"/>
                <a:ea typeface="微软雅黑" panose="020B0503020204020204" charset="-122"/>
              </a:rPr>
              <a:t>针对老客户建立私域流量池，定期维护</a:t>
            </a:r>
            <a:endParaRPr lang="zh-CN" altLang="en-US" sz="1325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0" name="TextBox 147"/>
          <p:cNvSpPr txBox="1"/>
          <p:nvPr>
            <p:custDataLst>
              <p:tags r:id="rId12"/>
            </p:custDataLst>
          </p:nvPr>
        </p:nvSpPr>
        <p:spPr>
          <a:xfrm>
            <a:off x="6701023" y="3073456"/>
            <a:ext cx="3714620" cy="374183"/>
          </a:xfrm>
          <a:prstGeom prst="rect">
            <a:avLst/>
          </a:prstGeom>
          <a:noFill/>
        </p:spPr>
        <p:txBody>
          <a:bodyPr vert="horz" wrap="square" lIns="85041" tIns="44221" rIns="85041" bIns="0" rtlCol="0" anchor="b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700" b="1" spc="30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做拉新活动</a:t>
            </a:r>
            <a:endParaRPr lang="zh-CN" altLang="en-US" sz="1700" b="1" spc="30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TextBox 148"/>
          <p:cNvSpPr txBox="1"/>
          <p:nvPr>
            <p:custDataLst>
              <p:tags r:id="rId13"/>
            </p:custDataLst>
          </p:nvPr>
        </p:nvSpPr>
        <p:spPr>
          <a:xfrm>
            <a:off x="6701023" y="3465570"/>
            <a:ext cx="3714620" cy="374183"/>
          </a:xfrm>
          <a:prstGeom prst="rect">
            <a:avLst/>
          </a:prstGeom>
          <a:noFill/>
        </p:spPr>
        <p:txBody>
          <a:bodyPr vert="horz" wrap="square" lIns="85041" tIns="0" rIns="85041" bIns="44221" rtlCol="0" anchor="t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325" spc="150">
                <a:latin typeface="微软雅黑" panose="020B0503020204020204" charset="-122"/>
                <a:ea typeface="微软雅黑" panose="020B0503020204020204" charset="-122"/>
              </a:rPr>
              <a:t>参与种豆得豆，京东果园等活动</a:t>
            </a:r>
            <a:endParaRPr lang="zh-CN" altLang="en-US" sz="1325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0" name="TextBox 141"/>
          <p:cNvSpPr txBox="1"/>
          <p:nvPr>
            <p:custDataLst>
              <p:tags r:id="rId14"/>
            </p:custDataLst>
          </p:nvPr>
        </p:nvSpPr>
        <p:spPr>
          <a:xfrm>
            <a:off x="6701023" y="4713617"/>
            <a:ext cx="3714620" cy="374183"/>
          </a:xfrm>
          <a:prstGeom prst="rect">
            <a:avLst/>
          </a:prstGeom>
          <a:noFill/>
        </p:spPr>
        <p:txBody>
          <a:bodyPr vert="horz" wrap="square" lIns="85041" tIns="44221" rIns="85041" bIns="0" rtlCol="0" anchor="b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700" b="1" spc="30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下架近三十天无动销产品</a:t>
            </a:r>
            <a:endParaRPr lang="zh-CN" altLang="en-US" sz="1700" b="1" spc="30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" name="TextBox 142"/>
          <p:cNvSpPr txBox="1"/>
          <p:nvPr>
            <p:custDataLst>
              <p:tags r:id="rId15"/>
            </p:custDataLst>
          </p:nvPr>
        </p:nvSpPr>
        <p:spPr>
          <a:xfrm>
            <a:off x="6701023" y="5105732"/>
            <a:ext cx="3714620" cy="374183"/>
          </a:xfrm>
          <a:prstGeom prst="rect">
            <a:avLst/>
          </a:prstGeom>
          <a:noFill/>
        </p:spPr>
        <p:txBody>
          <a:bodyPr vert="horz" wrap="square" lIns="85041" tIns="0" rIns="85041" bIns="44221" rtlCol="0" anchor="t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325" spc="150">
                <a:latin typeface="微软雅黑" panose="020B0503020204020204" charset="-122"/>
                <a:ea typeface="微软雅黑" panose="020B0503020204020204" charset="-122"/>
              </a:rPr>
              <a:t>提高一下店铺动销</a:t>
            </a:r>
            <a:endParaRPr lang="zh-CN" altLang="en-US" sz="1325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8" name="TextBox 138"/>
          <p:cNvSpPr txBox="1"/>
          <p:nvPr>
            <p:custDataLst>
              <p:tags r:id="rId16"/>
            </p:custDataLst>
          </p:nvPr>
        </p:nvSpPr>
        <p:spPr>
          <a:xfrm>
            <a:off x="6701023" y="3889936"/>
            <a:ext cx="3714620" cy="374183"/>
          </a:xfrm>
          <a:prstGeom prst="rect">
            <a:avLst/>
          </a:prstGeom>
          <a:noFill/>
        </p:spPr>
        <p:txBody>
          <a:bodyPr vert="horz" wrap="square" lIns="85041" tIns="44221" rIns="85041" bIns="0" rtlCol="0" anchor="b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700" b="1" spc="30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客服板块</a:t>
            </a:r>
            <a:endParaRPr lang="zh-CN" altLang="en-US" sz="1700" b="1" spc="30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TextBox 139"/>
          <p:cNvSpPr txBox="1"/>
          <p:nvPr>
            <p:custDataLst>
              <p:tags r:id="rId17"/>
            </p:custDataLst>
          </p:nvPr>
        </p:nvSpPr>
        <p:spPr>
          <a:xfrm>
            <a:off x="6701023" y="4289251"/>
            <a:ext cx="3714620" cy="374183"/>
          </a:xfrm>
          <a:prstGeom prst="rect">
            <a:avLst/>
          </a:prstGeom>
          <a:noFill/>
        </p:spPr>
        <p:txBody>
          <a:bodyPr vert="horz" wrap="square" lIns="85041" tIns="0" rIns="85041" bIns="44221" rtlCol="0" anchor="t" anchorCtr="0">
            <a:norm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lang="zh-CN" altLang="en-US" sz="1325" spc="150">
                <a:latin typeface="微软雅黑" panose="020B0503020204020204" charset="-122"/>
                <a:ea typeface="微软雅黑" panose="020B0503020204020204" charset="-122"/>
              </a:rPr>
              <a:t>提高客服追销效率</a:t>
            </a:r>
            <a:endParaRPr lang="zh-CN" altLang="en-US" sz="1325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8" name="文本框 87"/>
          <p:cNvSpPr txBox="1"/>
          <p:nvPr>
            <p:custDataLst>
              <p:tags r:id="rId18"/>
            </p:custDataLst>
          </p:nvPr>
        </p:nvSpPr>
        <p:spPr>
          <a:xfrm>
            <a:off x="4446948" y="3134920"/>
            <a:ext cx="619103" cy="744965"/>
          </a:xfrm>
          <a:prstGeom prst="rect">
            <a:avLst/>
          </a:prstGeom>
        </p:spPr>
        <p:txBody>
          <a:bodyPr vert="horz" wrap="square" lIns="85041" tIns="44221" rIns="85041" bIns="44221" anchor="ctr" anchorCtr="0">
            <a:noAutofit/>
          </a:bodyPr>
          <a:lstStyle>
            <a:defPPr>
              <a:defRPr lang="zh-CN"/>
            </a:defPPr>
            <a:lvl1pPr algn="ctr">
              <a:defRPr sz="5400" b="1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Lato Light"/>
              </a:defRPr>
            </a:lvl1pPr>
          </a:lstStyle>
          <a:p>
            <a:r>
              <a:rPr lang="en-US" altLang="zh-CN" sz="5105" dirty="0">
                <a:latin typeface="微软雅黑" panose="020B0503020204020204" charset="-122"/>
                <a:cs typeface="+mn-ea"/>
              </a:rPr>
              <a:t>5</a:t>
            </a:r>
            <a:endParaRPr lang="zh-CN" altLang="en-US" sz="5105" dirty="0">
              <a:latin typeface="微软雅黑" panose="020B0503020204020204" charset="-122"/>
              <a:cs typeface="+mn-ea"/>
            </a:endParaRPr>
          </a:p>
        </p:txBody>
      </p:sp>
      <p:sp>
        <p:nvSpPr>
          <p:cNvPr id="89" name="文本框 88"/>
          <p:cNvSpPr txBox="1"/>
          <p:nvPr>
            <p:custDataLst>
              <p:tags r:id="rId19"/>
            </p:custDataLst>
          </p:nvPr>
        </p:nvSpPr>
        <p:spPr>
          <a:xfrm>
            <a:off x="4499745" y="2229061"/>
            <a:ext cx="619103" cy="744965"/>
          </a:xfrm>
          <a:prstGeom prst="rect">
            <a:avLst/>
          </a:prstGeom>
        </p:spPr>
        <p:txBody>
          <a:bodyPr vert="horz" wrap="square" lIns="85041" tIns="44221" rIns="85041" bIns="44221" anchor="ctr" anchorCtr="0">
            <a:noAutofit/>
          </a:bodyPr>
          <a:lstStyle>
            <a:defPPr>
              <a:defRPr lang="zh-CN"/>
            </a:defPPr>
            <a:lvl1pPr algn="ctr">
              <a:defRPr sz="5400" b="1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Lato Light"/>
              </a:defRPr>
            </a:lvl1pPr>
          </a:lstStyle>
          <a:p>
            <a:r>
              <a:rPr lang="en-US" altLang="zh-CN" sz="5105">
                <a:latin typeface="微软雅黑" panose="020B0503020204020204" charset="-122"/>
                <a:cs typeface="+mn-ea"/>
              </a:rPr>
              <a:t>4</a:t>
            </a:r>
            <a:endParaRPr lang="zh-CN" altLang="en-US" sz="5105">
              <a:latin typeface="微软雅黑" panose="020B0503020204020204" charset="-122"/>
              <a:cs typeface="+mn-ea"/>
            </a:endParaRPr>
          </a:p>
        </p:txBody>
      </p:sp>
      <p:sp>
        <p:nvSpPr>
          <p:cNvPr id="91" name="文本框 90"/>
          <p:cNvSpPr txBox="1"/>
          <p:nvPr>
            <p:custDataLst>
              <p:tags r:id="rId20"/>
            </p:custDataLst>
          </p:nvPr>
        </p:nvSpPr>
        <p:spPr>
          <a:xfrm>
            <a:off x="3345373" y="1827820"/>
            <a:ext cx="619103" cy="744965"/>
          </a:xfrm>
          <a:prstGeom prst="rect">
            <a:avLst/>
          </a:prstGeom>
        </p:spPr>
        <p:txBody>
          <a:bodyPr vert="horz" wrap="square" lIns="85041" tIns="44221" rIns="85041" bIns="44221" anchor="ctr" anchorCtr="0">
            <a:noAutofit/>
          </a:bodyPr>
          <a:lstStyle>
            <a:defPPr>
              <a:defRPr lang="zh-CN"/>
            </a:defPPr>
            <a:lvl1pPr algn="ctr">
              <a:defRPr sz="5400" b="1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Lato Light"/>
              </a:defRPr>
            </a:lvl1pPr>
          </a:lstStyle>
          <a:p>
            <a:r>
              <a:rPr lang="en-US" altLang="zh-CN" sz="5105" dirty="0">
                <a:latin typeface="微软雅黑" panose="020B0503020204020204" charset="-122"/>
                <a:cs typeface="+mn-ea"/>
              </a:rPr>
              <a:t>3</a:t>
            </a:r>
            <a:endParaRPr lang="zh-CN" altLang="en-US" sz="5105" dirty="0">
              <a:latin typeface="微软雅黑" panose="020B0503020204020204" charset="-122"/>
              <a:cs typeface="+mn-ea"/>
            </a:endParaRPr>
          </a:p>
        </p:txBody>
      </p:sp>
      <p:sp>
        <p:nvSpPr>
          <p:cNvPr id="92" name="文本框 91"/>
          <p:cNvSpPr txBox="1"/>
          <p:nvPr>
            <p:custDataLst>
              <p:tags r:id="rId21"/>
            </p:custDataLst>
          </p:nvPr>
        </p:nvSpPr>
        <p:spPr>
          <a:xfrm>
            <a:off x="1172676" y="3095137"/>
            <a:ext cx="619103" cy="744965"/>
          </a:xfrm>
          <a:prstGeom prst="rect">
            <a:avLst/>
          </a:prstGeom>
        </p:spPr>
        <p:txBody>
          <a:bodyPr vert="horz" wrap="square" lIns="85041" tIns="44221" rIns="85041" bIns="44221" anchor="ctr" anchorCtr="0">
            <a:noAutofit/>
          </a:bodyPr>
          <a:lstStyle>
            <a:defPPr>
              <a:defRPr lang="zh-CN"/>
            </a:defPPr>
            <a:lvl1pPr algn="ctr">
              <a:defRPr sz="5400" b="1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Lato Light"/>
              </a:defRPr>
            </a:lvl1pPr>
          </a:lstStyle>
          <a:p>
            <a:r>
              <a:rPr lang="en-US" altLang="zh-CN" sz="5105">
                <a:latin typeface="微软雅黑" panose="020B0503020204020204" charset="-122"/>
                <a:cs typeface="+mn-ea"/>
              </a:rPr>
              <a:t>1</a:t>
            </a:r>
            <a:endParaRPr lang="zh-CN" altLang="en-US" sz="5105">
              <a:latin typeface="微软雅黑" panose="020B0503020204020204" charset="-122"/>
              <a:cs typeface="+mn-ea"/>
            </a:endParaRPr>
          </a:p>
        </p:txBody>
      </p:sp>
      <p:sp>
        <p:nvSpPr>
          <p:cNvPr id="93" name="Oval 137"/>
          <p:cNvSpPr/>
          <p:nvPr>
            <p:custDataLst>
              <p:tags r:id="rId22"/>
            </p:custDataLst>
          </p:nvPr>
        </p:nvSpPr>
        <p:spPr>
          <a:xfrm>
            <a:off x="5870060" y="1575136"/>
            <a:ext cx="484889" cy="485015"/>
          </a:xfrm>
          <a:prstGeom prst="ellipse">
            <a:avLst/>
          </a:prstGeom>
          <a:solidFill>
            <a:srgbClr val="1F74A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85041" tIns="44221" rIns="85041" bIns="44221" rtlCol="0" anchor="ctr">
            <a:normAutofit/>
          </a:bodyPr>
          <a:lstStyle/>
          <a:p>
            <a:pPr algn="ctr"/>
            <a:endParaRPr lang="en-US" sz="85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94" name="组合 93"/>
          <p:cNvGrpSpPr/>
          <p:nvPr>
            <p:custDataLst>
              <p:tags r:id="rId23"/>
            </p:custDataLst>
          </p:nvPr>
        </p:nvGrpSpPr>
        <p:grpSpPr>
          <a:xfrm>
            <a:off x="5964829" y="1695456"/>
            <a:ext cx="298564" cy="243843"/>
            <a:chOff x="6262588" y="2661892"/>
            <a:chExt cx="315972" cy="258060"/>
          </a:xfrm>
        </p:grpSpPr>
        <p:sp>
          <p:nvSpPr>
            <p:cNvPr id="95" name="Freeform 457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6262588" y="2661892"/>
              <a:ext cx="315972" cy="144303"/>
            </a:xfrm>
            <a:custGeom>
              <a:avLst/>
              <a:gdLst>
                <a:gd name="T0" fmla="*/ 664 w 1324"/>
                <a:gd name="T1" fmla="*/ 0 h 603"/>
                <a:gd name="T2" fmla="*/ 0 w 1324"/>
                <a:gd name="T3" fmla="*/ 301 h 603"/>
                <a:gd name="T4" fmla="*/ 664 w 1324"/>
                <a:gd name="T5" fmla="*/ 602 h 603"/>
                <a:gd name="T6" fmla="*/ 1323 w 1324"/>
                <a:gd name="T7" fmla="*/ 301 h 603"/>
                <a:gd name="T8" fmla="*/ 664 w 1324"/>
                <a:gd name="T9" fmla="*/ 0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4" h="603">
                  <a:moveTo>
                    <a:pt x="664" y="0"/>
                  </a:moveTo>
                  <a:lnTo>
                    <a:pt x="0" y="301"/>
                  </a:lnTo>
                  <a:lnTo>
                    <a:pt x="664" y="602"/>
                  </a:lnTo>
                  <a:lnTo>
                    <a:pt x="1323" y="301"/>
                  </a:lnTo>
                  <a:lnTo>
                    <a:pt x="664" y="0"/>
                  </a:lnTo>
                </a:path>
              </a:pathLst>
            </a:custGeom>
            <a:noFill/>
            <a:ln w="9525" cap="flat">
              <a:solidFill>
                <a:sysClr val="window" lastClr="FFFFFF"/>
              </a:solidFill>
              <a:bevel/>
            </a:ln>
            <a:effectLst/>
          </p:spPr>
          <p:txBody>
            <a:bodyPr vert="horz" wrap="square" lIns="85041" tIns="44221" rIns="85041" bIns="44221" anchor="ctr">
              <a:normAutofit fontScale="325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6" name="Freeform 458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6262588" y="2819888"/>
              <a:ext cx="315972" cy="100064"/>
            </a:xfrm>
            <a:custGeom>
              <a:avLst/>
              <a:gdLst>
                <a:gd name="T0" fmla="*/ 1054 w 1324"/>
                <a:gd name="T1" fmla="*/ 0 h 421"/>
                <a:gd name="T2" fmla="*/ 1323 w 1324"/>
                <a:gd name="T3" fmla="*/ 121 h 421"/>
                <a:gd name="T4" fmla="*/ 664 w 1324"/>
                <a:gd name="T5" fmla="*/ 420 h 421"/>
                <a:gd name="T6" fmla="*/ 0 w 1324"/>
                <a:gd name="T7" fmla="*/ 121 h 421"/>
                <a:gd name="T8" fmla="*/ 262 w 1324"/>
                <a:gd name="T9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4" h="421">
                  <a:moveTo>
                    <a:pt x="1054" y="0"/>
                  </a:moveTo>
                  <a:lnTo>
                    <a:pt x="1323" y="121"/>
                  </a:lnTo>
                  <a:lnTo>
                    <a:pt x="664" y="420"/>
                  </a:lnTo>
                  <a:lnTo>
                    <a:pt x="0" y="121"/>
                  </a:lnTo>
                  <a:lnTo>
                    <a:pt x="262" y="0"/>
                  </a:ln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8" name="Freeform 459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6262588" y="2763010"/>
              <a:ext cx="315972" cy="101118"/>
            </a:xfrm>
            <a:custGeom>
              <a:avLst/>
              <a:gdLst>
                <a:gd name="T0" fmla="*/ 1054 w 1324"/>
                <a:gd name="T1" fmla="*/ 0 h 423"/>
                <a:gd name="T2" fmla="*/ 1323 w 1324"/>
                <a:gd name="T3" fmla="*/ 121 h 423"/>
                <a:gd name="T4" fmla="*/ 1054 w 1324"/>
                <a:gd name="T5" fmla="*/ 241 h 423"/>
                <a:gd name="T6" fmla="*/ 664 w 1324"/>
                <a:gd name="T7" fmla="*/ 422 h 423"/>
                <a:gd name="T8" fmla="*/ 262 w 1324"/>
                <a:gd name="T9" fmla="*/ 241 h 423"/>
                <a:gd name="T10" fmla="*/ 0 w 1324"/>
                <a:gd name="T11" fmla="*/ 121 h 423"/>
                <a:gd name="T12" fmla="*/ 262 w 1324"/>
                <a:gd name="T13" fmla="*/ 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4" h="423">
                  <a:moveTo>
                    <a:pt x="1054" y="0"/>
                  </a:moveTo>
                  <a:lnTo>
                    <a:pt x="1323" y="121"/>
                  </a:lnTo>
                  <a:lnTo>
                    <a:pt x="1054" y="241"/>
                  </a:lnTo>
                  <a:lnTo>
                    <a:pt x="664" y="422"/>
                  </a:lnTo>
                  <a:lnTo>
                    <a:pt x="262" y="241"/>
                  </a:lnTo>
                  <a:lnTo>
                    <a:pt x="0" y="121"/>
                  </a:lnTo>
                  <a:lnTo>
                    <a:pt x="262" y="0"/>
                  </a:ln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9" name="Oval 146"/>
          <p:cNvSpPr/>
          <p:nvPr>
            <p:custDataLst>
              <p:tags r:id="rId27"/>
            </p:custDataLst>
          </p:nvPr>
        </p:nvSpPr>
        <p:spPr>
          <a:xfrm>
            <a:off x="5870060" y="2391616"/>
            <a:ext cx="484889" cy="485015"/>
          </a:xfrm>
          <a:prstGeom prst="ellipse">
            <a:avLst/>
          </a:prstGeom>
          <a:solidFill>
            <a:srgbClr val="3498D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85041" tIns="44221" rIns="85041" bIns="44221" rtlCol="0" anchor="ctr">
            <a:normAutofit/>
          </a:bodyPr>
          <a:lstStyle/>
          <a:p>
            <a:pPr algn="ctr"/>
            <a:endParaRPr lang="en-US" sz="85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00" name="组合 99"/>
          <p:cNvGrpSpPr/>
          <p:nvPr>
            <p:custDataLst>
              <p:tags r:id="rId28"/>
            </p:custDataLst>
          </p:nvPr>
        </p:nvGrpSpPr>
        <p:grpSpPr>
          <a:xfrm>
            <a:off x="5953520" y="2469343"/>
            <a:ext cx="326597" cy="327707"/>
            <a:chOff x="6250619" y="3440419"/>
            <a:chExt cx="345639" cy="346814"/>
          </a:xfrm>
        </p:grpSpPr>
        <p:sp>
          <p:nvSpPr>
            <p:cNvPr id="101" name="Freeform 826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6297857" y="3487660"/>
              <a:ext cx="252316" cy="251181"/>
            </a:xfrm>
            <a:custGeom>
              <a:avLst/>
              <a:gdLst>
                <a:gd name="T0" fmla="*/ 481 w 964"/>
                <a:gd name="T1" fmla="*/ 0 h 963"/>
                <a:gd name="T2" fmla="*/ 481 w 964"/>
                <a:gd name="T3" fmla="*/ 0 h 963"/>
                <a:gd name="T4" fmla="*/ 0 w 964"/>
                <a:gd name="T5" fmla="*/ 481 h 963"/>
                <a:gd name="T6" fmla="*/ 481 w 964"/>
                <a:gd name="T7" fmla="*/ 962 h 963"/>
                <a:gd name="T8" fmla="*/ 963 w 964"/>
                <a:gd name="T9" fmla="*/ 481 h 963"/>
                <a:gd name="T10" fmla="*/ 481 w 964"/>
                <a:gd name="T11" fmla="*/ 0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4" h="963">
                  <a:moveTo>
                    <a:pt x="481" y="0"/>
                  </a:moveTo>
                  <a:lnTo>
                    <a:pt x="481" y="0"/>
                  </a:lnTo>
                  <a:cubicBezTo>
                    <a:pt x="210" y="0"/>
                    <a:pt x="0" y="221"/>
                    <a:pt x="0" y="481"/>
                  </a:cubicBezTo>
                  <a:cubicBezTo>
                    <a:pt x="0" y="752"/>
                    <a:pt x="210" y="962"/>
                    <a:pt x="481" y="962"/>
                  </a:cubicBezTo>
                  <a:cubicBezTo>
                    <a:pt x="741" y="962"/>
                    <a:pt x="963" y="752"/>
                    <a:pt x="963" y="481"/>
                  </a:cubicBezTo>
                  <a:cubicBezTo>
                    <a:pt x="963" y="221"/>
                    <a:pt x="741" y="0"/>
                    <a:pt x="481" y="0"/>
                  </a:cubicBez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 anchor="ctr">
              <a:normAutofit/>
            </a:bodyPr>
            <a:lstStyle/>
            <a:p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Freeform 827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6376201" y="3566009"/>
              <a:ext cx="94475" cy="94481"/>
            </a:xfrm>
            <a:custGeom>
              <a:avLst/>
              <a:gdLst>
                <a:gd name="T0" fmla="*/ 180 w 361"/>
                <a:gd name="T1" fmla="*/ 360 h 361"/>
                <a:gd name="T2" fmla="*/ 180 w 361"/>
                <a:gd name="T3" fmla="*/ 360 h 361"/>
                <a:gd name="T4" fmla="*/ 0 w 361"/>
                <a:gd name="T5" fmla="*/ 180 h 361"/>
                <a:gd name="T6" fmla="*/ 180 w 361"/>
                <a:gd name="T7" fmla="*/ 0 h 361"/>
                <a:gd name="T8" fmla="*/ 360 w 361"/>
                <a:gd name="T9" fmla="*/ 180 h 361"/>
                <a:gd name="T10" fmla="*/ 180 w 361"/>
                <a:gd name="T11" fmla="*/ 36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" h="361">
                  <a:moveTo>
                    <a:pt x="180" y="360"/>
                  </a:moveTo>
                  <a:lnTo>
                    <a:pt x="180" y="360"/>
                  </a:lnTo>
                  <a:cubicBezTo>
                    <a:pt x="80" y="360"/>
                    <a:pt x="0" y="280"/>
                    <a:pt x="0" y="180"/>
                  </a:cubicBezTo>
                  <a:cubicBezTo>
                    <a:pt x="0" y="80"/>
                    <a:pt x="80" y="0"/>
                    <a:pt x="180" y="0"/>
                  </a:cubicBezTo>
                  <a:cubicBezTo>
                    <a:pt x="281" y="0"/>
                    <a:pt x="360" y="80"/>
                    <a:pt x="360" y="180"/>
                  </a:cubicBezTo>
                  <a:cubicBezTo>
                    <a:pt x="360" y="280"/>
                    <a:pt x="281" y="360"/>
                    <a:pt x="180" y="360"/>
                  </a:cubicBez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 anchor="ctr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Freeform 828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6423438" y="3660490"/>
              <a:ext cx="1153" cy="126743"/>
            </a:xfrm>
            <a:custGeom>
              <a:avLst/>
              <a:gdLst>
                <a:gd name="T0" fmla="*/ 0 w 1"/>
                <a:gd name="T1" fmla="*/ 482 h 483"/>
                <a:gd name="T2" fmla="*/ 0 w 1"/>
                <a:gd name="T3" fmla="*/ 301 h 483"/>
                <a:gd name="T4" fmla="*/ 0 w 1"/>
                <a:gd name="T5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483">
                  <a:moveTo>
                    <a:pt x="0" y="482"/>
                  </a:moveTo>
                  <a:lnTo>
                    <a:pt x="0" y="301"/>
                  </a:lnTo>
                  <a:lnTo>
                    <a:pt x="0" y="0"/>
                  </a:ln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Freeform 829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6423438" y="3440419"/>
              <a:ext cx="1153" cy="126743"/>
            </a:xfrm>
            <a:custGeom>
              <a:avLst/>
              <a:gdLst>
                <a:gd name="T0" fmla="*/ 0 w 1"/>
                <a:gd name="T1" fmla="*/ 0 h 483"/>
                <a:gd name="T2" fmla="*/ 0 w 1"/>
                <a:gd name="T3" fmla="*/ 181 h 483"/>
                <a:gd name="T4" fmla="*/ 0 w 1"/>
                <a:gd name="T5" fmla="*/ 482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483">
                  <a:moveTo>
                    <a:pt x="0" y="0"/>
                  </a:moveTo>
                  <a:lnTo>
                    <a:pt x="0" y="181"/>
                  </a:lnTo>
                  <a:lnTo>
                    <a:pt x="0" y="482"/>
                  </a:ln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Freeform 830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6250619" y="3613249"/>
              <a:ext cx="125582" cy="1153"/>
            </a:xfrm>
            <a:custGeom>
              <a:avLst/>
              <a:gdLst>
                <a:gd name="T0" fmla="*/ 0 w 482"/>
                <a:gd name="T1" fmla="*/ 0 h 1"/>
                <a:gd name="T2" fmla="*/ 180 w 482"/>
                <a:gd name="T3" fmla="*/ 0 h 1"/>
                <a:gd name="T4" fmla="*/ 481 w 48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2" h="1">
                  <a:moveTo>
                    <a:pt x="0" y="0"/>
                  </a:moveTo>
                  <a:lnTo>
                    <a:pt x="180" y="0"/>
                  </a:lnTo>
                  <a:lnTo>
                    <a:pt x="481" y="0"/>
                  </a:ln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6" name="Freeform 831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6469524" y="3613249"/>
              <a:ext cx="126734" cy="1153"/>
            </a:xfrm>
            <a:custGeom>
              <a:avLst/>
              <a:gdLst>
                <a:gd name="T0" fmla="*/ 0 w 483"/>
                <a:gd name="T1" fmla="*/ 0 h 1"/>
                <a:gd name="T2" fmla="*/ 302 w 483"/>
                <a:gd name="T3" fmla="*/ 0 h 1"/>
                <a:gd name="T4" fmla="*/ 482 w 48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3" h="1">
                  <a:moveTo>
                    <a:pt x="0" y="0"/>
                  </a:moveTo>
                  <a:lnTo>
                    <a:pt x="302" y="0"/>
                  </a:lnTo>
                  <a:lnTo>
                    <a:pt x="482" y="0"/>
                  </a:ln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07" name="Oval 149"/>
          <p:cNvSpPr/>
          <p:nvPr>
            <p:custDataLst>
              <p:tags r:id="rId35"/>
            </p:custDataLst>
          </p:nvPr>
        </p:nvSpPr>
        <p:spPr>
          <a:xfrm>
            <a:off x="5870060" y="3208096"/>
            <a:ext cx="484889" cy="485015"/>
          </a:xfrm>
          <a:prstGeom prst="ellipse">
            <a:avLst/>
          </a:prstGeom>
          <a:solidFill>
            <a:srgbClr val="1AA3A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85041" tIns="44221" rIns="85041" bIns="44221" rtlCol="0" anchor="ctr">
            <a:normAutofit/>
          </a:bodyPr>
          <a:lstStyle/>
          <a:p>
            <a:pPr algn="ctr"/>
            <a:endParaRPr lang="en-US" sz="85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08" name="组合 107"/>
          <p:cNvGrpSpPr/>
          <p:nvPr>
            <p:custDataLst>
              <p:tags r:id="rId36"/>
            </p:custDataLst>
          </p:nvPr>
        </p:nvGrpSpPr>
        <p:grpSpPr>
          <a:xfrm>
            <a:off x="5974572" y="3308352"/>
            <a:ext cx="283956" cy="283971"/>
            <a:chOff x="6272899" y="4287865"/>
            <a:chExt cx="300512" cy="300528"/>
          </a:xfrm>
        </p:grpSpPr>
        <p:sp>
          <p:nvSpPr>
            <p:cNvPr id="109" name="Line 287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 flipH="1">
              <a:off x="6523901" y="4430644"/>
              <a:ext cx="49510" cy="47210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2" name="Line 288"/>
            <p:cNvSpPr>
              <a:spLocks noChangeShapeType="1"/>
            </p:cNvSpPr>
            <p:nvPr>
              <p:custDataLst>
                <p:tags r:id="rId38"/>
              </p:custDataLst>
            </p:nvPr>
          </p:nvSpPr>
          <p:spPr bwMode="auto">
            <a:xfrm flipH="1" flipV="1">
              <a:off x="6523901" y="4382284"/>
              <a:ext cx="49510" cy="49513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3" name="Line 289"/>
            <p:cNvSpPr>
              <a:spLocks noChangeShapeType="1"/>
            </p:cNvSpPr>
            <p:nvPr>
              <p:custDataLst>
                <p:tags r:id="rId39"/>
              </p:custDataLst>
            </p:nvPr>
          </p:nvSpPr>
          <p:spPr bwMode="auto">
            <a:xfrm flipV="1">
              <a:off x="6274051" y="4382284"/>
              <a:ext cx="47207" cy="49513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4" name="Line 290"/>
            <p:cNvSpPr>
              <a:spLocks noChangeShapeType="1"/>
            </p:cNvSpPr>
            <p:nvPr>
              <p:custDataLst>
                <p:tags r:id="rId40"/>
              </p:custDataLst>
            </p:nvPr>
          </p:nvSpPr>
          <p:spPr bwMode="auto">
            <a:xfrm>
              <a:off x="6274051" y="4430644"/>
              <a:ext cx="47207" cy="47210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Line 291"/>
            <p:cNvSpPr>
              <a:spLocks noChangeShapeType="1"/>
            </p:cNvSpPr>
            <p:nvPr>
              <p:custDataLst>
                <p:tags r:id="rId41"/>
              </p:custDataLst>
            </p:nvPr>
          </p:nvSpPr>
          <p:spPr bwMode="auto">
            <a:xfrm flipH="1">
              <a:off x="6272899" y="4430645"/>
              <a:ext cx="300512" cy="1152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Line 292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 flipH="1" flipV="1">
              <a:off x="6382281" y="4538880"/>
              <a:ext cx="49509" cy="49513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7" name="Line 293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 flipV="1">
              <a:off x="6430639" y="4538880"/>
              <a:ext cx="47207" cy="49513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Line 294"/>
            <p:cNvSpPr>
              <a:spLocks noChangeShapeType="1"/>
            </p:cNvSpPr>
            <p:nvPr>
              <p:custDataLst>
                <p:tags r:id="rId44"/>
              </p:custDataLst>
            </p:nvPr>
          </p:nvSpPr>
          <p:spPr bwMode="auto">
            <a:xfrm>
              <a:off x="6430639" y="4289017"/>
              <a:ext cx="47207" cy="47209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Line 295"/>
            <p:cNvSpPr>
              <a:spLocks noChangeShapeType="1"/>
            </p:cNvSpPr>
            <p:nvPr>
              <p:custDataLst>
                <p:tags r:id="rId45"/>
              </p:custDataLst>
            </p:nvPr>
          </p:nvSpPr>
          <p:spPr bwMode="auto">
            <a:xfrm flipH="1">
              <a:off x="6382281" y="4289017"/>
              <a:ext cx="49509" cy="47209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Line 296"/>
            <p:cNvSpPr>
              <a:spLocks noChangeShapeType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6430639" y="4287865"/>
              <a:ext cx="1151" cy="300528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3" name="Oval 143"/>
          <p:cNvSpPr/>
          <p:nvPr>
            <p:custDataLst>
              <p:tags r:id="rId47"/>
            </p:custDataLst>
          </p:nvPr>
        </p:nvSpPr>
        <p:spPr>
          <a:xfrm>
            <a:off x="5870060" y="4848258"/>
            <a:ext cx="484889" cy="485015"/>
          </a:xfrm>
          <a:prstGeom prst="ellipse">
            <a:avLst/>
          </a:prstGeom>
          <a:solidFill>
            <a:srgbClr val="9BBB5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85041" tIns="44221" rIns="85041" bIns="44221" rtlCol="0" anchor="ctr">
            <a:normAutofit/>
          </a:bodyPr>
          <a:lstStyle/>
          <a:p>
            <a:pPr algn="ctr"/>
            <a:endParaRPr lang="en-US" sz="85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24" name="组合 123"/>
          <p:cNvGrpSpPr/>
          <p:nvPr>
            <p:custDataLst>
              <p:tags r:id="rId48"/>
            </p:custDataLst>
          </p:nvPr>
        </p:nvGrpSpPr>
        <p:grpSpPr>
          <a:xfrm>
            <a:off x="5994520" y="4987340"/>
            <a:ext cx="251595" cy="186158"/>
            <a:chOff x="6294010" y="5983783"/>
            <a:chExt cx="266264" cy="197012"/>
          </a:xfrm>
        </p:grpSpPr>
        <p:sp>
          <p:nvSpPr>
            <p:cNvPr id="125" name="Freeform 419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>
              <a:off x="6401955" y="6131317"/>
              <a:ext cx="49475" cy="49478"/>
            </a:xfrm>
            <a:custGeom>
              <a:avLst/>
              <a:gdLst>
                <a:gd name="T0" fmla="*/ 242 w 243"/>
                <a:gd name="T1" fmla="*/ 121 h 241"/>
                <a:gd name="T2" fmla="*/ 242 w 243"/>
                <a:gd name="T3" fmla="*/ 121 h 241"/>
                <a:gd name="T4" fmla="*/ 121 w 243"/>
                <a:gd name="T5" fmla="*/ 0 h 241"/>
                <a:gd name="T6" fmla="*/ 0 w 243"/>
                <a:gd name="T7" fmla="*/ 121 h 241"/>
                <a:gd name="T8" fmla="*/ 121 w 243"/>
                <a:gd name="T9" fmla="*/ 240 h 241"/>
                <a:gd name="T10" fmla="*/ 242 w 243"/>
                <a:gd name="T11" fmla="*/ 12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3" h="241">
                  <a:moveTo>
                    <a:pt x="242" y="121"/>
                  </a:moveTo>
                  <a:lnTo>
                    <a:pt x="242" y="121"/>
                  </a:lnTo>
                  <a:cubicBezTo>
                    <a:pt x="242" y="51"/>
                    <a:pt x="191" y="0"/>
                    <a:pt x="121" y="0"/>
                  </a:cubicBezTo>
                  <a:cubicBezTo>
                    <a:pt x="61" y="0"/>
                    <a:pt x="0" y="51"/>
                    <a:pt x="0" y="121"/>
                  </a:cubicBezTo>
                  <a:cubicBezTo>
                    <a:pt x="0" y="181"/>
                    <a:pt x="61" y="240"/>
                    <a:pt x="121" y="240"/>
                  </a:cubicBezTo>
                  <a:cubicBezTo>
                    <a:pt x="191" y="240"/>
                    <a:pt x="242" y="181"/>
                    <a:pt x="242" y="121"/>
                  </a:cubicBez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 anchor="ctr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20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>
              <a:off x="6369572" y="6081839"/>
              <a:ext cx="114242" cy="26988"/>
            </a:xfrm>
            <a:custGeom>
              <a:avLst/>
              <a:gdLst>
                <a:gd name="T0" fmla="*/ 0 w 562"/>
                <a:gd name="T1" fmla="*/ 130 h 131"/>
                <a:gd name="T2" fmla="*/ 0 w 562"/>
                <a:gd name="T3" fmla="*/ 130 h 131"/>
                <a:gd name="T4" fmla="*/ 281 w 562"/>
                <a:gd name="T5" fmla="*/ 0 h 131"/>
                <a:gd name="T6" fmla="*/ 561 w 562"/>
                <a:gd name="T7" fmla="*/ 13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2" h="131">
                  <a:moveTo>
                    <a:pt x="0" y="130"/>
                  </a:moveTo>
                  <a:lnTo>
                    <a:pt x="0" y="130"/>
                  </a:lnTo>
                  <a:cubicBezTo>
                    <a:pt x="71" y="50"/>
                    <a:pt x="171" y="0"/>
                    <a:pt x="281" y="0"/>
                  </a:cubicBezTo>
                  <a:cubicBezTo>
                    <a:pt x="392" y="0"/>
                    <a:pt x="490" y="50"/>
                    <a:pt x="561" y="130"/>
                  </a:cubicBez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421"/>
            <p:cNvSpPr>
              <a:spLocks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6332690" y="6033261"/>
              <a:ext cx="190702" cy="44980"/>
            </a:xfrm>
            <a:custGeom>
              <a:avLst/>
              <a:gdLst>
                <a:gd name="T0" fmla="*/ 0 w 934"/>
                <a:gd name="T1" fmla="*/ 221 h 222"/>
                <a:gd name="T2" fmla="*/ 0 w 934"/>
                <a:gd name="T3" fmla="*/ 221 h 222"/>
                <a:gd name="T4" fmla="*/ 461 w 934"/>
                <a:gd name="T5" fmla="*/ 0 h 222"/>
                <a:gd name="T6" fmla="*/ 933 w 934"/>
                <a:gd name="T7" fmla="*/ 22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4" h="222">
                  <a:moveTo>
                    <a:pt x="0" y="221"/>
                  </a:moveTo>
                  <a:lnTo>
                    <a:pt x="0" y="221"/>
                  </a:lnTo>
                  <a:cubicBezTo>
                    <a:pt x="109" y="80"/>
                    <a:pt x="271" y="0"/>
                    <a:pt x="461" y="0"/>
                  </a:cubicBezTo>
                  <a:cubicBezTo>
                    <a:pt x="652" y="0"/>
                    <a:pt x="821" y="80"/>
                    <a:pt x="933" y="221"/>
                  </a:cubicBez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422"/>
            <p:cNvSpPr>
              <a:spLocks noChangeArrowheads="1"/>
            </p:cNvSpPr>
            <p:nvPr>
              <p:custDataLst>
                <p:tags r:id="rId52"/>
              </p:custDataLst>
            </p:nvPr>
          </p:nvSpPr>
          <p:spPr bwMode="auto">
            <a:xfrm>
              <a:off x="6294010" y="5983783"/>
              <a:ext cx="266264" cy="63872"/>
            </a:xfrm>
            <a:custGeom>
              <a:avLst/>
              <a:gdLst>
                <a:gd name="T0" fmla="*/ 0 w 1304"/>
                <a:gd name="T1" fmla="*/ 310 h 311"/>
                <a:gd name="T2" fmla="*/ 0 w 1304"/>
                <a:gd name="T3" fmla="*/ 310 h 311"/>
                <a:gd name="T4" fmla="*/ 651 w 1304"/>
                <a:gd name="T5" fmla="*/ 0 h 311"/>
                <a:gd name="T6" fmla="*/ 1303 w 1304"/>
                <a:gd name="T7" fmla="*/ 31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4" h="311">
                  <a:moveTo>
                    <a:pt x="0" y="310"/>
                  </a:moveTo>
                  <a:lnTo>
                    <a:pt x="0" y="310"/>
                  </a:lnTo>
                  <a:cubicBezTo>
                    <a:pt x="160" y="118"/>
                    <a:pt x="391" y="0"/>
                    <a:pt x="651" y="0"/>
                  </a:cubicBezTo>
                  <a:cubicBezTo>
                    <a:pt x="911" y="0"/>
                    <a:pt x="1152" y="118"/>
                    <a:pt x="1303" y="310"/>
                  </a:cubicBez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9" name="Oval 140"/>
          <p:cNvSpPr/>
          <p:nvPr>
            <p:custDataLst>
              <p:tags r:id="rId53"/>
            </p:custDataLst>
          </p:nvPr>
        </p:nvSpPr>
        <p:spPr>
          <a:xfrm>
            <a:off x="5870060" y="4028177"/>
            <a:ext cx="484889" cy="485015"/>
          </a:xfrm>
          <a:prstGeom prst="ellipse">
            <a:avLst/>
          </a:prstGeom>
          <a:solidFill>
            <a:srgbClr val="69A3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85041" tIns="44221" rIns="85041" bIns="44221" rtlCol="0" anchor="ctr">
            <a:normAutofit/>
          </a:bodyPr>
          <a:lstStyle/>
          <a:p>
            <a:pPr algn="ctr"/>
            <a:endParaRPr lang="en-US" sz="85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30" name="组合 129"/>
          <p:cNvGrpSpPr/>
          <p:nvPr>
            <p:custDataLst>
              <p:tags r:id="rId54"/>
            </p:custDataLst>
          </p:nvPr>
        </p:nvGrpSpPr>
        <p:grpSpPr>
          <a:xfrm>
            <a:off x="5999046" y="4176192"/>
            <a:ext cx="233631" cy="190953"/>
            <a:chOff x="6298800" y="5165823"/>
            <a:chExt cx="247253" cy="202086"/>
          </a:xfrm>
        </p:grpSpPr>
        <p:sp>
          <p:nvSpPr>
            <p:cNvPr id="131" name="Freeform 668"/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6320978" y="5322727"/>
              <a:ext cx="45179" cy="45182"/>
            </a:xfrm>
            <a:custGeom>
              <a:avLst/>
              <a:gdLst>
                <a:gd name="T0" fmla="*/ 241 w 242"/>
                <a:gd name="T1" fmla="*/ 121 h 241"/>
                <a:gd name="T2" fmla="*/ 241 w 242"/>
                <a:gd name="T3" fmla="*/ 121 h 241"/>
                <a:gd name="T4" fmla="*/ 120 w 242"/>
                <a:gd name="T5" fmla="*/ 0 h 241"/>
                <a:gd name="T6" fmla="*/ 0 w 242"/>
                <a:gd name="T7" fmla="*/ 121 h 241"/>
                <a:gd name="T8" fmla="*/ 120 w 242"/>
                <a:gd name="T9" fmla="*/ 240 h 241"/>
                <a:gd name="T10" fmla="*/ 241 w 242"/>
                <a:gd name="T11" fmla="*/ 12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" h="241">
                  <a:moveTo>
                    <a:pt x="241" y="121"/>
                  </a:moveTo>
                  <a:lnTo>
                    <a:pt x="241" y="121"/>
                  </a:lnTo>
                  <a:cubicBezTo>
                    <a:pt x="241" y="51"/>
                    <a:pt x="191" y="0"/>
                    <a:pt x="120" y="0"/>
                  </a:cubicBezTo>
                  <a:cubicBezTo>
                    <a:pt x="61" y="0"/>
                    <a:pt x="0" y="51"/>
                    <a:pt x="0" y="121"/>
                  </a:cubicBezTo>
                  <a:cubicBezTo>
                    <a:pt x="0" y="181"/>
                    <a:pt x="61" y="240"/>
                    <a:pt x="120" y="240"/>
                  </a:cubicBezTo>
                  <a:cubicBezTo>
                    <a:pt x="191" y="240"/>
                    <a:pt x="241" y="181"/>
                    <a:pt x="241" y="121"/>
                  </a:cubicBez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 anchor="ctr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2" name="Freeform 669"/>
            <p:cNvSpPr>
              <a:spLocks noChangeArrowheads="1"/>
            </p:cNvSpPr>
            <p:nvPr>
              <p:custDataLst>
                <p:tags r:id="rId56"/>
              </p:custDataLst>
            </p:nvPr>
          </p:nvSpPr>
          <p:spPr bwMode="auto">
            <a:xfrm>
              <a:off x="6477052" y="5322727"/>
              <a:ext cx="45179" cy="45182"/>
            </a:xfrm>
            <a:custGeom>
              <a:avLst/>
              <a:gdLst>
                <a:gd name="T0" fmla="*/ 242 w 243"/>
                <a:gd name="T1" fmla="*/ 121 h 241"/>
                <a:gd name="T2" fmla="*/ 242 w 243"/>
                <a:gd name="T3" fmla="*/ 121 h 241"/>
                <a:gd name="T4" fmla="*/ 121 w 243"/>
                <a:gd name="T5" fmla="*/ 0 h 241"/>
                <a:gd name="T6" fmla="*/ 0 w 243"/>
                <a:gd name="T7" fmla="*/ 121 h 241"/>
                <a:gd name="T8" fmla="*/ 121 w 243"/>
                <a:gd name="T9" fmla="*/ 240 h 241"/>
                <a:gd name="T10" fmla="*/ 242 w 243"/>
                <a:gd name="T11" fmla="*/ 12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3" h="241">
                  <a:moveTo>
                    <a:pt x="242" y="121"/>
                  </a:moveTo>
                  <a:lnTo>
                    <a:pt x="242" y="121"/>
                  </a:lnTo>
                  <a:cubicBezTo>
                    <a:pt x="242" y="51"/>
                    <a:pt x="192" y="0"/>
                    <a:pt x="121" y="0"/>
                  </a:cubicBezTo>
                  <a:cubicBezTo>
                    <a:pt x="62" y="0"/>
                    <a:pt x="0" y="51"/>
                    <a:pt x="0" y="121"/>
                  </a:cubicBezTo>
                  <a:cubicBezTo>
                    <a:pt x="0" y="181"/>
                    <a:pt x="62" y="240"/>
                    <a:pt x="121" y="240"/>
                  </a:cubicBezTo>
                  <a:cubicBezTo>
                    <a:pt x="192" y="240"/>
                    <a:pt x="242" y="181"/>
                    <a:pt x="242" y="121"/>
                  </a:cubicBez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 anchor="ctr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3" name="Freeform 670"/>
            <p:cNvSpPr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6298800" y="5165823"/>
              <a:ext cx="246432" cy="179085"/>
            </a:xfrm>
            <a:custGeom>
              <a:avLst/>
              <a:gdLst>
                <a:gd name="T0" fmla="*/ 119 w 1324"/>
                <a:gd name="T1" fmla="*/ 962 h 963"/>
                <a:gd name="T2" fmla="*/ 0 w 1324"/>
                <a:gd name="T3" fmla="*/ 962 h 963"/>
                <a:gd name="T4" fmla="*/ 0 w 1324"/>
                <a:gd name="T5" fmla="*/ 0 h 963"/>
                <a:gd name="T6" fmla="*/ 901 w 1324"/>
                <a:gd name="T7" fmla="*/ 0 h 963"/>
                <a:gd name="T8" fmla="*/ 901 w 1324"/>
                <a:gd name="T9" fmla="*/ 239 h 963"/>
                <a:gd name="T10" fmla="*/ 1202 w 1324"/>
                <a:gd name="T11" fmla="*/ 239 h 963"/>
                <a:gd name="T12" fmla="*/ 1323 w 1324"/>
                <a:gd name="T13" fmla="*/ 602 h 963"/>
                <a:gd name="T14" fmla="*/ 1323 w 1324"/>
                <a:gd name="T15" fmla="*/ 962 h 963"/>
                <a:gd name="T16" fmla="*/ 1202 w 1324"/>
                <a:gd name="T17" fmla="*/ 962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4" h="963">
                  <a:moveTo>
                    <a:pt x="119" y="962"/>
                  </a:moveTo>
                  <a:lnTo>
                    <a:pt x="0" y="962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39"/>
                  </a:lnTo>
                  <a:lnTo>
                    <a:pt x="1202" y="239"/>
                  </a:lnTo>
                  <a:lnTo>
                    <a:pt x="1323" y="602"/>
                  </a:lnTo>
                  <a:lnTo>
                    <a:pt x="1323" y="962"/>
                  </a:lnTo>
                  <a:lnTo>
                    <a:pt x="1202" y="962"/>
                  </a:lnTo>
                </a:path>
              </a:pathLst>
            </a:cu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4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4" name="Line 671"/>
            <p:cNvSpPr>
              <a:spLocks noChangeShapeType="1"/>
            </p:cNvSpPr>
            <p:nvPr>
              <p:custDataLst>
                <p:tags r:id="rId58"/>
              </p:custDataLst>
            </p:nvPr>
          </p:nvSpPr>
          <p:spPr bwMode="auto">
            <a:xfrm>
              <a:off x="6365336" y="5344907"/>
              <a:ext cx="111716" cy="822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5" name="Line 672"/>
            <p:cNvSpPr>
              <a:spLocks noChangeShapeType="1"/>
            </p:cNvSpPr>
            <p:nvPr>
              <p:custDataLst>
                <p:tags r:id="rId59"/>
              </p:custDataLst>
            </p:nvPr>
          </p:nvSpPr>
          <p:spPr bwMode="auto">
            <a:xfrm>
              <a:off x="6466374" y="5210183"/>
              <a:ext cx="821" cy="134724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6" name="Line 673"/>
            <p:cNvSpPr>
              <a:spLocks noChangeShapeType="1"/>
            </p:cNvSpPr>
            <p:nvPr>
              <p:custDataLst>
                <p:tags r:id="rId60"/>
              </p:custDataLst>
            </p:nvPr>
          </p:nvSpPr>
          <p:spPr bwMode="auto">
            <a:xfrm flipH="1">
              <a:off x="6465552" y="5278367"/>
              <a:ext cx="80501" cy="821"/>
            </a:xfrm>
            <a:prstGeom prst="line">
              <a:avLst/>
            </a:prstGeom>
            <a:noFill/>
            <a:ln w="4680" cap="flat">
              <a:solidFill>
                <a:sysClr val="window" lastClr="FFFFFF"/>
              </a:solidFill>
              <a:round/>
            </a:ln>
            <a:effectLst/>
          </p:spPr>
          <p:txBody>
            <a:bodyPr vert="horz" wrap="square" lIns="85041" tIns="44221" rIns="85041" bIns="44221">
              <a:normAutofit fontScale="25000" lnSpcReduction="20000"/>
            </a:bodyPr>
            <a:lstStyle/>
            <a:p>
              <a:pPr>
                <a:lnSpc>
                  <a:spcPct val="120000"/>
                </a:lnSpc>
              </a:pPr>
              <a:endParaRPr lang="en-US" sz="85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8395" y="125505"/>
            <a:ext cx="6706728" cy="497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十八</a:t>
            </a:r>
            <a:r>
              <a:rPr lang="en-US" altLang="zh-CN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64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产品页面细节运营</a:t>
            </a:r>
            <a:endParaRPr kumimoji="1" lang="zh-CN" altLang="en-US" sz="264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" name="文本占位符 6"/>
          <p:cNvSpPr>
            <a:spLocks noGrp="1"/>
          </p:cNvSpPr>
          <p:nvPr/>
        </p:nvSpPr>
        <p:spPr>
          <a:xfrm>
            <a:off x="208183" y="5834381"/>
            <a:ext cx="5126205" cy="318086"/>
          </a:xfrm>
          <a:prstGeom prst="rect">
            <a:avLst/>
          </a:prstGeom>
        </p:spPr>
        <p:txBody>
          <a:bodyPr anchor="ctr"/>
          <a:lstStyle>
            <a:lvl1pPr marL="0" indent="0" algn="l" defTabSz="1028065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835660" indent="-321310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699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340" indent="-257175" algn="l" defTabSz="10280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讲师：张强  课程名《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爆款打造“二三事”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》</a:t>
            </a: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2" name="矩形 3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67500" y="3170865"/>
            <a:ext cx="2481336" cy="348985"/>
          </a:xfrm>
          <a:prstGeom prst="rect">
            <a:avLst/>
          </a:prstGeom>
          <a:solidFill>
            <a:srgbClr val="E4A903"/>
          </a:solidFill>
          <a:ln>
            <a:noFill/>
          </a:ln>
        </p:spPr>
        <p:txBody>
          <a:bodyPr wrap="none">
            <a:normAutofit fontScale="90000"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7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差评回复</a:t>
            </a:r>
            <a:endParaRPr lang="zh-CN" altLang="en-US" sz="17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" name="矩形 39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193645" y="3170866"/>
            <a:ext cx="2481336" cy="348985"/>
          </a:xfrm>
          <a:prstGeom prst="rect">
            <a:avLst/>
          </a:prstGeom>
          <a:solidFill>
            <a:srgbClr val="E4A903"/>
          </a:solidFill>
          <a:ln>
            <a:noFill/>
          </a:ln>
        </p:spPr>
        <p:txBody>
          <a:bodyPr wrap="none">
            <a:normAutofit fontScale="90000"/>
          </a:bodyPr>
          <a:lstStyle/>
          <a:p>
            <a:pPr>
              <a:spcBef>
                <a:spcPct val="0"/>
              </a:spcBef>
              <a:buNone/>
            </a:pPr>
            <a:r>
              <a:rPr lang="zh-CN" altLang="en-US" sz="17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中评回复</a:t>
            </a:r>
            <a:endParaRPr lang="zh-CN" altLang="en-US" sz="17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2" name="矩形 39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919719" y="3170866"/>
            <a:ext cx="2481336" cy="348985"/>
          </a:xfrm>
          <a:prstGeom prst="rect">
            <a:avLst/>
          </a:prstGeom>
          <a:solidFill>
            <a:srgbClr val="E4A903"/>
          </a:solidFill>
          <a:ln>
            <a:noFill/>
          </a:ln>
        </p:spPr>
        <p:txBody>
          <a:bodyPr wrap="none">
            <a:normAutofit fontScale="90000"/>
          </a:bodyPr>
          <a:lstStyle/>
          <a:p>
            <a:pPr>
              <a:spcBef>
                <a:spcPct val="0"/>
              </a:spcBef>
              <a:buNone/>
            </a:pPr>
            <a:r>
              <a:rPr lang="zh-CN" altLang="en-US" sz="17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好评回复</a:t>
            </a:r>
            <a:endParaRPr lang="zh-CN" altLang="en-US" sz="17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7" name="矩形 39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645792" y="3170866"/>
            <a:ext cx="2481336" cy="348985"/>
          </a:xfrm>
          <a:prstGeom prst="rect">
            <a:avLst/>
          </a:prstGeom>
          <a:solidFill>
            <a:srgbClr val="E4A903"/>
          </a:solidFill>
          <a:ln>
            <a:noFill/>
          </a:ln>
        </p:spPr>
        <p:txBody>
          <a:bodyPr wrap="none">
            <a:normAutofit fontScale="90000"/>
          </a:bodyPr>
          <a:lstStyle/>
          <a:p>
            <a:pPr>
              <a:spcBef>
                <a:spcPct val="0"/>
              </a:spcBef>
              <a:buNone/>
            </a:pPr>
            <a:r>
              <a:rPr lang="zh-CN" altLang="en-US" sz="17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产品问答</a:t>
            </a:r>
            <a:endParaRPr lang="zh-CN" altLang="en-US" sz="17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0" name="Freeform 63"/>
          <p:cNvSpPr>
            <a:spLocks noChangeAspect="1" noChangeArrowheads="1"/>
          </p:cNvSpPr>
          <p:nvPr>
            <p:custDataLst>
              <p:tags r:id="rId5"/>
            </p:custDataLst>
          </p:nvPr>
        </p:nvSpPr>
        <p:spPr bwMode="auto">
          <a:xfrm>
            <a:off x="1146064" y="1495359"/>
            <a:ext cx="736432" cy="714440"/>
          </a:xfrm>
          <a:custGeom>
            <a:avLst/>
            <a:gdLst>
              <a:gd name="T0" fmla="*/ 2147483647 w 312"/>
              <a:gd name="T1" fmla="*/ 0 h 303"/>
              <a:gd name="T2" fmla="*/ 2147483647 w 312"/>
              <a:gd name="T3" fmla="*/ 2147483647 h 303"/>
              <a:gd name="T4" fmla="*/ 2147483647 w 312"/>
              <a:gd name="T5" fmla="*/ 2147483647 h 303"/>
              <a:gd name="T6" fmla="*/ 2147483647 w 312"/>
              <a:gd name="T7" fmla="*/ 2147483647 h 303"/>
              <a:gd name="T8" fmla="*/ 2147483647 w 312"/>
              <a:gd name="T9" fmla="*/ 2147483647 h 303"/>
              <a:gd name="T10" fmla="*/ 2147483647 w 312"/>
              <a:gd name="T11" fmla="*/ 2147483647 h 303"/>
              <a:gd name="T12" fmla="*/ 2147483647 w 312"/>
              <a:gd name="T13" fmla="*/ 2147483647 h 303"/>
              <a:gd name="T14" fmla="*/ 2147483647 w 312"/>
              <a:gd name="T15" fmla="*/ 2147483647 h 303"/>
              <a:gd name="T16" fmla="*/ 2147483647 w 312"/>
              <a:gd name="T17" fmla="*/ 2147483647 h 303"/>
              <a:gd name="T18" fmla="*/ 2147483647 w 312"/>
              <a:gd name="T19" fmla="*/ 2147483647 h 303"/>
              <a:gd name="T20" fmla="*/ 2147483647 w 312"/>
              <a:gd name="T21" fmla="*/ 2147483647 h 303"/>
              <a:gd name="T22" fmla="*/ 2147483647 w 312"/>
              <a:gd name="T23" fmla="*/ 2147483647 h 303"/>
              <a:gd name="T24" fmla="*/ 2147483647 w 312"/>
              <a:gd name="T25" fmla="*/ 2147483647 h 303"/>
              <a:gd name="T26" fmla="*/ 2147483647 w 312"/>
              <a:gd name="T27" fmla="*/ 2147483647 h 303"/>
              <a:gd name="T28" fmla="*/ 2147483647 w 312"/>
              <a:gd name="T29" fmla="*/ 2147483647 h 303"/>
              <a:gd name="T30" fmla="*/ 2147483647 w 312"/>
              <a:gd name="T31" fmla="*/ 2147483647 h 303"/>
              <a:gd name="T32" fmla="*/ 2147483647 w 312"/>
              <a:gd name="T33" fmla="*/ 2147483647 h 303"/>
              <a:gd name="T34" fmla="*/ 2147483647 w 312"/>
              <a:gd name="T35" fmla="*/ 2147483647 h 303"/>
              <a:gd name="T36" fmla="*/ 2147483647 w 312"/>
              <a:gd name="T37" fmla="*/ 2147483647 h 303"/>
              <a:gd name="T38" fmla="*/ 2147483647 w 312"/>
              <a:gd name="T39" fmla="*/ 2147483647 h 303"/>
              <a:gd name="T40" fmla="*/ 2147483647 w 312"/>
              <a:gd name="T41" fmla="*/ 2147483647 h 303"/>
              <a:gd name="T42" fmla="*/ 2147483647 w 312"/>
              <a:gd name="T43" fmla="*/ 2147483647 h 303"/>
              <a:gd name="T44" fmla="*/ 2147483647 w 312"/>
              <a:gd name="T45" fmla="*/ 2147483647 h 303"/>
              <a:gd name="T46" fmla="*/ 2147483647 w 312"/>
              <a:gd name="T47" fmla="*/ 2147483647 h 303"/>
              <a:gd name="T48" fmla="*/ 2147483647 w 312"/>
              <a:gd name="T49" fmla="*/ 2147483647 h 303"/>
              <a:gd name="T50" fmla="*/ 2147483647 w 312"/>
              <a:gd name="T51" fmla="*/ 2147483647 h 303"/>
              <a:gd name="T52" fmla="*/ 2147483647 w 312"/>
              <a:gd name="T53" fmla="*/ 2147483647 h 303"/>
              <a:gd name="T54" fmla="*/ 2147483647 w 312"/>
              <a:gd name="T55" fmla="*/ 2147483647 h 303"/>
              <a:gd name="T56" fmla="*/ 2147483647 w 312"/>
              <a:gd name="T57" fmla="*/ 2147483647 h 303"/>
              <a:gd name="T58" fmla="*/ 2147483647 w 312"/>
              <a:gd name="T59" fmla="*/ 0 h 303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312"/>
              <a:gd name="T91" fmla="*/ 0 h 303"/>
              <a:gd name="T92" fmla="*/ 312 w 312"/>
              <a:gd name="T93" fmla="*/ 303 h 303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E4A903"/>
          </a:solidFill>
          <a:ln>
            <a:noFill/>
          </a:ln>
        </p:spPr>
        <p:txBody>
          <a:bodyPr lIns="86402" tIns="43201" rIns="86402" bIns="43201">
            <a:normAutofit/>
          </a:bodyPr>
          <a:lstStyle/>
          <a:p>
            <a:endParaRPr lang="zh-CN" altLang="en-US" sz="227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" name="任意多边形 53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10800000">
            <a:off x="964266" y="1304817"/>
            <a:ext cx="1100030" cy="1252033"/>
          </a:xfrm>
          <a:custGeom>
            <a:avLst/>
            <a:gdLst>
              <a:gd name="T0" fmla="*/ 908968 w 826161"/>
              <a:gd name="T1" fmla="*/ 1109414 h 940604"/>
              <a:gd name="T2" fmla="*/ 65461 w 826161"/>
              <a:gd name="T3" fmla="*/ 1109414 h 940604"/>
              <a:gd name="T4" fmla="*/ 0 w 826161"/>
              <a:gd name="T5" fmla="*/ 1043954 h 940604"/>
              <a:gd name="T6" fmla="*/ 0 w 826161"/>
              <a:gd name="T7" fmla="*/ 200444 h 940604"/>
              <a:gd name="T8" fmla="*/ 65461 w 826161"/>
              <a:gd name="T9" fmla="*/ 134981 h 940604"/>
              <a:gd name="T10" fmla="*/ 408927 w 826161"/>
              <a:gd name="T11" fmla="*/ 134981 h 940604"/>
              <a:gd name="T12" fmla="*/ 487216 w 826161"/>
              <a:gd name="T13" fmla="*/ 0 h 940604"/>
              <a:gd name="T14" fmla="*/ 565504 w 826161"/>
              <a:gd name="T15" fmla="*/ 134981 h 940604"/>
              <a:gd name="T16" fmla="*/ 908968 w 826161"/>
              <a:gd name="T17" fmla="*/ 134981 h 940604"/>
              <a:gd name="T18" fmla="*/ 974430 w 826161"/>
              <a:gd name="T19" fmla="*/ 200444 h 940604"/>
              <a:gd name="T20" fmla="*/ 974430 w 826161"/>
              <a:gd name="T21" fmla="*/ 1043954 h 940604"/>
              <a:gd name="T22" fmla="*/ 908968 w 826161"/>
              <a:gd name="T23" fmla="*/ 1109414 h 94060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26161"/>
              <a:gd name="T37" fmla="*/ 0 h 940604"/>
              <a:gd name="T38" fmla="*/ 826161 w 826161"/>
              <a:gd name="T39" fmla="*/ 940604 h 94060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26161" h="940604">
                <a:moveTo>
                  <a:pt x="770660" y="940604"/>
                </a:moveTo>
                <a:lnTo>
                  <a:pt x="55501" y="940604"/>
                </a:lnTo>
                <a:cubicBezTo>
                  <a:pt x="24849" y="940604"/>
                  <a:pt x="0" y="915755"/>
                  <a:pt x="0" y="885103"/>
                </a:cubicBezTo>
                <a:lnTo>
                  <a:pt x="0" y="169944"/>
                </a:lnTo>
                <a:cubicBezTo>
                  <a:pt x="0" y="139292"/>
                  <a:pt x="24849" y="114443"/>
                  <a:pt x="55501" y="114443"/>
                </a:cubicBezTo>
                <a:lnTo>
                  <a:pt x="346704" y="114443"/>
                </a:lnTo>
                <a:lnTo>
                  <a:pt x="413081" y="0"/>
                </a:lnTo>
                <a:lnTo>
                  <a:pt x="479458" y="114443"/>
                </a:lnTo>
                <a:lnTo>
                  <a:pt x="770660" y="114443"/>
                </a:lnTo>
                <a:cubicBezTo>
                  <a:pt x="801312" y="114443"/>
                  <a:pt x="826161" y="139292"/>
                  <a:pt x="826161" y="169944"/>
                </a:cubicBezTo>
                <a:lnTo>
                  <a:pt x="826161" y="885103"/>
                </a:lnTo>
                <a:cubicBezTo>
                  <a:pt x="826161" y="915755"/>
                  <a:pt x="801312" y="940604"/>
                  <a:pt x="770660" y="940604"/>
                </a:cubicBezTo>
                <a:close/>
              </a:path>
            </a:pathLst>
          </a:custGeom>
          <a:noFill/>
          <a:ln w="28575" cap="flat" cmpd="sng">
            <a:solidFill>
              <a:srgbClr val="E4A903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rmAutofit/>
          </a:bodyPr>
          <a:lstStyle/>
          <a:p>
            <a:endParaRPr lang="zh-CN" altLang="en-US" sz="227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5" name="Freeform 4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840390" y="1495360"/>
            <a:ext cx="647019" cy="568150"/>
          </a:xfrm>
          <a:custGeom>
            <a:avLst/>
            <a:gdLst>
              <a:gd name="T0" fmla="*/ 9368 w 327"/>
              <a:gd name="T1" fmla="*/ 498 h 287"/>
              <a:gd name="T2" fmla="*/ 12377 w 327"/>
              <a:gd name="T3" fmla="*/ 410 h 287"/>
              <a:gd name="T4" fmla="*/ 20229 w 327"/>
              <a:gd name="T5" fmla="*/ 3729 h 287"/>
              <a:gd name="T6" fmla="*/ 22545 w 327"/>
              <a:gd name="T7" fmla="*/ 3943 h 287"/>
              <a:gd name="T8" fmla="*/ 30094 w 327"/>
              <a:gd name="T9" fmla="*/ 1103 h 287"/>
              <a:gd name="T10" fmla="*/ 32192 w 327"/>
              <a:gd name="T11" fmla="*/ 912 h 287"/>
              <a:gd name="T12" fmla="*/ 32713 w 327"/>
              <a:gd name="T13" fmla="*/ 2923 h 287"/>
              <a:gd name="T14" fmla="*/ 32713 w 327"/>
              <a:gd name="T15" fmla="*/ 13411 h 287"/>
              <a:gd name="T16" fmla="*/ 29880 w 327"/>
              <a:gd name="T17" fmla="*/ 10488 h 287"/>
              <a:gd name="T18" fmla="*/ 29792 w 327"/>
              <a:gd name="T19" fmla="*/ 4441 h 287"/>
              <a:gd name="T20" fmla="*/ 21527 w 327"/>
              <a:gd name="T21" fmla="*/ 7257 h 287"/>
              <a:gd name="T22" fmla="*/ 10968 w 327"/>
              <a:gd name="T23" fmla="*/ 2923 h 287"/>
              <a:gd name="T24" fmla="*/ 2726 w 327"/>
              <a:gd name="T25" fmla="*/ 6759 h 287"/>
              <a:gd name="T26" fmla="*/ 2726 w 327"/>
              <a:gd name="T27" fmla="*/ 25114 h 287"/>
              <a:gd name="T28" fmla="*/ 9456 w 327"/>
              <a:gd name="T29" fmla="*/ 22079 h 287"/>
              <a:gd name="T30" fmla="*/ 10559 w 327"/>
              <a:gd name="T31" fmla="*/ 24918 h 287"/>
              <a:gd name="T32" fmla="*/ 2316 w 327"/>
              <a:gd name="T33" fmla="*/ 28540 h 287"/>
              <a:gd name="T34" fmla="*/ 195 w 327"/>
              <a:gd name="T35" fmla="*/ 28754 h 287"/>
              <a:gd name="T36" fmla="*/ 195 w 327"/>
              <a:gd name="T37" fmla="*/ 4636 h 287"/>
              <a:gd name="T38" fmla="*/ 9368 w 327"/>
              <a:gd name="T39" fmla="*/ 498 h 28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27"/>
              <a:gd name="T61" fmla="*/ 0 h 287"/>
              <a:gd name="T62" fmla="*/ 327 w 327"/>
              <a:gd name="T63" fmla="*/ 287 h 28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27" h="287">
                <a:moveTo>
                  <a:pt x="93" y="5"/>
                </a:moveTo>
                <a:cubicBezTo>
                  <a:pt x="102" y="0"/>
                  <a:pt x="113" y="0"/>
                  <a:pt x="123" y="4"/>
                </a:cubicBezTo>
                <a:cubicBezTo>
                  <a:pt x="149" y="15"/>
                  <a:pt x="175" y="25"/>
                  <a:pt x="201" y="37"/>
                </a:cubicBezTo>
                <a:cubicBezTo>
                  <a:pt x="208" y="41"/>
                  <a:pt x="216" y="42"/>
                  <a:pt x="224" y="39"/>
                </a:cubicBezTo>
                <a:cubicBezTo>
                  <a:pt x="249" y="30"/>
                  <a:pt x="274" y="20"/>
                  <a:pt x="299" y="11"/>
                </a:cubicBezTo>
                <a:cubicBezTo>
                  <a:pt x="305" y="8"/>
                  <a:pt x="313" y="7"/>
                  <a:pt x="320" y="9"/>
                </a:cubicBezTo>
                <a:cubicBezTo>
                  <a:pt x="327" y="13"/>
                  <a:pt x="325" y="22"/>
                  <a:pt x="325" y="29"/>
                </a:cubicBezTo>
                <a:cubicBezTo>
                  <a:pt x="325" y="64"/>
                  <a:pt x="326" y="99"/>
                  <a:pt x="325" y="133"/>
                </a:cubicBezTo>
                <a:cubicBezTo>
                  <a:pt x="316" y="123"/>
                  <a:pt x="307" y="113"/>
                  <a:pt x="297" y="104"/>
                </a:cubicBezTo>
                <a:cubicBezTo>
                  <a:pt x="296" y="84"/>
                  <a:pt x="297" y="64"/>
                  <a:pt x="296" y="44"/>
                </a:cubicBezTo>
                <a:cubicBezTo>
                  <a:pt x="268" y="50"/>
                  <a:pt x="242" y="66"/>
                  <a:pt x="214" y="72"/>
                </a:cubicBezTo>
                <a:cubicBezTo>
                  <a:pt x="178" y="61"/>
                  <a:pt x="144" y="43"/>
                  <a:pt x="109" y="29"/>
                </a:cubicBezTo>
                <a:cubicBezTo>
                  <a:pt x="98" y="34"/>
                  <a:pt x="44" y="59"/>
                  <a:pt x="27" y="67"/>
                </a:cubicBezTo>
                <a:cubicBezTo>
                  <a:pt x="26" y="81"/>
                  <a:pt x="25" y="203"/>
                  <a:pt x="27" y="249"/>
                </a:cubicBezTo>
                <a:cubicBezTo>
                  <a:pt x="50" y="241"/>
                  <a:pt x="72" y="229"/>
                  <a:pt x="94" y="219"/>
                </a:cubicBezTo>
                <a:cubicBezTo>
                  <a:pt x="101" y="227"/>
                  <a:pt x="103" y="237"/>
                  <a:pt x="105" y="247"/>
                </a:cubicBezTo>
                <a:cubicBezTo>
                  <a:pt x="77" y="258"/>
                  <a:pt x="51" y="272"/>
                  <a:pt x="23" y="283"/>
                </a:cubicBezTo>
                <a:cubicBezTo>
                  <a:pt x="16" y="287"/>
                  <a:pt x="9" y="285"/>
                  <a:pt x="2" y="285"/>
                </a:cubicBezTo>
                <a:cubicBezTo>
                  <a:pt x="1" y="235"/>
                  <a:pt x="0" y="77"/>
                  <a:pt x="2" y="46"/>
                </a:cubicBezTo>
                <a:cubicBezTo>
                  <a:pt x="32" y="32"/>
                  <a:pt x="63" y="19"/>
                  <a:pt x="93" y="5"/>
                </a:cubicBezTo>
                <a:close/>
              </a:path>
            </a:pathLst>
          </a:custGeom>
          <a:solidFill>
            <a:srgbClr val="E4A903"/>
          </a:solidFill>
          <a:ln>
            <a:noFill/>
          </a:ln>
        </p:spPr>
        <p:txBody>
          <a:bodyPr lIns="86402" tIns="43201" rIns="86402" bIns="43201">
            <a:normAutofit/>
          </a:bodyPr>
          <a:lstStyle/>
          <a:p>
            <a:endParaRPr lang="zh-CN" altLang="en-US" sz="227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6" name="Freeform 46"/>
          <p:cNvSpPr>
            <a:spLocks noEditPoints="1" noChangeArrowheads="1"/>
          </p:cNvSpPr>
          <p:nvPr>
            <p:custDataLst>
              <p:tags r:id="rId8"/>
            </p:custDataLst>
          </p:nvPr>
        </p:nvSpPr>
        <p:spPr bwMode="auto">
          <a:xfrm>
            <a:off x="4052235" y="1691406"/>
            <a:ext cx="524081" cy="518394"/>
          </a:xfrm>
          <a:custGeom>
            <a:avLst/>
            <a:gdLst>
              <a:gd name="T0" fmla="*/ 1297 w 265"/>
              <a:gd name="T1" fmla="*/ 11883 h 262"/>
              <a:gd name="T2" fmla="*/ 9856 w 265"/>
              <a:gd name="T3" fmla="*/ 195 h 262"/>
              <a:gd name="T4" fmla="*/ 16774 w 265"/>
              <a:gd name="T5" fmla="*/ 2122 h 262"/>
              <a:gd name="T6" fmla="*/ 19907 w 265"/>
              <a:gd name="T7" fmla="*/ 5844 h 262"/>
              <a:gd name="T8" fmla="*/ 20707 w 265"/>
              <a:gd name="T9" fmla="*/ 11083 h 262"/>
              <a:gd name="T10" fmla="*/ 18480 w 265"/>
              <a:gd name="T11" fmla="*/ 16819 h 262"/>
              <a:gd name="T12" fmla="*/ 21613 w 265"/>
              <a:gd name="T13" fmla="*/ 18229 h 262"/>
              <a:gd name="T14" fmla="*/ 25635 w 265"/>
              <a:gd name="T15" fmla="*/ 22165 h 262"/>
              <a:gd name="T16" fmla="*/ 22501 w 265"/>
              <a:gd name="T17" fmla="*/ 25371 h 262"/>
              <a:gd name="T18" fmla="*/ 17787 w 265"/>
              <a:gd name="T19" fmla="*/ 21258 h 262"/>
              <a:gd name="T20" fmla="*/ 16165 w 265"/>
              <a:gd name="T21" fmla="*/ 18420 h 262"/>
              <a:gd name="T22" fmla="*/ 9033 w 265"/>
              <a:gd name="T23" fmla="*/ 19634 h 262"/>
              <a:gd name="T24" fmla="*/ 1297 w 265"/>
              <a:gd name="T25" fmla="*/ 11883 h 262"/>
              <a:gd name="T26" fmla="*/ 10051 w 265"/>
              <a:gd name="T27" fmla="*/ 3615 h 262"/>
              <a:gd name="T28" fmla="*/ 5016 w 265"/>
              <a:gd name="T29" fmla="*/ 7449 h 262"/>
              <a:gd name="T30" fmla="*/ 8233 w 265"/>
              <a:gd name="T31" fmla="*/ 15912 h 262"/>
              <a:gd name="T32" fmla="*/ 17183 w 265"/>
              <a:gd name="T33" fmla="*/ 11581 h 262"/>
              <a:gd name="T34" fmla="*/ 10051 w 265"/>
              <a:gd name="T35" fmla="*/ 3615 h 26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65"/>
              <a:gd name="T55" fmla="*/ 0 h 262"/>
              <a:gd name="T56" fmla="*/ 265 w 265"/>
              <a:gd name="T57" fmla="*/ 262 h 26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65" h="262">
                <a:moveTo>
                  <a:pt x="13" y="118"/>
                </a:moveTo>
                <a:cubicBezTo>
                  <a:pt x="0" y="64"/>
                  <a:pt x="44" y="7"/>
                  <a:pt x="98" y="2"/>
                </a:cubicBezTo>
                <a:cubicBezTo>
                  <a:pt x="120" y="0"/>
                  <a:pt x="150" y="7"/>
                  <a:pt x="167" y="21"/>
                </a:cubicBezTo>
                <a:cubicBezTo>
                  <a:pt x="180" y="30"/>
                  <a:pt x="190" y="44"/>
                  <a:pt x="198" y="58"/>
                </a:cubicBezTo>
                <a:cubicBezTo>
                  <a:pt x="205" y="72"/>
                  <a:pt x="207" y="95"/>
                  <a:pt x="206" y="110"/>
                </a:cubicBezTo>
                <a:cubicBezTo>
                  <a:pt x="205" y="131"/>
                  <a:pt x="192" y="148"/>
                  <a:pt x="184" y="167"/>
                </a:cubicBezTo>
                <a:cubicBezTo>
                  <a:pt x="195" y="170"/>
                  <a:pt x="207" y="172"/>
                  <a:pt x="215" y="181"/>
                </a:cubicBezTo>
                <a:cubicBezTo>
                  <a:pt x="228" y="195"/>
                  <a:pt x="246" y="204"/>
                  <a:pt x="255" y="220"/>
                </a:cubicBezTo>
                <a:cubicBezTo>
                  <a:pt x="265" y="239"/>
                  <a:pt x="242" y="262"/>
                  <a:pt x="224" y="252"/>
                </a:cubicBezTo>
                <a:cubicBezTo>
                  <a:pt x="207" y="240"/>
                  <a:pt x="192" y="225"/>
                  <a:pt x="177" y="211"/>
                </a:cubicBezTo>
                <a:cubicBezTo>
                  <a:pt x="168" y="204"/>
                  <a:pt x="172" y="189"/>
                  <a:pt x="161" y="183"/>
                </a:cubicBezTo>
                <a:cubicBezTo>
                  <a:pt x="139" y="193"/>
                  <a:pt x="114" y="202"/>
                  <a:pt x="90" y="195"/>
                </a:cubicBezTo>
                <a:cubicBezTo>
                  <a:pt x="51" y="188"/>
                  <a:pt x="20" y="156"/>
                  <a:pt x="13" y="118"/>
                </a:cubicBezTo>
                <a:close/>
                <a:moveTo>
                  <a:pt x="100" y="36"/>
                </a:moveTo>
                <a:cubicBezTo>
                  <a:pt x="78" y="40"/>
                  <a:pt x="59" y="54"/>
                  <a:pt x="50" y="74"/>
                </a:cubicBezTo>
                <a:cubicBezTo>
                  <a:pt x="38" y="105"/>
                  <a:pt x="50" y="145"/>
                  <a:pt x="82" y="158"/>
                </a:cubicBezTo>
                <a:cubicBezTo>
                  <a:pt x="117" y="175"/>
                  <a:pt x="163" y="153"/>
                  <a:pt x="171" y="115"/>
                </a:cubicBezTo>
                <a:cubicBezTo>
                  <a:pt x="184" y="73"/>
                  <a:pt x="142" y="28"/>
                  <a:pt x="100" y="36"/>
                </a:cubicBezTo>
                <a:close/>
              </a:path>
            </a:pathLst>
          </a:custGeom>
          <a:solidFill>
            <a:srgbClr val="E4A903"/>
          </a:solidFill>
          <a:ln>
            <a:noFill/>
          </a:ln>
        </p:spPr>
        <p:txBody>
          <a:bodyPr lIns="86402" tIns="43201" rIns="86402" bIns="43201">
            <a:normAutofit/>
          </a:bodyPr>
          <a:lstStyle/>
          <a:p>
            <a:endParaRPr lang="zh-CN" altLang="en-US" sz="227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Freeform 47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159007" y="1875545"/>
            <a:ext cx="118684" cy="126303"/>
          </a:xfrm>
          <a:custGeom>
            <a:avLst/>
            <a:gdLst>
              <a:gd name="T0" fmla="*/ 0 w 60"/>
              <a:gd name="T1" fmla="*/ 988 h 64"/>
              <a:gd name="T2" fmla="*/ 1902 w 60"/>
              <a:gd name="T3" fmla="*/ 107 h 64"/>
              <a:gd name="T4" fmla="*/ 3116 w 60"/>
              <a:gd name="T5" fmla="*/ 2692 h 64"/>
              <a:gd name="T6" fmla="*/ 5924 w 60"/>
              <a:gd name="T7" fmla="*/ 4200 h 64"/>
              <a:gd name="T8" fmla="*/ 6031 w 60"/>
              <a:gd name="T9" fmla="*/ 5792 h 64"/>
              <a:gd name="T10" fmla="*/ 0 w 60"/>
              <a:gd name="T11" fmla="*/ 988 h 6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0"/>
              <a:gd name="T19" fmla="*/ 0 h 64"/>
              <a:gd name="T20" fmla="*/ 60 w 60"/>
              <a:gd name="T21" fmla="*/ 64 h 6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0" h="64">
                <a:moveTo>
                  <a:pt x="0" y="10"/>
                </a:moveTo>
                <a:cubicBezTo>
                  <a:pt x="1" y="0"/>
                  <a:pt x="12" y="0"/>
                  <a:pt x="19" y="1"/>
                </a:cubicBezTo>
                <a:cubicBezTo>
                  <a:pt x="21" y="10"/>
                  <a:pt x="24" y="20"/>
                  <a:pt x="31" y="27"/>
                </a:cubicBezTo>
                <a:cubicBezTo>
                  <a:pt x="38" y="35"/>
                  <a:pt x="49" y="38"/>
                  <a:pt x="59" y="42"/>
                </a:cubicBezTo>
                <a:cubicBezTo>
                  <a:pt x="60" y="47"/>
                  <a:pt x="60" y="52"/>
                  <a:pt x="60" y="58"/>
                </a:cubicBezTo>
                <a:cubicBezTo>
                  <a:pt x="31" y="64"/>
                  <a:pt x="4" y="38"/>
                  <a:pt x="0" y="10"/>
                </a:cubicBezTo>
                <a:close/>
              </a:path>
            </a:pathLst>
          </a:custGeom>
          <a:solidFill>
            <a:srgbClr val="E4A903"/>
          </a:solidFill>
          <a:ln>
            <a:noFill/>
          </a:ln>
        </p:spPr>
        <p:txBody>
          <a:bodyPr lIns="86402" tIns="43201" rIns="86402" bIns="43201">
            <a:normAutofit fontScale="25000" lnSpcReduction="20000"/>
          </a:bodyPr>
          <a:lstStyle/>
          <a:p>
            <a:endParaRPr lang="zh-CN" altLang="en-US" sz="227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4" name="任意多边形 56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 rot="10800000">
            <a:off x="3658339" y="1304817"/>
            <a:ext cx="1100030" cy="1252033"/>
          </a:xfrm>
          <a:custGeom>
            <a:avLst/>
            <a:gdLst>
              <a:gd name="T0" fmla="*/ 908968 w 826161"/>
              <a:gd name="T1" fmla="*/ 1109414 h 940604"/>
              <a:gd name="T2" fmla="*/ 65461 w 826161"/>
              <a:gd name="T3" fmla="*/ 1109414 h 940604"/>
              <a:gd name="T4" fmla="*/ 0 w 826161"/>
              <a:gd name="T5" fmla="*/ 1043954 h 940604"/>
              <a:gd name="T6" fmla="*/ 0 w 826161"/>
              <a:gd name="T7" fmla="*/ 200444 h 940604"/>
              <a:gd name="T8" fmla="*/ 65461 w 826161"/>
              <a:gd name="T9" fmla="*/ 134981 h 940604"/>
              <a:gd name="T10" fmla="*/ 408927 w 826161"/>
              <a:gd name="T11" fmla="*/ 134981 h 940604"/>
              <a:gd name="T12" fmla="*/ 487216 w 826161"/>
              <a:gd name="T13" fmla="*/ 0 h 940604"/>
              <a:gd name="T14" fmla="*/ 565504 w 826161"/>
              <a:gd name="T15" fmla="*/ 134981 h 940604"/>
              <a:gd name="T16" fmla="*/ 908968 w 826161"/>
              <a:gd name="T17" fmla="*/ 134981 h 940604"/>
              <a:gd name="T18" fmla="*/ 974430 w 826161"/>
              <a:gd name="T19" fmla="*/ 200444 h 940604"/>
              <a:gd name="T20" fmla="*/ 974430 w 826161"/>
              <a:gd name="T21" fmla="*/ 1043954 h 940604"/>
              <a:gd name="T22" fmla="*/ 908968 w 826161"/>
              <a:gd name="T23" fmla="*/ 1109414 h 94060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26161"/>
              <a:gd name="T37" fmla="*/ 0 h 940604"/>
              <a:gd name="T38" fmla="*/ 826161 w 826161"/>
              <a:gd name="T39" fmla="*/ 940604 h 94060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26161" h="940604">
                <a:moveTo>
                  <a:pt x="770660" y="940604"/>
                </a:moveTo>
                <a:lnTo>
                  <a:pt x="55501" y="940604"/>
                </a:lnTo>
                <a:cubicBezTo>
                  <a:pt x="24849" y="940604"/>
                  <a:pt x="0" y="915755"/>
                  <a:pt x="0" y="885103"/>
                </a:cubicBezTo>
                <a:lnTo>
                  <a:pt x="0" y="169944"/>
                </a:lnTo>
                <a:cubicBezTo>
                  <a:pt x="0" y="139292"/>
                  <a:pt x="24849" y="114443"/>
                  <a:pt x="55501" y="114443"/>
                </a:cubicBezTo>
                <a:lnTo>
                  <a:pt x="346704" y="114443"/>
                </a:lnTo>
                <a:lnTo>
                  <a:pt x="413081" y="0"/>
                </a:lnTo>
                <a:lnTo>
                  <a:pt x="479458" y="114443"/>
                </a:lnTo>
                <a:lnTo>
                  <a:pt x="770660" y="114443"/>
                </a:lnTo>
                <a:cubicBezTo>
                  <a:pt x="801312" y="114443"/>
                  <a:pt x="826161" y="139292"/>
                  <a:pt x="826161" y="169944"/>
                </a:cubicBezTo>
                <a:lnTo>
                  <a:pt x="826161" y="885103"/>
                </a:lnTo>
                <a:cubicBezTo>
                  <a:pt x="826161" y="915755"/>
                  <a:pt x="801312" y="940604"/>
                  <a:pt x="770660" y="940604"/>
                </a:cubicBezTo>
                <a:close/>
              </a:path>
            </a:pathLst>
          </a:custGeom>
          <a:noFill/>
          <a:ln w="28575" cap="flat" cmpd="sng">
            <a:solidFill>
              <a:srgbClr val="E4A903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rmAutofit/>
          </a:bodyPr>
          <a:lstStyle/>
          <a:p>
            <a:endParaRPr lang="zh-CN" altLang="en-US" sz="227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2" name="任意多边形 10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9378692" y="1498651"/>
            <a:ext cx="588580" cy="704158"/>
          </a:xfrm>
          <a:custGeom>
            <a:avLst/>
            <a:gdLst>
              <a:gd name="connsiteX0" fmla="*/ 475450 w 622897"/>
              <a:gd name="connsiteY0" fmla="*/ 434862 h 745214"/>
              <a:gd name="connsiteX1" fmla="*/ 539615 w 622897"/>
              <a:gd name="connsiteY1" fmla="*/ 573869 h 745214"/>
              <a:gd name="connsiteX2" fmla="*/ 539615 w 622897"/>
              <a:gd name="connsiteY2" fmla="*/ 741559 h 745214"/>
              <a:gd name="connsiteX3" fmla="*/ 433411 w 622897"/>
              <a:gd name="connsiteY3" fmla="*/ 743766 h 745214"/>
              <a:gd name="connsiteX4" fmla="*/ 431198 w 622897"/>
              <a:gd name="connsiteY4" fmla="*/ 573869 h 745214"/>
              <a:gd name="connsiteX5" fmla="*/ 382521 w 622897"/>
              <a:gd name="connsiteY5" fmla="*/ 498849 h 745214"/>
              <a:gd name="connsiteX6" fmla="*/ 382521 w 622897"/>
              <a:gd name="connsiteY6" fmla="*/ 490023 h 745214"/>
              <a:gd name="connsiteX7" fmla="*/ 475450 w 622897"/>
              <a:gd name="connsiteY7" fmla="*/ 434862 h 745214"/>
              <a:gd name="connsiteX8" fmla="*/ 495216 w 622897"/>
              <a:gd name="connsiteY8" fmla="*/ 578 h 745214"/>
              <a:gd name="connsiteX9" fmla="*/ 528804 w 622897"/>
              <a:gd name="connsiteY9" fmla="*/ 28518 h 745214"/>
              <a:gd name="connsiteX10" fmla="*/ 617266 w 622897"/>
              <a:gd name="connsiteY10" fmla="*/ 134480 h 745214"/>
              <a:gd name="connsiteX11" fmla="*/ 615054 w 622897"/>
              <a:gd name="connsiteY11" fmla="*/ 172009 h 745214"/>
              <a:gd name="connsiteX12" fmla="*/ 550920 w 622897"/>
              <a:gd name="connsiteY12" fmla="*/ 178631 h 745214"/>
              <a:gd name="connsiteX13" fmla="*/ 464669 w 622897"/>
              <a:gd name="connsiteY13" fmla="*/ 366273 h 745214"/>
              <a:gd name="connsiteX14" fmla="*/ 276688 w 622897"/>
              <a:gd name="connsiteY14" fmla="*/ 481066 h 745214"/>
              <a:gd name="connsiteX15" fmla="*/ 201496 w 622897"/>
              <a:gd name="connsiteY15" fmla="*/ 545085 h 745214"/>
              <a:gd name="connsiteX16" fmla="*/ 186015 w 622897"/>
              <a:gd name="connsiteY16" fmla="*/ 741557 h 745214"/>
              <a:gd name="connsiteX17" fmla="*/ 86496 w 622897"/>
              <a:gd name="connsiteY17" fmla="*/ 743765 h 745214"/>
              <a:gd name="connsiteX18" fmla="*/ 86496 w 622897"/>
              <a:gd name="connsiteY18" fmla="*/ 582613 h 745214"/>
              <a:gd name="connsiteX19" fmla="*/ 110823 w 622897"/>
              <a:gd name="connsiteY19" fmla="*/ 489896 h 745214"/>
              <a:gd name="connsiteX20" fmla="*/ 203707 w 622897"/>
              <a:gd name="connsiteY20" fmla="*/ 399386 h 745214"/>
              <a:gd name="connsiteX21" fmla="*/ 320919 w 622897"/>
              <a:gd name="connsiteY21" fmla="*/ 328745 h 745214"/>
              <a:gd name="connsiteX22" fmla="*/ 424862 w 622897"/>
              <a:gd name="connsiteY22" fmla="*/ 247065 h 745214"/>
              <a:gd name="connsiteX23" fmla="*/ 435919 w 622897"/>
              <a:gd name="connsiteY23" fmla="*/ 178631 h 745214"/>
              <a:gd name="connsiteX24" fmla="*/ 362938 w 622897"/>
              <a:gd name="connsiteY24" fmla="*/ 165386 h 745214"/>
              <a:gd name="connsiteX25" fmla="*/ 389477 w 622897"/>
              <a:gd name="connsiteY25" fmla="*/ 105782 h 745214"/>
              <a:gd name="connsiteX26" fmla="*/ 480150 w 622897"/>
              <a:gd name="connsiteY26" fmla="*/ 2027 h 745214"/>
              <a:gd name="connsiteX27" fmla="*/ 495216 w 622897"/>
              <a:gd name="connsiteY27" fmla="*/ 578 h 745214"/>
              <a:gd name="connsiteX28" fmla="*/ 136152 w 622897"/>
              <a:gd name="connsiteY28" fmla="*/ 383 h 745214"/>
              <a:gd name="connsiteX29" fmla="*/ 157183 w 622897"/>
              <a:gd name="connsiteY29" fmla="*/ 11403 h 745214"/>
              <a:gd name="connsiteX30" fmla="*/ 254592 w 622897"/>
              <a:gd name="connsiteY30" fmla="*/ 126013 h 745214"/>
              <a:gd name="connsiteX31" fmla="*/ 254592 w 622897"/>
              <a:gd name="connsiteY31" fmla="*/ 174502 h 745214"/>
              <a:gd name="connsiteX32" fmla="*/ 185963 w 622897"/>
              <a:gd name="connsiteY32" fmla="*/ 178910 h 745214"/>
              <a:gd name="connsiteX33" fmla="*/ 250165 w 622897"/>
              <a:gd name="connsiteY33" fmla="*/ 297928 h 745214"/>
              <a:gd name="connsiteX34" fmla="*/ 143900 w 622897"/>
              <a:gd name="connsiteY34" fmla="*/ 355233 h 745214"/>
              <a:gd name="connsiteX35" fmla="*/ 79698 w 622897"/>
              <a:gd name="connsiteY35" fmla="*/ 178910 h 745214"/>
              <a:gd name="connsiteX36" fmla="*/ 0 w 622897"/>
              <a:gd name="connsiteY36" fmla="*/ 150257 h 745214"/>
              <a:gd name="connsiteX37" fmla="*/ 46491 w 622897"/>
              <a:gd name="connsiteY37" fmla="*/ 88544 h 745214"/>
              <a:gd name="connsiteX38" fmla="*/ 115120 w 622897"/>
              <a:gd name="connsiteY38" fmla="*/ 9199 h 745214"/>
              <a:gd name="connsiteX39" fmla="*/ 136152 w 622897"/>
              <a:gd name="connsiteY39" fmla="*/ 383 h 745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22897" h="745214">
                <a:moveTo>
                  <a:pt x="475450" y="434862"/>
                </a:moveTo>
                <a:cubicBezTo>
                  <a:pt x="508639" y="474578"/>
                  <a:pt x="539615" y="520914"/>
                  <a:pt x="539615" y="573869"/>
                </a:cubicBezTo>
                <a:cubicBezTo>
                  <a:pt x="539615" y="629030"/>
                  <a:pt x="541828" y="686398"/>
                  <a:pt x="539615" y="741559"/>
                </a:cubicBezTo>
                <a:cubicBezTo>
                  <a:pt x="504214" y="745972"/>
                  <a:pt x="468812" y="745972"/>
                  <a:pt x="433411" y="743766"/>
                </a:cubicBezTo>
                <a:cubicBezTo>
                  <a:pt x="431198" y="686398"/>
                  <a:pt x="435623" y="629030"/>
                  <a:pt x="431198" y="573869"/>
                </a:cubicBezTo>
                <a:cubicBezTo>
                  <a:pt x="428986" y="542978"/>
                  <a:pt x="404647" y="520914"/>
                  <a:pt x="382521" y="498849"/>
                </a:cubicBezTo>
                <a:cubicBezTo>
                  <a:pt x="382521" y="496643"/>
                  <a:pt x="382521" y="492230"/>
                  <a:pt x="382521" y="490023"/>
                </a:cubicBezTo>
                <a:cubicBezTo>
                  <a:pt x="413497" y="470165"/>
                  <a:pt x="444474" y="452514"/>
                  <a:pt x="475450" y="434862"/>
                </a:cubicBezTo>
                <a:close/>
                <a:moveTo>
                  <a:pt x="495216" y="578"/>
                </a:moveTo>
                <a:cubicBezTo>
                  <a:pt x="508901" y="3683"/>
                  <a:pt x="518852" y="18584"/>
                  <a:pt x="528804" y="28518"/>
                </a:cubicBezTo>
                <a:cubicBezTo>
                  <a:pt x="557554" y="63839"/>
                  <a:pt x="590727" y="96952"/>
                  <a:pt x="617266" y="134480"/>
                </a:cubicBezTo>
                <a:cubicBezTo>
                  <a:pt x="626112" y="145518"/>
                  <a:pt x="623900" y="163178"/>
                  <a:pt x="615054" y="172009"/>
                </a:cubicBezTo>
                <a:cubicBezTo>
                  <a:pt x="595150" y="180839"/>
                  <a:pt x="573035" y="176424"/>
                  <a:pt x="550920" y="178631"/>
                </a:cubicBezTo>
                <a:cubicBezTo>
                  <a:pt x="546496" y="247065"/>
                  <a:pt x="524381" y="322122"/>
                  <a:pt x="464669" y="366273"/>
                </a:cubicBezTo>
                <a:cubicBezTo>
                  <a:pt x="404958" y="406009"/>
                  <a:pt x="338611" y="441330"/>
                  <a:pt x="276688" y="481066"/>
                </a:cubicBezTo>
                <a:cubicBezTo>
                  <a:pt x="250150" y="498726"/>
                  <a:pt x="214765" y="511972"/>
                  <a:pt x="201496" y="545085"/>
                </a:cubicBezTo>
                <a:cubicBezTo>
                  <a:pt x="177169" y="606896"/>
                  <a:pt x="194861" y="677538"/>
                  <a:pt x="186015" y="741557"/>
                </a:cubicBezTo>
                <a:cubicBezTo>
                  <a:pt x="152842" y="745972"/>
                  <a:pt x="119669" y="745972"/>
                  <a:pt x="86496" y="743765"/>
                </a:cubicBezTo>
                <a:cubicBezTo>
                  <a:pt x="84284" y="690783"/>
                  <a:pt x="86496" y="635595"/>
                  <a:pt x="86496" y="582613"/>
                </a:cubicBezTo>
                <a:cubicBezTo>
                  <a:pt x="86496" y="549500"/>
                  <a:pt x="90919" y="516387"/>
                  <a:pt x="110823" y="489896"/>
                </a:cubicBezTo>
                <a:cubicBezTo>
                  <a:pt x="139573" y="456783"/>
                  <a:pt x="174957" y="430292"/>
                  <a:pt x="203707" y="399386"/>
                </a:cubicBezTo>
                <a:cubicBezTo>
                  <a:pt x="241304" y="370688"/>
                  <a:pt x="283323" y="355235"/>
                  <a:pt x="320919" y="328745"/>
                </a:cubicBezTo>
                <a:cubicBezTo>
                  <a:pt x="356304" y="302254"/>
                  <a:pt x="402746" y="286801"/>
                  <a:pt x="424862" y="247065"/>
                </a:cubicBezTo>
                <a:cubicBezTo>
                  <a:pt x="435919" y="224990"/>
                  <a:pt x="444766" y="200707"/>
                  <a:pt x="435919" y="178631"/>
                </a:cubicBezTo>
                <a:cubicBezTo>
                  <a:pt x="411592" y="174216"/>
                  <a:pt x="382842" y="183046"/>
                  <a:pt x="362938" y="165386"/>
                </a:cubicBezTo>
                <a:cubicBezTo>
                  <a:pt x="354092" y="141103"/>
                  <a:pt x="376208" y="123442"/>
                  <a:pt x="389477" y="105782"/>
                </a:cubicBezTo>
                <a:cubicBezTo>
                  <a:pt x="420438" y="72669"/>
                  <a:pt x="446977" y="32933"/>
                  <a:pt x="480150" y="2027"/>
                </a:cubicBezTo>
                <a:cubicBezTo>
                  <a:pt x="485679" y="-180"/>
                  <a:pt x="490655" y="-456"/>
                  <a:pt x="495216" y="578"/>
                </a:cubicBezTo>
                <a:close/>
                <a:moveTo>
                  <a:pt x="136152" y="383"/>
                </a:moveTo>
                <a:cubicBezTo>
                  <a:pt x="144454" y="934"/>
                  <a:pt x="152756" y="4791"/>
                  <a:pt x="157183" y="11403"/>
                </a:cubicBezTo>
                <a:cubicBezTo>
                  <a:pt x="188177" y="51076"/>
                  <a:pt x="221385" y="88544"/>
                  <a:pt x="254592" y="126013"/>
                </a:cubicBezTo>
                <a:cubicBezTo>
                  <a:pt x="267875" y="139237"/>
                  <a:pt x="272303" y="163482"/>
                  <a:pt x="254592" y="174502"/>
                </a:cubicBezTo>
                <a:cubicBezTo>
                  <a:pt x="232454" y="178910"/>
                  <a:pt x="210315" y="176706"/>
                  <a:pt x="185963" y="178910"/>
                </a:cubicBezTo>
                <a:cubicBezTo>
                  <a:pt x="179321" y="227399"/>
                  <a:pt x="210315" y="271479"/>
                  <a:pt x="250165" y="297928"/>
                </a:cubicBezTo>
                <a:cubicBezTo>
                  <a:pt x="214743" y="315560"/>
                  <a:pt x="181535" y="339805"/>
                  <a:pt x="143900" y="355233"/>
                </a:cubicBezTo>
                <a:cubicBezTo>
                  <a:pt x="101837" y="306744"/>
                  <a:pt x="73057" y="245031"/>
                  <a:pt x="79698" y="178910"/>
                </a:cubicBezTo>
                <a:cubicBezTo>
                  <a:pt x="53132" y="174502"/>
                  <a:pt x="2214" y="189930"/>
                  <a:pt x="0" y="150257"/>
                </a:cubicBezTo>
                <a:cubicBezTo>
                  <a:pt x="8855" y="126013"/>
                  <a:pt x="28780" y="108381"/>
                  <a:pt x="46491" y="88544"/>
                </a:cubicBezTo>
                <a:cubicBezTo>
                  <a:pt x="68629" y="64300"/>
                  <a:pt x="90768" y="35648"/>
                  <a:pt x="115120" y="9199"/>
                </a:cubicBezTo>
                <a:cubicBezTo>
                  <a:pt x="119548" y="2587"/>
                  <a:pt x="127850" y="-168"/>
                  <a:pt x="136152" y="383"/>
                </a:cubicBezTo>
                <a:close/>
              </a:path>
            </a:pathLst>
          </a:custGeom>
          <a:solidFill>
            <a:srgbClr val="E4A903"/>
          </a:solidFill>
          <a:ln>
            <a:noFill/>
          </a:ln>
        </p:spPr>
        <p:txBody>
          <a:bodyPr wrap="square" lIns="86402" tIns="43201" rIns="86402" bIns="43201">
            <a:normAutofit/>
          </a:bodyPr>
          <a:lstStyle/>
          <a:p>
            <a:endParaRPr lang="zh-CN" altLang="en-US" sz="227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5" name="任意多边形 68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 rot="10800000">
            <a:off x="9124486" y="1304817"/>
            <a:ext cx="1100030" cy="1252033"/>
          </a:xfrm>
          <a:custGeom>
            <a:avLst/>
            <a:gdLst>
              <a:gd name="T0" fmla="*/ 908968 w 826161"/>
              <a:gd name="T1" fmla="*/ 1109414 h 940604"/>
              <a:gd name="T2" fmla="*/ 65461 w 826161"/>
              <a:gd name="T3" fmla="*/ 1109414 h 940604"/>
              <a:gd name="T4" fmla="*/ 0 w 826161"/>
              <a:gd name="T5" fmla="*/ 1043954 h 940604"/>
              <a:gd name="T6" fmla="*/ 0 w 826161"/>
              <a:gd name="T7" fmla="*/ 200444 h 940604"/>
              <a:gd name="T8" fmla="*/ 65461 w 826161"/>
              <a:gd name="T9" fmla="*/ 134981 h 940604"/>
              <a:gd name="T10" fmla="*/ 408927 w 826161"/>
              <a:gd name="T11" fmla="*/ 134981 h 940604"/>
              <a:gd name="T12" fmla="*/ 487216 w 826161"/>
              <a:gd name="T13" fmla="*/ 0 h 940604"/>
              <a:gd name="T14" fmla="*/ 565504 w 826161"/>
              <a:gd name="T15" fmla="*/ 134981 h 940604"/>
              <a:gd name="T16" fmla="*/ 908968 w 826161"/>
              <a:gd name="T17" fmla="*/ 134981 h 940604"/>
              <a:gd name="T18" fmla="*/ 974430 w 826161"/>
              <a:gd name="T19" fmla="*/ 200444 h 940604"/>
              <a:gd name="T20" fmla="*/ 974430 w 826161"/>
              <a:gd name="T21" fmla="*/ 1043954 h 940604"/>
              <a:gd name="T22" fmla="*/ 908968 w 826161"/>
              <a:gd name="T23" fmla="*/ 1109414 h 94060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26161"/>
              <a:gd name="T37" fmla="*/ 0 h 940604"/>
              <a:gd name="T38" fmla="*/ 826161 w 826161"/>
              <a:gd name="T39" fmla="*/ 940604 h 94060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26161" h="940604">
                <a:moveTo>
                  <a:pt x="770660" y="940604"/>
                </a:moveTo>
                <a:lnTo>
                  <a:pt x="55501" y="940604"/>
                </a:lnTo>
                <a:cubicBezTo>
                  <a:pt x="24849" y="940604"/>
                  <a:pt x="0" y="915755"/>
                  <a:pt x="0" y="885103"/>
                </a:cubicBezTo>
                <a:lnTo>
                  <a:pt x="0" y="169944"/>
                </a:lnTo>
                <a:cubicBezTo>
                  <a:pt x="0" y="139292"/>
                  <a:pt x="24849" y="114443"/>
                  <a:pt x="55501" y="114443"/>
                </a:cubicBezTo>
                <a:lnTo>
                  <a:pt x="346704" y="114443"/>
                </a:lnTo>
                <a:lnTo>
                  <a:pt x="413081" y="0"/>
                </a:lnTo>
                <a:lnTo>
                  <a:pt x="479458" y="114443"/>
                </a:lnTo>
                <a:lnTo>
                  <a:pt x="770660" y="114443"/>
                </a:lnTo>
                <a:cubicBezTo>
                  <a:pt x="801312" y="114443"/>
                  <a:pt x="826161" y="139292"/>
                  <a:pt x="826161" y="169944"/>
                </a:cubicBezTo>
                <a:lnTo>
                  <a:pt x="826161" y="885103"/>
                </a:lnTo>
                <a:cubicBezTo>
                  <a:pt x="826161" y="915755"/>
                  <a:pt x="801312" y="940604"/>
                  <a:pt x="770660" y="940604"/>
                </a:cubicBezTo>
                <a:close/>
              </a:path>
            </a:pathLst>
          </a:custGeom>
          <a:noFill/>
          <a:ln w="28575" cap="flat" cmpd="sng">
            <a:solidFill>
              <a:srgbClr val="E4A903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rmAutofit/>
          </a:bodyPr>
          <a:lstStyle/>
          <a:p>
            <a:endParaRPr lang="zh-CN" altLang="en-US" sz="227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8" name="任意多边形 68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 rot="10800000">
            <a:off x="6487168" y="1324585"/>
            <a:ext cx="1100030" cy="1252033"/>
          </a:xfrm>
          <a:custGeom>
            <a:avLst/>
            <a:gdLst>
              <a:gd name="T0" fmla="*/ 908968 w 826161"/>
              <a:gd name="T1" fmla="*/ 1109414 h 940604"/>
              <a:gd name="T2" fmla="*/ 65461 w 826161"/>
              <a:gd name="T3" fmla="*/ 1109414 h 940604"/>
              <a:gd name="T4" fmla="*/ 0 w 826161"/>
              <a:gd name="T5" fmla="*/ 1043954 h 940604"/>
              <a:gd name="T6" fmla="*/ 0 w 826161"/>
              <a:gd name="T7" fmla="*/ 200444 h 940604"/>
              <a:gd name="T8" fmla="*/ 65461 w 826161"/>
              <a:gd name="T9" fmla="*/ 134981 h 940604"/>
              <a:gd name="T10" fmla="*/ 408927 w 826161"/>
              <a:gd name="T11" fmla="*/ 134981 h 940604"/>
              <a:gd name="T12" fmla="*/ 487216 w 826161"/>
              <a:gd name="T13" fmla="*/ 0 h 940604"/>
              <a:gd name="T14" fmla="*/ 565504 w 826161"/>
              <a:gd name="T15" fmla="*/ 134981 h 940604"/>
              <a:gd name="T16" fmla="*/ 908968 w 826161"/>
              <a:gd name="T17" fmla="*/ 134981 h 940604"/>
              <a:gd name="T18" fmla="*/ 974430 w 826161"/>
              <a:gd name="T19" fmla="*/ 200444 h 940604"/>
              <a:gd name="T20" fmla="*/ 974430 w 826161"/>
              <a:gd name="T21" fmla="*/ 1043954 h 940604"/>
              <a:gd name="T22" fmla="*/ 908968 w 826161"/>
              <a:gd name="T23" fmla="*/ 1109414 h 94060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26161"/>
              <a:gd name="T37" fmla="*/ 0 h 940604"/>
              <a:gd name="T38" fmla="*/ 826161 w 826161"/>
              <a:gd name="T39" fmla="*/ 940604 h 94060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26161" h="940604">
                <a:moveTo>
                  <a:pt x="770660" y="940604"/>
                </a:moveTo>
                <a:lnTo>
                  <a:pt x="55501" y="940604"/>
                </a:lnTo>
                <a:cubicBezTo>
                  <a:pt x="24849" y="940604"/>
                  <a:pt x="0" y="915755"/>
                  <a:pt x="0" y="885103"/>
                </a:cubicBezTo>
                <a:lnTo>
                  <a:pt x="0" y="169944"/>
                </a:lnTo>
                <a:cubicBezTo>
                  <a:pt x="0" y="139292"/>
                  <a:pt x="24849" y="114443"/>
                  <a:pt x="55501" y="114443"/>
                </a:cubicBezTo>
                <a:lnTo>
                  <a:pt x="346704" y="114443"/>
                </a:lnTo>
                <a:lnTo>
                  <a:pt x="413081" y="0"/>
                </a:lnTo>
                <a:lnTo>
                  <a:pt x="479458" y="114443"/>
                </a:lnTo>
                <a:lnTo>
                  <a:pt x="770660" y="114443"/>
                </a:lnTo>
                <a:cubicBezTo>
                  <a:pt x="801312" y="114443"/>
                  <a:pt x="826161" y="139292"/>
                  <a:pt x="826161" y="169944"/>
                </a:cubicBezTo>
                <a:lnTo>
                  <a:pt x="826161" y="885103"/>
                </a:lnTo>
                <a:cubicBezTo>
                  <a:pt x="826161" y="915755"/>
                  <a:pt x="801312" y="940604"/>
                  <a:pt x="770660" y="940604"/>
                </a:cubicBezTo>
                <a:close/>
              </a:path>
            </a:pathLst>
          </a:custGeom>
          <a:noFill/>
          <a:ln w="28575" cap="flat" cmpd="sng">
            <a:solidFill>
              <a:srgbClr val="E4A903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rmAutofit/>
          </a:bodyPr>
          <a:lstStyle/>
          <a:p>
            <a:endParaRPr lang="zh-CN" altLang="en-US" sz="227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任意多边形 6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629418" y="1768200"/>
            <a:ext cx="631356" cy="462300"/>
          </a:xfrm>
          <a:custGeom>
            <a:avLst/>
            <a:gdLst>
              <a:gd name="T0" fmla="*/ 1383752 w 4433135"/>
              <a:gd name="T1" fmla="*/ 867104 h 3249065"/>
              <a:gd name="T2" fmla="*/ 1258108 w 4433135"/>
              <a:gd name="T3" fmla="*/ 868142 h 3249065"/>
              <a:gd name="T4" fmla="*/ 1210263 w 4433135"/>
              <a:gd name="T5" fmla="*/ 944893 h 3249065"/>
              <a:gd name="T6" fmla="*/ 1459057 w 4433135"/>
              <a:gd name="T7" fmla="*/ 2196531 h 3249065"/>
              <a:gd name="T8" fmla="*/ 1733368 w 4433135"/>
              <a:gd name="T9" fmla="*/ 2583239 h 3249065"/>
              <a:gd name="T10" fmla="*/ 2049146 w 4433135"/>
              <a:gd name="T11" fmla="*/ 2583239 h 3249065"/>
              <a:gd name="T12" fmla="*/ 2103371 w 4433135"/>
              <a:gd name="T13" fmla="*/ 2456304 h 3249065"/>
              <a:gd name="T14" fmla="*/ 1832248 w 4433135"/>
              <a:gd name="T15" fmla="*/ 1054116 h 3249065"/>
              <a:gd name="T16" fmla="*/ 1720610 w 4433135"/>
              <a:gd name="T17" fmla="*/ 868142 h 3249065"/>
              <a:gd name="T18" fmla="*/ 1511289 w 4433135"/>
              <a:gd name="T19" fmla="*/ 867589 h 3249065"/>
              <a:gd name="T20" fmla="*/ 1383752 w 4433135"/>
              <a:gd name="T21" fmla="*/ 867104 h 3249065"/>
              <a:gd name="T22" fmla="*/ 146071 w 4433135"/>
              <a:gd name="T23" fmla="*/ 0 h 3249065"/>
              <a:gd name="T24" fmla="*/ 882914 w 4433135"/>
              <a:gd name="T25" fmla="*/ 0 h 3249065"/>
              <a:gd name="T26" fmla="*/ 880954 w 4433135"/>
              <a:gd name="T27" fmla="*/ 74488 h 3249065"/>
              <a:gd name="T28" fmla="*/ 1122741 w 4433135"/>
              <a:gd name="T29" fmla="*/ 461420 h 3249065"/>
              <a:gd name="T30" fmla="*/ 1786399 w 4433135"/>
              <a:gd name="T31" fmla="*/ 283593 h 3249065"/>
              <a:gd name="T32" fmla="*/ 1950131 w 4433135"/>
              <a:gd name="T33" fmla="*/ 0 h 3249065"/>
              <a:gd name="T34" fmla="*/ 2992123 w 4433135"/>
              <a:gd name="T35" fmla="*/ 0 h 3249065"/>
              <a:gd name="T36" fmla="*/ 2975391 w 4433135"/>
              <a:gd name="T37" fmla="*/ 34734 h 3249065"/>
              <a:gd name="T38" fmla="*/ 2853142 w 4433135"/>
              <a:gd name="T39" fmla="*/ 640253 h 3249065"/>
              <a:gd name="T40" fmla="*/ 2861174 w 4433135"/>
              <a:gd name="T41" fmla="*/ 799307 h 3249065"/>
              <a:gd name="T42" fmla="*/ 2870542 w 4433135"/>
              <a:gd name="T43" fmla="*/ 860687 h 3249065"/>
              <a:gd name="T44" fmla="*/ 2849298 w 4433135"/>
              <a:gd name="T45" fmla="*/ 859746 h 3249065"/>
              <a:gd name="T46" fmla="*/ 2617108 w 4433135"/>
              <a:gd name="T47" fmla="*/ 855875 h 3249065"/>
              <a:gd name="T48" fmla="*/ 2511161 w 4433135"/>
              <a:gd name="T49" fmla="*/ 856055 h 3249065"/>
              <a:gd name="T50" fmla="*/ 2397787 w 4433135"/>
              <a:gd name="T51" fmla="*/ 858300 h 3249065"/>
              <a:gd name="T52" fmla="*/ 2267900 w 4433135"/>
              <a:gd name="T53" fmla="*/ 1007867 h 3249065"/>
              <a:gd name="T54" fmla="*/ 2452890 w 4433135"/>
              <a:gd name="T55" fmla="*/ 2491724 h 3249065"/>
              <a:gd name="T56" fmla="*/ 2523737 w 4433135"/>
              <a:gd name="T57" fmla="*/ 2594059 h 3249065"/>
              <a:gd name="T58" fmla="*/ 2783511 w 4433135"/>
              <a:gd name="T59" fmla="*/ 2590123 h 3249065"/>
              <a:gd name="T60" fmla="*/ 2846486 w 4433135"/>
              <a:gd name="T61" fmla="*/ 2479916 h 3249065"/>
              <a:gd name="T62" fmla="*/ 2980514 w 4433135"/>
              <a:gd name="T63" fmla="*/ 1369603 h 3249065"/>
              <a:gd name="T64" fmla="*/ 2991426 w 4433135"/>
              <a:gd name="T65" fmla="*/ 1279059 h 3249065"/>
              <a:gd name="T66" fmla="*/ 3040898 w 4433135"/>
              <a:gd name="T67" fmla="*/ 1381756 h 3249065"/>
              <a:gd name="T68" fmla="*/ 3308774 w 4433135"/>
              <a:gd name="T69" fmla="*/ 1740245 h 3249065"/>
              <a:gd name="T70" fmla="*/ 3336412 w 4433135"/>
              <a:gd name="T71" fmla="*/ 1765365 h 3249065"/>
              <a:gd name="T72" fmla="*/ 3296438 w 4433135"/>
              <a:gd name="T73" fmla="*/ 1973342 h 3249065"/>
              <a:gd name="T74" fmla="*/ 3203877 w 4433135"/>
              <a:gd name="T75" fmla="*/ 2456304 h 3249065"/>
              <a:gd name="T76" fmla="*/ 3258102 w 4433135"/>
              <a:gd name="T77" fmla="*/ 2583239 h 3249065"/>
              <a:gd name="T78" fmla="*/ 3573880 w 4433135"/>
              <a:gd name="T79" fmla="*/ 2583239 h 3249065"/>
              <a:gd name="T80" fmla="*/ 3848192 w 4433135"/>
              <a:gd name="T81" fmla="*/ 2196531 h 3249065"/>
              <a:gd name="T82" fmla="*/ 3860345 w 4433135"/>
              <a:gd name="T83" fmla="*/ 2138945 h 3249065"/>
              <a:gd name="T84" fmla="*/ 3868876 w 4433135"/>
              <a:gd name="T85" fmla="*/ 2097649 h 3249065"/>
              <a:gd name="T86" fmla="*/ 3946171 w 4433135"/>
              <a:gd name="T87" fmla="*/ 2125939 h 3249065"/>
              <a:gd name="T88" fmla="*/ 4408766 w 4433135"/>
              <a:gd name="T89" fmla="*/ 2195877 h 3249065"/>
              <a:gd name="T90" fmla="*/ 4433135 w 4433135"/>
              <a:gd name="T91" fmla="*/ 2194647 h 3249065"/>
              <a:gd name="T92" fmla="*/ 4229977 w 4433135"/>
              <a:gd name="T93" fmla="*/ 2999465 h 3249065"/>
              <a:gd name="T94" fmla="*/ 3976107 w 4433135"/>
              <a:gd name="T95" fmla="*/ 3247430 h 3249065"/>
              <a:gd name="T96" fmla="*/ 1337046 w 4433135"/>
              <a:gd name="T97" fmla="*/ 3247430 h 3249065"/>
              <a:gd name="T98" fmla="*/ 1035944 w 4433135"/>
              <a:gd name="T99" fmla="*/ 3023080 h 3249065"/>
              <a:gd name="T100" fmla="*/ 507540 w 4433135"/>
              <a:gd name="T101" fmla="*/ 904676 h 3249065"/>
              <a:gd name="T102" fmla="*/ 501007 w 4433135"/>
              <a:gd name="T103" fmla="*/ 876408 h 3249065"/>
              <a:gd name="T104" fmla="*/ 146071 w 4433135"/>
              <a:gd name="T105" fmla="*/ 876408 h 3249065"/>
              <a:gd name="T106" fmla="*/ 0 w 4433135"/>
              <a:gd name="T107" fmla="*/ 730337 h 3249065"/>
              <a:gd name="T108" fmla="*/ 0 w 4433135"/>
              <a:gd name="T109" fmla="*/ 146071 h 3249065"/>
              <a:gd name="T110" fmla="*/ 146071 w 4433135"/>
              <a:gd name="T111" fmla="*/ 0 h 3249065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4433135"/>
              <a:gd name="T169" fmla="*/ 0 h 3249065"/>
              <a:gd name="T170" fmla="*/ 4433135 w 4433135"/>
              <a:gd name="T171" fmla="*/ 3249065 h 3249065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4433135" h="3249065">
                <a:moveTo>
                  <a:pt x="1383752" y="867104"/>
                </a:moveTo>
                <a:cubicBezTo>
                  <a:pt x="1340842" y="867128"/>
                  <a:pt x="1298245" y="867404"/>
                  <a:pt x="1258108" y="868142"/>
                </a:cubicBezTo>
                <a:cubicBezTo>
                  <a:pt x="1226200" y="868728"/>
                  <a:pt x="1200798" y="897345"/>
                  <a:pt x="1210263" y="944893"/>
                </a:cubicBezTo>
                <a:cubicBezTo>
                  <a:pt x="1255501" y="1172141"/>
                  <a:pt x="1399244" y="1917234"/>
                  <a:pt x="1459057" y="2196531"/>
                </a:cubicBezTo>
                <a:cubicBezTo>
                  <a:pt x="1517533" y="2469589"/>
                  <a:pt x="1583985" y="2577827"/>
                  <a:pt x="1733368" y="2583239"/>
                </a:cubicBezTo>
                <a:cubicBezTo>
                  <a:pt x="1882751" y="2588652"/>
                  <a:pt x="1965151" y="2586683"/>
                  <a:pt x="2049146" y="2583239"/>
                </a:cubicBezTo>
                <a:cubicBezTo>
                  <a:pt x="2114849" y="2580546"/>
                  <a:pt x="2126761" y="2578319"/>
                  <a:pt x="2103371" y="2456304"/>
                </a:cubicBezTo>
                <a:cubicBezTo>
                  <a:pt x="2054855" y="2203216"/>
                  <a:pt x="1887410" y="1326877"/>
                  <a:pt x="1832248" y="1054116"/>
                </a:cubicBezTo>
                <a:cubicBezTo>
                  <a:pt x="1820648" y="996757"/>
                  <a:pt x="1822680" y="866667"/>
                  <a:pt x="1720610" y="868142"/>
                </a:cubicBezTo>
                <a:cubicBezTo>
                  <a:pt x="1669576" y="868880"/>
                  <a:pt x="1594087" y="868142"/>
                  <a:pt x="1511289" y="867589"/>
                </a:cubicBezTo>
                <a:cubicBezTo>
                  <a:pt x="1469890" y="867313"/>
                  <a:pt x="1426663" y="867082"/>
                  <a:pt x="1383752" y="867104"/>
                </a:cubicBezTo>
                <a:close/>
                <a:moveTo>
                  <a:pt x="146071" y="0"/>
                </a:moveTo>
                <a:lnTo>
                  <a:pt x="882914" y="0"/>
                </a:lnTo>
                <a:lnTo>
                  <a:pt x="880954" y="74488"/>
                </a:lnTo>
                <a:cubicBezTo>
                  <a:pt x="891949" y="230061"/>
                  <a:pt x="977510" y="377571"/>
                  <a:pt x="1122741" y="461420"/>
                </a:cubicBezTo>
                <a:cubicBezTo>
                  <a:pt x="1355110" y="595579"/>
                  <a:pt x="1652240" y="515962"/>
                  <a:pt x="1786399" y="283593"/>
                </a:cubicBezTo>
                <a:lnTo>
                  <a:pt x="1950131" y="0"/>
                </a:lnTo>
                <a:lnTo>
                  <a:pt x="2992123" y="0"/>
                </a:lnTo>
                <a:lnTo>
                  <a:pt x="2975391" y="34734"/>
                </a:lnTo>
                <a:cubicBezTo>
                  <a:pt x="2896672" y="220847"/>
                  <a:pt x="2853142" y="425466"/>
                  <a:pt x="2853142" y="640253"/>
                </a:cubicBezTo>
                <a:cubicBezTo>
                  <a:pt x="2853142" y="693950"/>
                  <a:pt x="2855863" y="747011"/>
                  <a:pt x="2861174" y="799307"/>
                </a:cubicBezTo>
                <a:lnTo>
                  <a:pt x="2870542" y="860687"/>
                </a:lnTo>
                <a:lnTo>
                  <a:pt x="2849298" y="859746"/>
                </a:lnTo>
                <a:cubicBezTo>
                  <a:pt x="2785069" y="857540"/>
                  <a:pt x="2699546" y="856201"/>
                  <a:pt x="2617108" y="855875"/>
                </a:cubicBezTo>
                <a:cubicBezTo>
                  <a:pt x="2580470" y="855730"/>
                  <a:pt x="2544440" y="855786"/>
                  <a:pt x="2511161" y="856055"/>
                </a:cubicBezTo>
                <a:cubicBezTo>
                  <a:pt x="2466789" y="856415"/>
                  <a:pt x="2427307" y="857152"/>
                  <a:pt x="2397787" y="858300"/>
                </a:cubicBezTo>
                <a:cubicBezTo>
                  <a:pt x="2279708" y="862892"/>
                  <a:pt x="2261098" y="953733"/>
                  <a:pt x="2267900" y="1007867"/>
                </a:cubicBezTo>
                <a:cubicBezTo>
                  <a:pt x="2330617" y="1506995"/>
                  <a:pt x="2441738" y="2400541"/>
                  <a:pt x="2452890" y="2491724"/>
                </a:cubicBezTo>
                <a:cubicBezTo>
                  <a:pt x="2464042" y="2582907"/>
                  <a:pt x="2468634" y="2577660"/>
                  <a:pt x="2523737" y="2594059"/>
                </a:cubicBezTo>
                <a:lnTo>
                  <a:pt x="2783511" y="2590123"/>
                </a:lnTo>
                <a:cubicBezTo>
                  <a:pt x="2840561" y="2589259"/>
                  <a:pt x="2834023" y="2573068"/>
                  <a:pt x="2846486" y="2479916"/>
                </a:cubicBezTo>
                <a:cubicBezTo>
                  <a:pt x="2855055" y="2415875"/>
                  <a:pt x="2930735" y="1783074"/>
                  <a:pt x="2980514" y="1369603"/>
                </a:cubicBezTo>
                <a:lnTo>
                  <a:pt x="2991426" y="1279059"/>
                </a:lnTo>
                <a:lnTo>
                  <a:pt x="3040898" y="1381756"/>
                </a:lnTo>
                <a:cubicBezTo>
                  <a:pt x="3112742" y="1514009"/>
                  <a:pt x="3203207" y="1634678"/>
                  <a:pt x="3308774" y="1740245"/>
                </a:cubicBezTo>
                <a:lnTo>
                  <a:pt x="3336412" y="1765365"/>
                </a:lnTo>
                <a:lnTo>
                  <a:pt x="3296438" y="1973342"/>
                </a:lnTo>
                <a:cubicBezTo>
                  <a:pt x="3256989" y="2178844"/>
                  <a:pt x="3222071" y="2361396"/>
                  <a:pt x="3203877" y="2456304"/>
                </a:cubicBezTo>
                <a:cubicBezTo>
                  <a:pt x="3180486" y="2578319"/>
                  <a:pt x="3192398" y="2580546"/>
                  <a:pt x="3258102" y="2583239"/>
                </a:cubicBezTo>
                <a:cubicBezTo>
                  <a:pt x="3342096" y="2586683"/>
                  <a:pt x="3424497" y="2588652"/>
                  <a:pt x="3573880" y="2583239"/>
                </a:cubicBezTo>
                <a:cubicBezTo>
                  <a:pt x="3723264" y="2577827"/>
                  <a:pt x="3789714" y="2469589"/>
                  <a:pt x="3848192" y="2196531"/>
                </a:cubicBezTo>
                <a:cubicBezTo>
                  <a:pt x="3851930" y="2179075"/>
                  <a:pt x="3855996" y="2159800"/>
                  <a:pt x="3860345" y="2138945"/>
                </a:cubicBezTo>
                <a:lnTo>
                  <a:pt x="3868876" y="2097649"/>
                </a:lnTo>
                <a:lnTo>
                  <a:pt x="3946171" y="2125939"/>
                </a:lnTo>
                <a:cubicBezTo>
                  <a:pt x="4092305" y="2171392"/>
                  <a:pt x="4247676" y="2195877"/>
                  <a:pt x="4408766" y="2195877"/>
                </a:cubicBezTo>
                <a:lnTo>
                  <a:pt x="4433135" y="2194647"/>
                </a:lnTo>
                <a:lnTo>
                  <a:pt x="4229977" y="2999465"/>
                </a:lnTo>
                <a:cubicBezTo>
                  <a:pt x="4192585" y="3135255"/>
                  <a:pt x="4084504" y="3248248"/>
                  <a:pt x="3976107" y="3247430"/>
                </a:cubicBezTo>
                <a:cubicBezTo>
                  <a:pt x="3103632" y="3240841"/>
                  <a:pt x="1474260" y="3253335"/>
                  <a:pt x="1337046" y="3247430"/>
                </a:cubicBezTo>
                <a:cubicBezTo>
                  <a:pt x="1199831" y="3241526"/>
                  <a:pt x="1075123" y="3182143"/>
                  <a:pt x="1035944" y="3023080"/>
                </a:cubicBezTo>
                <a:cubicBezTo>
                  <a:pt x="943259" y="2646780"/>
                  <a:pt x="638350" y="1461446"/>
                  <a:pt x="507540" y="904676"/>
                </a:cubicBezTo>
                <a:lnTo>
                  <a:pt x="501007" y="876408"/>
                </a:lnTo>
                <a:lnTo>
                  <a:pt x="146071" y="876408"/>
                </a:lnTo>
                <a:cubicBezTo>
                  <a:pt x="65398" y="876408"/>
                  <a:pt x="0" y="811010"/>
                  <a:pt x="0" y="730337"/>
                </a:cubicBezTo>
                <a:lnTo>
                  <a:pt x="0" y="146071"/>
                </a:lnTo>
                <a:cubicBezTo>
                  <a:pt x="0" y="65398"/>
                  <a:pt x="65398" y="0"/>
                  <a:pt x="146071" y="0"/>
                </a:cubicBezTo>
                <a:close/>
              </a:path>
            </a:pathLst>
          </a:custGeom>
          <a:solidFill>
            <a:srgbClr val="E4A903"/>
          </a:solidFill>
          <a:ln>
            <a:noFill/>
          </a:ln>
        </p:spPr>
        <p:txBody>
          <a:bodyPr anchor="t" anchorCtr="0">
            <a:normAutofit/>
          </a:bodyPr>
          <a:lstStyle/>
          <a:p>
            <a:endParaRPr lang="zh-CN" altLang="en-US"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" name="圆角矩形 7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 rot="18000000">
            <a:off x="6727116" y="1624224"/>
            <a:ext cx="306165" cy="94681"/>
          </a:xfrm>
          <a:prstGeom prst="roundRect">
            <a:avLst>
              <a:gd name="adj" fmla="val 50000"/>
            </a:avLst>
          </a:prstGeom>
          <a:solidFill>
            <a:srgbClr val="E4A903"/>
          </a:solidFill>
          <a:ln>
            <a:noFill/>
          </a:ln>
        </p:spPr>
        <p:txBody>
          <a:bodyPr anchor="t" anchorCtr="0">
            <a:normAutofit fontScale="25000" lnSpcReduction="20000"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任意多边形 8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 rot="3600000" flipH="1">
            <a:off x="7038709" y="1557604"/>
            <a:ext cx="152314" cy="94681"/>
          </a:xfrm>
          <a:custGeom>
            <a:avLst/>
            <a:gdLst>
              <a:gd name="T0" fmla="*/ 1013702 w 1070472"/>
              <a:gd name="T1" fmla="*/ 146555 h 664814"/>
              <a:gd name="T2" fmla="*/ 738065 w 1070472"/>
              <a:gd name="T3" fmla="*/ 0 h 664814"/>
              <a:gd name="T4" fmla="*/ 0 w 1070472"/>
              <a:gd name="T5" fmla="*/ 0 h 664814"/>
              <a:gd name="T6" fmla="*/ 4980 w 1070472"/>
              <a:gd name="T7" fmla="*/ 17857 h 664814"/>
              <a:gd name="T8" fmla="*/ 21373 w 1070472"/>
              <a:gd name="T9" fmla="*/ 616834 h 664814"/>
              <a:gd name="T10" fmla="*/ 10941 w 1070472"/>
              <a:gd name="T11" fmla="*/ 664814 h 664814"/>
              <a:gd name="T12" fmla="*/ 738065 w 1070472"/>
              <a:gd name="T13" fmla="*/ 664814 h 664814"/>
              <a:gd name="T14" fmla="*/ 1070472 w 1070472"/>
              <a:gd name="T15" fmla="*/ 332407 h 664814"/>
              <a:gd name="T16" fmla="*/ 1013702 w 1070472"/>
              <a:gd name="T17" fmla="*/ 146555 h 66481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70472"/>
              <a:gd name="T28" fmla="*/ 0 h 664814"/>
              <a:gd name="T29" fmla="*/ 1070472 w 1070472"/>
              <a:gd name="T30" fmla="*/ 664814 h 66481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70472" h="664814">
                <a:moveTo>
                  <a:pt x="1013702" y="146555"/>
                </a:moveTo>
                <a:cubicBezTo>
                  <a:pt x="953966" y="58134"/>
                  <a:pt x="852804" y="0"/>
                  <a:pt x="738065" y="0"/>
                </a:cubicBezTo>
                <a:lnTo>
                  <a:pt x="0" y="0"/>
                </a:lnTo>
                <a:lnTo>
                  <a:pt x="4980" y="17857"/>
                </a:lnTo>
                <a:cubicBezTo>
                  <a:pt x="49918" y="216899"/>
                  <a:pt x="54365" y="420356"/>
                  <a:pt x="21373" y="616834"/>
                </a:cubicBezTo>
                <a:lnTo>
                  <a:pt x="10941" y="664814"/>
                </a:lnTo>
                <a:lnTo>
                  <a:pt x="738065" y="664814"/>
                </a:lnTo>
                <a:cubicBezTo>
                  <a:pt x="921648" y="664814"/>
                  <a:pt x="1070472" y="515990"/>
                  <a:pt x="1070472" y="332407"/>
                </a:cubicBezTo>
                <a:cubicBezTo>
                  <a:pt x="1070472" y="263563"/>
                  <a:pt x="1049544" y="199608"/>
                  <a:pt x="1013702" y="146555"/>
                </a:cubicBezTo>
                <a:close/>
              </a:path>
            </a:pathLst>
          </a:custGeom>
          <a:solidFill>
            <a:srgbClr val="E4A903"/>
          </a:solidFill>
          <a:ln>
            <a:noFill/>
          </a:ln>
        </p:spPr>
        <p:txBody>
          <a:bodyPr anchor="t" anchorCtr="0">
            <a:normAutofit fontScale="25000" lnSpcReduction="20000"/>
          </a:bodyPr>
          <a:lstStyle/>
          <a:p>
            <a:endParaRPr lang="zh-CN" altLang="en-US"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任意多边形 9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079166" y="1681327"/>
            <a:ext cx="356274" cy="355948"/>
          </a:xfrm>
          <a:custGeom>
            <a:avLst/>
            <a:gdLst>
              <a:gd name="T0" fmla="*/ 1250808 w 2501616"/>
              <a:gd name="T1" fmla="*/ 432015 h 2501616"/>
              <a:gd name="T2" fmla="*/ 1054370 w 2501616"/>
              <a:gd name="T3" fmla="*/ 628453 h 2501616"/>
              <a:gd name="T4" fmla="*/ 1054370 w 2501616"/>
              <a:gd name="T5" fmla="*/ 1086456 h 2501616"/>
              <a:gd name="T6" fmla="*/ 628453 w 2501616"/>
              <a:gd name="T7" fmla="*/ 1086456 h 2501616"/>
              <a:gd name="T8" fmla="*/ 432015 w 2501616"/>
              <a:gd name="T9" fmla="*/ 1282894 h 2501616"/>
              <a:gd name="T10" fmla="*/ 628453 w 2501616"/>
              <a:gd name="T11" fmla="*/ 1479332 h 2501616"/>
              <a:gd name="T12" fmla="*/ 1054370 w 2501616"/>
              <a:gd name="T13" fmla="*/ 1479332 h 2501616"/>
              <a:gd name="T14" fmla="*/ 1054370 w 2501616"/>
              <a:gd name="T15" fmla="*/ 1873163 h 2501616"/>
              <a:gd name="T16" fmla="*/ 1250808 w 2501616"/>
              <a:gd name="T17" fmla="*/ 2069601 h 2501616"/>
              <a:gd name="T18" fmla="*/ 1447246 w 2501616"/>
              <a:gd name="T19" fmla="*/ 1873163 h 2501616"/>
              <a:gd name="T20" fmla="*/ 1447246 w 2501616"/>
              <a:gd name="T21" fmla="*/ 1479332 h 2501616"/>
              <a:gd name="T22" fmla="*/ 1873163 w 2501616"/>
              <a:gd name="T23" fmla="*/ 1479332 h 2501616"/>
              <a:gd name="T24" fmla="*/ 2069601 w 2501616"/>
              <a:gd name="T25" fmla="*/ 1282894 h 2501616"/>
              <a:gd name="T26" fmla="*/ 1873163 w 2501616"/>
              <a:gd name="T27" fmla="*/ 1086456 h 2501616"/>
              <a:gd name="T28" fmla="*/ 1447246 w 2501616"/>
              <a:gd name="T29" fmla="*/ 1086456 h 2501616"/>
              <a:gd name="T30" fmla="*/ 1447246 w 2501616"/>
              <a:gd name="T31" fmla="*/ 628453 h 2501616"/>
              <a:gd name="T32" fmla="*/ 1250808 w 2501616"/>
              <a:gd name="T33" fmla="*/ 432015 h 2501616"/>
              <a:gd name="T34" fmla="*/ 1250808 w 2501616"/>
              <a:gd name="T35" fmla="*/ 0 h 2501616"/>
              <a:gd name="T36" fmla="*/ 2501616 w 2501616"/>
              <a:gd name="T37" fmla="*/ 1250808 h 2501616"/>
              <a:gd name="T38" fmla="*/ 1250808 w 2501616"/>
              <a:gd name="T39" fmla="*/ 2501616 h 2501616"/>
              <a:gd name="T40" fmla="*/ 0 w 2501616"/>
              <a:gd name="T41" fmla="*/ 1250808 h 2501616"/>
              <a:gd name="T42" fmla="*/ 1250808 w 2501616"/>
              <a:gd name="T43" fmla="*/ 0 h 250161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2501616"/>
              <a:gd name="T67" fmla="*/ 0 h 2501616"/>
              <a:gd name="T68" fmla="*/ 2501616 w 2501616"/>
              <a:gd name="T69" fmla="*/ 2501616 h 250161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2501616" h="2501616">
                <a:moveTo>
                  <a:pt x="1250808" y="432015"/>
                </a:moveTo>
                <a:cubicBezTo>
                  <a:pt x="1142318" y="432015"/>
                  <a:pt x="1054370" y="519963"/>
                  <a:pt x="1054370" y="628453"/>
                </a:cubicBezTo>
                <a:lnTo>
                  <a:pt x="1054370" y="1086456"/>
                </a:lnTo>
                <a:lnTo>
                  <a:pt x="628453" y="1086456"/>
                </a:lnTo>
                <a:cubicBezTo>
                  <a:pt x="519963" y="1086456"/>
                  <a:pt x="432015" y="1174404"/>
                  <a:pt x="432015" y="1282894"/>
                </a:cubicBezTo>
                <a:cubicBezTo>
                  <a:pt x="432015" y="1391384"/>
                  <a:pt x="519963" y="1479332"/>
                  <a:pt x="628453" y="1479332"/>
                </a:cubicBezTo>
                <a:lnTo>
                  <a:pt x="1054370" y="1479332"/>
                </a:lnTo>
                <a:lnTo>
                  <a:pt x="1054370" y="1873163"/>
                </a:lnTo>
                <a:cubicBezTo>
                  <a:pt x="1054370" y="1981653"/>
                  <a:pt x="1142318" y="2069601"/>
                  <a:pt x="1250808" y="2069601"/>
                </a:cubicBezTo>
                <a:cubicBezTo>
                  <a:pt x="1359298" y="2069601"/>
                  <a:pt x="1447246" y="1981653"/>
                  <a:pt x="1447246" y="1873163"/>
                </a:cubicBezTo>
                <a:lnTo>
                  <a:pt x="1447246" y="1479332"/>
                </a:lnTo>
                <a:lnTo>
                  <a:pt x="1873163" y="1479332"/>
                </a:lnTo>
                <a:cubicBezTo>
                  <a:pt x="1981653" y="1479332"/>
                  <a:pt x="2069601" y="1391384"/>
                  <a:pt x="2069601" y="1282894"/>
                </a:cubicBezTo>
                <a:cubicBezTo>
                  <a:pt x="2069601" y="1174404"/>
                  <a:pt x="1981653" y="1086456"/>
                  <a:pt x="1873163" y="1086456"/>
                </a:cubicBezTo>
                <a:lnTo>
                  <a:pt x="1447246" y="1086456"/>
                </a:lnTo>
                <a:lnTo>
                  <a:pt x="1447246" y="628453"/>
                </a:lnTo>
                <a:cubicBezTo>
                  <a:pt x="1447246" y="519963"/>
                  <a:pt x="1359298" y="432015"/>
                  <a:pt x="1250808" y="432015"/>
                </a:cubicBezTo>
                <a:close/>
                <a:moveTo>
                  <a:pt x="1250808" y="0"/>
                </a:moveTo>
                <a:cubicBezTo>
                  <a:pt x="1941610" y="0"/>
                  <a:pt x="2501616" y="560006"/>
                  <a:pt x="2501616" y="1250808"/>
                </a:cubicBezTo>
                <a:cubicBezTo>
                  <a:pt x="2501616" y="1941610"/>
                  <a:pt x="1941610" y="2501616"/>
                  <a:pt x="1250808" y="2501616"/>
                </a:cubicBezTo>
                <a:cubicBezTo>
                  <a:pt x="560006" y="2501616"/>
                  <a:pt x="0" y="1941610"/>
                  <a:pt x="0" y="1250808"/>
                </a:cubicBezTo>
                <a:cubicBezTo>
                  <a:pt x="0" y="560006"/>
                  <a:pt x="560006" y="0"/>
                  <a:pt x="1250808" y="0"/>
                </a:cubicBezTo>
                <a:close/>
              </a:path>
            </a:pathLst>
          </a:custGeom>
          <a:solidFill>
            <a:srgbClr val="E4A903"/>
          </a:solidFill>
          <a:ln>
            <a:noFill/>
          </a:ln>
        </p:spPr>
        <p:txBody>
          <a:bodyPr anchor="t" anchorCtr="0">
            <a:normAutofit/>
          </a:bodyPr>
          <a:lstStyle/>
          <a:p>
            <a:endParaRPr lang="zh-CN" altLang="en-US"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>
            <p:custDataLst>
              <p:tags r:id="rId18"/>
            </p:custDataLst>
          </p:nvPr>
        </p:nvSpPr>
        <p:spPr>
          <a:xfrm>
            <a:off x="374250" y="4032889"/>
            <a:ext cx="2493031" cy="104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</a:lvl1pPr>
          </a:lstStyle>
          <a:p>
            <a:r>
              <a:rPr lang="zh-CN" altLang="en-US" sz="170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首先先给客户致歉，然后不要一味的推卸责任，给客户解释清楚然后告知处理结果。</a:t>
            </a:r>
            <a:endParaRPr lang="zh-CN" altLang="en-US"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>
            <p:custDataLst>
              <p:tags r:id="rId19"/>
            </p:custDataLst>
          </p:nvPr>
        </p:nvSpPr>
        <p:spPr>
          <a:xfrm>
            <a:off x="3100323" y="4032892"/>
            <a:ext cx="2495256" cy="104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lnSpcReduction="10000"/>
          </a:bodyPr>
          <a:lstStyle>
            <a:defPPr>
              <a:defRPr lang="zh-CN"/>
            </a:defPPr>
            <a:lvl1pPr>
              <a:lnSpc>
                <a:spcPct val="120000"/>
              </a:lnSpc>
            </a:lvl1pPr>
          </a:lstStyle>
          <a:p>
            <a:r>
              <a:rPr lang="zh-CN" altLang="en-US" sz="170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中评是可以挽回的，致歉，解释，告知处理结果。</a:t>
            </a:r>
            <a:endParaRPr lang="zh-CN" altLang="en-US"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>
            <p:custDataLst>
              <p:tags r:id="rId20"/>
            </p:custDataLst>
          </p:nvPr>
        </p:nvSpPr>
        <p:spPr>
          <a:xfrm>
            <a:off x="5826397" y="4032892"/>
            <a:ext cx="2495256" cy="104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>
            <a:defPPr>
              <a:defRPr lang="zh-CN"/>
            </a:defPPr>
            <a:lvl1pPr>
              <a:lnSpc>
                <a:spcPct val="120000"/>
              </a:lnSpc>
            </a:lvl1pPr>
          </a:lstStyle>
          <a:p>
            <a:r>
              <a:rPr lang="zh-CN" altLang="en-US" sz="170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对于客户的好评可以给予回复，维护客户关系，积极答复客户的每一次赞扬。</a:t>
            </a:r>
            <a:endParaRPr lang="zh-CN" altLang="en-US"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>
            <p:custDataLst>
              <p:tags r:id="rId21"/>
            </p:custDataLst>
          </p:nvPr>
        </p:nvSpPr>
        <p:spPr>
          <a:xfrm>
            <a:off x="8544215" y="4033016"/>
            <a:ext cx="2495256" cy="104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 lnSpcReduction="20000"/>
          </a:bodyPr>
          <a:lstStyle>
            <a:defPPr>
              <a:defRPr lang="zh-CN"/>
            </a:defPPr>
            <a:lvl1pPr>
              <a:lnSpc>
                <a:spcPct val="120000"/>
              </a:lnSpc>
            </a:lvl1pPr>
          </a:lstStyle>
          <a:p>
            <a:r>
              <a:rPr lang="zh-CN" altLang="en-US" sz="170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页面的产品问答，也是客户下单购买之前一个很重要的考量参数，一定要认真仔细的去答复。</a:t>
            </a:r>
            <a:endParaRPr lang="zh-CN" altLang="en-US" sz="17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zh-CN" altLang="en-US" dirty="0" smtClean="0"/>
              <a:t>感谢您的时间。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kumimoji="1" lang="en-US" altLang="zh-CN" dirty="0" smtClean="0"/>
              <a:t>THANKS</a:t>
            </a:r>
            <a:endParaRPr kumimoji="1"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REFSHAPE" val="454444276"/>
</p:tagLst>
</file>

<file path=ppt/tags/tag2.xml><?xml version="1.0" encoding="utf-8"?>
<p:tagLst xmlns:p="http://schemas.openxmlformats.org/presentationml/2006/main">
  <p:tag name="KSO_WM_SLIDE_MODEL_TYPE" val="dynamicNum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1"/>
  <p:tag name="KSO_WM_UNIT_ID" val="diagram160108_5*m_i*1_1"/>
  <p:tag name="KSO_WM_TEMPLATE_CATEGORY" val="diagram"/>
  <p:tag name="KSO_WM_TEMPLATE_INDEX" val="160108"/>
  <p:tag name="KSO_WM_UNIT_LAYERLEVEL" val="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"/>
  <p:tag name="KSO_WM_UNIT_ID" val="diagram160108_5*m_h_i*1_1_2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LINE_FORE_SCHEMECOLOR_INDEX" val="14"/>
  <p:tag name="KSO_WM_UNIT_LINE_FILL_TYPE" val="2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160108_5*m_h_i*1_1_1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FILL_FORE_SCHEMECOLOR_INDEX" val="5"/>
  <p:tag name="KSO_WM_UNIT_FILL_TYPE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UNIT_ID" val="diagram160108_5*m_h_i*1_2_2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LINE_FORE_SCHEMECOLOR_INDEX" val="14"/>
  <p:tag name="KSO_WM_UNIT_LINE_FILL_TYPE" val="2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160108_5*m_h_i*1_2_1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FILL_FORE_SCHEMECOLOR_INDEX" val="6"/>
  <p:tag name="KSO_WM_UNIT_FILL_TYPE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"/>
  <p:tag name="KSO_WM_UNIT_ID" val="diagram160108_5*m_h_i*1_3_2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LINE_FORE_SCHEMECOLOR_INDEX" val="14"/>
  <p:tag name="KSO_WM_UNIT_LINE_FILL_TYPE" val="2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160108_5*m_h_i*1_3_1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FILL_FORE_SCHEMECOLOR_INDEX" val="7"/>
  <p:tag name="KSO_WM_UNIT_FILL_TYPE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"/>
  <p:tag name="KSO_WM_UNIT_ID" val="diagram160108_5*m_h_i*1_4_2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LINE_FORE_SCHEMECOLOR_INDEX" val="14"/>
  <p:tag name="KSO_WM_UNIT_LINE_FILL_TYPE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"/>
  <p:tag name="KSO_WM_UNIT_ID" val="diagram160108_5*m_h_i*1_4_1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FILL_FORE_SCHEMECOLOR_INDEX" val="8"/>
  <p:tag name="KSO_WM_UNIT_FILL_TYPE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2"/>
  <p:tag name="KSO_WM_UNIT_ID" val="diagram160108_5*m_h_i*1_5_2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LINE_FORE_SCHEMECOLOR_INDEX" val="14"/>
  <p:tag name="KSO_WM_UNIT_LINE_FILL_TYPE" val="2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"/>
  <p:tag name="KSO_WM_UNIT_ID" val="diagram160108_5*m_h_i*1_5_1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FILL_FORE_SCHEMECOLOR_INDEX" val="9"/>
  <p:tag name="KSO_WM_UNIT_FILL_TYPE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2"/>
  <p:tag name="KSO_WM_UNIT_ID" val="diagram160108_5*m_h_i*1_6_2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LINE_FORE_SCHEMECOLOR_INDEX" val="14"/>
  <p:tag name="KSO_WM_UNIT_LINE_FILL_TYPE" val="2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3"/>
  <p:tag name="KSO_WM_UNIT_ID" val="diagram160108_5*m_h_i*1_6_3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FILL_FORE_SCHEMECOLOR_INDEX" val="10"/>
  <p:tag name="KSO_WM_UNIT_FILL_TYPE" val="1"/>
</p:tagLst>
</file>

<file path=ppt/tags/tag16.xml><?xml version="1.0" encoding="utf-8"?>
<p:tagLst xmlns:p="http://schemas.openxmlformats.org/presentationml/2006/main">
  <p:tag name="KSO_WM_UNIT_ISCONTENTSTITLE" val="0"/>
  <p:tag name="KSO_WM_UNIT_NOCLEAR" val="0"/>
  <p:tag name="KSO_WM_UNIT_BIND_DECORATION_IDS" val="diagram160108_5*m_i*1_2;diagram160108_5*m_i*1_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3"/>
  <p:tag name="KSO_WM_UNIT_ID" val="diagram160108_5*m_h_i*1_1_3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160108_5*m_h_f*1_1_1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160108_5*m_h_a*1_1_1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4"/>
  <p:tag name="KSO_WM_UNIT_TEXT_FILL_TYPE" val="1"/>
</p:tagLst>
</file>

<file path=ppt/tags/tag19.xml><?xml version="1.0" encoding="utf-8"?>
<p:tagLst xmlns:p="http://schemas.openxmlformats.org/presentationml/2006/main">
  <p:tag name="KSO_WM_UNIT_ISCONTENTSTITLE" val="0"/>
  <p:tag name="KSO_WM_UNIT_NOCLEAR" val="0"/>
  <p:tag name="KSO_WM_UNIT_BIND_DECORATION_IDS" val="diagram160108_5*m_i*1_6;diagram160108_5*m_i*1_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3"/>
  <p:tag name="KSO_WM_UNIT_ID" val="diagram160108_5*m_h_i*1_3_3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14"/>
  <p:tag name="KSO_WM_UNIT_TEXT_FILL_TYPE" val="1"/>
</p:tagLst>
</file>

<file path=ppt/tags/tag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160108_5*m_h_a*1_3_1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4"/>
  <p:tag name="KSO_WM_UNIT_TEXT_FILL_TYPE" val="1"/>
</p:tagLst>
</file>

<file path=ppt/tags/tag21.xml><?xml version="1.0" encoding="utf-8"?>
<p:tagLst xmlns:p="http://schemas.openxmlformats.org/presentationml/2006/main">
  <p:tag name="KSO_WM_UNIT_ISCONTENTSTITLE" val="0"/>
  <p:tag name="KSO_WM_UNIT_NOCLEAR" val="0"/>
  <p:tag name="KSO_WM_UNIT_BIND_DECORATION_IDS" val="diagram160108_5*m_i*1_10;diagram160108_5*m_i*1_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3"/>
  <p:tag name="KSO_WM_UNIT_ID" val="diagram160108_5*m_h_i*1_5_3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14"/>
  <p:tag name="KSO_WM_UNIT_TEXT_FILL_TYPE" val="1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5_1"/>
  <p:tag name="KSO_WM_UNIT_ID" val="diagram160108_5*m_h_a*1_5_1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4"/>
  <p:tag name="KSO_WM_UNIT_TEXT_FILL_TYPE" val="1"/>
</p:tagLst>
</file>

<file path=ppt/tags/tag23.xml><?xml version="1.0" encoding="utf-8"?>
<p:tagLst xmlns:p="http://schemas.openxmlformats.org/presentationml/2006/main">
  <p:tag name="KSO_WM_UNIT_ISCONTENTSTITLE" val="0"/>
  <p:tag name="KSO_WM_UNIT_NOCLEAR" val="0"/>
  <p:tag name="KSO_WM_UNIT_BIND_DECORATION_IDS" val="diagram160108_5*m_i*1_4;diagram160108_5*m_i*1_5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3"/>
  <p:tag name="KSO_WM_UNIT_ID" val="diagram160108_5*m_h_i*1_2_3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160108_5*m_h_a*1_2_1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4"/>
  <p:tag name="KSO_WM_UNIT_TEXT_FILL_TYPE" val="1"/>
</p:tagLst>
</file>

<file path=ppt/tags/tag25.xml><?xml version="1.0" encoding="utf-8"?>
<p:tagLst xmlns:p="http://schemas.openxmlformats.org/presentationml/2006/main">
  <p:tag name="KSO_WM_UNIT_ISCONTENTSTITLE" val="0"/>
  <p:tag name="KSO_WM_UNIT_NOCLEAR" val="0"/>
  <p:tag name="KSO_WM_UNIT_BIND_DECORATION_IDS" val="diagram160108_5*m_i*1_8;diagram160108_5*m_i*1_9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3"/>
  <p:tag name="KSO_WM_UNIT_ID" val="diagram160108_5*m_h_i*1_4_3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14"/>
  <p:tag name="KSO_WM_UNIT_TEXT_FILL_TYPE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4_1"/>
  <p:tag name="KSO_WM_UNIT_ID" val="diagram160108_5*m_h_a*1_4_1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4"/>
  <p:tag name="KSO_WM_UNIT_TEXT_FILL_TYPE" val="1"/>
</p:tagLst>
</file>

<file path=ppt/tags/tag27.xml><?xml version="1.0" encoding="utf-8"?>
<p:tagLst xmlns:p="http://schemas.openxmlformats.org/presentationml/2006/main">
  <p:tag name="KSO_WM_UNIT_ISCONTENTSTITLE" val="0"/>
  <p:tag name="KSO_WM_UNIT_NOCLEAR" val="0"/>
  <p:tag name="KSO_WM_UNIT_BIND_DECORATION_IDS" val="diagram160108_5*m_i*1_12;diagram160108_5*m_i*1_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1"/>
  <p:tag name="KSO_WM_UNIT_ID" val="diagram160108_5*m_h_i*1_6_1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FILL_FORE_SCHEMECOLOR_INDEX" val="10"/>
  <p:tag name="KSO_WM_UNIT_FILL_TYPE" val="1"/>
  <p:tag name="KSO_WM_UNIT_TEXT_FILL_FORE_SCHEMECOLOR_INDEX" val="14"/>
  <p:tag name="KSO_WM_UNIT_TEXT_FILL_TYPE" val="1"/>
</p:tagLst>
</file>

<file path=ppt/tags/tag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6_1"/>
  <p:tag name="KSO_WM_UNIT_ID" val="diagram160108_5*m_h_a*1_6_1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4"/>
  <p:tag name="KSO_WM_UNIT_TEXT_FILL_TYPE" val="1"/>
</p:tagLst>
</file>

<file path=ppt/tags/tag29.xml><?xml version="1.0" encoding="utf-8"?>
<p:tagLst xmlns:p="http://schemas.openxmlformats.org/presentationml/2006/main">
  <p:tag name="KSO_WM_UNIT_SUBTYPE" val="a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6_1"/>
  <p:tag name="KSO_WM_UNIT_ID" val="diagram160108_5*m_h_f*1_6_1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0.xml><?xml version="1.0" encoding="utf-8"?>
<p:tagLst xmlns:p="http://schemas.openxmlformats.org/presentationml/2006/main">
  <p:tag name="KSO_WM_UNIT_SUBTYPE" val="a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160193_5*m_h_f*1_2_1"/>
  <p:tag name="KSO_WM_TEMPLATE_CATEGORY" val="diagram"/>
  <p:tag name="KSO_WM_TEMPLATE_INDEX" val="160193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160193_5*m_h_i*1_2_1"/>
  <p:tag name="KSO_WM_TEMPLATE_CATEGORY" val="diagram"/>
  <p:tag name="KSO_WM_TEMPLATE_INDEX" val="160193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LINE_FORE_SCHEMECOLOR_INDEX" val="9"/>
  <p:tag name="KSO_WM_UNIT_LINE_FILL_TYPE" val="2"/>
  <p:tag name="KSO_WM_UNIT_TEXT_FILL_FORE_SCHEMECOLOR_INDEX" val="14"/>
  <p:tag name="KSO_WM_UNIT_TEXT_FILL_TYPE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UNIT_ID" val="diagram160193_5*m_h_i*1_2_2"/>
  <p:tag name="KSO_WM_TEMPLATE_CATEGORY" val="diagram"/>
  <p:tag name="KSO_WM_TEMPLATE_INDEX" val="160193"/>
  <p:tag name="KSO_WM_UNIT_LAYERLEVEL" val="1_1_1"/>
  <p:tag name="KSO_WM_TAG_VERSION" val="1.0"/>
  <p:tag name="KSO_WM_BEAUTIFY_FLAG" val="#wm#"/>
  <p:tag name="KSO_WM_UNIT_LINE_FORE_SCHEMECOLOR_INDEX" val="14"/>
  <p:tag name="KSO_WM_UNIT_LINE_FILL_TYPE" val="2"/>
</p:tagLst>
</file>

<file path=ppt/tags/tag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160193_5*m_h_a*1_2_1"/>
  <p:tag name="KSO_WM_TEMPLATE_CATEGORY" val="diagram"/>
  <p:tag name="KSO_WM_TEMPLATE_INDEX" val="160193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9"/>
  <p:tag name="KSO_WM_UNIT_TEXT_FILL_TYPE" val="1"/>
</p:tagLst>
</file>

<file path=ppt/tags/tag34.xml><?xml version="1.0" encoding="utf-8"?>
<p:tagLst xmlns:p="http://schemas.openxmlformats.org/presentationml/2006/main">
  <p:tag name="KSO_WM_UNIT_SUBTYPE" val="a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160193_5*m_h_f*1_3_1"/>
  <p:tag name="KSO_WM_TEMPLATE_CATEGORY" val="diagram"/>
  <p:tag name="KSO_WM_TEMPLATE_INDEX" val="160193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160193_5*m_h_i*1_3_1"/>
  <p:tag name="KSO_WM_TEMPLATE_CATEGORY" val="diagram"/>
  <p:tag name="KSO_WM_TEMPLATE_INDEX" val="160193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LINE_FORE_SCHEMECOLOR_INDEX" val="8"/>
  <p:tag name="KSO_WM_UNIT_LINE_FILL_TYPE" val="2"/>
  <p:tag name="KSO_WM_UNIT_TEXT_FILL_FORE_SCHEMECOLOR_INDEX" val="14"/>
  <p:tag name="KSO_WM_UNIT_TEXT_FILL_TYPE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"/>
  <p:tag name="KSO_WM_UNIT_ID" val="diagram160193_5*m_h_i*1_3_2"/>
  <p:tag name="KSO_WM_TEMPLATE_CATEGORY" val="diagram"/>
  <p:tag name="KSO_WM_TEMPLATE_INDEX" val="160193"/>
  <p:tag name="KSO_WM_UNIT_LAYERLEVEL" val="1_1_1"/>
  <p:tag name="KSO_WM_TAG_VERSION" val="1.0"/>
  <p:tag name="KSO_WM_BEAUTIFY_FLAG" val="#wm#"/>
  <p:tag name="KSO_WM_UNIT_LINE_FORE_SCHEMECOLOR_INDEX" val="14"/>
  <p:tag name="KSO_WM_UNIT_LINE_FILL_TYPE" val="2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160193_5*m_h_a*1_3_1"/>
  <p:tag name="KSO_WM_TEMPLATE_CATEGORY" val="diagram"/>
  <p:tag name="KSO_WM_TEMPLATE_INDEX" val="160193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8"/>
  <p:tag name="KSO_WM_UNIT_TEXT_FILL_TYPE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"/>
  <p:tag name="KSO_WM_UNIT_ID" val="diagram160193_5*m_h_i*1_4_1"/>
  <p:tag name="KSO_WM_TEMPLATE_CATEGORY" val="diagram"/>
  <p:tag name="KSO_WM_TEMPLATE_INDEX" val="160193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LINE_FORE_SCHEMECOLOR_INDEX" val="7"/>
  <p:tag name="KSO_WM_UNIT_LINE_FILL_TYPE" val="2"/>
  <p:tag name="KSO_WM_UNIT_TEXT_FILL_FORE_SCHEMECOLOR_INDEX" val="14"/>
  <p:tag name="KSO_WM_UNIT_TEXT_FILL_TYPE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"/>
  <p:tag name="KSO_WM_UNIT_ID" val="diagram160193_5*m_h_i*1_4_2"/>
  <p:tag name="KSO_WM_TEMPLATE_CATEGORY" val="diagram"/>
  <p:tag name="KSO_WM_TEMPLATE_INDEX" val="160193"/>
  <p:tag name="KSO_WM_UNIT_LAYERLEVEL" val="1_1_1"/>
  <p:tag name="KSO_WM_TAG_VERSION" val="1.0"/>
  <p:tag name="KSO_WM_BEAUTIFY_FLAG" val="#wm#"/>
  <p:tag name="KSO_WM_UNIT_LINE_FORE_SCHEMECOLOR_INDEX" val="14"/>
  <p:tag name="KSO_WM_UNIT_LINE_FILL_TYPE" val="2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4_1"/>
  <p:tag name="KSO_WM_UNIT_ID" val="diagram160193_5*m_h_a*1_4_1"/>
  <p:tag name="KSO_WM_TEMPLATE_CATEGORY" val="diagram"/>
  <p:tag name="KSO_WM_TEMPLATE_INDEX" val="160193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7"/>
  <p:tag name="KSO_WM_UNIT_TEXT_FILL_TYPE" val="1"/>
</p:tagLst>
</file>

<file path=ppt/tags/tag41.xml><?xml version="1.0" encoding="utf-8"?>
<p:tagLst xmlns:p="http://schemas.openxmlformats.org/presentationml/2006/main">
  <p:tag name="KSO_WM_UNIT_SUBTYPE" val="a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4_1"/>
  <p:tag name="KSO_WM_UNIT_ID" val="diagram160193_5*m_h_f*1_4_1"/>
  <p:tag name="KSO_WM_TEMPLATE_CATEGORY" val="diagram"/>
  <p:tag name="KSO_WM_TEMPLATE_INDEX" val="160193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"/>
  <p:tag name="KSO_WM_UNIT_ID" val="diagram160193_5*m_h_i*1_5_1"/>
  <p:tag name="KSO_WM_TEMPLATE_CATEGORY" val="diagram"/>
  <p:tag name="KSO_WM_TEMPLATE_INDEX" val="160193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LINE_FORE_SCHEMECOLOR_INDEX" val="6"/>
  <p:tag name="KSO_WM_UNIT_LINE_FILL_TYPE" val="2"/>
  <p:tag name="KSO_WM_UNIT_TEXT_FILL_FORE_SCHEMECOLOR_INDEX" val="14"/>
  <p:tag name="KSO_WM_UNIT_TEXT_FILL_TYPE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2"/>
  <p:tag name="KSO_WM_UNIT_ID" val="diagram160193_5*m_h_i*1_5_2"/>
  <p:tag name="KSO_WM_TEMPLATE_CATEGORY" val="diagram"/>
  <p:tag name="KSO_WM_TEMPLATE_INDEX" val="160193"/>
  <p:tag name="KSO_WM_UNIT_LAYERLEVEL" val="1_1_1"/>
  <p:tag name="KSO_WM_TAG_VERSION" val="1.0"/>
  <p:tag name="KSO_WM_BEAUTIFY_FLAG" val="#wm#"/>
  <p:tag name="KSO_WM_UNIT_LINE_FORE_SCHEMECOLOR_INDEX" val="14"/>
  <p:tag name="KSO_WM_UNIT_LINE_FILL_TYPE" val="2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5_1"/>
  <p:tag name="KSO_WM_UNIT_ID" val="diagram160193_5*m_h_a*1_5_1"/>
  <p:tag name="KSO_WM_TEMPLATE_CATEGORY" val="diagram"/>
  <p:tag name="KSO_WM_TEMPLATE_INDEX" val="160193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6"/>
  <p:tag name="KSO_WM_UNIT_TEXT_FILL_TYPE" val="1"/>
</p:tagLst>
</file>

<file path=ppt/tags/tag45.xml><?xml version="1.0" encoding="utf-8"?>
<p:tagLst xmlns:p="http://schemas.openxmlformats.org/presentationml/2006/main">
  <p:tag name="KSO_WM_UNIT_SUBTYPE" val="a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5_1"/>
  <p:tag name="KSO_WM_UNIT_ID" val="diagram160193_5*m_h_f*1_5_1"/>
  <p:tag name="KSO_WM_TEMPLATE_CATEGORY" val="diagram"/>
  <p:tag name="KSO_WM_TEMPLATE_INDEX" val="160193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2"/>
  <p:tag name="KSO_WM_UNIT_ID" val="diagram160193_5*m_h_i*1_6_2"/>
  <p:tag name="KSO_WM_TEMPLATE_CATEGORY" val="diagram"/>
  <p:tag name="KSO_WM_TEMPLATE_INDEX" val="160193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1"/>
  <p:tag name="KSO_WM_UNIT_ID" val="diagram160193_5*m_h_i*1_6_1"/>
  <p:tag name="KSO_WM_TEMPLATE_CATEGORY" val="diagram"/>
  <p:tag name="KSO_WM_TEMPLATE_INDEX" val="160193"/>
  <p:tag name="KSO_WM_UNIT_LAYERLEVEL" val="1_1_1"/>
  <p:tag name="KSO_WM_TAG_VERSION" val="1.0"/>
  <p:tag name="KSO_WM_BEAUTIFY_FLAG" val="#wm#"/>
  <p:tag name="KSO_WM_UNIT_LINE_FORE_SCHEMECOLOR_INDEX" val="14"/>
  <p:tag name="KSO_WM_UNIT_LINE_FILL_TYPE" val="2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6_1"/>
  <p:tag name="KSO_WM_UNIT_ID" val="diagram160193_5*m_h_a*1_6_1"/>
  <p:tag name="KSO_WM_TEMPLATE_CATEGORY" val="diagram"/>
  <p:tag name="KSO_WM_TEMPLATE_INDEX" val="160193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</p:tagLst>
</file>

<file path=ppt/tags/tag49.xml><?xml version="1.0" encoding="utf-8"?>
<p:tagLst xmlns:p="http://schemas.openxmlformats.org/presentationml/2006/main">
  <p:tag name="KSO_WM_UNIT_SUBTYPE" val="a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6_1"/>
  <p:tag name="KSO_WM_UNIT_ID" val="diagram160193_5*m_h_f*1_6_1"/>
  <p:tag name="KSO_WM_TEMPLATE_CATEGORY" val="diagram"/>
  <p:tag name="KSO_WM_TEMPLATE_INDEX" val="160193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1"/>
  <p:tag name="KSO_WM_UNIT_ID" val="diagram160193_5*m_i*1_1"/>
  <p:tag name="KSO_WM_TEMPLATE_CATEGORY" val="diagram"/>
  <p:tag name="KSO_WM_TEMPLATE_INDEX" val="160193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2"/>
  <p:tag name="KSO_WM_UNIT_ID" val="diagram160193_5*m_i*1_2"/>
  <p:tag name="KSO_WM_TEMPLATE_CATEGORY" val="diagram"/>
  <p:tag name="KSO_WM_TEMPLATE_INDEX" val="160193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3"/>
  <p:tag name="KSO_WM_UNIT_ID" val="diagram160193_5*m_i*1_3"/>
  <p:tag name="KSO_WM_TEMPLATE_CATEGORY" val="diagram"/>
  <p:tag name="KSO_WM_TEMPLATE_INDEX" val="160193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4"/>
  <p:tag name="KSO_WM_UNIT_ID" val="diagram160193_5*m_i*1_4"/>
  <p:tag name="KSO_WM_TEMPLATE_CATEGORY" val="diagram"/>
  <p:tag name="KSO_WM_TEMPLATE_INDEX" val="160193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5"/>
  <p:tag name="KSO_WM_UNIT_ID" val="diagram160193_5*m_i*1_5"/>
  <p:tag name="KSO_WM_TEMPLATE_CATEGORY" val="diagram"/>
  <p:tag name="KSO_WM_TEMPLATE_INDEX" val="160193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6"/>
  <p:tag name="KSO_WM_UNIT_ID" val="diagram160193_5*m_i*1_6"/>
  <p:tag name="KSO_WM_TEMPLATE_CATEGORY" val="diagram"/>
  <p:tag name="KSO_WM_TEMPLATE_INDEX" val="160193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7"/>
  <p:tag name="KSO_WM_UNIT_ID" val="diagram160193_5*m_i*1_7"/>
  <p:tag name="KSO_WM_TEMPLATE_CATEGORY" val="diagram"/>
  <p:tag name="KSO_WM_TEMPLATE_INDEX" val="160193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160193_5*m_h_i*1_1_1"/>
  <p:tag name="KSO_WM_TEMPLATE_CATEGORY" val="diagram"/>
  <p:tag name="KSO_WM_TEMPLATE_INDEX" val="160193"/>
  <p:tag name="KSO_WM_UNIT_LAYERLEVEL" val="1_1_1"/>
  <p:tag name="KSO_WM_TAG_VERSION" val="1.0"/>
  <p:tag name="KSO_WM_BEAUTIFY_FLAG" val="#wm#"/>
  <p:tag name="KSO_WM_UNIT_FILL_FORE_SCHEMECOLOR_INDEX" val="10"/>
  <p:tag name="KSO_WM_UNIT_FILL_TYPE" val="1"/>
  <p:tag name="KSO_WM_UNIT_LINE_FORE_SCHEMECOLOR_INDEX" val="10"/>
  <p:tag name="KSO_WM_UNIT_LINE_FILL_TYPE" val="2"/>
  <p:tag name="KSO_WM_UNIT_TEXT_FILL_FORE_SCHEMECOLOR_INDEX" val="14"/>
  <p:tag name="KSO_WM_UNIT_TEXT_FILL_TYPE" val="1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160193_5*m_h_f*1_1_1"/>
  <p:tag name="KSO_WM_TEMPLATE_CATEGORY" val="diagram"/>
  <p:tag name="KSO_WM_TEMPLATE_INDEX" val="160193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"/>
  <p:tag name="KSO_WM_UNIT_ID" val="diagram160193_5*m_h_i*1_1_2"/>
  <p:tag name="KSO_WM_TEMPLATE_CATEGORY" val="diagram"/>
  <p:tag name="KSO_WM_TEMPLATE_INDEX" val="160193"/>
  <p:tag name="KSO_WM_UNIT_LAYERLEVEL" val="1_1_1"/>
  <p:tag name="KSO_WM_TAG_VERSION" val="1.0"/>
  <p:tag name="KSO_WM_BEAUTIFY_FLAG" val="#wm#"/>
  <p:tag name="KSO_WM_UNIT_LINE_FORE_SCHEMECOLOR_INDEX" val="14"/>
  <p:tag name="KSO_WM_UNIT_LINE_FILL_TYPE" val="2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160193_5*m_h_a*1_1_1"/>
  <p:tag name="KSO_WM_TEMPLATE_CATEGORY" val="diagram"/>
  <p:tag name="KSO_WM_TEMPLATE_INDEX" val="160193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10"/>
  <p:tag name="KSO_WM_UNIT_TEXT_FILL_TYPE" val="1"/>
</p:tagLst>
</file>

<file path=ppt/tags/tag61.xml><?xml version="1.0" encoding="utf-8"?>
<p:tagLst xmlns:p="http://schemas.openxmlformats.org/presentationml/2006/main">
  <p:tag name="KSO_WM_UNIT_PLACING_PICTURE_USER_VIEWPORT" val="{&quot;height&quot;:13905,&quot;width&quot;:12855}"/>
</p:tagLst>
</file>

<file path=ppt/tags/tag62.xml><?xml version="1.0" encoding="utf-8"?>
<p:tagLst xmlns:p="http://schemas.openxmlformats.org/presentationml/2006/main">
  <p:tag name="KSO_WM_UNIT_SUBTYPE" val="a"/>
  <p:tag name="KSO_WM_UNIT_PRESET_TEXT" val="单击此处添加正文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160146_3*l_h_f*1_2_1"/>
  <p:tag name="KSO_WM_TEMPLATE_CATEGORY" val="diagram"/>
  <p:tag name="KSO_WM_TEMPLATE_INDEX" val="160146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160146_3*l_h_i*1_2_1"/>
  <p:tag name="KSO_WM_TEMPLATE_CATEGORY" val="diagram"/>
  <p:tag name="KSO_WM_TEMPLATE_INDEX" val="160146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160146_3*l_h_a*1_2_1"/>
  <p:tag name="KSO_WM_TEMPLATE_CATEGORY" val="diagram"/>
  <p:tag name="KSO_WM_TEMPLATE_INDEX" val="160146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SHADOW_SCHEMECOLOR_INDEX" val="13"/>
  <p:tag name="KSO_WM_UNIT_TEXT_FILL_FORE_SCHEMECOLOR_INDEX" val="13"/>
  <p:tag name="KSO_WM_UNIT_TEXT_FILL_TYPE" val="1"/>
</p:tagLst>
</file>

<file path=ppt/tags/tag65.xml><?xml version="1.0" encoding="utf-8"?>
<p:tagLst xmlns:p="http://schemas.openxmlformats.org/presentationml/2006/main">
  <p:tag name="KSO_WM_UNIT_SUBTYPE" val="a"/>
  <p:tag name="KSO_WM_UNIT_PRESET_TEXT" val="单击此处添加正文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160146_3*l_h_f*1_1_1"/>
  <p:tag name="KSO_WM_TEMPLATE_CATEGORY" val="diagram"/>
  <p:tag name="KSO_WM_TEMPLATE_INDEX" val="160146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160146_3*l_h_i*1_1_1"/>
  <p:tag name="KSO_WM_TEMPLATE_CATEGORY" val="diagram"/>
  <p:tag name="KSO_WM_TEMPLATE_INDEX" val="160146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160146_3*l_h_a*1_1_1"/>
  <p:tag name="KSO_WM_TEMPLATE_CATEGORY" val="diagram"/>
  <p:tag name="KSO_WM_TEMPLATE_INDEX" val="160146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SHADOW_SCHEMECOLOR_INDEX" val="13"/>
  <p:tag name="KSO_WM_UNIT_TEXT_FILL_FORE_SCHEMECOLOR_INDEX" val="13"/>
  <p:tag name="KSO_WM_UNIT_TEXT_FILL_TYPE" val="1"/>
</p:tagLst>
</file>

<file path=ppt/tags/tag68.xml><?xml version="1.0" encoding="utf-8"?>
<p:tagLst xmlns:p="http://schemas.openxmlformats.org/presentationml/2006/main">
  <p:tag name="KSO_WM_UNIT_SUBTYPE" val="a"/>
  <p:tag name="KSO_WM_UNIT_PRESET_TEXT" val="单击此处添加正文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160146_3*l_h_f*1_3_1"/>
  <p:tag name="KSO_WM_TEMPLATE_CATEGORY" val="diagram"/>
  <p:tag name="KSO_WM_TEMPLATE_INDEX" val="160146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160146_3*l_h_i*1_3_1"/>
  <p:tag name="KSO_WM_TEMPLATE_CATEGORY" val="diagram"/>
  <p:tag name="KSO_WM_TEMPLATE_INDEX" val="160146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13"/>
  <p:tag name="KSO_WM_UNIT_TEXT_FILL_TYPE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160146_3*l_h_a*1_3_1"/>
  <p:tag name="KSO_WM_TEMPLATE_CATEGORY" val="diagram"/>
  <p:tag name="KSO_WM_TEMPLATE_INDEX" val="160146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SHADOW_SCHEMECOLOR_INDEX" val="13"/>
  <p:tag name="KSO_WM_UNIT_TEXT_FILL_FORE_SCHEMECOLOR_INDEX" val="13"/>
  <p:tag name="KSO_WM_UNIT_TEXT_FILL_TYPE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87611_5*m_h_i*1_1_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10"/>
  <p:tag name="KSO_WM_UNIT_FILL_TYPE" val="1"/>
  <p:tag name="KSO_WM_UNIT_TEXT_FILL_FORE_SCHEMECOLOR_INDEX" val="13"/>
  <p:tag name="KSO_WM_UNIT_TEXT_FILL_TYPE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0"/>
  <p:tag name="KSO_WM_UNIT_ID" val="diagram20187611_5*m_h_i*1_1_10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1"/>
  <p:tag name="KSO_WM_UNIT_ID" val="diagram20187611_5*m_h_i*1_1_2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31"/>
  <p:tag name="KSO_WM_UNIT_ID" val="diagram20187611_5*m_h_i*1_1_3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32"/>
  <p:tag name="KSO_WM_UNIT_ID" val="diagram20187611_5*m_h_i*1_1_32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33"/>
  <p:tag name="KSO_WM_UNIT_ID" val="diagram20187611_5*m_h_i*1_1_33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34"/>
  <p:tag name="KSO_WM_UNIT_ID" val="diagram20187611_5*m_h_i*1_1_34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35"/>
  <p:tag name="KSO_WM_UNIT_ID" val="diagram20187611_5*m_h_i*1_1_35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9"/>
  <p:tag name="KSO_WM_UNIT_ID" val="diagram20187611_5*m_h_i*1_1_29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5"/>
  <p:tag name="KSO_WM_UNIT_ID" val="diagram20187611_5*m_h_i*1_1_25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7"/>
  <p:tag name="KSO_WM_UNIT_ID" val="diagram20187611_5*m_h_i*1_1_27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"/>
  <p:tag name="KSO_WM_UNIT_ID" val="diagram20187611_5*m_h_i*1_1_2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3"/>
  <p:tag name="KSO_WM_UNIT_ID" val="diagram20187611_5*m_h_i*1_1_3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4"/>
  <p:tag name="KSO_WM_UNIT_ID" val="diagram20187611_5*m_h_i*1_1_4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5"/>
  <p:tag name="KSO_WM_UNIT_ID" val="diagram20187611_5*m_h_i*1_1_5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6"/>
  <p:tag name="KSO_WM_UNIT_ID" val="diagram20187611_5*m_h_i*1_1_6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7"/>
  <p:tag name="KSO_WM_UNIT_ID" val="diagram20187611_5*m_h_i*1_1_7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8"/>
  <p:tag name="KSO_WM_UNIT_ID" val="diagram20187611_5*m_h_i*1_1_8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9"/>
  <p:tag name="KSO_WM_UNIT_ID" val="diagram20187611_5*m_h_i*1_1_9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1"/>
  <p:tag name="KSO_WM_UNIT_ID" val="diagram20187611_5*m_h_i*1_1_1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2"/>
  <p:tag name="KSO_WM_UNIT_ID" val="diagram20187611_5*m_h_i*1_1_12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3"/>
  <p:tag name="KSO_WM_UNIT_ID" val="diagram20187611_5*m_h_i*1_1_13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4"/>
  <p:tag name="KSO_WM_UNIT_ID" val="diagram20187611_5*m_h_i*1_1_14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5"/>
  <p:tag name="KSO_WM_UNIT_ID" val="diagram20187611_5*m_h_i*1_1_15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6"/>
  <p:tag name="KSO_WM_UNIT_ID" val="diagram20187611_5*m_h_i*1_1_16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7"/>
  <p:tag name="KSO_WM_UNIT_ID" val="diagram20187611_5*m_h_i*1_1_17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8"/>
  <p:tag name="KSO_WM_UNIT_ID" val="diagram20187611_5*m_h_i*1_1_18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9"/>
  <p:tag name="KSO_WM_UNIT_ID" val="diagram20187611_5*m_h_i*1_1_19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0"/>
  <p:tag name="KSO_WM_UNIT_ID" val="diagram20187611_5*m_h_i*1_1_20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2"/>
  <p:tag name="KSO_WM_UNIT_ID" val="diagram20187611_5*m_h_i*1_1_22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3"/>
  <p:tag name="KSO_WM_UNIT_ID" val="diagram20187611_5*m_h_i*1_1_23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4"/>
  <p:tag name="KSO_WM_UNIT_ID" val="diagram20187611_5*m_h_i*1_1_24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6"/>
  <p:tag name="KSO_WM_UNIT_ID" val="diagram20187611_5*m_h_i*1_1_26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8"/>
  <p:tag name="KSO_WM_UNIT_ID" val="diagram20187611_5*m_h_i*1_1_28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2"/>
  <p:tag name="KSO_WM_UNIT_TEXT_FILL_TYPE" val="1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30"/>
  <p:tag name="KSO_WM_UNIT_ID" val="diagram20187611_5*m_h_i*1_1_30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2"/>
  <p:tag name="KSO_WM_UNIT_TEXT_FILL_TYPE" val="1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1_1"/>
  <p:tag name="KSO_WM_UNIT_ID" val="diagram20187611_5*m_h_i*1_1_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107.xml><?xml version="1.0" encoding="utf-8"?>
<p:tagLst xmlns:p="http://schemas.openxmlformats.org/presentationml/2006/main">
  <p:tag name="KSO_WM_UNIT_ISCONTENTS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187611_5*m_h_a*1_1_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4"/>
  <p:tag name="KSO_WM_UNIT_TEXT_FILL_TYPE" val="1"/>
</p:tagLst>
</file>

<file path=ppt/tags/tag108.xml><?xml version="1.0" encoding="utf-8"?>
<p:tagLst xmlns:p="http://schemas.openxmlformats.org/presentationml/2006/main"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87611_5*m_h_f*1_1_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4"/>
  <p:tag name="KSO_WM_UNIT_TEXT_FILL_TYPE" val="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187611_5*m_h_i*1_2_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10"/>
  <p:tag name="KSO_WM_UNIT_FILL_TYPE" val="1"/>
  <p:tag name="KSO_WM_UNIT_TEXT_FILL_FORE_SCHEMECOLOR_INDEX" val="13"/>
  <p:tag name="KSO_WM_UNIT_TEXT_FILL_TYPE" val="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1"/>
  <p:tag name="KSO_WM_UNIT_ID" val="diagram20187611_5*m_h_i*1_2_1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2"/>
  <p:tag name="KSO_WM_UNIT_ID" val="diagram20187611_5*m_h_i*1_2_22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33"/>
  <p:tag name="KSO_WM_UNIT_ID" val="diagram20187611_5*m_h_i*1_2_33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44"/>
  <p:tag name="KSO_WM_UNIT_ID" val="diagram20187611_5*m_h_i*1_2_44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55"/>
  <p:tag name="KSO_WM_UNIT_ID" val="diagram20187611_5*m_h_i*1_2_55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67"/>
  <p:tag name="KSO_WM_UNIT_ID" val="diagram20187611_5*m_h_i*1_2_67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68"/>
  <p:tag name="KSO_WM_UNIT_ID" val="diagram20187611_5*m_h_i*1_2_68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65"/>
  <p:tag name="KSO_WM_UNIT_ID" val="diagram20187611_5*m_h_i*1_2_65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63"/>
  <p:tag name="KSO_WM_UNIT_ID" val="diagram20187611_5*m_h_i*1_2_63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UNIT_ID" val="diagram20187611_5*m_h_i*1_2_2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3"/>
  <p:tag name="KSO_WM_UNIT_ID" val="diagram20187611_5*m_h_i*1_2_3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4"/>
  <p:tag name="KSO_WM_UNIT_ID" val="diagram20187611_5*m_h_i*1_2_4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5"/>
  <p:tag name="KSO_WM_UNIT_ID" val="diagram20187611_5*m_h_i*1_2_5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6"/>
  <p:tag name="KSO_WM_UNIT_ID" val="diagram20187611_5*m_h_i*1_2_6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7"/>
  <p:tag name="KSO_WM_UNIT_ID" val="diagram20187611_5*m_h_i*1_2_7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8"/>
  <p:tag name="KSO_WM_UNIT_ID" val="diagram20187611_5*m_h_i*1_2_8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9"/>
  <p:tag name="KSO_WM_UNIT_ID" val="diagram20187611_5*m_h_i*1_2_9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0"/>
  <p:tag name="KSO_WM_UNIT_ID" val="diagram20187611_5*m_h_i*1_2_10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2"/>
  <p:tag name="KSO_WM_UNIT_ID" val="diagram20187611_5*m_h_i*1_2_12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3"/>
  <p:tag name="KSO_WM_UNIT_ID" val="diagram20187611_5*m_h_i*1_2_13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4"/>
  <p:tag name="KSO_WM_UNIT_ID" val="diagram20187611_5*m_h_i*1_2_14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5"/>
  <p:tag name="KSO_WM_UNIT_ID" val="diagram20187611_5*m_h_i*1_2_15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6"/>
  <p:tag name="KSO_WM_UNIT_ID" val="diagram20187611_5*m_h_i*1_2_16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7"/>
  <p:tag name="KSO_WM_UNIT_ID" val="diagram20187611_5*m_h_i*1_2_17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8"/>
  <p:tag name="KSO_WM_UNIT_ID" val="diagram20187611_5*m_h_i*1_2_18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9"/>
  <p:tag name="KSO_WM_UNIT_ID" val="diagram20187611_5*m_h_i*1_2_19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0"/>
  <p:tag name="KSO_WM_UNIT_ID" val="diagram20187611_5*m_h_i*1_2_20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1"/>
  <p:tag name="KSO_WM_UNIT_ID" val="diagram20187611_5*m_h_i*1_2_2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3"/>
  <p:tag name="KSO_WM_UNIT_ID" val="diagram20187611_5*m_h_i*1_2_23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4"/>
  <p:tag name="KSO_WM_UNIT_ID" val="diagram20187611_5*m_h_i*1_2_24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5"/>
  <p:tag name="KSO_WM_UNIT_ID" val="diagram20187611_5*m_h_i*1_2_25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6"/>
  <p:tag name="KSO_WM_UNIT_ID" val="diagram20187611_5*m_h_i*1_2_26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7"/>
  <p:tag name="KSO_WM_UNIT_ID" val="diagram20187611_5*m_h_i*1_2_27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10"/>
  <p:tag name="KSO_WM_UNIT_FILL_TYPE" val="1"/>
  <p:tag name="KSO_WM_UNIT_TEXT_FILL_FORE_SCHEMECOLOR_INDEX" val="13"/>
  <p:tag name="KSO_WM_UNIT_TEXT_FILL_TYPE" val="1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8"/>
  <p:tag name="KSO_WM_UNIT_ID" val="diagram20187611_5*m_h_i*1_2_28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9"/>
  <p:tag name="KSO_WM_UNIT_ID" val="diagram20187611_5*m_h_i*1_2_29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30"/>
  <p:tag name="KSO_WM_UNIT_ID" val="diagram20187611_5*m_h_i*1_2_30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31"/>
  <p:tag name="KSO_WM_UNIT_ID" val="diagram20187611_5*m_h_i*1_2_3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32"/>
  <p:tag name="KSO_WM_UNIT_ID" val="diagram20187611_5*m_h_i*1_2_32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34"/>
  <p:tag name="KSO_WM_UNIT_ID" val="diagram20187611_5*m_h_i*1_2_34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35"/>
  <p:tag name="KSO_WM_UNIT_ID" val="diagram20187611_5*m_h_i*1_2_35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36"/>
  <p:tag name="KSO_WM_UNIT_ID" val="diagram20187611_5*m_h_i*1_2_36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37"/>
  <p:tag name="KSO_WM_UNIT_ID" val="diagram20187611_5*m_h_i*1_2_37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38"/>
  <p:tag name="KSO_WM_UNIT_ID" val="diagram20187611_5*m_h_i*1_2_38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39"/>
  <p:tag name="KSO_WM_UNIT_ID" val="diagram20187611_5*m_h_i*1_2_39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40"/>
  <p:tag name="KSO_WM_UNIT_ID" val="diagram20187611_5*m_h_i*1_2_40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41"/>
  <p:tag name="KSO_WM_UNIT_ID" val="diagram20187611_5*m_h_i*1_2_4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42"/>
  <p:tag name="KSO_WM_UNIT_ID" val="diagram20187611_5*m_h_i*1_2_42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43"/>
  <p:tag name="KSO_WM_UNIT_ID" val="diagram20187611_5*m_h_i*1_2_43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45"/>
  <p:tag name="KSO_WM_UNIT_ID" val="diagram20187611_5*m_h_i*1_2_45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46"/>
  <p:tag name="KSO_WM_UNIT_ID" val="diagram20187611_5*m_h_i*1_2_46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47"/>
  <p:tag name="KSO_WM_UNIT_ID" val="diagram20187611_5*m_h_i*1_2_47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48"/>
  <p:tag name="KSO_WM_UNIT_ID" val="diagram20187611_5*m_h_i*1_2_48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49"/>
  <p:tag name="KSO_WM_UNIT_ID" val="diagram20187611_5*m_h_i*1_2_49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50"/>
  <p:tag name="KSO_WM_UNIT_ID" val="diagram20187611_5*m_h_i*1_2_50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51"/>
  <p:tag name="KSO_WM_UNIT_ID" val="diagram20187611_5*m_h_i*1_2_5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52"/>
  <p:tag name="KSO_WM_UNIT_ID" val="diagram20187611_5*m_h_i*1_2_52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53"/>
  <p:tag name="KSO_WM_UNIT_ID" val="diagram20187611_5*m_h_i*1_2_53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54"/>
  <p:tag name="KSO_WM_UNIT_ID" val="diagram20187611_5*m_h_i*1_2_54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56"/>
  <p:tag name="KSO_WM_UNIT_ID" val="diagram20187611_5*m_h_i*1_2_56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57"/>
  <p:tag name="KSO_WM_UNIT_ID" val="diagram20187611_5*m_h_i*1_2_57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58"/>
  <p:tag name="KSO_WM_UNIT_ID" val="diagram20187611_5*m_h_i*1_2_58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59"/>
  <p:tag name="KSO_WM_UNIT_ID" val="diagram20187611_5*m_h_i*1_2_59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60"/>
  <p:tag name="KSO_WM_UNIT_ID" val="diagram20187611_5*m_h_i*1_2_60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61"/>
  <p:tag name="KSO_WM_UNIT_ID" val="diagram20187611_5*m_h_i*1_2_6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62"/>
  <p:tag name="KSO_WM_UNIT_ID" val="diagram20187611_5*m_h_i*1_2_62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64"/>
  <p:tag name="KSO_WM_UNIT_ID" val="diagram20187611_5*m_h_i*1_2_64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66"/>
  <p:tag name="KSO_WM_UNIT_ID" val="diagram20187611_5*m_h_i*1_2_66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2_1"/>
  <p:tag name="KSO_WM_UNIT_ID" val="diagram20187611_5*m_h_i*1_2_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178.xml><?xml version="1.0" encoding="utf-8"?>
<p:tagLst xmlns:p="http://schemas.openxmlformats.org/presentationml/2006/main">
  <p:tag name="KSO_WM_UNIT_ISCONTENTS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187611_5*m_h_a*1_2_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4"/>
  <p:tag name="KSO_WM_UNIT_TEXT_FILL_TYPE" val="1"/>
</p:tagLst>
</file>

<file path=ppt/tags/tag179.xml><?xml version="1.0" encoding="utf-8"?>
<p:tagLst xmlns:p="http://schemas.openxmlformats.org/presentationml/2006/main"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187611_5*m_h_f*1_2_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4"/>
  <p:tag name="KSO_WM_UNIT_TEXT_FILL_TYPE" val="1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187611_5*m_h_i*1_3_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10"/>
  <p:tag name="KSO_WM_UNIT_FILL_TYPE" val="1"/>
  <p:tag name="KSO_WM_UNIT_TEXT_FILL_FORE_SCHEMECOLOR_INDEX" val="13"/>
  <p:tag name="KSO_WM_UNIT_TEXT_FILL_TYPE" val="1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3"/>
  <p:tag name="KSO_WM_UNIT_ID" val="diagram20187611_5*m_h_i*1_3_3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5"/>
  <p:tag name="KSO_WM_UNIT_ID" val="diagram20187611_5*m_h_i*1_3_15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5"/>
  <p:tag name="KSO_WM_UNIT_ID" val="diagram20187611_5*m_h_i*1_3_25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6"/>
  <p:tag name="KSO_WM_UNIT_ID" val="diagram20187611_5*m_h_i*1_3_26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7"/>
  <p:tag name="KSO_WM_UNIT_ID" val="diagram20187611_5*m_h_i*1_3_27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8"/>
  <p:tag name="KSO_WM_UNIT_ID" val="diagram20187611_5*m_h_i*1_3_28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9"/>
  <p:tag name="KSO_WM_UNIT_ID" val="diagram20187611_5*m_h_i*1_3_29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2"/>
  <p:tag name="KSO_WM_UNIT_ID" val="diagram20187611_5*m_h_i*1_3_22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0"/>
  <p:tag name="KSO_WM_UNIT_ID" val="diagram20187611_5*m_h_i*1_3_20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2"/>
  <p:tag name="KSO_WM_UNIT_ID" val="diagram20187611_5*m_h_i*1_3_12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3"/>
  <p:tag name="KSO_WM_UNIT_ID" val="diagram20187611_5*m_h_i*1_3_23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30"/>
  <p:tag name="KSO_WM_UNIT_ID" val="diagram20187611_5*m_h_i*1_3_30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31"/>
  <p:tag name="KSO_WM_UNIT_ID" val="diagram20187611_5*m_h_i*1_3_3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32"/>
  <p:tag name="KSO_WM_UNIT_ID" val="diagram20187611_5*m_h_i*1_3_32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33"/>
  <p:tag name="KSO_WM_UNIT_ID" val="diagram20187611_5*m_h_i*1_3_33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35"/>
  <p:tag name="KSO_WM_UNIT_ID" val="diagram20187611_5*m_h_i*1_3_35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"/>
  <p:tag name="KSO_WM_UNIT_ID" val="diagram20187611_5*m_h_i*1_3_2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4"/>
  <p:tag name="KSO_WM_UNIT_ID" val="diagram20187611_5*m_h_i*1_3_4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5"/>
  <p:tag name="KSO_WM_UNIT_ID" val="diagram20187611_5*m_h_i*1_3_5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6"/>
  <p:tag name="KSO_WM_UNIT_ID" val="diagram20187611_5*m_h_i*1_3_6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7"/>
  <p:tag name="KSO_WM_UNIT_ID" val="diagram20187611_5*m_h_i*1_3_7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8"/>
  <p:tag name="KSO_WM_UNIT_ID" val="diagram20187611_5*m_h_i*1_3_8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9"/>
  <p:tag name="KSO_WM_UNIT_ID" val="diagram20187611_5*m_h_i*1_3_9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0"/>
  <p:tag name="KSO_WM_UNIT_ID" val="diagram20187611_5*m_h_i*1_3_10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1"/>
  <p:tag name="KSO_WM_UNIT_ID" val="diagram20187611_5*m_h_i*1_3_1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3"/>
  <p:tag name="KSO_WM_UNIT_ID" val="diagram20187611_5*m_h_i*1_3_13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4"/>
  <p:tag name="KSO_WM_UNIT_ID" val="diagram20187611_5*m_h_i*1_3_14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6"/>
  <p:tag name="KSO_WM_UNIT_ID" val="diagram20187611_5*m_h_i*1_3_16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7"/>
  <p:tag name="KSO_WM_UNIT_ID" val="diagram20187611_5*m_h_i*1_3_17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8"/>
  <p:tag name="KSO_WM_UNIT_ID" val="diagram20187611_5*m_h_i*1_3_18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9"/>
  <p:tag name="KSO_WM_UNIT_ID" val="diagram20187611_5*m_h_i*1_3_19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1"/>
  <p:tag name="KSO_WM_UNIT_ID" val="diagram20187611_5*m_h_i*1_3_2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4"/>
  <p:tag name="KSO_WM_UNIT_ID" val="diagram20187611_5*m_h_i*1_3_24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3_1"/>
  <p:tag name="KSO_WM_UNIT_ID" val="diagram20187611_5*m_h_i*1_3_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215.xml><?xml version="1.0" encoding="utf-8"?>
<p:tagLst xmlns:p="http://schemas.openxmlformats.org/presentationml/2006/main">
  <p:tag name="KSO_WM_UNIT_ISCONTENTS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20187611_5*m_h_a*1_3_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4"/>
  <p:tag name="KSO_WM_UNIT_TEXT_FILL_TYPE" val="1"/>
</p:tagLst>
</file>

<file path=ppt/tags/tag216.xml><?xml version="1.0" encoding="utf-8"?>
<p:tagLst xmlns:p="http://schemas.openxmlformats.org/presentationml/2006/main"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20187611_5*m_h_f*1_3_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4"/>
  <p:tag name="KSO_WM_UNIT_TEXT_FILL_TYPE" val="1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34"/>
  <p:tag name="KSO_WM_UNIT_ID" val="diagram20187611_5*m_h_i*1_3_34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"/>
  <p:tag name="KSO_WM_UNIT_ID" val="diagram20187611_5*m_h_i*1_4_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10"/>
  <p:tag name="KSO_WM_UNIT_FILL_TYPE" val="1"/>
  <p:tag name="KSO_WM_UNIT_TEXT_FILL_FORE_SCHEMECOLOR_INDEX" val="13"/>
  <p:tag name="KSO_WM_UNIT_TEXT_FILL_TYPE" val="1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4"/>
  <p:tag name="KSO_WM_UNIT_ID" val="diagram20187611_5*m_h_i*1_4_4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6"/>
  <p:tag name="KSO_WM_UNIT_ID" val="diagram20187611_5*m_h_i*1_4_16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4"/>
  <p:tag name="KSO_WM_UNIT_ID" val="diagram20187611_5*m_h_i*1_4_24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5"/>
  <p:tag name="KSO_WM_UNIT_ID" val="diagram20187611_5*m_h_i*1_4_25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6"/>
  <p:tag name="KSO_WM_UNIT_ID" val="diagram20187611_5*m_h_i*1_4_26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7"/>
  <p:tag name="KSO_WM_UNIT_ID" val="diagram20187611_5*m_h_i*1_4_27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8"/>
  <p:tag name="KSO_WM_UNIT_ID" val="diagram20187611_5*m_h_i*1_4_28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9"/>
  <p:tag name="KSO_WM_UNIT_ID" val="diagram20187611_5*m_h_i*1_4_29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2"/>
  <p:tag name="KSO_WM_UNIT_ID" val="diagram20187611_5*m_h_i*1_4_12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3"/>
  <p:tag name="KSO_WM_UNIT_ID" val="diagram20187611_5*m_h_i*1_4_23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30"/>
  <p:tag name="KSO_WM_UNIT_ID" val="diagram20187611_5*m_h_i*1_4_30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31"/>
  <p:tag name="KSO_WM_UNIT_ID" val="diagram20187611_5*m_h_i*1_4_3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32"/>
  <p:tag name="KSO_WM_UNIT_ID" val="diagram20187611_5*m_h_i*1_4_32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33"/>
  <p:tag name="KSO_WM_UNIT_ID" val="diagram20187611_5*m_h_i*1_4_33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34"/>
  <p:tag name="KSO_WM_UNIT_ID" val="diagram20187611_5*m_h_i*1_4_34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35"/>
  <p:tag name="KSO_WM_UNIT_ID" val="diagram20187611_5*m_h_i*1_4_35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"/>
  <p:tag name="KSO_WM_UNIT_ID" val="diagram20187611_5*m_h_i*1_4_2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3"/>
  <p:tag name="KSO_WM_UNIT_ID" val="diagram20187611_5*m_h_i*1_4_3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5"/>
  <p:tag name="KSO_WM_UNIT_ID" val="diagram20187611_5*m_h_i*1_4_5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6"/>
  <p:tag name="KSO_WM_UNIT_ID" val="diagram20187611_5*m_h_i*1_4_6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7"/>
  <p:tag name="KSO_WM_UNIT_ID" val="diagram20187611_5*m_h_i*1_4_7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8"/>
  <p:tag name="KSO_WM_UNIT_ID" val="diagram20187611_5*m_h_i*1_4_8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9"/>
  <p:tag name="KSO_WM_UNIT_ID" val="diagram20187611_5*m_h_i*1_4_9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0"/>
  <p:tag name="KSO_WM_UNIT_ID" val="diagram20187611_5*m_h_i*1_4_10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1"/>
  <p:tag name="KSO_WM_UNIT_ID" val="diagram20187611_5*m_h_i*1_4_1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3"/>
  <p:tag name="KSO_WM_UNIT_ID" val="diagram20187611_5*m_h_i*1_4_13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4"/>
  <p:tag name="KSO_WM_UNIT_ID" val="diagram20187611_5*m_h_i*1_4_14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5"/>
  <p:tag name="KSO_WM_UNIT_ID" val="diagram20187611_5*m_h_i*1_4_15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7"/>
  <p:tag name="KSO_WM_UNIT_ID" val="diagram20187611_5*m_h_i*1_4_17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8"/>
  <p:tag name="KSO_WM_UNIT_ID" val="diagram20187611_5*m_h_i*1_4_18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9"/>
  <p:tag name="KSO_WM_UNIT_ID" val="diagram20187611_5*m_h_i*1_4_19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0"/>
  <p:tag name="KSO_WM_UNIT_ID" val="diagram20187611_5*m_h_i*1_4_20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1"/>
  <p:tag name="KSO_WM_UNIT_ID" val="diagram20187611_5*m_h_i*1_4_2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2"/>
  <p:tag name="KSO_WM_UNIT_ID" val="diagram20187611_5*m_h_i*1_4_22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4_1"/>
  <p:tag name="KSO_WM_UNIT_ID" val="diagram20187611_5*m_h_i*1_4_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254.xml><?xml version="1.0" encoding="utf-8"?>
<p:tagLst xmlns:p="http://schemas.openxmlformats.org/presentationml/2006/main">
  <p:tag name="KSO_WM_UNIT_ISCONTENTS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4_1"/>
  <p:tag name="KSO_WM_UNIT_ID" val="diagram20187611_5*m_h_a*1_4_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4"/>
  <p:tag name="KSO_WM_UNIT_TEXT_FILL_TYPE" val="1"/>
</p:tagLst>
</file>

<file path=ppt/tags/tag255.xml><?xml version="1.0" encoding="utf-8"?>
<p:tagLst xmlns:p="http://schemas.openxmlformats.org/presentationml/2006/main"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4_1"/>
  <p:tag name="KSO_WM_UNIT_ID" val="diagram20187611_5*m_h_f*1_4_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4"/>
  <p:tag name="KSO_WM_UNIT_TEXT_FILL_TYPE" val="1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"/>
  <p:tag name="KSO_WM_UNIT_ID" val="diagram20187611_5*m_h_i*1_5_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10"/>
  <p:tag name="KSO_WM_UNIT_FILL_TYPE" val="1"/>
  <p:tag name="KSO_WM_UNIT_TEXT_FILL_FORE_SCHEMECOLOR_INDEX" val="13"/>
  <p:tag name="KSO_WM_UNIT_TEXT_FILL_TYPE" val="1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4"/>
  <p:tag name="KSO_WM_UNIT_ID" val="diagram20187611_5*m_h_i*1_5_4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6"/>
  <p:tag name="KSO_WM_UNIT_ID" val="diagram20187611_5*m_h_i*1_5_16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24"/>
  <p:tag name="KSO_WM_UNIT_ID" val="diagram20187611_5*m_h_i*1_5_24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25"/>
  <p:tag name="KSO_WM_UNIT_ID" val="diagram20187611_5*m_h_i*1_5_25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26"/>
  <p:tag name="KSO_WM_UNIT_ID" val="diagram20187611_5*m_h_i*1_5_26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27"/>
  <p:tag name="KSO_WM_UNIT_ID" val="diagram20187611_5*m_h_i*1_5_27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28"/>
  <p:tag name="KSO_WM_UNIT_ID" val="diagram20187611_5*m_h_i*1_5_28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29"/>
  <p:tag name="KSO_WM_UNIT_ID" val="diagram20187611_5*m_h_i*1_5_29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2"/>
  <p:tag name="KSO_WM_UNIT_ID" val="diagram20187611_5*m_h_i*1_5_12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23"/>
  <p:tag name="KSO_WM_UNIT_ID" val="diagram20187611_5*m_h_i*1_5_23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30"/>
  <p:tag name="KSO_WM_UNIT_ID" val="diagram20187611_5*m_h_i*1_5_30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31"/>
  <p:tag name="KSO_WM_UNIT_ID" val="diagram20187611_5*m_h_i*1_5_3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32"/>
  <p:tag name="KSO_WM_UNIT_ID" val="diagram20187611_5*m_h_i*1_5_32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33"/>
  <p:tag name="KSO_WM_UNIT_ID" val="diagram20187611_5*m_h_i*1_5_33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34"/>
  <p:tag name="KSO_WM_UNIT_ID" val="diagram20187611_5*m_h_i*1_5_34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35"/>
  <p:tag name="KSO_WM_UNIT_ID" val="diagram20187611_5*m_h_i*1_5_35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2"/>
  <p:tag name="KSO_WM_UNIT_ID" val="diagram20187611_5*m_h_i*1_5_2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3"/>
  <p:tag name="KSO_WM_UNIT_ID" val="diagram20187611_5*m_h_i*1_5_3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5"/>
  <p:tag name="KSO_WM_UNIT_ID" val="diagram20187611_5*m_h_i*1_5_5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6"/>
  <p:tag name="KSO_WM_UNIT_ID" val="diagram20187611_5*m_h_i*1_5_6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7"/>
  <p:tag name="KSO_WM_UNIT_ID" val="diagram20187611_5*m_h_i*1_5_7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8"/>
  <p:tag name="KSO_WM_UNIT_ID" val="diagram20187611_5*m_h_i*1_5_8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9"/>
  <p:tag name="KSO_WM_UNIT_ID" val="diagram20187611_5*m_h_i*1_5_9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0"/>
  <p:tag name="KSO_WM_UNIT_ID" val="diagram20187611_5*m_h_i*1_5_10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1"/>
  <p:tag name="KSO_WM_UNIT_ID" val="diagram20187611_5*m_h_i*1_5_1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3"/>
  <p:tag name="KSO_WM_UNIT_ID" val="diagram20187611_5*m_h_i*1_5_13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4"/>
  <p:tag name="KSO_WM_UNIT_ID" val="diagram20187611_5*m_h_i*1_5_14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5"/>
  <p:tag name="KSO_WM_UNIT_ID" val="diagram20187611_5*m_h_i*1_5_15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7"/>
  <p:tag name="KSO_WM_UNIT_ID" val="diagram20187611_5*m_h_i*1_5_17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8"/>
  <p:tag name="KSO_WM_UNIT_ID" val="diagram20187611_5*m_h_i*1_5_18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9"/>
  <p:tag name="KSO_WM_UNIT_ID" val="diagram20187611_5*m_h_i*1_5_19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20"/>
  <p:tag name="KSO_WM_UNIT_ID" val="diagram20187611_5*m_h_i*1_5_20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21"/>
  <p:tag name="KSO_WM_UNIT_ID" val="diagram20187611_5*m_h_i*1_5_2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2"/>
  <p:tag name="KSO_WM_UNIT_TEXT_FILL_TYPE" val="1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22"/>
  <p:tag name="KSO_WM_UNIT_ID" val="diagram20187611_5*m_h_i*1_5_22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2"/>
  <p:tag name="KSO_WM_UNIT_TEXT_FILL_TYPE" val="1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5_1"/>
  <p:tag name="KSO_WM_UNIT_ID" val="diagram20187611_5*m_h_i*1_5_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292.xml><?xml version="1.0" encoding="utf-8"?>
<p:tagLst xmlns:p="http://schemas.openxmlformats.org/presentationml/2006/main">
  <p:tag name="KSO_WM_UNIT_ISCONTENTS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5_1"/>
  <p:tag name="KSO_WM_UNIT_ID" val="diagram20187611_5*m_h_a*1_5_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4"/>
  <p:tag name="KSO_WM_UNIT_TEXT_FILL_TYPE" val="1"/>
</p:tagLst>
</file>

<file path=ppt/tags/tag293.xml><?xml version="1.0" encoding="utf-8"?>
<p:tagLst xmlns:p="http://schemas.openxmlformats.org/presentationml/2006/main"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5_1"/>
  <p:tag name="KSO_WM_UNIT_ID" val="diagram20187611_5*m_h_f*1_5_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4"/>
  <p:tag name="KSO_WM_UNIT_TEXT_FILL_TYPE" val="1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1"/>
  <p:tag name="KSO_WM_UNIT_ID" val="diagram20187611_5*m_h_i*1_6_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10"/>
  <p:tag name="KSO_WM_UNIT_FILL_TYPE" val="1"/>
  <p:tag name="KSO_WM_UNIT_TEXT_FILL_FORE_SCHEMECOLOR_INDEX" val="13"/>
  <p:tag name="KSO_WM_UNIT_TEXT_FILL_TYPE" val="1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30"/>
  <p:tag name="KSO_WM_UNIT_ID" val="diagram20187611_5*m_h_i*1_6_30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8"/>
  <p:tag name="KSO_WM_UNIT_ID" val="diagram20187611_5*m_h_i*1_6_8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17"/>
  <p:tag name="KSO_WM_UNIT_ID" val="diagram20187611_5*m_h_i*1_6_17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18"/>
  <p:tag name="KSO_WM_UNIT_ID" val="diagram20187611_5*m_h_i*1_6_18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19"/>
  <p:tag name="KSO_WM_UNIT_ID" val="diagram20187611_5*m_h_i*1_6_19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20"/>
  <p:tag name="KSO_WM_UNIT_ID" val="diagram20187611_5*m_h_i*1_6_20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21"/>
  <p:tag name="KSO_WM_UNIT_ID" val="diagram20187611_5*m_h_i*1_6_2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22"/>
  <p:tag name="KSO_WM_UNIT_ID" val="diagram20187611_5*m_h_i*1_6_22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4"/>
  <p:tag name="KSO_WM_UNIT_ID" val="diagram20187611_5*m_h_i*1_6_4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16"/>
  <p:tag name="KSO_WM_UNIT_ID" val="diagram20187611_5*m_h_i*1_6_16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24"/>
  <p:tag name="KSO_WM_UNIT_ID" val="diagram20187611_5*m_h_i*1_6_24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25"/>
  <p:tag name="KSO_WM_UNIT_ID" val="diagram20187611_5*m_h_i*1_6_25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26"/>
  <p:tag name="KSO_WM_UNIT_ID" val="diagram20187611_5*m_h_i*1_6_26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27"/>
  <p:tag name="KSO_WM_UNIT_ID" val="diagram20187611_5*m_h_i*1_6_27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28"/>
  <p:tag name="KSO_WM_UNIT_ID" val="diagram20187611_5*m_h_i*1_6_28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29"/>
  <p:tag name="KSO_WM_UNIT_ID" val="diagram20187611_5*m_h_i*1_6_29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12"/>
  <p:tag name="KSO_WM_UNIT_ID" val="diagram20187611_5*m_h_i*1_6_12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23"/>
  <p:tag name="KSO_WM_UNIT_ID" val="diagram20187611_5*m_h_i*1_6_23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31"/>
  <p:tag name="KSO_WM_UNIT_ID" val="diagram20187611_5*m_h_i*1_6_3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32"/>
  <p:tag name="KSO_WM_UNIT_ID" val="diagram20187611_5*m_h_i*1_6_32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33"/>
  <p:tag name="KSO_WM_UNIT_ID" val="diagram20187611_5*m_h_i*1_6_33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34"/>
  <p:tag name="KSO_WM_UNIT_ID" val="diagram20187611_5*m_h_i*1_6_34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35"/>
  <p:tag name="KSO_WM_UNIT_ID" val="diagram20187611_5*m_h_i*1_6_35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2"/>
  <p:tag name="KSO_WM_UNIT_ID" val="diagram20187611_5*m_h_i*1_6_2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3"/>
  <p:tag name="KSO_WM_UNIT_ID" val="diagram20187611_5*m_h_i*1_6_3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5"/>
  <p:tag name="KSO_WM_UNIT_ID" val="diagram20187611_5*m_h_i*1_6_5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6"/>
  <p:tag name="KSO_WM_UNIT_ID" val="diagram20187611_5*m_h_i*1_6_6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7"/>
  <p:tag name="KSO_WM_UNIT_ID" val="diagram20187611_5*m_h_i*1_6_7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9"/>
  <p:tag name="KSO_WM_UNIT_ID" val="diagram20187611_5*m_h_i*1_6_9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10"/>
  <p:tag name="KSO_WM_UNIT_ID" val="diagram20187611_5*m_h_i*1_6_10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11"/>
  <p:tag name="KSO_WM_UNIT_ID" val="diagram20187611_5*m_h_i*1_6_1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13"/>
  <p:tag name="KSO_WM_UNIT_ID" val="diagram20187611_5*m_h_i*1_6_13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14"/>
  <p:tag name="KSO_WM_UNIT_ID" val="diagram20187611_5*m_h_i*1_6_14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10"/>
  <p:tag name="KSO_WM_UNIT_FILL_TYPE" val="1"/>
  <p:tag name="KSO_WM_UNIT_TEXT_FILL_FORE_SCHEMECOLOR_INDEX" val="2"/>
  <p:tag name="KSO_WM_UNIT_TEXT_FILL_TYPE" val="1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15"/>
  <p:tag name="KSO_WM_UNIT_ID" val="diagram20187611_5*m_h_i*1_6_15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FILL_FORE_SCHEMECOLOR_INDEX" val="10"/>
  <p:tag name="KSO_WM_UNIT_FILL_TYPE" val="1"/>
  <p:tag name="KSO_WM_UNIT_TEXT_FILL_FORE_SCHEMECOLOR_INDEX" val="2"/>
  <p:tag name="KSO_WM_UNIT_TEXT_FILL_TYPE" val="1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6_1"/>
  <p:tag name="KSO_WM_UNIT_ID" val="diagram20187611_5*m_h_i*1_6_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330.xml><?xml version="1.0" encoding="utf-8"?>
<p:tagLst xmlns:p="http://schemas.openxmlformats.org/presentationml/2006/main">
  <p:tag name="KSO_WM_UNIT_ISCONTENTS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6_1"/>
  <p:tag name="KSO_WM_UNIT_ID" val="diagram20187611_5*m_h_a*1_6_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4"/>
  <p:tag name="KSO_WM_UNIT_TEXT_FILL_TYPE" val="1"/>
</p:tagLst>
</file>

<file path=ppt/tags/tag331.xml><?xml version="1.0" encoding="utf-8"?>
<p:tagLst xmlns:p="http://schemas.openxmlformats.org/presentationml/2006/main"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6_1"/>
  <p:tag name="KSO_WM_UNIT_ID" val="diagram20187611_5*m_h_f*1_6_1"/>
  <p:tag name="KSO_WM_TEMPLATE_CATEGORY" val="diagram"/>
  <p:tag name="KSO_WM_TEMPLATE_INDEX" val="20187611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4"/>
  <p:tag name="KSO_WM_UNIT_TEXT_FILL_TYPE" val="1"/>
</p:tagLst>
</file>

<file path=ppt/tags/tag33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78"/>
  <p:tag name="KSO_WM_UNIT_TYPE" val="m_i"/>
  <p:tag name="KSO_WM_UNIT_INDEX" val="1_1"/>
  <p:tag name="KSO_WM_UNIT_ID" val="diagram778_2*m_i*1_1"/>
  <p:tag name="KSO_WM_UNIT_CLEAR" val="1"/>
  <p:tag name="KSO_WM_UNIT_LAYERLEVEL" val="1_1"/>
  <p:tag name="KSO_WM_DIAGRAM_GROUP_CODE" val="m1-1"/>
  <p:tag name="KSO_WM_UNIT_LINE_FORE_SCHEMECOLOR_INDEX" val="7"/>
  <p:tag name="KSO_WM_UNIT_LINE_FILL_TYPE" val="2"/>
  <p:tag name="KSO_WM_UNIT_TEXT_FILL_FORE_SCHEMECOLOR_INDEX" val="2"/>
  <p:tag name="KSO_WM_UNIT_TEXT_FILL_TYPE" val="1"/>
</p:tagLst>
</file>

<file path=ppt/tags/tag33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78"/>
  <p:tag name="KSO_WM_UNIT_TYPE" val="m_i"/>
  <p:tag name="KSO_WM_UNIT_INDEX" val="1_2"/>
  <p:tag name="KSO_WM_UNIT_ID" val="diagram778_2*m_i*1_2"/>
  <p:tag name="KSO_WM_UNIT_CLEAR" val="1"/>
  <p:tag name="KSO_WM_UNIT_LAYERLEVEL" val="1_1"/>
  <p:tag name="KSO_WM_DIAGRAM_GROUP_CODE" val="m1-1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33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778_2*i*3"/>
  <p:tag name="KSO_WM_TEMPLATE_CATEGORY" val="diagram"/>
  <p:tag name="KSO_WM_TEMPLATE_INDEX" val="778"/>
  <p:tag name="KSO_WM_UNIT_INDEX" val="3"/>
</p:tagLst>
</file>

<file path=ppt/tags/tag33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78"/>
  <p:tag name="KSO_WM_UNIT_TYPE" val="m_i"/>
  <p:tag name="KSO_WM_UNIT_INDEX" val="1_3"/>
  <p:tag name="KSO_WM_UNIT_ID" val="diagram778_2*m_i*1_3"/>
  <p:tag name="KSO_WM_UNIT_CLEAR" val="1"/>
  <p:tag name="KSO_WM_UNIT_LAYERLEVEL" val="1_1"/>
  <p:tag name="KSO_WM_DIAGRAM_GROUP_CODE" val="m1-1"/>
  <p:tag name="KSO_WM_UNIT_LINE_FORE_SCHEMECOLOR_INDEX" val="6"/>
  <p:tag name="KSO_WM_UNIT_LINE_FILL_TYPE" val="2"/>
  <p:tag name="KSO_WM_UNIT_TEXT_FILL_FORE_SCHEMECOLOR_INDEX" val="2"/>
  <p:tag name="KSO_WM_UNIT_TEXT_FILL_TYPE" val="1"/>
</p:tagLst>
</file>

<file path=ppt/tags/tag33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78"/>
  <p:tag name="KSO_WM_UNIT_TYPE" val="m_i"/>
  <p:tag name="KSO_WM_UNIT_INDEX" val="1_4"/>
  <p:tag name="KSO_WM_UNIT_ID" val="diagram778_2*m_i*1_4"/>
  <p:tag name="KSO_WM_UNIT_CLEAR" val="1"/>
  <p:tag name="KSO_WM_UNIT_LAYERLEVEL" val="1_1"/>
  <p:tag name="KSO_WM_DIAGRAM_GROUP_CODE" val="m1-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33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78"/>
  <p:tag name="KSO_WM_UNIT_TYPE" val="m_i"/>
  <p:tag name="KSO_WM_UNIT_INDEX" val="1_5"/>
  <p:tag name="KSO_WM_UNIT_ID" val="diagram778_2*m_i*1_5"/>
  <p:tag name="KSO_WM_UNIT_CLEAR" val="1"/>
  <p:tag name="KSO_WM_UNIT_LAYERLEVEL" val="1_1"/>
  <p:tag name="KSO_WM_DIAGRAM_GROUP_CODE" val="m1-1"/>
  <p:tag name="KSO_WM_UNIT_LINE_FORE_SCHEMECOLOR_INDEX" val="5"/>
  <p:tag name="KSO_WM_UNIT_LINE_FILL_TYPE" val="2"/>
  <p:tag name="KSO_WM_UNIT_TEXT_FILL_FORE_SCHEMECOLOR_INDEX" val="2"/>
  <p:tag name="KSO_WM_UNIT_TEXT_FILL_TYPE" val="1"/>
</p:tagLst>
</file>

<file path=ppt/tags/tag33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78"/>
  <p:tag name="KSO_WM_UNIT_TYPE" val="m_i"/>
  <p:tag name="KSO_WM_UNIT_INDEX" val="1_6"/>
  <p:tag name="KSO_WM_UNIT_ID" val="diagram778_2*m_i*1_6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33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78"/>
  <p:tag name="KSO_WM_UNIT_TYPE" val="m_i"/>
  <p:tag name="KSO_WM_UNIT_INDEX" val="1_7"/>
  <p:tag name="KSO_WM_UNIT_ID" val="diagram778_2*m_i*1_7"/>
  <p:tag name="KSO_WM_UNIT_CLEAR" val="1"/>
  <p:tag name="KSO_WM_UNIT_LAYERLEVEL" val="1_1"/>
  <p:tag name="KSO_WM_DIAGRAM_GROUP_CODE" val="m1-1"/>
  <p:tag name="KSO_WM_UNIT_LINE_FORE_SCHEMECOLOR_INDEX" val="9"/>
  <p:tag name="KSO_WM_UNIT_LINE_FILL_TYPE" val="2"/>
  <p:tag name="KSO_WM_UNIT_TEXT_FILL_FORE_SCHEMECOLOR_INDEX" val="2"/>
  <p:tag name="KSO_WM_UNIT_TEXT_FILL_TYPE" val="1"/>
</p:tagLst>
</file>

<file path=ppt/tags/tag34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78"/>
  <p:tag name="KSO_WM_UNIT_TYPE" val="m_i"/>
  <p:tag name="KSO_WM_UNIT_INDEX" val="1_8"/>
  <p:tag name="KSO_WM_UNIT_ID" val="diagram778_2*m_i*1_8"/>
  <p:tag name="KSO_WM_UNIT_CLEAR" val="1"/>
  <p:tag name="KSO_WM_UNIT_LAYERLEVEL" val="1_1"/>
  <p:tag name="KSO_WM_DIAGRAM_GROUP_CODE" val="m1-1"/>
  <p:tag name="KSO_WM_UNIT_LINE_FORE_SCHEMECOLOR_INDEX" val="8"/>
  <p:tag name="KSO_WM_UNIT_LINE_FILL_TYPE" val="2"/>
  <p:tag name="KSO_WM_UNIT_TEXT_FILL_FORE_SCHEMECOLOR_INDEX" val="2"/>
  <p:tag name="KSO_WM_UNIT_TEXT_FILL_TYPE" val="1"/>
</p:tagLst>
</file>

<file path=ppt/tags/tag34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78"/>
  <p:tag name="KSO_WM_UNIT_TYPE" val="m_i"/>
  <p:tag name="KSO_WM_UNIT_INDEX" val="1_9"/>
  <p:tag name="KSO_WM_UNIT_ID" val="diagram778_2*m_i*1_9"/>
  <p:tag name="KSO_WM_UNIT_CLEAR" val="1"/>
  <p:tag name="KSO_WM_UNIT_LAYERLEVEL" val="1_1"/>
  <p:tag name="KSO_WM_DIAGRAM_GROUP_CODE" val="m1-1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34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78"/>
  <p:tag name="KSO_WM_UNIT_TYPE" val="m_i"/>
  <p:tag name="KSO_WM_UNIT_INDEX" val="1_10"/>
  <p:tag name="KSO_WM_UNIT_ID" val="diagram778_2*m_i*1_10"/>
  <p:tag name="KSO_WM_UNIT_CLEAR" val="1"/>
  <p:tag name="KSO_WM_UNIT_LAYERLEVEL" val="1_1"/>
  <p:tag name="KSO_WM_DIAGRAM_GROUP_CODE" val="m1-1"/>
  <p:tag name="KSO_WM_UNIT_FILL_FORE_SCHEMECOLOR_INDEX" val="9"/>
  <p:tag name="KSO_WM_UNIT_FILL_TYPE" val="1"/>
  <p:tag name="KSO_WM_UNIT_TEXT_FILL_FORE_SCHEMECOLOR_INDEX" val="2"/>
  <p:tag name="KSO_WM_UNIT_TEXT_FILL_TYPE" val="1"/>
</p:tagLst>
</file>

<file path=ppt/tags/tag34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78"/>
  <p:tag name="KSO_WM_UNIT_TYPE" val="m_i"/>
  <p:tag name="KSO_WM_UNIT_INDEX" val="1_11"/>
  <p:tag name="KSO_WM_UNIT_ID" val="diagram778_2*m_i*1_11"/>
  <p:tag name="KSO_WM_UNIT_CLEAR" val="1"/>
  <p:tag name="KSO_WM_UNIT_LAYERLEVEL" val="1_1"/>
  <p:tag name="KSO_WM_DIAGRAM_GROUP_CODE" val="m1-1"/>
  <p:tag name="KSO_WM_UNIT_TEXT_FILL_FORE_SCHEMECOLOR_INDEX" val="13"/>
  <p:tag name="KSO_WM_UNIT_TEXT_FILL_TYPE" val="1"/>
</p:tagLst>
</file>

<file path=ppt/tags/tag34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78"/>
  <p:tag name="KSO_WM_UNIT_TYPE" val="m_i"/>
  <p:tag name="KSO_WM_UNIT_INDEX" val="1_12"/>
  <p:tag name="KSO_WM_UNIT_ID" val="diagram778_2*m_i*1_12"/>
  <p:tag name="KSO_WM_UNIT_CLEAR" val="1"/>
  <p:tag name="KSO_WM_UNIT_LAYERLEVEL" val="1_1"/>
  <p:tag name="KSO_WM_DIAGRAM_GROUP_CODE" val="m1-1"/>
</p:tagLst>
</file>

<file path=ppt/tags/tag34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78"/>
  <p:tag name="KSO_WM_UNIT_TYPE" val="m_i"/>
  <p:tag name="KSO_WM_UNIT_INDEX" val="1_13"/>
  <p:tag name="KSO_WM_UNIT_ID" val="diagram778_2*m_i*1_13"/>
  <p:tag name="KSO_WM_UNIT_CLEAR" val="1"/>
  <p:tag name="KSO_WM_UNIT_LAYERLEVEL" val="1_1"/>
  <p:tag name="KSO_WM_DIAGRAM_GROUP_CODE" val="m1-1"/>
  <p:tag name="KSO_WM_UNIT_TEXT_FILL_FORE_SCHEMECOLOR_INDEX" val="13"/>
  <p:tag name="KSO_WM_UNIT_TEXT_FILL_TYPE" val="1"/>
</p:tagLst>
</file>

<file path=ppt/tags/tag34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78"/>
  <p:tag name="KSO_WM_UNIT_TYPE" val="m_i"/>
  <p:tag name="KSO_WM_UNIT_INDEX" val="1_14"/>
  <p:tag name="KSO_WM_UNIT_ID" val="diagram778_2*m_i*1_14"/>
  <p:tag name="KSO_WM_UNIT_CLEAR" val="1"/>
  <p:tag name="KSO_WM_UNIT_LAYERLEVEL" val="1_1"/>
  <p:tag name="KSO_WM_DIAGRAM_GROUP_CODE" val="m1-1"/>
</p:tagLst>
</file>

<file path=ppt/tags/tag34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78"/>
  <p:tag name="KSO_WM_UNIT_TYPE" val="m_i"/>
  <p:tag name="KSO_WM_UNIT_INDEX" val="1_15"/>
  <p:tag name="KSO_WM_UNIT_ID" val="diagram778_2*m_i*1_15"/>
  <p:tag name="KSO_WM_UNIT_CLEAR" val="1"/>
  <p:tag name="KSO_WM_UNIT_LAYERLEVEL" val="1_1"/>
  <p:tag name="KSO_WM_DIAGRAM_GROUP_CODE" val="m1-1"/>
</p:tagLst>
</file>

<file path=ppt/tags/tag34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78"/>
  <p:tag name="KSO_WM_UNIT_TYPE" val="m_h_f"/>
  <p:tag name="KSO_WM_UNIT_INDEX" val="1_1_1"/>
  <p:tag name="KSO_WM_UNIT_ID" val="diagram778_2*m_h_f*1_1_1"/>
  <p:tag name="KSO_WM_UNIT_CLEAR" val="1"/>
  <p:tag name="KSO_WM_UNIT_LAYERLEVEL" val="1_1_1"/>
  <p:tag name="KSO_WM_UNIT_VALUE" val="18"/>
  <p:tag name="KSO_WM_UNIT_HIGHLIGHT" val="0"/>
  <p:tag name="KSO_WM_UNIT_COMPATIBLE" val="0"/>
  <p:tag name="KSO_WM_UNIT_PRESET_TEXT_INDEX" val="4"/>
  <p:tag name="KSO_WM_UNIT_PRESET_TEXT_LEN" val="40"/>
  <p:tag name="KSO_WM_DIAGRAM_GROUP_CODE" val="m1-1"/>
  <p:tag name="KSO_WM_UNIT_TEXT_FILL_FORE_SCHEMECOLOR_INDEX" val="13"/>
  <p:tag name="KSO_WM_UNIT_TEXT_FILL_TYPE" val="1"/>
</p:tagLst>
</file>

<file path=ppt/tags/tag34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78"/>
  <p:tag name="KSO_WM_UNIT_TYPE" val="m_h_a"/>
  <p:tag name="KSO_WM_UNIT_INDEX" val="1_1_1"/>
  <p:tag name="KSO_WM_UNIT_ID" val="diagram778_2*m_h_a*1_1_1"/>
  <p:tag name="KSO_WM_UNIT_CLEAR" val="1"/>
  <p:tag name="KSO_WM_UNIT_LAYERLEVEL" val="1_1_1"/>
  <p:tag name="KSO_WM_UNIT_VALUE" val="9"/>
  <p:tag name="KSO_WM_UNIT_HIGHLIGHT" val="0"/>
  <p:tag name="KSO_WM_UNIT_COMPATIBLE" val="0"/>
  <p:tag name="KSO_WM_DIAGRAM_GROUP_CODE" val="m1-1"/>
  <p:tag name="KSO_WM_UNIT_PRESET_TEXT" val="LOREM"/>
  <p:tag name="KSO_WM_UNIT_TEXT_FILL_FORE_SCHEMECOLOR_INDEX" val="7"/>
  <p:tag name="KSO_WM_UNIT_TEXT_FILL_TYPE" val="1"/>
</p:tagLst>
</file>

<file path=ppt/tags/tag35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78"/>
  <p:tag name="KSO_WM_UNIT_TYPE" val="m_h_f"/>
  <p:tag name="KSO_WM_UNIT_INDEX" val="1_2_1"/>
  <p:tag name="KSO_WM_UNIT_ID" val="diagram778_2*m_h_f*1_2_1"/>
  <p:tag name="KSO_WM_UNIT_CLEAR" val="1"/>
  <p:tag name="KSO_WM_UNIT_LAYERLEVEL" val="1_1_1"/>
  <p:tag name="KSO_WM_UNIT_VALUE" val="18"/>
  <p:tag name="KSO_WM_UNIT_HIGHLIGHT" val="0"/>
  <p:tag name="KSO_WM_UNIT_COMPATIBLE" val="0"/>
  <p:tag name="KSO_WM_UNIT_PRESET_TEXT_INDEX" val="4"/>
  <p:tag name="KSO_WM_UNIT_PRESET_TEXT_LEN" val="40"/>
  <p:tag name="KSO_WM_DIAGRAM_GROUP_CODE" val="m1-1"/>
  <p:tag name="KSO_WM_UNIT_TEXT_FILL_FORE_SCHEMECOLOR_INDEX" val="13"/>
  <p:tag name="KSO_WM_UNIT_TEXT_FILL_TYPE" val="1"/>
</p:tagLst>
</file>

<file path=ppt/tags/tag35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78"/>
  <p:tag name="KSO_WM_UNIT_TYPE" val="m_h_a"/>
  <p:tag name="KSO_WM_UNIT_INDEX" val="1_2_1"/>
  <p:tag name="KSO_WM_UNIT_ID" val="diagram778_2*m_h_a*1_2_1"/>
  <p:tag name="KSO_WM_UNIT_CLEAR" val="1"/>
  <p:tag name="KSO_WM_UNIT_LAYERLEVEL" val="1_1_1"/>
  <p:tag name="KSO_WM_UNIT_VALUE" val="9"/>
  <p:tag name="KSO_WM_UNIT_HIGHLIGHT" val="0"/>
  <p:tag name="KSO_WM_UNIT_COMPATIBLE" val="0"/>
  <p:tag name="KSO_WM_DIAGRAM_GROUP_CODE" val="m1-1"/>
  <p:tag name="KSO_WM_UNIT_PRESET_TEXT" val="LOREM"/>
  <p:tag name="KSO_WM_UNIT_TEXT_FILL_FORE_SCHEMECOLOR_INDEX" val="5"/>
  <p:tag name="KSO_WM_UNIT_TEXT_FILL_TYPE" val="1"/>
</p:tagLst>
</file>

<file path=ppt/tags/tag35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78"/>
  <p:tag name="KSO_WM_UNIT_TYPE" val="m_h_f"/>
  <p:tag name="KSO_WM_UNIT_INDEX" val="1_5_1"/>
  <p:tag name="KSO_WM_UNIT_ID" val="diagram778_2*m_h_f*1_5_1"/>
  <p:tag name="KSO_WM_UNIT_CLEAR" val="1"/>
  <p:tag name="KSO_WM_UNIT_LAYERLEVEL" val="1_1_1"/>
  <p:tag name="KSO_WM_UNIT_VALUE" val="18"/>
  <p:tag name="KSO_WM_UNIT_HIGHLIGHT" val="0"/>
  <p:tag name="KSO_WM_UNIT_COMPATIBLE" val="0"/>
  <p:tag name="KSO_WM_UNIT_PRESET_TEXT_INDEX" val="4"/>
  <p:tag name="KSO_WM_UNIT_PRESET_TEXT_LEN" val="40"/>
  <p:tag name="KSO_WM_DIAGRAM_GROUP_CODE" val="m1-1"/>
  <p:tag name="KSO_WM_UNIT_TEXT_FILL_FORE_SCHEMECOLOR_INDEX" val="13"/>
  <p:tag name="KSO_WM_UNIT_TEXT_FILL_TYPE" val="1"/>
</p:tagLst>
</file>

<file path=ppt/tags/tag35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78"/>
  <p:tag name="KSO_WM_UNIT_TYPE" val="m_h_a"/>
  <p:tag name="KSO_WM_UNIT_INDEX" val="1_5_1"/>
  <p:tag name="KSO_WM_UNIT_ID" val="diagram778_2*m_h_a*1_5_1"/>
  <p:tag name="KSO_WM_UNIT_CLEAR" val="1"/>
  <p:tag name="KSO_WM_UNIT_LAYERLEVEL" val="1_1_1"/>
  <p:tag name="KSO_WM_UNIT_VALUE" val="9"/>
  <p:tag name="KSO_WM_UNIT_HIGHLIGHT" val="0"/>
  <p:tag name="KSO_WM_UNIT_COMPATIBLE" val="0"/>
  <p:tag name="KSO_WM_DIAGRAM_GROUP_CODE" val="m1-1"/>
  <p:tag name="KSO_WM_UNIT_PRESET_TEXT" val="LOREM"/>
  <p:tag name="KSO_WM_UNIT_TEXT_FILL_FORE_SCHEMECOLOR_INDEX" val="9"/>
  <p:tag name="KSO_WM_UNIT_TEXT_FILL_TYPE" val="1"/>
</p:tagLst>
</file>

<file path=ppt/tags/tag35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78"/>
  <p:tag name="KSO_WM_UNIT_TYPE" val="m_h_f"/>
  <p:tag name="KSO_WM_UNIT_INDEX" val="1_4_1"/>
  <p:tag name="KSO_WM_UNIT_ID" val="diagram778_2*m_h_f*1_4_1"/>
  <p:tag name="KSO_WM_UNIT_CLEAR" val="1"/>
  <p:tag name="KSO_WM_UNIT_LAYERLEVEL" val="1_1_1"/>
  <p:tag name="KSO_WM_UNIT_VALUE" val="18"/>
  <p:tag name="KSO_WM_UNIT_HIGHLIGHT" val="0"/>
  <p:tag name="KSO_WM_UNIT_COMPATIBLE" val="0"/>
  <p:tag name="KSO_WM_UNIT_PRESET_TEXT_INDEX" val="4"/>
  <p:tag name="KSO_WM_UNIT_PRESET_TEXT_LEN" val="40"/>
  <p:tag name="KSO_WM_DIAGRAM_GROUP_CODE" val="m1-1"/>
  <p:tag name="KSO_WM_UNIT_TEXT_FILL_FORE_SCHEMECOLOR_INDEX" val="13"/>
  <p:tag name="KSO_WM_UNIT_TEXT_FILL_TYPE" val="1"/>
</p:tagLst>
</file>

<file path=ppt/tags/tag35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78"/>
  <p:tag name="KSO_WM_UNIT_TYPE" val="m_h_a"/>
  <p:tag name="KSO_WM_UNIT_INDEX" val="1_4_1"/>
  <p:tag name="KSO_WM_UNIT_ID" val="diagram778_2*m_h_a*1_4_1"/>
  <p:tag name="KSO_WM_UNIT_CLEAR" val="1"/>
  <p:tag name="KSO_WM_UNIT_LAYERLEVEL" val="1_1_1"/>
  <p:tag name="KSO_WM_UNIT_VALUE" val="9"/>
  <p:tag name="KSO_WM_UNIT_HIGHLIGHT" val="0"/>
  <p:tag name="KSO_WM_UNIT_COMPATIBLE" val="0"/>
  <p:tag name="KSO_WM_DIAGRAM_GROUP_CODE" val="m1-1"/>
  <p:tag name="KSO_WM_UNIT_PRESET_TEXT" val="LOREM"/>
  <p:tag name="KSO_WM_UNIT_TEXT_FILL_FORE_SCHEMECOLOR_INDEX" val="8"/>
  <p:tag name="KSO_WM_UNIT_TEXT_FILL_TYPE" val="1"/>
</p:tagLst>
</file>

<file path=ppt/tags/tag35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78"/>
  <p:tag name="KSO_WM_UNIT_TYPE" val="m_h_f"/>
  <p:tag name="KSO_WM_UNIT_INDEX" val="1_3_1"/>
  <p:tag name="KSO_WM_UNIT_ID" val="diagram778_2*m_h_f*1_3_1"/>
  <p:tag name="KSO_WM_UNIT_CLEAR" val="1"/>
  <p:tag name="KSO_WM_UNIT_LAYERLEVEL" val="1_1_1"/>
  <p:tag name="KSO_WM_UNIT_VALUE" val="18"/>
  <p:tag name="KSO_WM_UNIT_HIGHLIGHT" val="0"/>
  <p:tag name="KSO_WM_UNIT_COMPATIBLE" val="0"/>
  <p:tag name="KSO_WM_UNIT_PRESET_TEXT_INDEX" val="4"/>
  <p:tag name="KSO_WM_UNIT_PRESET_TEXT_LEN" val="40"/>
  <p:tag name="KSO_WM_DIAGRAM_GROUP_CODE" val="m1-1"/>
  <p:tag name="KSO_WM_UNIT_TEXT_FILL_FORE_SCHEMECOLOR_INDEX" val="13"/>
  <p:tag name="KSO_WM_UNIT_TEXT_FILL_TYPE" val="1"/>
</p:tagLst>
</file>

<file path=ppt/tags/tag35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778"/>
  <p:tag name="KSO_WM_UNIT_TYPE" val="m_h_a"/>
  <p:tag name="KSO_WM_UNIT_INDEX" val="1_3_1"/>
  <p:tag name="KSO_WM_UNIT_ID" val="diagram778_2*m_h_a*1_3_1"/>
  <p:tag name="KSO_WM_UNIT_CLEAR" val="1"/>
  <p:tag name="KSO_WM_UNIT_LAYERLEVEL" val="1_1_1"/>
  <p:tag name="KSO_WM_UNIT_VALUE" val="9"/>
  <p:tag name="KSO_WM_UNIT_HIGHLIGHT" val="0"/>
  <p:tag name="KSO_WM_UNIT_COMPATIBLE" val="0"/>
  <p:tag name="KSO_WM_DIAGRAM_GROUP_CODE" val="m1-1"/>
  <p:tag name="KSO_WM_UNIT_PRESET_TEXT" val="LOREM"/>
  <p:tag name="KSO_WM_UNIT_TEXT_FILL_FORE_SCHEMECOLOR_INDEX" val="6"/>
  <p:tag name="KSO_WM_UNIT_TEXT_FILL_TYPE" val="1"/>
</p:tagLst>
</file>

<file path=ppt/tags/tag358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1"/>
  <p:tag name="KSO_WM_UNIT_ID" val="diagram20200910_4*m_i*1_1"/>
  <p:tag name="KSO_WM_TEMPLATE_CATEGORY" val="diagram"/>
  <p:tag name="KSO_WM_TEMPLATE_INDEX" val="20200910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59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5"/>
  <p:tag name="KSO_WM_UNIT_ID" val="diagram20200910_4*m_h_i*1_1_5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360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8"/>
  <p:tag name="KSO_WM_UNIT_ID" val="diagram20200910_4*m_h_i*1_2_8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361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9"/>
  <p:tag name="KSO_WM_UNIT_ID" val="diagram20200910_4*m_h_i*1_2_9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362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4"/>
  <p:tag name="KSO_WM_UNIT_ID" val="diagram20200910_4*m_h_i*1_3_4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13"/>
  <p:tag name="KSO_WM_UNIT_TEXT_FILL_TYPE" val="1"/>
</p:tagLst>
</file>

<file path=ppt/tags/tag363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5"/>
  <p:tag name="KSO_WM_UNIT_ID" val="diagram20200910_4*m_h_i*1_4_5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13"/>
  <p:tag name="KSO_WM_UNIT_TEXT_FILL_TYPE" val="1"/>
</p:tagLst>
</file>

<file path=ppt/tags/tag364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7"/>
  <p:tag name="KSO_WM_UNIT_ID" val="diagram20200910_4*m_h_i*1_5_7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13"/>
  <p:tag name="KSO_WM_UNIT_TEXT_FILL_TYPE" val="1"/>
</p:tagLst>
</file>

<file path=ppt/tags/tag365.xml><?xml version="1.0" encoding="utf-8"?>
<p:tagLst xmlns:p="http://schemas.openxmlformats.org/presentationml/2006/main">
  <p:tag name="KSO_WM_UNIT_DIAGRAM_MODELTYPE" val="numdgm"/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00910_4*m_h_a*1_1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</p:tagLst>
</file>

<file path=ppt/tags/tag366.xml><?xml version="1.0" encoding="utf-8"?>
<p:tagLst xmlns:p="http://schemas.openxmlformats.org/presentationml/2006/main">
  <p:tag name="KSO_WM_UNIT_DIAGRAM_MODELTYPE" val="numdgm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200910_4*m_h_f*1_1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67.xml><?xml version="1.0" encoding="utf-8"?>
<p:tagLst xmlns:p="http://schemas.openxmlformats.org/presentationml/2006/main">
  <p:tag name="KSO_WM_UNIT_DIAGRAM_MODELTYPE" val="numdgm"/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200910_4*m_h_a*1_2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</p:tagLst>
</file>

<file path=ppt/tags/tag368.xml><?xml version="1.0" encoding="utf-8"?>
<p:tagLst xmlns:p="http://schemas.openxmlformats.org/presentationml/2006/main">
  <p:tag name="KSO_WM_UNIT_DIAGRAM_MODELTYPE" val="numdgm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200910_4*m_h_f*1_2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69.xml><?xml version="1.0" encoding="utf-8"?>
<p:tagLst xmlns:p="http://schemas.openxmlformats.org/presentationml/2006/main">
  <p:tag name="KSO_WM_UNIT_DIAGRAM_MODELTYPE" val="numdgm"/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20200910_4*m_h_a*1_3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</p:tagLst>
</file>

<file path=ppt/tags/tag370.xml><?xml version="1.0" encoding="utf-8"?>
<p:tagLst xmlns:p="http://schemas.openxmlformats.org/presentationml/2006/main">
  <p:tag name="KSO_WM_UNIT_DIAGRAM_MODELTYPE" val="numdgm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20200910_4*m_h_f*1_3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71.xml><?xml version="1.0" encoding="utf-8"?>
<p:tagLst xmlns:p="http://schemas.openxmlformats.org/presentationml/2006/main">
  <p:tag name="KSO_WM_UNIT_DIAGRAM_MODELTYPE" val="numdgm"/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5_1"/>
  <p:tag name="KSO_WM_UNIT_ID" val="diagram20200910_4*m_h_a*1_5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</p:tagLst>
</file>

<file path=ppt/tags/tag372.xml><?xml version="1.0" encoding="utf-8"?>
<p:tagLst xmlns:p="http://schemas.openxmlformats.org/presentationml/2006/main">
  <p:tag name="KSO_WM_UNIT_DIAGRAM_MODELTYPE" val="numdgm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5_1"/>
  <p:tag name="KSO_WM_UNIT_ID" val="diagram20200910_4*m_h_f*1_5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73.xml><?xml version="1.0" encoding="utf-8"?>
<p:tagLst xmlns:p="http://schemas.openxmlformats.org/presentationml/2006/main">
  <p:tag name="KSO_WM_UNIT_DIAGRAM_MODELTYPE" val="numdgm"/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4_1"/>
  <p:tag name="KSO_WM_UNIT_ID" val="diagram20200910_4*m_h_a*1_4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</p:tagLst>
</file>

<file path=ppt/tags/tag374.xml><?xml version="1.0" encoding="utf-8"?>
<p:tagLst xmlns:p="http://schemas.openxmlformats.org/presentationml/2006/main">
  <p:tag name="KSO_WM_UNIT_DIAGRAM_MODELTYPE" val="numdgm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4_1"/>
  <p:tag name="KSO_WM_UNIT_ID" val="diagram20200910_4*m_h_f*1_4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75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6"/>
  <p:tag name="KSO_WM_UNIT_ID" val="diagram20200910_4*m_h_i*1_5_6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376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4"/>
  <p:tag name="KSO_WM_UNIT_ID" val="diagram20200910_4*m_h_i*1_4_4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377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3"/>
  <p:tag name="KSO_WM_UNIT_ID" val="diagram20200910_4*m_h_i*1_3_3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378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6"/>
  <p:tag name="KSO_WM_UNIT_ID" val="diagram20200910_4*m_h_i*1_1_6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379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200910_4*m_h_i*1_1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1"/>
  <p:tag name="KSO_WM_UNIT_ID" val="diagram20200910_4*i*1"/>
  <p:tag name="KSO_WM_TEMPLATE_CATEGORY" val="diagram"/>
  <p:tag name="KSO_WM_TEMPLATE_INDEX" val="20200910"/>
  <p:tag name="KSO_WM_UNIT_LAYERLEVEL" val="1"/>
  <p:tag name="KSO_WM_TAG_VERSION" val="1.0"/>
  <p:tag name="KSO_WM_BEAUTIFY_FLAG" val="#wm#"/>
  <p:tag name="KSO_WM_UNIT_LINE_FORE_SCHEMECOLOR_INDEX" val="14"/>
  <p:tag name="KSO_WM_UNIT_LINE_FILL_TYPE" val="2"/>
</p:tagLst>
</file>

<file path=ppt/tags/tag381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"/>
  <p:tag name="KSO_WM_UNIT_ID" val="diagram20200910_4*m_h_i*1_1_2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382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3"/>
  <p:tag name="KSO_WM_UNIT_ID" val="diagram20200910_4*m_h_i*1_1_3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383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4"/>
  <p:tag name="KSO_WM_UNIT_ID" val="diagram20200910_4*m_h_i*1_1_4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384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200910_4*m_h_i*1_2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2"/>
  <p:tag name="KSO_WM_UNIT_ID" val="diagram20200910_4*i*2"/>
  <p:tag name="KSO_WM_TEMPLATE_CATEGORY" val="diagram"/>
  <p:tag name="KSO_WM_TEMPLATE_INDEX" val="20200910"/>
  <p:tag name="KSO_WM_UNIT_LAYERLEVEL" val="1"/>
  <p:tag name="KSO_WM_TAG_VERSION" val="1.0"/>
  <p:tag name="KSO_WM_BEAUTIFY_FLAG" val="#wm#"/>
  <p:tag name="KSO_WM_UNIT_LINE_FORE_SCHEMECOLOR_INDEX" val="14"/>
  <p:tag name="KSO_WM_UNIT_LINE_FILL_TYPE" val="2"/>
</p:tagLst>
</file>

<file path=ppt/tags/tag386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UNIT_ID" val="diagram20200910_4*m_h_i*1_2_2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387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3"/>
  <p:tag name="KSO_WM_UNIT_ID" val="diagram20200910_4*m_h_i*1_2_3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388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4"/>
  <p:tag name="KSO_WM_UNIT_ID" val="diagram20200910_4*m_h_i*1_2_4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389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5"/>
  <p:tag name="KSO_WM_UNIT_ID" val="diagram20200910_4*m_h_i*1_2_5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390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6"/>
  <p:tag name="KSO_WM_UNIT_ID" val="diagram20200910_4*m_h_i*1_2_6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391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7"/>
  <p:tag name="KSO_WM_UNIT_ID" val="diagram20200910_4*m_h_i*1_2_7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392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200910_4*m_h_i*1_3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3"/>
  <p:tag name="KSO_WM_UNIT_ID" val="diagram20200910_4*i*3"/>
  <p:tag name="KSO_WM_TEMPLATE_CATEGORY" val="diagram"/>
  <p:tag name="KSO_WM_TEMPLATE_INDEX" val="20200910"/>
  <p:tag name="KSO_WM_UNIT_LAYERLEVEL" val="1"/>
  <p:tag name="KSO_WM_TAG_VERSION" val="1.0"/>
  <p:tag name="KSO_WM_BEAUTIFY_FLAG" val="#wm#"/>
  <p:tag name="KSO_WM_UNIT_LINE_FORE_SCHEMECOLOR_INDEX" val="14"/>
  <p:tag name="KSO_WM_UNIT_LINE_FILL_TYPE" val="2"/>
</p:tagLst>
</file>

<file path=ppt/tags/tag394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6"/>
  <p:tag name="KSO_WM_UNIT_ID" val="diagram20200910_4*m_h_i*1_3_6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395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7"/>
  <p:tag name="KSO_WM_UNIT_ID" val="diagram20200910_4*m_h_i*1_3_7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396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8"/>
  <p:tag name="KSO_WM_UNIT_ID" val="diagram20200910_4*m_h_i*1_3_8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397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9"/>
  <p:tag name="KSO_WM_UNIT_ID" val="diagram20200910_4*m_h_i*1_3_9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398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0"/>
  <p:tag name="KSO_WM_UNIT_ID" val="diagram20200910_4*m_h_i*1_3_10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399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1"/>
  <p:tag name="KSO_WM_UNIT_ID" val="diagram20200910_4*m_h_i*1_3_1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400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2"/>
  <p:tag name="KSO_WM_UNIT_ID" val="diagram20200910_4*m_h_i*1_3_12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401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3"/>
  <p:tag name="KSO_WM_UNIT_ID" val="diagram20200910_4*m_h_i*1_3_13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402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"/>
  <p:tag name="KSO_WM_UNIT_ID" val="diagram20200910_4*m_h_i*1_3_2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403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5"/>
  <p:tag name="KSO_WM_UNIT_ID" val="diagram20200910_4*m_h_i*1_3_5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404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"/>
  <p:tag name="KSO_WM_UNIT_ID" val="diagram20200910_4*m_h_i*1_5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2"/>
  <p:tag name="KSO_WM_UNIT_TEXT_FILL_TYPE" val="1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4"/>
  <p:tag name="KSO_WM_UNIT_ID" val="diagram20200910_4*i*4"/>
  <p:tag name="KSO_WM_TEMPLATE_CATEGORY" val="diagram"/>
  <p:tag name="KSO_WM_TEMPLATE_INDEX" val="20200910"/>
  <p:tag name="KSO_WM_UNIT_LAYERLEVEL" val="1"/>
  <p:tag name="KSO_WM_TAG_VERSION" val="1.0"/>
  <p:tag name="KSO_WM_BEAUTIFY_FLAG" val="#wm#"/>
  <p:tag name="KSO_WM_UNIT_LINE_FORE_SCHEMECOLOR_INDEX" val="14"/>
  <p:tag name="KSO_WM_UNIT_LINE_FILL_TYPE" val="2"/>
</p:tagLst>
</file>

<file path=ppt/tags/tag406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2"/>
  <p:tag name="KSO_WM_UNIT_ID" val="diagram20200910_4*m_h_i*1_5_2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407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3"/>
  <p:tag name="KSO_WM_UNIT_ID" val="diagram20200910_4*m_h_i*1_5_3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408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4"/>
  <p:tag name="KSO_WM_UNIT_ID" val="diagram20200910_4*m_h_i*1_5_4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409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5"/>
  <p:tag name="KSO_WM_UNIT_ID" val="diagram20200910_4*m_h_i*1_5_5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410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"/>
  <p:tag name="KSO_WM_UNIT_ID" val="diagram20200910_4*m_h_i*1_4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5"/>
  <p:tag name="KSO_WM_UNIT_ID" val="diagram20200910_4*i*5"/>
  <p:tag name="KSO_WM_TEMPLATE_CATEGORY" val="diagram"/>
  <p:tag name="KSO_WM_TEMPLATE_INDEX" val="20200910"/>
  <p:tag name="KSO_WM_UNIT_LAYERLEVEL" val="1"/>
  <p:tag name="KSO_WM_TAG_VERSION" val="1.0"/>
  <p:tag name="KSO_WM_BEAUTIFY_FLAG" val="#wm#"/>
  <p:tag name="KSO_WM_UNIT_LINE_FORE_SCHEMECOLOR_INDEX" val="14"/>
  <p:tag name="KSO_WM_UNIT_LINE_FILL_TYPE" val="2"/>
</p:tagLst>
</file>

<file path=ppt/tags/tag412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"/>
  <p:tag name="KSO_WM_UNIT_ID" val="diagram20200910_4*m_h_i*1_4_2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413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3"/>
  <p:tag name="KSO_WM_UNIT_ID" val="diagram20200910_4*m_h_i*1_4_3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414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6"/>
  <p:tag name="KSO_WM_UNIT_ID" val="diagram20200910_4*m_h_i*1_4_6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415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7"/>
  <p:tag name="KSO_WM_UNIT_ID" val="diagram20200910_4*m_h_i*1_4_7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416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8"/>
  <p:tag name="KSO_WM_UNIT_ID" val="diagram20200910_4*m_h_i*1_4_8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417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9"/>
  <p:tag name="KSO_WM_UNIT_ID" val="diagram20200910_4*m_h_i*1_4_9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418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h_i"/>
  <p:tag name="KSO_WM_UNIT_INDEX" val="1_3_1"/>
  <p:tag name="KSO_WM_UNIT_ID" val="diagram20186003_1*o_h_i*1_3_1"/>
  <p:tag name="KSO_WM_UNIT_LAYERLEVEL" val="1_1_1"/>
  <p:tag name="KSO_WM_BEAUTIFY_FLAG" val="#wm#"/>
  <p:tag name="KSO_WM_DIAGRAM_GROUP_CODE" val="o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  <p:tag name="KSO_WM_UNIT_TEXT_FILL_FORE_SCHEMECOLOR_INDEX" val="13"/>
  <p:tag name="KSO_WM_UNIT_TEXT_FILL_TYPE" val="1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186003_1*o_h_i*1_1_1"/>
  <p:tag name="KSO_WM_TEMPLATE_CATEGORY" val="diagram"/>
  <p:tag name="KSO_WM_TEMPLATE_INDEX" val="20186003"/>
  <p:tag name="KSO_WM_UNIT_LAYERLEVEL" val="1_1_1"/>
  <p:tag name="KSO_WM_TAG_VERSION" val="1.0"/>
  <p:tag name="KSO_WM_BEAUTIFY_FLAG" val="#wm#"/>
  <p:tag name="KSO_WM_UNIT_TYPE" val="o_h_i"/>
  <p:tag name="KSO_WM_UNIT_INDEX" val="1_1_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420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i"/>
  <p:tag name="KSO_WM_UNIT_INDEX" val="1_25"/>
  <p:tag name="KSO_WM_UNIT_ID" val="diagram20186003_1*o_i*1_25"/>
  <p:tag name="KSO_WM_UNIT_LAYERLEVEL" val="1_1"/>
  <p:tag name="KSO_WM_BEAUTIFY_FLAG" val="#wm#"/>
  <p:tag name="KSO_WM_DIAGRAM_GROUP_CODE" val="o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421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i"/>
  <p:tag name="KSO_WM_UNIT_INDEX" val="1_24"/>
  <p:tag name="KSO_WM_UNIT_ID" val="diagram20186003_1*o_i*1_24"/>
  <p:tag name="KSO_WM_UNIT_LAYERLEVEL" val="1_1"/>
  <p:tag name="KSO_WM_BEAUTIFY_FLAG" val="#wm#"/>
  <p:tag name="KSO_WM_DIAGRAM_GROUP_CODE" val="o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422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i"/>
  <p:tag name="KSO_WM_UNIT_INDEX" val="1_21"/>
  <p:tag name="KSO_WM_UNIT_ID" val="diagram20186003_1*o_i*1_21"/>
  <p:tag name="KSO_WM_UNIT_LAYERLEVEL" val="1_1"/>
  <p:tag name="KSO_WM_BEAUTIFY_FLAG" val="#wm#"/>
  <p:tag name="KSO_WM_DIAGRAM_GROUP_CODE" val="o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423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i"/>
  <p:tag name="KSO_WM_UNIT_INDEX" val="1_20"/>
  <p:tag name="KSO_WM_UNIT_ID" val="diagram20186003_1*o_i*1_20"/>
  <p:tag name="KSO_WM_UNIT_LAYERLEVEL" val="1_1"/>
  <p:tag name="KSO_WM_BEAUTIFY_FLAG" val="#wm#"/>
  <p:tag name="KSO_WM_DIAGRAM_GROUP_CODE" val="o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424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i"/>
  <p:tag name="KSO_WM_UNIT_INDEX" val="1_12"/>
  <p:tag name="KSO_WM_UNIT_ID" val="diagram20186003_1*o_i*1_12"/>
  <p:tag name="KSO_WM_UNIT_LAYERLEVEL" val="1_1"/>
  <p:tag name="KSO_WM_BEAUTIFY_FLAG" val="#wm#"/>
  <p:tag name="KSO_WM_DIAGRAM_GROUP_CODE" val="o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425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i"/>
  <p:tag name="KSO_WM_UNIT_INDEX" val="1_1"/>
  <p:tag name="KSO_WM_UNIT_ID" val="diagram20186003_1*o_i*1_1"/>
  <p:tag name="KSO_WM_UNIT_LAYERLEVEL" val="1_1"/>
  <p:tag name="KSO_WM_BEAUTIFY_FLAG" val="#wm#"/>
  <p:tag name="KSO_WM_DIAGRAM_GROUP_CODE" val="o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426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i"/>
  <p:tag name="KSO_WM_UNIT_INDEX" val="1_9"/>
  <p:tag name="KSO_WM_UNIT_ID" val="diagram20186003_1*o_i*1_9"/>
  <p:tag name="KSO_WM_UNIT_LAYERLEVEL" val="1_1"/>
  <p:tag name="KSO_WM_BEAUTIFY_FLAG" val="#wm#"/>
  <p:tag name="KSO_WM_DIAGRAM_GROUP_CODE" val="o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427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i"/>
  <p:tag name="KSO_WM_UNIT_INDEX" val="1_8"/>
  <p:tag name="KSO_WM_UNIT_ID" val="diagram20186003_1*o_i*1_8"/>
  <p:tag name="KSO_WM_UNIT_LAYERLEVEL" val="1_1"/>
  <p:tag name="KSO_WM_BEAUTIFY_FLAG" val="#wm#"/>
  <p:tag name="KSO_WM_DIAGRAM_GROUP_CODE" val="o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428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i"/>
  <p:tag name="KSO_WM_UNIT_INDEX" val="1_7"/>
  <p:tag name="KSO_WM_UNIT_ID" val="diagram20186003_1*o_i*1_7"/>
  <p:tag name="KSO_WM_UNIT_LAYERLEVEL" val="1_1"/>
  <p:tag name="KSO_WM_BEAUTIFY_FLAG" val="#wm#"/>
  <p:tag name="KSO_WM_DIAGRAM_GROUP_CODE" val="o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429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i"/>
  <p:tag name="KSO_WM_UNIT_INDEX" val="1_6"/>
  <p:tag name="KSO_WM_UNIT_ID" val="diagram20186003_1*o_i*1_6"/>
  <p:tag name="KSO_WM_UNIT_LAYERLEVEL" val="1_1"/>
  <p:tag name="KSO_WM_BEAUTIFY_FLAG" val="#wm#"/>
  <p:tag name="KSO_WM_DIAGRAM_GROUP_CODE" val="o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430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i"/>
  <p:tag name="KSO_WM_UNIT_INDEX" val="1_5"/>
  <p:tag name="KSO_WM_UNIT_ID" val="diagram20186003_1*o_i*1_5"/>
  <p:tag name="KSO_WM_UNIT_LAYERLEVEL" val="1_1"/>
  <p:tag name="KSO_WM_BEAUTIFY_FLAG" val="#wm#"/>
  <p:tag name="KSO_WM_DIAGRAM_GROUP_CODE" val="o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431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i"/>
  <p:tag name="KSO_WM_UNIT_INDEX" val="1_4"/>
  <p:tag name="KSO_WM_UNIT_ID" val="diagram20186003_1*o_i*1_4"/>
  <p:tag name="KSO_WM_UNIT_LAYERLEVEL" val="1_1"/>
  <p:tag name="KSO_WM_BEAUTIFY_FLAG" val="#wm#"/>
  <p:tag name="KSO_WM_DIAGRAM_GROUP_CODE" val="o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432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i"/>
  <p:tag name="KSO_WM_UNIT_INDEX" val="1_3"/>
  <p:tag name="KSO_WM_UNIT_ID" val="diagram20186003_1*o_i*1_3"/>
  <p:tag name="KSO_WM_UNIT_LAYERLEVEL" val="1_1"/>
  <p:tag name="KSO_WM_BEAUTIFY_FLAG" val="#wm#"/>
  <p:tag name="KSO_WM_DIAGRAM_GROUP_CODE" val="o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433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i"/>
  <p:tag name="KSO_WM_UNIT_INDEX" val="1_2"/>
  <p:tag name="KSO_WM_UNIT_ID" val="diagram20186003_1*o_i*1_2"/>
  <p:tag name="KSO_WM_UNIT_LAYERLEVEL" val="1_1"/>
  <p:tag name="KSO_WM_BEAUTIFY_FLAG" val="#wm#"/>
  <p:tag name="KSO_WM_DIAGRAM_GROUP_CODE" val="o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434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i"/>
  <p:tag name="KSO_WM_UNIT_INDEX" val="1_26"/>
  <p:tag name="KSO_WM_UNIT_ID" val="diagram20186003_1*o_i*1_26"/>
  <p:tag name="KSO_WM_UNIT_LAYERLEVEL" val="1_1"/>
  <p:tag name="KSO_WM_BEAUTIFY_FLAG" val="#wm#"/>
  <p:tag name="KSO_WM_DIAGRAM_GROUP_CODE" val="o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435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i"/>
  <p:tag name="KSO_WM_UNIT_INDEX" val="1_17"/>
  <p:tag name="KSO_WM_UNIT_ID" val="diagram20186003_1*o_i*1_17"/>
  <p:tag name="KSO_WM_UNIT_LAYERLEVEL" val="1_1"/>
  <p:tag name="KSO_WM_BEAUTIFY_FLAG" val="#wm#"/>
  <p:tag name="KSO_WM_DIAGRAM_GROUP_CODE" val="o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436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i"/>
  <p:tag name="KSO_WM_UNIT_INDEX" val="1_16"/>
  <p:tag name="KSO_WM_UNIT_ID" val="diagram20186003_1*o_i*1_16"/>
  <p:tag name="KSO_WM_UNIT_LAYERLEVEL" val="1_1"/>
  <p:tag name="KSO_WM_BEAUTIFY_FLAG" val="#wm#"/>
  <p:tag name="KSO_WM_DIAGRAM_GROUP_CODE" val="o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437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i"/>
  <p:tag name="KSO_WM_UNIT_INDEX" val="1_15"/>
  <p:tag name="KSO_WM_UNIT_ID" val="diagram20186003_1*o_i*1_15"/>
  <p:tag name="KSO_WM_UNIT_LAYERLEVEL" val="1_1"/>
  <p:tag name="KSO_WM_BEAUTIFY_FLAG" val="#wm#"/>
  <p:tag name="KSO_WM_DIAGRAM_GROUP_CODE" val="o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438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i"/>
  <p:tag name="KSO_WM_UNIT_INDEX" val="1_14"/>
  <p:tag name="KSO_WM_UNIT_ID" val="diagram20186003_1*o_i*1_14"/>
  <p:tag name="KSO_WM_UNIT_LAYERLEVEL" val="1_1"/>
  <p:tag name="KSO_WM_BEAUTIFY_FLAG" val="#wm#"/>
  <p:tag name="KSO_WM_DIAGRAM_GROUP_CODE" val="o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439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i"/>
  <p:tag name="KSO_WM_UNIT_INDEX" val="1_13"/>
  <p:tag name="KSO_WM_UNIT_ID" val="diagram20186003_1*o_i*1_13"/>
  <p:tag name="KSO_WM_UNIT_LAYERLEVEL" val="1_1"/>
  <p:tag name="KSO_WM_BEAUTIFY_FLAG" val="#wm#"/>
  <p:tag name="KSO_WM_DIAGRAM_GROUP_CODE" val="o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440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i"/>
  <p:tag name="KSO_WM_UNIT_INDEX" val="1_11"/>
  <p:tag name="KSO_WM_UNIT_ID" val="diagram20186003_1*o_i*1_11"/>
  <p:tag name="KSO_WM_UNIT_LAYERLEVEL" val="1_1"/>
  <p:tag name="KSO_WM_BEAUTIFY_FLAG" val="#wm#"/>
  <p:tag name="KSO_WM_DIAGRAM_GROUP_CODE" val="o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441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i"/>
  <p:tag name="KSO_WM_UNIT_INDEX" val="1_10"/>
  <p:tag name="KSO_WM_UNIT_ID" val="diagram20186003_1*o_i*1_10"/>
  <p:tag name="KSO_WM_UNIT_LAYERLEVEL" val="1_1"/>
  <p:tag name="KSO_WM_BEAUTIFY_FLAG" val="#wm#"/>
  <p:tag name="KSO_WM_DIAGRAM_GROUP_CODE" val="o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442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i"/>
  <p:tag name="KSO_WM_UNIT_INDEX" val="1_18"/>
  <p:tag name="KSO_WM_UNIT_ID" val="diagram20186003_1*o_i*1_18"/>
  <p:tag name="KSO_WM_UNIT_LAYERLEVEL" val="1_1"/>
  <p:tag name="KSO_WM_BEAUTIFY_FLAG" val="#wm#"/>
  <p:tag name="KSO_WM_DIAGRAM_GROUP_CODE" val="o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186003_1*o_h_i*1_2_1"/>
  <p:tag name="KSO_WM_TEMPLATE_CATEGORY" val="diagram"/>
  <p:tag name="KSO_WM_TEMPLATE_INDEX" val="20186003"/>
  <p:tag name="KSO_WM_UNIT_LAYERLEVEL" val="1_1_1"/>
  <p:tag name="KSO_WM_TAG_VERSION" val="1.0"/>
  <p:tag name="KSO_WM_BEAUTIFY_FLAG" val="#wm#"/>
  <p:tag name="KSO_WM_UNIT_TYPE" val="o_h_i"/>
  <p:tag name="KSO_WM_UNIT_INDEX" val="1_2_1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186003_1*o_h_a*1_1_1"/>
  <p:tag name="KSO_WM_TEMPLATE_CATEGORY" val="diagram"/>
  <p:tag name="KSO_WM_TEMPLATE_INDEX" val="20186003"/>
  <p:tag name="KSO_WM_UNIT_LAYERLEVEL" val="1_1_1"/>
  <p:tag name="KSO_WM_TAG_VERSION" val="1.0"/>
  <p:tag name="KSO_WM_BEAUTIFY_FLAG" val="#wm#"/>
  <p:tag name="KSO_WM_UNIT_ISCONTENTSTITLE" val="0"/>
  <p:tag name="KSO_WM_UNIT_PRESET_TEXT" val="添加标题"/>
  <p:tag name="KSO_WM_UNIT_NOCLEAR" val="0"/>
  <p:tag name="KSO_WM_UNIT_VALUE" val="10"/>
  <p:tag name="KSO_WM_UNIT_TYPE" val="o_h_a"/>
  <p:tag name="KSO_WM_UNIT_INDEX" val="1_1_1"/>
  <p:tag name="KSO_WM_UNIT_TEXT_FILL_FORE_SCHEMECOLOR_INDEX" val="14"/>
  <p:tag name="KSO_WM_UNIT_TEXT_FILL_TYPE" val="1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186003_1*o_h_a*1_2_1"/>
  <p:tag name="KSO_WM_TEMPLATE_CATEGORY" val="diagram"/>
  <p:tag name="KSO_WM_TEMPLATE_INDEX" val="20186003"/>
  <p:tag name="KSO_WM_UNIT_LAYERLEVEL" val="1_1_1"/>
  <p:tag name="KSO_WM_TAG_VERSION" val="1.0"/>
  <p:tag name="KSO_WM_BEAUTIFY_FLAG" val="#wm#"/>
  <p:tag name="KSO_WM_UNIT_ISCONTENTSTITLE" val="0"/>
  <p:tag name="KSO_WM_UNIT_PRESET_TEXT" val="添加标题"/>
  <p:tag name="KSO_WM_UNIT_NOCLEAR" val="0"/>
  <p:tag name="KSO_WM_UNIT_VALUE" val="5"/>
  <p:tag name="KSO_WM_UNIT_TYPE" val="o_h_a"/>
  <p:tag name="KSO_WM_UNIT_INDEX" val="1_2_1"/>
  <p:tag name="KSO_WM_UNIT_TEXT_FILL_FORE_SCHEMECOLOR_INDEX" val="14"/>
  <p:tag name="KSO_WM_UNIT_TEXT_FILL_TYPE" val="1"/>
</p:tagLst>
</file>

<file path=ppt/tags/tag446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i"/>
  <p:tag name="KSO_WM_UNIT_INDEX" val="1_23"/>
  <p:tag name="KSO_WM_UNIT_ID" val="diagram20186003_1*o_i*1_23"/>
  <p:tag name="KSO_WM_UNIT_LAYERLEVEL" val="1_1"/>
  <p:tag name="KSO_WM_BEAUTIFY_FLAG" val="#wm#"/>
  <p:tag name="KSO_WM_DIAGRAM_GROUP_CODE" val="o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447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h_h_f"/>
  <p:tag name="KSO_WM_UNIT_INDEX" val="1_1_1_1"/>
  <p:tag name="KSO_WM_UNIT_ID" val="diagram20186003_1*o_h_h_f*1_1_1_1"/>
  <p:tag name="KSO_WM_UNIT_LAYERLEVEL" val="1_1_1_1"/>
  <p:tag name="KSO_WM_UNIT_HIGHLIGHT" val="0"/>
  <p:tag name="KSO_WM_UNIT_COMPATIBLE" val="0"/>
  <p:tag name="KSO_WM_BEAUTIFY_FLAG" val="#wm#"/>
  <p:tag name="KSO_WM_DIAGRAM_GROUP_CODE" val="o1-1"/>
  <p:tag name="KSO_WM_UNIT_PRESET_TEXT" val="单击此处添加文本具体内容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</p:tagLst>
</file>

<file path=ppt/tags/tag448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h_h_a"/>
  <p:tag name="KSO_WM_UNIT_INDEX" val="1_1_1_1"/>
  <p:tag name="KSO_WM_UNIT_ID" val="diagram20186003_1*o_h_h_a*1_1_1_1"/>
  <p:tag name="KSO_WM_UNIT_LAYERLEVEL" val="1_1_1_1"/>
  <p:tag name="KSO_WM_UNIT_HIGHLIGHT" val="0"/>
  <p:tag name="KSO_WM_UNIT_COMPATIBLE" val="0"/>
  <p:tag name="KSO_WM_BEAUTIFY_FLAG" val="#wm#"/>
  <p:tag name="KSO_WM_DIAGRAM_GROUP_CODE" val="o1-1"/>
  <p:tag name="KSO_WM_UNIT_PRESET_TEXT" val="添加标题"/>
  <p:tag name="KSO_WM_UNIT_ISCONTENTSTITLE" val="0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</p:tagLst>
</file>

<file path=ppt/tags/tag449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h_h_f"/>
  <p:tag name="KSO_WM_UNIT_INDEX" val="1_3_1_1"/>
  <p:tag name="KSO_WM_UNIT_ID" val="diagram20186003_1*o_h_h_f*1_3_1_1"/>
  <p:tag name="KSO_WM_UNIT_LAYERLEVEL" val="1_1_1_1"/>
  <p:tag name="KSO_WM_UNIT_HIGHLIGHT" val="0"/>
  <p:tag name="KSO_WM_UNIT_COMPATIBLE" val="0"/>
  <p:tag name="KSO_WM_BEAUTIFY_FLAG" val="#wm#"/>
  <p:tag name="KSO_WM_DIAGRAM_GROUP_CODE" val="o1-1"/>
  <p:tag name="KSO_WM_UNIT_PRESET_TEXT" val="单击此处添加文本具体内容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</p:tagLst>
</file>

<file path=ppt/tags/tag450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h_h_a"/>
  <p:tag name="KSO_WM_UNIT_INDEX" val="1_3_1_1"/>
  <p:tag name="KSO_WM_UNIT_ID" val="diagram20186003_1*o_h_h_a*1_3_1_1"/>
  <p:tag name="KSO_WM_UNIT_LAYERLEVEL" val="1_1_1_1"/>
  <p:tag name="KSO_WM_UNIT_HIGHLIGHT" val="0"/>
  <p:tag name="KSO_WM_UNIT_COMPATIBLE" val="0"/>
  <p:tag name="KSO_WM_BEAUTIFY_FLAG" val="#wm#"/>
  <p:tag name="KSO_WM_DIAGRAM_GROUP_CODE" val="o1-1"/>
  <p:tag name="KSO_WM_UNIT_PRESET_TEXT" val="添加标题"/>
  <p:tag name="KSO_WM_UNIT_ISCONTENTSTITLE" val="0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</p:tagLst>
</file>

<file path=ppt/tags/tag451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i"/>
  <p:tag name="KSO_WM_UNIT_INDEX" val="1_19"/>
  <p:tag name="KSO_WM_UNIT_ID" val="diagram20186003_1*o_i*1_19"/>
  <p:tag name="KSO_WM_UNIT_LAYERLEVEL" val="1_1"/>
  <p:tag name="KSO_WM_BEAUTIFY_FLAG" val="#wm#"/>
  <p:tag name="KSO_WM_DIAGRAM_GROUP_CODE" val="o1-1"/>
  <p:tag name="KSO_WM_UNIT_HIGHLIGHT" val="0"/>
  <p:tag name="KSO_WM_UNIT_COMPATIBLE" val="0"/>
  <p:tag name="KSO_WM_UNIT_DIAGRAM_ISNUMVISUAL" val="0"/>
  <p:tag name="KSO_WM_UNIT_DIAGRAM_ISREFERUNIT" val="0"/>
  <p:tag name="KSO_WM_UNIT_LINE_FORE_SCHEMECOLOR_INDEX" val="14"/>
  <p:tag name="KSO_WM_UNIT_LINE_FILL_TYPE" val="2"/>
</p:tagLst>
</file>

<file path=ppt/tags/tag452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h_h_f"/>
  <p:tag name="KSO_WM_UNIT_INDEX" val="1_2_1_1"/>
  <p:tag name="KSO_WM_UNIT_ID" val="diagram20186003_1*o_h_h_f*1_2_1_1"/>
  <p:tag name="KSO_WM_UNIT_LAYERLEVEL" val="1_1_1_1"/>
  <p:tag name="KSO_WM_UNIT_VALUE" val="26"/>
  <p:tag name="KSO_WM_UNIT_HIGHLIGHT" val="0"/>
  <p:tag name="KSO_WM_UNIT_COMPATIBLE" val="0"/>
  <p:tag name="KSO_WM_BEAUTIFY_FLAG" val="#wm#"/>
  <p:tag name="KSO_WM_DIAGRAM_GROUP_CODE" val="o1-1"/>
  <p:tag name="KSO_WM_UNIT_PRESET_TEXT" val="单击此处添加文本具体内容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</p:tagLst>
</file>

<file path=ppt/tags/tag453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h_h_a"/>
  <p:tag name="KSO_WM_UNIT_INDEX" val="1_2_1_1"/>
  <p:tag name="KSO_WM_UNIT_ID" val="diagram20186003_1*o_h_h_a*1_2_1_1"/>
  <p:tag name="KSO_WM_UNIT_LAYERLEVEL" val="1_1_1_1"/>
  <p:tag name="KSO_WM_UNIT_VALUE" val="10"/>
  <p:tag name="KSO_WM_UNIT_HIGHLIGHT" val="0"/>
  <p:tag name="KSO_WM_UNIT_COMPATIBLE" val="0"/>
  <p:tag name="KSO_WM_BEAUTIFY_FLAG" val="#wm#"/>
  <p:tag name="KSO_WM_DIAGRAM_GROUP_CODE" val="o1-1"/>
  <p:tag name="KSO_WM_UNIT_PRESET_TEXT" val="添加标题"/>
  <p:tag name="KSO_WM_UNIT_ISCONTENTSTITLE" val="0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186003_1*o_h_a*1_3_1"/>
  <p:tag name="KSO_WM_TEMPLATE_CATEGORY" val="diagram"/>
  <p:tag name="KSO_WM_TEMPLATE_INDEX" val="20186003"/>
  <p:tag name="KSO_WM_UNIT_LAYERLEVEL" val="1_1_1"/>
  <p:tag name="KSO_WM_TAG_VERSION" val="1.0"/>
  <p:tag name="KSO_WM_BEAUTIFY_FLAG" val="#wm#"/>
  <p:tag name="KSO_WM_UNIT_ISCONTENTSTITLE" val="0"/>
  <p:tag name="KSO_WM_UNIT_PRESET_TEXT" val="添加标题"/>
  <p:tag name="KSO_WM_UNIT_NOCLEAR" val="0"/>
  <p:tag name="KSO_WM_UNIT_VALUE" val="5"/>
  <p:tag name="KSO_WM_UNIT_TYPE" val="o_h_a"/>
  <p:tag name="KSO_WM_UNIT_INDEX" val="1_3_1"/>
  <p:tag name="KSO_WM_UNIT_TEXT_FILL_FORE_SCHEMECOLOR_INDEX" val="14"/>
  <p:tag name="KSO_WM_UNIT_TEXT_FILL_TYPE" val="1"/>
</p:tagLst>
</file>

<file path=ppt/tags/tag455.xml><?xml version="1.0" encoding="utf-8"?>
<p:tagLst xmlns:p="http://schemas.openxmlformats.org/presentationml/2006/main">
  <p:tag name="KSO_WM_TEMPLATE_CATEGORY" val="diagram"/>
  <p:tag name="KSO_WM_TEMPLATE_INDEX" val="20186003"/>
  <p:tag name="KSO_WM_TAG_VERSION" val="1.0"/>
  <p:tag name="KSO_WM_UNIT_TYPE" val="o_i"/>
  <p:tag name="KSO_WM_UNIT_INDEX" val="1_22"/>
  <p:tag name="KSO_WM_UNIT_ID" val="diagram20186003_1*o_i*1_22"/>
  <p:tag name="KSO_WM_UNIT_LAYERLEVEL" val="1_1"/>
  <p:tag name="KSO_WM_BEAUTIFY_FLAG" val="#wm#"/>
  <p:tag name="KSO_WM_DIAGRAM_GROUP_CODE" val="o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i"/>
  <p:tag name="KSO_WM_UNIT_INDEX" val="1_1"/>
  <p:tag name="KSO_WM_UNIT_ID" val="diagram20187638_4*n_i*1_1"/>
  <p:tag name="KSO_WM_TEMPLATE_CATEGORY" val="diagram"/>
  <p:tag name="KSO_WM_TEMPLATE_INDEX" val="20187638"/>
  <p:tag name="KSO_WM_UNIT_LAYERLEVEL" val="1_1"/>
  <p:tag name="KSO_WM_TAG_VERSION" val="1.0"/>
  <p:tag name="KSO_WM_BEAUTIFY_FLAG" val="#wm#"/>
  <p:tag name="KSO_WM_UNIT_DIAGRAM_ISNUMVISUAL" val="0"/>
  <p:tag name="KSO_WM_UNIT_DIAGRAM_ISREFERUNIT" val="0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h_i"/>
  <p:tag name="KSO_WM_UNIT_INDEX" val="1_2_3_1"/>
  <p:tag name="KSO_WM_UNIT_ID" val="diagram20187638_4*n_h_h_i*1_2_3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i"/>
  <p:tag name="KSO_WM_UNIT_INDEX" val="1_1_1"/>
  <p:tag name="KSO_WM_UNIT_ID" val="diagram20187638_4*n_h_i*1_1_1"/>
  <p:tag name="KSO_WM_TEMPLATE_CATEGORY" val="diagram"/>
  <p:tag name="KSO_WM_TEMPLATE_INDEX" val="20187638"/>
  <p:tag name="KSO_WM_UNIT_LAYERLEVEL" val="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1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i"/>
  <p:tag name="KSO_WM_UNIT_INDEX" val="1_1_2"/>
  <p:tag name="KSO_WM_UNIT_ID" val="diagram20187638_4*n_h_i*1_1_2"/>
  <p:tag name="KSO_WM_TEMPLATE_CATEGORY" val="diagram"/>
  <p:tag name="KSO_WM_TEMPLATE_INDEX" val="20187638"/>
  <p:tag name="KSO_WM_UNIT_LAYERLEVEL" val="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1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i"/>
  <p:tag name="KSO_WM_UNIT_INDEX" val="1_1_3"/>
  <p:tag name="KSO_WM_UNIT_ID" val="diagram20187638_4*n_h_i*1_1_3"/>
  <p:tag name="KSO_WM_TEMPLATE_CATEGORY" val="diagram"/>
  <p:tag name="KSO_WM_TEMPLATE_INDEX" val="20187638"/>
  <p:tag name="KSO_WM_UNIT_LAYERLEVEL" val="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1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i"/>
  <p:tag name="KSO_WM_UNIT_INDEX" val="1_1_4"/>
  <p:tag name="KSO_WM_UNIT_ID" val="diagram20187638_4*n_h_i*1_1_4"/>
  <p:tag name="KSO_WM_TEMPLATE_CATEGORY" val="diagram"/>
  <p:tag name="KSO_WM_TEMPLATE_INDEX" val="20187638"/>
  <p:tag name="KSO_WM_UNIT_LAYERLEVEL" val="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1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h_i"/>
  <p:tag name="KSO_WM_UNIT_INDEX" val="1_2_1_1"/>
  <p:tag name="KSO_WM_UNIT_ID" val="diagram20187638_4*n_h_h_i*1_2_1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h_i"/>
  <p:tag name="KSO_WM_UNIT_INDEX" val="1_2_4_1"/>
  <p:tag name="KSO_WM_UNIT_ID" val="diagram20187638_4*n_h_h_i*1_2_4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9"/>
  <p:tag name="KSO_WM_UNIT_FILL_TYPE" val="1"/>
  <p:tag name="KSO_WM_UNIT_TEXT_FILL_FORE_SCHEMECOLOR_INDEX" val="2"/>
  <p:tag name="KSO_WM_UNIT_TEXT_FILL_TYPE" val="1"/>
</p:tagLst>
</file>

<file path=ppt/tags/tag464.xml><?xml version="1.0" encoding="utf-8"?>
<p:tagLst xmlns:p="http://schemas.openxmlformats.org/presentationml/2006/main">
  <p:tag name="KSO_WM_UNIT_VALUE" val="30"/>
  <p:tag name="KSO_WM_UNIT_HIGHLIGHT" val="0"/>
  <p:tag name="KSO_WM_UNIT_COMPATIBLE" val="0"/>
  <p:tag name="KSO_WM_DIAGRAM_GROUP_CODE" val="n1-1"/>
  <p:tag name="KSO_WM_UNIT_TYPE" val="n_h_f"/>
  <p:tag name="KSO_WM_UNIT_INDEX" val="1_1_1"/>
  <p:tag name="KSO_WM_UNIT_ID" val="diagram20187638_4*n_h_f*1_1_1"/>
  <p:tag name="KSO_WM_TEMPLATE_CATEGORY" val="diagram"/>
  <p:tag name="KSO_WM_TEMPLATE_INDEX" val="20187638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</p:tagLst>
</file>

<file path=ppt/tags/tag465.xml><?xml version="1.0" encoding="utf-8"?>
<p:tagLst xmlns:p="http://schemas.openxmlformats.org/presentationml/2006/main">
  <p:tag name="KSO_WM_UNIT_ISCONTENTSTITLE" val="0"/>
  <p:tag name="KSO_WM_UNIT_VALUE" val="6"/>
  <p:tag name="KSO_WM_UNIT_HIGHLIGHT" val="0"/>
  <p:tag name="KSO_WM_UNIT_COMPATIBLE" val="0"/>
  <p:tag name="KSO_WM_DIAGRAM_GROUP_CODE" val="n1-1"/>
  <p:tag name="KSO_WM_UNIT_TYPE" val="n_h_a"/>
  <p:tag name="KSO_WM_UNIT_INDEX" val="1_1_1"/>
  <p:tag name="KSO_WM_UNIT_ID" val="diagram20187638_4*n_h_a*1_1_1"/>
  <p:tag name="KSO_WM_TEMPLATE_CATEGORY" val="diagram"/>
  <p:tag name="KSO_WM_TEMPLATE_INDEX" val="20187638"/>
  <p:tag name="KSO_WM_UNIT_LAYERLEVEL" val="1_1_1"/>
  <p:tag name="KSO_WM_TAG_VERSION" val="1.0"/>
  <p:tag name="KSO_WM_BEAUTIFY_FLAG" val="#wm#"/>
  <p:tag name="KSO_WM_UNIT_PRESET_TEXT" val="添加标题"/>
  <p:tag name="KSO_WM_UNIT_NOCLEAR" val="0"/>
  <p:tag name="KSO_WM_UNIT_DIAGRAM_ISNUMVISUAL" val="0"/>
  <p:tag name="KSO_WM_UNIT_DIAGRAM_ISREFERUNIT" val="0"/>
  <p:tag name="KSO_WM_UNIT_TEXT_FILL_FORE_SCHEMECOLOR_INDEX" val="8"/>
  <p:tag name="KSO_WM_UNIT_TEXT_FILL_TYPE" val="1"/>
</p:tagLst>
</file>

<file path=ppt/tags/tag466.xml><?xml version="1.0" encoding="utf-8"?>
<p:tagLst xmlns:p="http://schemas.openxmlformats.org/presentationml/2006/main">
  <p:tag name="KSO_WM_UNIT_VALUE" val="32"/>
  <p:tag name="KSO_WM_UNIT_HIGHLIGHT" val="0"/>
  <p:tag name="KSO_WM_UNIT_COMPATIBLE" val="0"/>
  <p:tag name="KSO_WM_DIAGRAM_GROUP_CODE" val="n1-1"/>
  <p:tag name="KSO_WM_UNIT_TYPE" val="n_h_h_f"/>
  <p:tag name="KSO_WM_UNIT_INDEX" val="1_2_2_1"/>
  <p:tag name="KSO_WM_UNIT_ID" val="diagram20187638_4*n_h_h_f*1_2_2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PRESET_TEXT" val="单击此处添加文本具体内容，简明扼要的阐述您的观点。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</p:tagLst>
</file>

<file path=ppt/tags/tag467.xml><?xml version="1.0" encoding="utf-8"?>
<p:tagLst xmlns:p="http://schemas.openxmlformats.org/presentationml/2006/main">
  <p:tag name="KSO_WM_UNIT_ISCONTENTSTITLE" val="0"/>
  <p:tag name="KSO_WM_UNIT_VALUE" val="6"/>
  <p:tag name="KSO_WM_UNIT_HIGHLIGHT" val="0"/>
  <p:tag name="KSO_WM_UNIT_COMPATIBLE" val="0"/>
  <p:tag name="KSO_WM_DIAGRAM_GROUP_CODE" val="n1-1"/>
  <p:tag name="KSO_WM_UNIT_TYPE" val="n_h_h_a"/>
  <p:tag name="KSO_WM_UNIT_INDEX" val="1_2_2_1"/>
  <p:tag name="KSO_WM_UNIT_ID" val="diagram20187638_4*n_h_h_a*1_2_2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PRESET_TEXT" val="添加标题"/>
  <p:tag name="KSO_WM_UNIT_NOCLEAR" val="0"/>
  <p:tag name="KSO_WM_UNIT_DIAGRAM_ISNUMVISUAL" val="0"/>
  <p:tag name="KSO_WM_UNIT_DIAGRAM_ISREFERUNIT" val="0"/>
  <p:tag name="KSO_WM_UNIT_TEXT_FILL_FORE_SCHEMECOLOR_INDEX" val="6"/>
  <p:tag name="KSO_WM_UNIT_TEXT_FILL_TYPE" val="1"/>
</p:tagLst>
</file>

<file path=ppt/tags/tag468.xml><?xml version="1.0" encoding="utf-8"?>
<p:tagLst xmlns:p="http://schemas.openxmlformats.org/presentationml/2006/main">
  <p:tag name="KSO_WM_UNIT_VALUE" val="32"/>
  <p:tag name="KSO_WM_UNIT_HIGHLIGHT" val="0"/>
  <p:tag name="KSO_WM_UNIT_COMPATIBLE" val="0"/>
  <p:tag name="KSO_WM_DIAGRAM_GROUP_CODE" val="n1-1"/>
  <p:tag name="KSO_WM_UNIT_TYPE" val="n_h_h_f"/>
  <p:tag name="KSO_WM_UNIT_INDEX" val="1_2_4_1"/>
  <p:tag name="KSO_WM_UNIT_ID" val="diagram20187638_4*n_h_h_f*1_2_4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PRESET_TEXT" val="单击此处添加文本具体内容，简明扼要的阐述您的观点。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</p:tagLst>
</file>

<file path=ppt/tags/tag469.xml><?xml version="1.0" encoding="utf-8"?>
<p:tagLst xmlns:p="http://schemas.openxmlformats.org/presentationml/2006/main">
  <p:tag name="KSO_WM_UNIT_ISCONTENTSTITLE" val="0"/>
  <p:tag name="KSO_WM_UNIT_VALUE" val="6"/>
  <p:tag name="KSO_WM_UNIT_HIGHLIGHT" val="0"/>
  <p:tag name="KSO_WM_UNIT_COMPATIBLE" val="0"/>
  <p:tag name="KSO_WM_DIAGRAM_GROUP_CODE" val="n1-1"/>
  <p:tag name="KSO_WM_UNIT_TYPE" val="n_h_h_a"/>
  <p:tag name="KSO_WM_UNIT_INDEX" val="1_2_4_1"/>
  <p:tag name="KSO_WM_UNIT_ID" val="diagram20187638_4*n_h_h_a*1_2_4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PRESET_TEXT" val="添加标题"/>
  <p:tag name="KSO_WM_UNIT_NOCLEAR" val="0"/>
  <p:tag name="KSO_WM_UNIT_DIAGRAM_ISNUMVISUAL" val="0"/>
  <p:tag name="KSO_WM_UNIT_DIAGRAM_ISREFERUNIT" val="0"/>
  <p:tag name="KSO_WM_UNIT_TEXT_FILL_FORE_SCHEMECOLOR_INDEX" val="9"/>
  <p:tag name="KSO_WM_UNIT_TEXT_FILL_TYPE" val="1"/>
</p:tagLst>
</file>

<file path=ppt/tags/tag470.xml><?xml version="1.0" encoding="utf-8"?>
<p:tagLst xmlns:p="http://schemas.openxmlformats.org/presentationml/2006/main">
  <p:tag name="KSO_WM_UNIT_VALUE" val="32"/>
  <p:tag name="KSO_WM_UNIT_HIGHLIGHT" val="0"/>
  <p:tag name="KSO_WM_UNIT_COMPATIBLE" val="0"/>
  <p:tag name="KSO_WM_DIAGRAM_GROUP_CODE" val="n1-1"/>
  <p:tag name="KSO_WM_UNIT_TYPE" val="n_h_h_f"/>
  <p:tag name="KSO_WM_UNIT_INDEX" val="1_2_1_1"/>
  <p:tag name="KSO_WM_UNIT_ID" val="diagram20187638_4*n_h_h_f*1_2_1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PRESET_TEXT" val="单击此处添加文本具体内容，简明扼要的阐述您的观点。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</p:tagLst>
</file>

<file path=ppt/tags/tag471.xml><?xml version="1.0" encoding="utf-8"?>
<p:tagLst xmlns:p="http://schemas.openxmlformats.org/presentationml/2006/main">
  <p:tag name="KSO_WM_UNIT_ISCONTENTSTITLE" val="0"/>
  <p:tag name="KSO_WM_UNIT_VALUE" val="6"/>
  <p:tag name="KSO_WM_UNIT_HIGHLIGHT" val="0"/>
  <p:tag name="KSO_WM_UNIT_COMPATIBLE" val="0"/>
  <p:tag name="KSO_WM_DIAGRAM_GROUP_CODE" val="n1-1"/>
  <p:tag name="KSO_WM_UNIT_TYPE" val="n_h_h_a"/>
  <p:tag name="KSO_WM_UNIT_INDEX" val="1_2_1_1"/>
  <p:tag name="KSO_WM_UNIT_ID" val="diagram20187638_4*n_h_h_a*1_2_1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PRESET_TEXT" val="添加标题"/>
  <p:tag name="KSO_WM_UNIT_NOCLEAR" val="0"/>
  <p:tag name="KSO_WM_UNIT_DIAGRAM_ISNUMVISUAL" val="0"/>
  <p:tag name="KSO_WM_UNIT_DIAGRAM_ISREFERUNIT" val="0"/>
  <p:tag name="KSO_WM_UNIT_TEXT_FILL_FORE_SCHEMECOLOR_INDEX" val="5"/>
  <p:tag name="KSO_WM_UNIT_TEXT_FILL_TYPE" val="1"/>
</p:tagLst>
</file>

<file path=ppt/tags/tag472.xml><?xml version="1.0" encoding="utf-8"?>
<p:tagLst xmlns:p="http://schemas.openxmlformats.org/presentationml/2006/main">
  <p:tag name="KSO_WM_UNIT_VALUE" val="32"/>
  <p:tag name="KSO_WM_UNIT_HIGHLIGHT" val="0"/>
  <p:tag name="KSO_WM_UNIT_COMPATIBLE" val="0"/>
  <p:tag name="KSO_WM_DIAGRAM_GROUP_CODE" val="n1-1"/>
  <p:tag name="KSO_WM_UNIT_TYPE" val="n_h_h_f"/>
  <p:tag name="KSO_WM_UNIT_INDEX" val="1_2_5_1"/>
  <p:tag name="KSO_WM_UNIT_ID" val="diagram20187638_4*n_h_h_f*1_2_5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PRESET_TEXT" val="单击此处添加文本具体内容，简明扼要的阐述您的观点。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</p:tagLst>
</file>

<file path=ppt/tags/tag473.xml><?xml version="1.0" encoding="utf-8"?>
<p:tagLst xmlns:p="http://schemas.openxmlformats.org/presentationml/2006/main">
  <p:tag name="KSO_WM_UNIT_ISCONTENTSTITLE" val="0"/>
  <p:tag name="KSO_WM_UNIT_VALUE" val="6"/>
  <p:tag name="KSO_WM_UNIT_HIGHLIGHT" val="0"/>
  <p:tag name="KSO_WM_UNIT_COMPATIBLE" val="0"/>
  <p:tag name="KSO_WM_DIAGRAM_GROUP_CODE" val="n1-1"/>
  <p:tag name="KSO_WM_UNIT_TYPE" val="n_h_h_a"/>
  <p:tag name="KSO_WM_UNIT_INDEX" val="1_2_5_1"/>
  <p:tag name="KSO_WM_UNIT_ID" val="diagram20187638_4*n_h_h_a*1_2_5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PRESET_TEXT" val="添加标题"/>
  <p:tag name="KSO_WM_UNIT_NOCLEAR" val="0"/>
  <p:tag name="KSO_WM_UNIT_DIAGRAM_ISNUMVISUAL" val="0"/>
  <p:tag name="KSO_WM_UNIT_DIAGRAM_ISREFERUNIT" val="0"/>
  <p:tag name="KSO_WM_UNIT_TEXT_FILL_FORE_SCHEMECOLOR_INDEX" val="10"/>
  <p:tag name="KSO_WM_UNIT_TEXT_FILL_TYPE" val="1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h_i"/>
  <p:tag name="KSO_WM_UNIT_INDEX" val="1_2_3_2"/>
  <p:tag name="KSO_WM_UNIT_ID" val="diagram20187638_4*n_h_h_i*1_2_3_2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h_i"/>
  <p:tag name="KSO_WM_UNIT_INDEX" val="1_2_1_2"/>
  <p:tag name="KSO_WM_UNIT_ID" val="diagram20187638_4*n_h_h_i*1_2_1_2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h_i"/>
  <p:tag name="KSO_WM_UNIT_INDEX" val="1_2_2_1"/>
  <p:tag name="KSO_WM_UNIT_ID" val="diagram20187638_4*n_h_h_i*1_2_2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h_i"/>
  <p:tag name="KSO_WM_UNIT_INDEX" val="1_2_2_2"/>
  <p:tag name="KSO_WM_UNIT_ID" val="diagram20187638_4*n_h_h_i*1_2_2_2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h_i"/>
  <p:tag name="KSO_WM_UNIT_INDEX" val="1_2_5_1"/>
  <p:tag name="KSO_WM_UNIT_ID" val="diagram20187638_4*n_h_h_i*1_2_5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10"/>
  <p:tag name="KSO_WM_UNIT_FILL_TYPE" val="1"/>
  <p:tag name="KSO_WM_UNIT_TEXT_FILL_FORE_SCHEMECOLOR_INDEX" val="2"/>
  <p:tag name="KSO_WM_UNIT_TEXT_FILL_TYPE" val="1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h_i"/>
  <p:tag name="KSO_WM_UNIT_INDEX" val="1_2_5_2"/>
  <p:tag name="KSO_WM_UNIT_ID" val="diagram20187638_4*n_h_h_i*1_2_5_2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h_i"/>
  <p:tag name="KSO_WM_UNIT_INDEX" val="1_2_4_2"/>
  <p:tag name="KSO_WM_UNIT_ID" val="diagram20187638_4*n_h_h_i*1_2_4_2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481.xml><?xml version="1.0" encoding="utf-8"?>
<p:tagLst xmlns:p="http://schemas.openxmlformats.org/presentationml/2006/main">
  <p:tag name="KSO_WM_UNIT_VALUE" val="32"/>
  <p:tag name="KSO_WM_UNIT_HIGHLIGHT" val="0"/>
  <p:tag name="KSO_WM_UNIT_COMPATIBLE" val="0"/>
  <p:tag name="KSO_WM_DIAGRAM_GROUP_CODE" val="n1-1"/>
  <p:tag name="KSO_WM_UNIT_TYPE" val="n_h_h_f"/>
  <p:tag name="KSO_WM_UNIT_INDEX" val="1_2_3_1"/>
  <p:tag name="KSO_WM_UNIT_ID" val="diagram20187638_4*n_h_h_f*1_2_3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PRESET_TEXT" val="单击此处添加文本具体内容，简明扼要的阐述您的观点。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</p:tagLst>
</file>

<file path=ppt/tags/tag482.xml><?xml version="1.0" encoding="utf-8"?>
<p:tagLst xmlns:p="http://schemas.openxmlformats.org/presentationml/2006/main">
  <p:tag name="KSO_WM_UNIT_ISCONTENTSTITLE" val="0"/>
  <p:tag name="KSO_WM_UNIT_VALUE" val="6"/>
  <p:tag name="KSO_WM_UNIT_HIGHLIGHT" val="0"/>
  <p:tag name="KSO_WM_UNIT_COMPATIBLE" val="0"/>
  <p:tag name="KSO_WM_DIAGRAM_GROUP_CODE" val="n1-1"/>
  <p:tag name="KSO_WM_UNIT_TYPE" val="n_h_h_a"/>
  <p:tag name="KSO_WM_UNIT_INDEX" val="1_2_3_1"/>
  <p:tag name="KSO_WM_UNIT_ID" val="diagram20187638_4*n_h_h_a*1_2_3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PRESET_TEXT" val="添加标题"/>
  <p:tag name="KSO_WM_UNIT_NOCLEAR" val="0"/>
  <p:tag name="KSO_WM_UNIT_DIAGRAM_ISNUMVISUAL" val="0"/>
  <p:tag name="KSO_WM_UNIT_DIAGRAM_ISREFERUNIT" val="0"/>
  <p:tag name="KSO_WM_UNIT_TEXT_FILL_FORE_SCHEMECOLOR_INDEX" val="8"/>
  <p:tag name="KSO_WM_UNIT_TEXT_FILL_TYPE" val="1"/>
</p:tagLst>
</file>

<file path=ppt/tags/tag483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i*1_1_1"/>
  <p:tag name="KSO_WM_UNIT_LAYERLEVEL" val="1_1_1"/>
  <p:tag name="KSO_WM_BEAUTIFY_FLAG" val="#wm#"/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i"/>
  <p:tag name="KSO_WM_UNIT_INDEX" val="1_1_1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484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i*1_2_1"/>
  <p:tag name="KSO_WM_UNIT_LAYERLEVEL" val="1_1_1"/>
  <p:tag name="KSO_WM_BEAUTIFY_FLAG" val="#wm#"/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i"/>
  <p:tag name="KSO_WM_UNIT_INDEX" val="1_2_1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485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i*1_3_1"/>
  <p:tag name="KSO_WM_UNIT_LAYERLEVEL" val="1_1_1"/>
  <p:tag name="KSO_WM_BEAUTIFY_FLAG" val="#wm#"/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i"/>
  <p:tag name="KSO_WM_UNIT_INDEX" val="1_3_1"/>
  <p:tag name="KSO_WM_UNIT_FILL_FORE_SCHEMECOLOR_INDEX" val="7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486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i*1_1"/>
  <p:tag name="KSO_WM_UNIT_LAYERLEVEL" val="1_1"/>
  <p:tag name="KSO_WM_BEAUTIFY_FLAG" val="#wm#"/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i"/>
  <p:tag name="KSO_WM_UNIT_INDEX" val="1_1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487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i*1_2"/>
  <p:tag name="KSO_WM_UNIT_LAYERLEVEL" val="1_1"/>
  <p:tag name="KSO_WM_BEAUTIFY_FLAG" val="#wm#"/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i"/>
  <p:tag name="KSO_WM_UNIT_INDEX" val="1_2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488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i*1_5"/>
  <p:tag name="KSO_WM_UNIT_LAYERLEVEL" val="1_1"/>
  <p:tag name="KSO_WM_BEAUTIFY_FLAG" val="#wm#"/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i"/>
  <p:tag name="KSO_WM_UNIT_INDEX" val="1_5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489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i*1_6_1"/>
  <p:tag name="KSO_WM_UNIT_LAYERLEVEL" val="1_1_1"/>
  <p:tag name="KSO_WM_BEAUTIFY_FLAG" val="#wm#"/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i"/>
  <p:tag name="KSO_WM_UNIT_INDEX" val="1_6_1"/>
  <p:tag name="KSO_WM_UNIT_FILL_FORE_SCHEMECOLOR_INDEX" val="10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490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a*1_1_1"/>
  <p:tag name="KSO_WM_UNIT_LAYERLEVEL" val="1_1_1"/>
  <p:tag name="KSO_WM_UNIT_VALUE" val="6"/>
  <p:tag name="KSO_WM_UNIT_HIGHLIGHT" val="0"/>
  <p:tag name="KSO_WM_UNIT_COMPATIBLE" val="0"/>
  <p:tag name="KSO_WM_BEAUTIFY_FLAG" val="#wm#"/>
  <p:tag name="KSO_WM_TAG_VERSION" val="1.0"/>
  <p:tag name="KSO_WM_UNIT_ISCONTENTSTITLE" val="0"/>
  <p:tag name="KSO_WM_UNIT_DIAGRAM_ISNUMVISUAL" val="0"/>
  <p:tag name="KSO_WM_UNIT_DIAGRAM_ISREFERUNIT" val="0"/>
  <p:tag name="KSO_WM_UNIT_PRESET_TEXT" val="添加标题"/>
  <p:tag name="KSO_WM_DIAGRAM_GROUP_CODE" val="o1-1"/>
  <p:tag name="KSO_WM_UNIT_TYPE" val="o_h_a"/>
  <p:tag name="KSO_WM_UNIT_INDEX" val="1_1_1"/>
  <p:tag name="KSO_WM_UNIT_NOCLEAR" val="0"/>
  <p:tag name="KSO_WM_UNIT_TEXT_FILL_FORE_SCHEMECOLOR_INDEX" val="14"/>
  <p:tag name="KSO_WM_UNIT_TEXT_FILL_TYPE" val="1"/>
</p:tagLst>
</file>

<file path=ppt/tags/tag491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a*1_2_1"/>
  <p:tag name="KSO_WM_UNIT_LAYERLEVEL" val="1_1_1"/>
  <p:tag name="KSO_WM_UNIT_VALUE" val="6"/>
  <p:tag name="KSO_WM_UNIT_HIGHLIGHT" val="0"/>
  <p:tag name="KSO_WM_UNIT_COMPATIBLE" val="0"/>
  <p:tag name="KSO_WM_BEAUTIFY_FLAG" val="#wm#"/>
  <p:tag name="KSO_WM_TAG_VERSION" val="1.0"/>
  <p:tag name="KSO_WM_UNIT_ISCONTENTSTITLE" val="0"/>
  <p:tag name="KSO_WM_UNIT_DIAGRAM_ISNUMVISUAL" val="0"/>
  <p:tag name="KSO_WM_UNIT_DIAGRAM_ISREFERUNIT" val="0"/>
  <p:tag name="KSO_WM_UNIT_PRESET_TEXT" val="添加标题"/>
  <p:tag name="KSO_WM_DIAGRAM_GROUP_CODE" val="o1-1"/>
  <p:tag name="KSO_WM_UNIT_TYPE" val="o_h_a"/>
  <p:tag name="KSO_WM_UNIT_INDEX" val="1_2_1"/>
  <p:tag name="KSO_WM_UNIT_NOCLEAR" val="0"/>
  <p:tag name="KSO_WM_UNIT_TEXT_FILL_FORE_SCHEMECOLOR_INDEX" val="14"/>
  <p:tag name="KSO_WM_UNIT_TEXT_FILL_TYPE" val="1"/>
</p:tagLst>
</file>

<file path=ppt/tags/tag492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a*1_3_1"/>
  <p:tag name="KSO_WM_UNIT_LAYERLEVEL" val="1_1_1"/>
  <p:tag name="KSO_WM_UNIT_VALUE" val="6"/>
  <p:tag name="KSO_WM_UNIT_HIGHLIGHT" val="0"/>
  <p:tag name="KSO_WM_UNIT_COMPATIBLE" val="0"/>
  <p:tag name="KSO_WM_BEAUTIFY_FLAG" val="#wm#"/>
  <p:tag name="KSO_WM_TAG_VERSION" val="1.0"/>
  <p:tag name="KSO_WM_UNIT_ISCONTENTSTITLE" val="0"/>
  <p:tag name="KSO_WM_UNIT_DIAGRAM_ISNUMVISUAL" val="0"/>
  <p:tag name="KSO_WM_UNIT_DIAGRAM_ISREFERUNIT" val="0"/>
  <p:tag name="KSO_WM_UNIT_PRESET_TEXT" val="添加标题"/>
  <p:tag name="KSO_WM_DIAGRAM_GROUP_CODE" val="o1-1"/>
  <p:tag name="KSO_WM_UNIT_TYPE" val="o_h_a"/>
  <p:tag name="KSO_WM_UNIT_INDEX" val="1_3_1"/>
  <p:tag name="KSO_WM_UNIT_NOCLEAR" val="0"/>
  <p:tag name="KSO_WM_UNIT_TEXT_FILL_FORE_SCHEMECOLOR_INDEX" val="14"/>
  <p:tag name="KSO_WM_UNIT_TEXT_FILL_TYPE" val="1"/>
</p:tagLst>
</file>

<file path=ppt/tags/tag493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a*1_6_1"/>
  <p:tag name="KSO_WM_UNIT_LAYERLEVEL" val="1_1_1"/>
  <p:tag name="KSO_WM_UNIT_VALUE" val="6"/>
  <p:tag name="KSO_WM_UNIT_HIGHLIGHT" val="0"/>
  <p:tag name="KSO_WM_UNIT_COMPATIBLE" val="0"/>
  <p:tag name="KSO_WM_BEAUTIFY_FLAG" val="#wm#"/>
  <p:tag name="KSO_WM_TAG_VERSION" val="1.0"/>
  <p:tag name="KSO_WM_UNIT_ISCONTENTSTITLE" val="0"/>
  <p:tag name="KSO_WM_UNIT_DIAGRAM_ISNUMVISUAL" val="0"/>
  <p:tag name="KSO_WM_UNIT_DIAGRAM_ISREFERUNIT" val="0"/>
  <p:tag name="KSO_WM_UNIT_PRESET_TEXT" val="添加标题"/>
  <p:tag name="KSO_WM_DIAGRAM_GROUP_CODE" val="o1-1"/>
  <p:tag name="KSO_WM_UNIT_TYPE" val="o_h_a"/>
  <p:tag name="KSO_WM_UNIT_INDEX" val="1_6_1"/>
  <p:tag name="KSO_WM_UNIT_NOCLEAR" val="0"/>
  <p:tag name="KSO_WM_UNIT_TEXT_FILL_FORE_SCHEMECOLOR_INDEX" val="14"/>
  <p:tag name="KSO_WM_UNIT_TEXT_FILL_TYPE" val="1"/>
</p:tagLst>
</file>

<file path=ppt/tags/tag494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i*1_4_1"/>
  <p:tag name="KSO_WM_UNIT_LAYERLEVEL" val="1_1_1"/>
  <p:tag name="KSO_WM_BEAUTIFY_FLAG" val="#wm#"/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i"/>
  <p:tag name="KSO_WM_UNIT_INDEX" val="1_4_1"/>
  <p:tag name="KSO_WM_UNIT_FILL_FORE_SCHEMECOLOR_INDEX" val="8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495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i*1_3"/>
  <p:tag name="KSO_WM_UNIT_LAYERLEVEL" val="1_1"/>
  <p:tag name="KSO_WM_BEAUTIFY_FLAG" val="#wm#"/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i"/>
  <p:tag name="KSO_WM_UNIT_INDEX" val="1_3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496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a*1_4_1"/>
  <p:tag name="KSO_WM_UNIT_LAYERLEVEL" val="1_1_1"/>
  <p:tag name="KSO_WM_UNIT_VALUE" val="6"/>
  <p:tag name="KSO_WM_UNIT_HIGHLIGHT" val="0"/>
  <p:tag name="KSO_WM_UNIT_COMPATIBLE" val="0"/>
  <p:tag name="KSO_WM_BEAUTIFY_FLAG" val="#wm#"/>
  <p:tag name="KSO_WM_TAG_VERSION" val="1.0"/>
  <p:tag name="KSO_WM_UNIT_ISCONTENTSTITLE" val="0"/>
  <p:tag name="KSO_WM_UNIT_DIAGRAM_ISNUMVISUAL" val="0"/>
  <p:tag name="KSO_WM_UNIT_DIAGRAM_ISREFERUNIT" val="0"/>
  <p:tag name="KSO_WM_UNIT_PRESET_TEXT" val="添加标题"/>
  <p:tag name="KSO_WM_DIAGRAM_GROUP_CODE" val="o1-1"/>
  <p:tag name="KSO_WM_UNIT_TYPE" val="o_h_a"/>
  <p:tag name="KSO_WM_UNIT_INDEX" val="1_4_1"/>
  <p:tag name="KSO_WM_UNIT_NOCLEAR" val="0"/>
  <p:tag name="KSO_WM_UNIT_TEXT_FILL_FORE_SCHEMECOLOR_INDEX" val="14"/>
  <p:tag name="KSO_WM_UNIT_TEXT_FILL_TYPE" val="1"/>
</p:tagLst>
</file>

<file path=ppt/tags/tag497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i*1_5_1"/>
  <p:tag name="KSO_WM_UNIT_LAYERLEVEL" val="1_1_1"/>
  <p:tag name="KSO_WM_BEAUTIFY_FLAG" val="#wm#"/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i"/>
  <p:tag name="KSO_WM_UNIT_INDEX" val="1_5_1"/>
  <p:tag name="KSO_WM_UNIT_FILL_FORE_SCHEMECOLOR_INDEX" val="9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498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i*1_4"/>
  <p:tag name="KSO_WM_UNIT_LAYERLEVEL" val="1_1"/>
  <p:tag name="KSO_WM_BEAUTIFY_FLAG" val="#wm#"/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i"/>
  <p:tag name="KSO_WM_UNIT_INDEX" val="1_4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499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a*1_5_1"/>
  <p:tag name="KSO_WM_UNIT_LAYERLEVEL" val="1_1_1"/>
  <p:tag name="KSO_WM_UNIT_VALUE" val="6"/>
  <p:tag name="KSO_WM_UNIT_HIGHLIGHT" val="0"/>
  <p:tag name="KSO_WM_UNIT_COMPATIBLE" val="0"/>
  <p:tag name="KSO_WM_BEAUTIFY_FLAG" val="#wm#"/>
  <p:tag name="KSO_WM_TAG_VERSION" val="1.0"/>
  <p:tag name="KSO_WM_UNIT_ISCONTENTSTITLE" val="0"/>
  <p:tag name="KSO_WM_UNIT_DIAGRAM_ISNUMVISUAL" val="0"/>
  <p:tag name="KSO_WM_UNIT_DIAGRAM_ISREFERUNIT" val="0"/>
  <p:tag name="KSO_WM_UNIT_PRESET_TEXT" val="添加标题"/>
  <p:tag name="KSO_WM_DIAGRAM_GROUP_CODE" val="o1-1"/>
  <p:tag name="KSO_WM_UNIT_TYPE" val="o_h_a"/>
  <p:tag name="KSO_WM_UNIT_INDEX" val="1_5_1"/>
  <p:tag name="KSO_WM_UNIT_NOCLEAR" val="0"/>
  <p:tag name="KSO_WM_UNIT_TEXT_FILL_FORE_SCHEMECOLOR_INDEX" val="14"/>
  <p:tag name="KSO_WM_UNIT_TEXT_FILL_TYPE" val="1"/>
</p:tagLst>
</file>

<file path=ppt/tags/tag500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h_i*1_1_1_2"/>
  <p:tag name="KSO_WM_UNIT_LAYERLEVEL" val="1_1_1_1"/>
  <p:tag name="KSO_WM_BEAUTIFY_FLAG" val="#wm#"/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h_i"/>
  <p:tag name="KSO_WM_UNIT_INDEX" val="1_1_1_2"/>
  <p:tag name="KSO_WM_UNIT_LINE_FORE_SCHEMECOLOR_INDEX" val="5"/>
  <p:tag name="KSO_WM_UNIT_LINE_FILL_TYPE" val="2"/>
  <p:tag name="KSO_WM_UNIT_TEXT_FILL_FORE_SCHEMECOLOR_INDEX" val="2"/>
  <p:tag name="KSO_WM_UNIT_TEXT_FILL_TYPE" val="1"/>
</p:tagLst>
</file>

<file path=ppt/tags/tag501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h_i*1_1_1_1"/>
  <p:tag name="KSO_WM_UNIT_LAYERLEVEL" val="1_1_1_1"/>
  <p:tag name="KSO_WM_BEAUTIFY_FLAG" val="#wm#"/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h_i"/>
  <p:tag name="KSO_WM_UNIT_INDEX" val="1_1_1_1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502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h_a*1_1_1_1"/>
  <p:tag name="KSO_WM_UNIT_LAYERLEVEL" val="1_1_1_1"/>
  <p:tag name="KSO_WM_UNIT_VALUE" val="6"/>
  <p:tag name="KSO_WM_UNIT_HIGHLIGHT" val="0"/>
  <p:tag name="KSO_WM_UNIT_COMPATIBLE" val="0"/>
  <p:tag name="KSO_WM_BEAUTIFY_FLAG" val="#wm#"/>
  <p:tag name="KSO_WM_TAG_VERSION" val="1.0"/>
  <p:tag name="KSO_WM_UNIT_ISCONTENTSTITLE" val="0"/>
  <p:tag name="KSO_WM_UNIT_DIAGRAM_ISNUMVISUAL" val="0"/>
  <p:tag name="KSO_WM_UNIT_DIAGRAM_ISREFERUNIT" val="0"/>
  <p:tag name="KSO_WM_UNIT_PRESET_TEXT" val="单击此处添加标题"/>
  <p:tag name="KSO_WM_DIAGRAM_GROUP_CODE" val="o1-1"/>
  <p:tag name="KSO_WM_UNIT_TYPE" val="o_h_h_a"/>
  <p:tag name="KSO_WM_UNIT_INDEX" val="1_1_1_1"/>
  <p:tag name="KSO_WM_UNIT_NOCLEAR" val="0"/>
  <p:tag name="KSO_WM_UNIT_TEXT_FILL_FORE_SCHEMECOLOR_INDEX" val="5"/>
  <p:tag name="KSO_WM_UNIT_TEXT_FILL_TYPE" val="1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88059_6*o_h_h_f*1_1_1_1"/>
  <p:tag name="KSO_WM_TEMPLATE_CATEGORY" val="diagram"/>
  <p:tag name="KSO_WM_TEMPLATE_INDEX" val="20188059"/>
  <p:tag name="KSO_WM_UNIT_LAYERLEVEL" val="1_1_1_1"/>
  <p:tag name="KSO_WM_TAG_VERSION" val="1.0"/>
  <p:tag name="KSO_WM_BEAUTIFY_FLAG" val="#wm#"/>
  <p:tag name="KSO_WM_UNIT_VALUE" val="30"/>
  <p:tag name="KSO_WM_UNIT_PRESET_TEXT" val="单击此处添加文本具体内容"/>
  <p:tag name="KSO_WM_DIAGRAM_GROUP_CODE" val="o1-1"/>
  <p:tag name="KSO_WM_UNIT_TYPE" val="o_h_h_f"/>
  <p:tag name="KSO_WM_UNIT_INDEX" val="1_1_1_1"/>
  <p:tag name="KSO_WM_UNIT_NOCLEAR" val="0"/>
  <p:tag name="KSO_WM_UNIT_TEXT_FILL_FORE_SCHEMECOLOR_INDEX" val="13"/>
  <p:tag name="KSO_WM_UNIT_TEXT_FILL_TYPE" val="1"/>
</p:tagLst>
</file>

<file path=ppt/tags/tag504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h_i*1_2_1_2"/>
  <p:tag name="KSO_WM_UNIT_LAYERLEVEL" val="1_1_1_1"/>
  <p:tag name="KSO_WM_BEAUTIFY_FLAG" val="#wm#"/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h_i"/>
  <p:tag name="KSO_WM_UNIT_INDEX" val="1_2_1_2"/>
  <p:tag name="KSO_WM_UNIT_LINE_FORE_SCHEMECOLOR_INDEX" val="6"/>
  <p:tag name="KSO_WM_UNIT_LINE_FILL_TYPE" val="2"/>
  <p:tag name="KSO_WM_UNIT_TEXT_FILL_FORE_SCHEMECOLOR_INDEX" val="2"/>
  <p:tag name="KSO_WM_UNIT_TEXT_FILL_TYPE" val="1"/>
</p:tagLst>
</file>

<file path=ppt/tags/tag505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h_i*1_2_1_1"/>
  <p:tag name="KSO_WM_UNIT_LAYERLEVEL" val="1_1_1_1"/>
  <p:tag name="KSO_WM_BEAUTIFY_FLAG" val="#wm#"/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h_i"/>
  <p:tag name="KSO_WM_UNIT_INDEX" val="1_2_1_1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506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h_a*1_2_1_1"/>
  <p:tag name="KSO_WM_UNIT_LAYERLEVEL" val="1_1_1_1"/>
  <p:tag name="KSO_WM_UNIT_VALUE" val="6"/>
  <p:tag name="KSO_WM_UNIT_HIGHLIGHT" val="0"/>
  <p:tag name="KSO_WM_UNIT_COMPATIBLE" val="0"/>
  <p:tag name="KSO_WM_BEAUTIFY_FLAG" val="#wm#"/>
  <p:tag name="KSO_WM_TAG_VERSION" val="1.0"/>
  <p:tag name="KSO_WM_UNIT_ISCONTENTSTITLE" val="0"/>
  <p:tag name="KSO_WM_UNIT_DIAGRAM_ISNUMVISUAL" val="0"/>
  <p:tag name="KSO_WM_UNIT_DIAGRAM_ISREFERUNIT" val="0"/>
  <p:tag name="KSO_WM_UNIT_PRESET_TEXT" val="单击此处添加标题"/>
  <p:tag name="KSO_WM_DIAGRAM_GROUP_CODE" val="o1-1"/>
  <p:tag name="KSO_WM_UNIT_TYPE" val="o_h_h_a"/>
  <p:tag name="KSO_WM_UNIT_INDEX" val="1_2_1_1"/>
  <p:tag name="KSO_WM_UNIT_NOCLEAR" val="0"/>
  <p:tag name="KSO_WM_UNIT_TEXT_FILL_FORE_SCHEMECOLOR_INDEX" val="6"/>
  <p:tag name="KSO_WM_UNIT_TEXT_FILL_TYPE" val="1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88059_6*o_h_h_f*1_2_1_1"/>
  <p:tag name="KSO_WM_TEMPLATE_CATEGORY" val="diagram"/>
  <p:tag name="KSO_WM_TEMPLATE_INDEX" val="20188059"/>
  <p:tag name="KSO_WM_UNIT_LAYERLEVEL" val="1_1_1_1"/>
  <p:tag name="KSO_WM_TAG_VERSION" val="1.0"/>
  <p:tag name="KSO_WM_BEAUTIFY_FLAG" val="#wm#"/>
  <p:tag name="KSO_WM_UNIT_VALUE" val="30"/>
  <p:tag name="KSO_WM_UNIT_PRESET_TEXT" val="单击此处添加文本具体内容"/>
  <p:tag name="KSO_WM_DIAGRAM_GROUP_CODE" val="o1-1"/>
  <p:tag name="KSO_WM_UNIT_TYPE" val="o_h_h_f"/>
  <p:tag name="KSO_WM_UNIT_INDEX" val="1_2_1_1"/>
  <p:tag name="KSO_WM_UNIT_NOCLEAR" val="0"/>
  <p:tag name="KSO_WM_UNIT_TEXT_FILL_FORE_SCHEMECOLOR_INDEX" val="13"/>
  <p:tag name="KSO_WM_UNIT_TEXT_FILL_TYPE" val="1"/>
</p:tagLst>
</file>

<file path=ppt/tags/tag508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h_i*1_3_1_2"/>
  <p:tag name="KSO_WM_UNIT_LAYERLEVEL" val="1_1_1_1"/>
  <p:tag name="KSO_WM_BEAUTIFY_FLAG" val="#wm#"/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h_i"/>
  <p:tag name="KSO_WM_UNIT_INDEX" val="1_3_1_2"/>
  <p:tag name="KSO_WM_UNIT_LINE_FORE_SCHEMECOLOR_INDEX" val="7"/>
  <p:tag name="KSO_WM_UNIT_LINE_FILL_TYPE" val="2"/>
  <p:tag name="KSO_WM_UNIT_TEXT_FILL_FORE_SCHEMECOLOR_INDEX" val="2"/>
  <p:tag name="KSO_WM_UNIT_TEXT_FILL_TYPE" val="1"/>
</p:tagLst>
</file>

<file path=ppt/tags/tag509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h_i*1_3_1_1"/>
  <p:tag name="KSO_WM_UNIT_LAYERLEVEL" val="1_1_1_1"/>
  <p:tag name="KSO_WM_BEAUTIFY_FLAG" val="#wm#"/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h_i"/>
  <p:tag name="KSO_WM_UNIT_INDEX" val="1_3_1_1"/>
  <p:tag name="KSO_WM_UNIT_FILL_FORE_SCHEMECOLOR_INDEX" val="7"/>
  <p:tag name="KSO_WM_UNIT_FILL_TYPE" val="1"/>
  <p:tag name="KSO_WM_UNIT_TEXT_FILL_FORE_SCHEMECOLOR_INDEX" val="13"/>
  <p:tag name="KSO_WM_UNIT_TEXT_FILL_TYPE" val="1"/>
</p:tagLst>
</file>

<file path=ppt/tags/tag510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h_a*1_3_1_1"/>
  <p:tag name="KSO_WM_UNIT_LAYERLEVEL" val="1_1_1_1"/>
  <p:tag name="KSO_WM_UNIT_VALUE" val="6"/>
  <p:tag name="KSO_WM_UNIT_HIGHLIGHT" val="0"/>
  <p:tag name="KSO_WM_UNIT_COMPATIBLE" val="0"/>
  <p:tag name="KSO_WM_BEAUTIFY_FLAG" val="#wm#"/>
  <p:tag name="KSO_WM_TAG_VERSION" val="1.0"/>
  <p:tag name="KSO_WM_UNIT_ISCONTENTSTITLE" val="0"/>
  <p:tag name="KSO_WM_UNIT_DIAGRAM_ISNUMVISUAL" val="0"/>
  <p:tag name="KSO_WM_UNIT_DIAGRAM_ISREFERUNIT" val="0"/>
  <p:tag name="KSO_WM_UNIT_PRESET_TEXT" val="单击此处添加标题"/>
  <p:tag name="KSO_WM_DIAGRAM_GROUP_CODE" val="o1-1"/>
  <p:tag name="KSO_WM_UNIT_TYPE" val="o_h_h_a"/>
  <p:tag name="KSO_WM_UNIT_INDEX" val="1_3_1_1"/>
  <p:tag name="KSO_WM_UNIT_NOCLEAR" val="0"/>
  <p:tag name="KSO_WM_UNIT_TEXT_FILL_FORE_SCHEMECOLOR_INDEX" val="7"/>
  <p:tag name="KSO_WM_UNIT_TEXT_FILL_TYPE" val="1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88059_6*o_h_h_f*1_3_1_1"/>
  <p:tag name="KSO_WM_TEMPLATE_CATEGORY" val="diagram"/>
  <p:tag name="KSO_WM_TEMPLATE_INDEX" val="20188059"/>
  <p:tag name="KSO_WM_UNIT_LAYERLEVEL" val="1_1_1_1"/>
  <p:tag name="KSO_WM_TAG_VERSION" val="1.0"/>
  <p:tag name="KSO_WM_BEAUTIFY_FLAG" val="#wm#"/>
  <p:tag name="KSO_WM_UNIT_VALUE" val="30"/>
  <p:tag name="KSO_WM_UNIT_PRESET_TEXT" val="单击此处添加文本具体内容"/>
  <p:tag name="KSO_WM_DIAGRAM_GROUP_CODE" val="o1-1"/>
  <p:tag name="KSO_WM_UNIT_TYPE" val="o_h_h_f"/>
  <p:tag name="KSO_WM_UNIT_INDEX" val="1_3_1_1"/>
  <p:tag name="KSO_WM_UNIT_NOCLEAR" val="0"/>
  <p:tag name="KSO_WM_UNIT_TEXT_FILL_FORE_SCHEMECOLOR_INDEX" val="13"/>
  <p:tag name="KSO_WM_UNIT_TEXT_FILL_TYPE" val="1"/>
</p:tagLst>
</file>

<file path=ppt/tags/tag512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h_i*1_4_1_2"/>
  <p:tag name="KSO_WM_UNIT_LAYERLEVEL" val="1_1_1_1"/>
  <p:tag name="KSO_WM_BEAUTIFY_FLAG" val="#wm#"/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h_i"/>
  <p:tag name="KSO_WM_UNIT_INDEX" val="1_4_1_2"/>
  <p:tag name="KSO_WM_UNIT_LINE_FORE_SCHEMECOLOR_INDEX" val="8"/>
  <p:tag name="KSO_WM_UNIT_LINE_FILL_TYPE" val="2"/>
  <p:tag name="KSO_WM_UNIT_TEXT_FILL_FORE_SCHEMECOLOR_INDEX" val="2"/>
  <p:tag name="KSO_WM_UNIT_TEXT_FILL_TYPE" val="1"/>
</p:tagLst>
</file>

<file path=ppt/tags/tag513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h_i*1_4_1_1"/>
  <p:tag name="KSO_WM_UNIT_LAYERLEVEL" val="1_1_1_1"/>
  <p:tag name="KSO_WM_BEAUTIFY_FLAG" val="#wm#"/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h_i"/>
  <p:tag name="KSO_WM_UNIT_INDEX" val="1_4_1_1"/>
  <p:tag name="KSO_WM_UNIT_FILL_FORE_SCHEMECOLOR_INDEX" val="8"/>
  <p:tag name="KSO_WM_UNIT_FILL_TYPE" val="1"/>
  <p:tag name="KSO_WM_UNIT_TEXT_FILL_FORE_SCHEMECOLOR_INDEX" val="13"/>
  <p:tag name="KSO_WM_UNIT_TEXT_FILL_TYPE" val="1"/>
</p:tagLst>
</file>

<file path=ppt/tags/tag514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h_a*1_4_1_1"/>
  <p:tag name="KSO_WM_UNIT_LAYERLEVEL" val="1_1_1_1"/>
  <p:tag name="KSO_WM_UNIT_VALUE" val="6"/>
  <p:tag name="KSO_WM_UNIT_HIGHLIGHT" val="0"/>
  <p:tag name="KSO_WM_UNIT_COMPATIBLE" val="0"/>
  <p:tag name="KSO_WM_BEAUTIFY_FLAG" val="#wm#"/>
  <p:tag name="KSO_WM_TAG_VERSION" val="1.0"/>
  <p:tag name="KSO_WM_UNIT_ISCONTENTSTITLE" val="0"/>
  <p:tag name="KSO_WM_UNIT_DIAGRAM_ISNUMVISUAL" val="0"/>
  <p:tag name="KSO_WM_UNIT_DIAGRAM_ISREFERUNIT" val="0"/>
  <p:tag name="KSO_WM_UNIT_PRESET_TEXT" val="单击此处添加标题"/>
  <p:tag name="KSO_WM_DIAGRAM_GROUP_CODE" val="o1-1"/>
  <p:tag name="KSO_WM_UNIT_TYPE" val="o_h_h_a"/>
  <p:tag name="KSO_WM_UNIT_INDEX" val="1_4_1_1"/>
  <p:tag name="KSO_WM_UNIT_NOCLEAR" val="0"/>
  <p:tag name="KSO_WM_UNIT_TEXT_FILL_FORE_SCHEMECOLOR_INDEX" val="8"/>
  <p:tag name="KSO_WM_UNIT_TEXT_FILL_TYPE" val="1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88059_6*o_h_h_f*1_4_1_1"/>
  <p:tag name="KSO_WM_TEMPLATE_CATEGORY" val="diagram"/>
  <p:tag name="KSO_WM_TEMPLATE_INDEX" val="20188059"/>
  <p:tag name="KSO_WM_UNIT_LAYERLEVEL" val="1_1_1_1"/>
  <p:tag name="KSO_WM_TAG_VERSION" val="1.0"/>
  <p:tag name="KSO_WM_BEAUTIFY_FLAG" val="#wm#"/>
  <p:tag name="KSO_WM_UNIT_VALUE" val="30"/>
  <p:tag name="KSO_WM_UNIT_PRESET_TEXT" val="单击此处添加文本具体内容"/>
  <p:tag name="KSO_WM_DIAGRAM_GROUP_CODE" val="o1-1"/>
  <p:tag name="KSO_WM_UNIT_TYPE" val="o_h_h_f"/>
  <p:tag name="KSO_WM_UNIT_INDEX" val="1_4_1_1"/>
  <p:tag name="KSO_WM_UNIT_NOCLEAR" val="0"/>
  <p:tag name="KSO_WM_UNIT_TEXT_FILL_FORE_SCHEMECOLOR_INDEX" val="13"/>
  <p:tag name="KSO_WM_UNIT_TEXT_FILL_TYPE" val="1"/>
</p:tagLst>
</file>

<file path=ppt/tags/tag516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h_i*1_5_1_2"/>
  <p:tag name="KSO_WM_UNIT_LAYERLEVEL" val="1_1_1_1"/>
  <p:tag name="KSO_WM_BEAUTIFY_FLAG" val="#wm#"/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h_i"/>
  <p:tag name="KSO_WM_UNIT_INDEX" val="1_5_1_2"/>
  <p:tag name="KSO_WM_UNIT_LINE_FORE_SCHEMECOLOR_INDEX" val="9"/>
  <p:tag name="KSO_WM_UNIT_LINE_FILL_TYPE" val="2"/>
  <p:tag name="KSO_WM_UNIT_TEXT_FILL_FORE_SCHEMECOLOR_INDEX" val="2"/>
  <p:tag name="KSO_WM_UNIT_TEXT_FILL_TYPE" val="1"/>
</p:tagLst>
</file>

<file path=ppt/tags/tag517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h_i*1_5_1_1"/>
  <p:tag name="KSO_WM_UNIT_LAYERLEVEL" val="1_1_1_1"/>
  <p:tag name="KSO_WM_BEAUTIFY_FLAG" val="#wm#"/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h_i"/>
  <p:tag name="KSO_WM_UNIT_INDEX" val="1_5_1_1"/>
  <p:tag name="KSO_WM_UNIT_FILL_FORE_SCHEMECOLOR_INDEX" val="9"/>
  <p:tag name="KSO_WM_UNIT_FILL_TYPE" val="1"/>
  <p:tag name="KSO_WM_UNIT_TEXT_FILL_FORE_SCHEMECOLOR_INDEX" val="13"/>
  <p:tag name="KSO_WM_UNIT_TEXT_FILL_TYPE" val="1"/>
</p:tagLst>
</file>

<file path=ppt/tags/tag518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h_a*1_5_1_1"/>
  <p:tag name="KSO_WM_UNIT_LAYERLEVEL" val="1_1_1_1"/>
  <p:tag name="KSO_WM_UNIT_VALUE" val="6"/>
  <p:tag name="KSO_WM_UNIT_HIGHLIGHT" val="0"/>
  <p:tag name="KSO_WM_UNIT_COMPATIBLE" val="0"/>
  <p:tag name="KSO_WM_BEAUTIFY_FLAG" val="#wm#"/>
  <p:tag name="KSO_WM_TAG_VERSION" val="1.0"/>
  <p:tag name="KSO_WM_UNIT_ISCONTENTSTITLE" val="0"/>
  <p:tag name="KSO_WM_UNIT_DIAGRAM_ISNUMVISUAL" val="0"/>
  <p:tag name="KSO_WM_UNIT_DIAGRAM_ISREFERUNIT" val="0"/>
  <p:tag name="KSO_WM_UNIT_PRESET_TEXT" val="单击此处添加标题"/>
  <p:tag name="KSO_WM_DIAGRAM_GROUP_CODE" val="o1-1"/>
  <p:tag name="KSO_WM_UNIT_TYPE" val="o_h_h_a"/>
  <p:tag name="KSO_WM_UNIT_INDEX" val="1_5_1_1"/>
  <p:tag name="KSO_WM_UNIT_NOCLEAR" val="0"/>
  <p:tag name="KSO_WM_UNIT_TEXT_FILL_FORE_SCHEMECOLOR_INDEX" val="9"/>
  <p:tag name="KSO_WM_UNIT_TEXT_FILL_TYPE" val="1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88059_6*o_h_h_f*1_5_1_1"/>
  <p:tag name="KSO_WM_TEMPLATE_CATEGORY" val="diagram"/>
  <p:tag name="KSO_WM_TEMPLATE_INDEX" val="20188059"/>
  <p:tag name="KSO_WM_UNIT_LAYERLEVEL" val="1_1_1_1"/>
  <p:tag name="KSO_WM_TAG_VERSION" val="1.0"/>
  <p:tag name="KSO_WM_BEAUTIFY_FLAG" val="#wm#"/>
  <p:tag name="KSO_WM_UNIT_VALUE" val="30"/>
  <p:tag name="KSO_WM_UNIT_PRESET_TEXT" val="单击此处添加文本具体内容"/>
  <p:tag name="KSO_WM_DIAGRAM_GROUP_CODE" val="o1-1"/>
  <p:tag name="KSO_WM_UNIT_TYPE" val="o_h_h_f"/>
  <p:tag name="KSO_WM_UNIT_INDEX" val="1_5_1_1"/>
  <p:tag name="KSO_WM_UNIT_NOCLEAR" val="0"/>
  <p:tag name="KSO_WM_UNIT_TEXT_FILL_FORE_SCHEMECOLOR_INDEX" val="13"/>
  <p:tag name="KSO_WM_UNIT_TEXT_FILL_TYPE" val="1"/>
</p:tagLst>
</file>

<file path=ppt/tags/tag520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h_i*1_6_1_2"/>
  <p:tag name="KSO_WM_UNIT_LAYERLEVEL" val="1_1_1_1"/>
  <p:tag name="KSO_WM_BEAUTIFY_FLAG" val="#wm#"/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h_i"/>
  <p:tag name="KSO_WM_UNIT_INDEX" val="1_6_1_2"/>
  <p:tag name="KSO_WM_UNIT_LINE_FORE_SCHEMECOLOR_INDEX" val="10"/>
  <p:tag name="KSO_WM_UNIT_LINE_FILL_TYPE" val="2"/>
  <p:tag name="KSO_WM_UNIT_TEXT_FILL_FORE_SCHEMECOLOR_INDEX" val="2"/>
  <p:tag name="KSO_WM_UNIT_TEXT_FILL_TYPE" val="1"/>
</p:tagLst>
</file>

<file path=ppt/tags/tag521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h_i*1_6_1_1"/>
  <p:tag name="KSO_WM_UNIT_LAYERLEVEL" val="1_1_1_1"/>
  <p:tag name="KSO_WM_BEAUTIFY_FLAG" val="#wm#"/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h_i"/>
  <p:tag name="KSO_WM_UNIT_INDEX" val="1_6_1_1"/>
  <p:tag name="KSO_WM_UNIT_FILL_FORE_SCHEMECOLOR_INDEX" val="10"/>
  <p:tag name="KSO_WM_UNIT_FILL_TYPE" val="1"/>
  <p:tag name="KSO_WM_UNIT_TEXT_FILL_FORE_SCHEMECOLOR_INDEX" val="13"/>
  <p:tag name="KSO_WM_UNIT_TEXT_FILL_TYPE" val="1"/>
</p:tagLst>
</file>

<file path=ppt/tags/tag522.xml><?xml version="1.0" encoding="utf-8"?>
<p:tagLst xmlns:p="http://schemas.openxmlformats.org/presentationml/2006/main">
  <p:tag name="KSO_WM_TEMPLATE_CATEGORY" val="diagram"/>
  <p:tag name="KSO_WM_TEMPLATE_INDEX" val="20188059"/>
  <p:tag name="KSO_WM_UNIT_ID" val="diagram20188059_6*o_h_h_a*1_6_1_1"/>
  <p:tag name="KSO_WM_UNIT_LAYERLEVEL" val="1_1_1_1"/>
  <p:tag name="KSO_WM_UNIT_VALUE" val="6"/>
  <p:tag name="KSO_WM_UNIT_HIGHLIGHT" val="0"/>
  <p:tag name="KSO_WM_UNIT_COMPATIBLE" val="0"/>
  <p:tag name="KSO_WM_BEAUTIFY_FLAG" val="#wm#"/>
  <p:tag name="KSO_WM_TAG_VERSION" val="1.0"/>
  <p:tag name="KSO_WM_UNIT_ISCONTENTSTITLE" val="0"/>
  <p:tag name="KSO_WM_UNIT_DIAGRAM_ISNUMVISUAL" val="0"/>
  <p:tag name="KSO_WM_UNIT_DIAGRAM_ISREFERUNIT" val="0"/>
  <p:tag name="KSO_WM_UNIT_PRESET_TEXT" val="单击此处添加标题"/>
  <p:tag name="KSO_WM_DIAGRAM_GROUP_CODE" val="o1-1"/>
  <p:tag name="KSO_WM_UNIT_TYPE" val="o_h_h_a"/>
  <p:tag name="KSO_WM_UNIT_INDEX" val="1_6_1_1"/>
  <p:tag name="KSO_WM_UNIT_NOCLEAR" val="0"/>
  <p:tag name="KSO_WM_UNIT_TEXT_FILL_FORE_SCHEMECOLOR_INDEX" val="10"/>
  <p:tag name="KSO_WM_UNIT_TEXT_FILL_TYPE" val="1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88059_6*o_h_h_f*1_6_1_1"/>
  <p:tag name="KSO_WM_TEMPLATE_CATEGORY" val="diagram"/>
  <p:tag name="KSO_WM_TEMPLATE_INDEX" val="20188059"/>
  <p:tag name="KSO_WM_UNIT_LAYERLEVEL" val="1_1_1_1"/>
  <p:tag name="KSO_WM_TAG_VERSION" val="1.0"/>
  <p:tag name="KSO_WM_BEAUTIFY_FLAG" val="#wm#"/>
  <p:tag name="KSO_WM_UNIT_VALUE" val="30"/>
  <p:tag name="KSO_WM_UNIT_PRESET_TEXT" val="单击此处添加文本具体内容"/>
  <p:tag name="KSO_WM_DIAGRAM_GROUP_CODE" val="o1-1"/>
  <p:tag name="KSO_WM_UNIT_TYPE" val="o_h_h_f"/>
  <p:tag name="KSO_WM_UNIT_INDEX" val="1_6_1_1"/>
  <p:tag name="KSO_WM_UNIT_NOCLEAR" val="0"/>
  <p:tag name="KSO_WM_UNIT_TEXT_FILL_FORE_SCHEMECOLOR_INDEX" val="13"/>
  <p:tag name="KSO_WM_UNIT_TEXT_FILL_TYPE" val="1"/>
</p:tagLst>
</file>

<file path=ppt/tags/tag524.xml><?xml version="1.0" encoding="utf-8"?>
<p:tagLst xmlns:p="http://schemas.openxmlformats.org/presentationml/2006/main">
  <p:tag name="KSO_WM_UNIT_VALUE" val="763*763"/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d"/>
  <p:tag name="KSO_WM_UNIT_INDEX" val="1_1"/>
  <p:tag name="KSO_WM_UNIT_ID" val="diagram20193692_3*r_d*1_1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</p:tagLst>
</file>

<file path=ppt/tags/tag525.xml><?xml version="1.0" encoding="utf-8"?>
<p:tagLst xmlns:p="http://schemas.openxmlformats.org/presentationml/2006/main"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t"/>
  <p:tag name="KSO_WM_UNIT_INDEX" val="1_1"/>
  <p:tag name="KSO_WM_UNIT_ID" val="diagram20193692_3*r_t*1_1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TEXT_FILL_FORE_SCHEMECOLOR_INDEX" val="13"/>
  <p:tag name="KSO_WM_UNIT_TEXT_FILL_TYPE" val="1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1"/>
  <p:tag name="KSO_WM_UNIT_ID" val="diagram20193692_3*r_i*1_1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12"/>
  <p:tag name="KSO_WM_UNIT_ID" val="diagram20193692_3*r_i*1_12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528.xml><?xml version="1.0" encoding="utf-8"?>
<p:tagLst xmlns:p="http://schemas.openxmlformats.org/presentationml/2006/main">
  <p:tag name="KSO_WM_UNIT_PRESET_TEXT" val="单击此处添加文本具体内容，简明扼要的阐述您的观点。"/>
  <p:tag name="KSO_WM_UNIT_NOCLEAR" val="0"/>
  <p:tag name="KSO_WM_UNIT_VALUE" val="34"/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v"/>
  <p:tag name="KSO_WM_UNIT_INDEX" val="1_1"/>
  <p:tag name="KSO_WM_UNIT_ID" val="diagram20193692_3*r_v*1_1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TEXT_FILL_FORE_SCHEMECOLOR_INDEX" val="13"/>
  <p:tag name="KSO_WM_UNIT_TEXT_FILL_TYPE" val="1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16"/>
  <p:tag name="KSO_WM_UNIT_ID" val="diagram20193692_3*r_i*1_16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530.xml><?xml version="1.0" encoding="utf-8"?>
<p:tagLst xmlns:p="http://schemas.openxmlformats.org/presentationml/2006/main">
  <p:tag name="PA" val="v5.2.5"/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17"/>
  <p:tag name="KSO_WM_UNIT_ID" val="diagram20193692_3*r_i*1_17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TEXT_FILL_FORE_SCHEMECOLOR_INDEX" val="13"/>
  <p:tag name="KSO_WM_UNIT_TEXT_FILL_TYPE" val="1"/>
</p:tagLst>
</file>

<file path=ppt/tags/tag531.xml><?xml version="1.0" encoding="utf-8"?>
<p:tagLst xmlns:p="http://schemas.openxmlformats.org/presentationml/2006/main">
  <p:tag name="PA" val="v5.2.5"/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18"/>
  <p:tag name="KSO_WM_UNIT_ID" val="diagram20193692_3*r_i*1_18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TEXT_FILL_FORE_SCHEMECOLOR_INDEX" val="13"/>
  <p:tag name="KSO_WM_UNIT_TEXT_FILL_TYPE" val="1"/>
</p:tagLst>
</file>

<file path=ppt/tags/tag532.xml><?xml version="1.0" encoding="utf-8"?>
<p:tagLst xmlns:p="http://schemas.openxmlformats.org/presentationml/2006/main">
  <p:tag name="KSO_WM_UNIT_PRESET_TEXT" val="单击此处添加文本具体内容，简明扼要的阐述您的观点。"/>
  <p:tag name="KSO_WM_UNIT_NOCLEAR" val="0"/>
  <p:tag name="KSO_WM_UNIT_VALUE" val="34"/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v"/>
  <p:tag name="KSO_WM_UNIT_INDEX" val="1_3"/>
  <p:tag name="KSO_WM_UNIT_ID" val="diagram20193692_3*r_v*1_3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TEXT_FILL_FORE_SCHEMECOLOR_INDEX" val="13"/>
  <p:tag name="KSO_WM_UNIT_TEXT_FILL_TYPE" val="1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19"/>
  <p:tag name="KSO_WM_UNIT_ID" val="diagram20193692_3*r_i*1_19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534.xml><?xml version="1.0" encoding="utf-8"?>
<p:tagLst xmlns:p="http://schemas.openxmlformats.org/presentationml/2006/main">
  <p:tag name="PA" val="v5.2.5"/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20"/>
  <p:tag name="KSO_WM_UNIT_ID" val="diagram20193692_3*r_i*1_20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TEXT_FILL_FORE_SCHEMECOLOR_INDEX" val="13"/>
  <p:tag name="KSO_WM_UNIT_TEXT_FILL_TYPE" val="1"/>
</p:tagLst>
</file>

<file path=ppt/tags/tag535.xml><?xml version="1.0" encoding="utf-8"?>
<p:tagLst xmlns:p="http://schemas.openxmlformats.org/presentationml/2006/main">
  <p:tag name="PA" val="v5.2.5"/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21"/>
  <p:tag name="KSO_WM_UNIT_ID" val="diagram20193692_3*r_i*1_21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TEXT_FILL_FORE_SCHEMECOLOR_INDEX" val="13"/>
  <p:tag name="KSO_WM_UNIT_TEXT_FILL_TYPE" val="1"/>
</p:tagLst>
</file>

<file path=ppt/tags/tag536.xml><?xml version="1.0" encoding="utf-8"?>
<p:tagLst xmlns:p="http://schemas.openxmlformats.org/presentationml/2006/main">
  <p:tag name="PA" val="v5.2.5"/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22"/>
  <p:tag name="KSO_WM_UNIT_ID" val="diagram20193692_3*r_i*1_22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TEXT_FILL_FORE_SCHEMECOLOR_INDEX" val="13"/>
  <p:tag name="KSO_WM_UNIT_TEXT_FILL_TYPE" val="1"/>
</p:tagLst>
</file>

<file path=ppt/tags/tag537.xml><?xml version="1.0" encoding="utf-8"?>
<p:tagLst xmlns:p="http://schemas.openxmlformats.org/presentationml/2006/main">
  <p:tag name="KSO_WM_UNIT_PRESET_TEXT" val="单击此处添加文本具体内容，简明扼要的阐述您的观点。"/>
  <p:tag name="KSO_WM_UNIT_NOCLEAR" val="0"/>
  <p:tag name="KSO_WM_UNIT_VALUE" val="34"/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v"/>
  <p:tag name="KSO_WM_UNIT_INDEX" val="1_5"/>
  <p:tag name="KSO_WM_UNIT_ID" val="diagram20193692_3*r_v*1_5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TEXT_FILL_FORE_SCHEMECOLOR_INDEX" val="13"/>
  <p:tag name="KSO_WM_UNIT_TEXT_FILL_TYPE" val="1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11"/>
  <p:tag name="KSO_WM_UNIT_ID" val="diagram20193692_3*r_i*1_11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LINE_FORE_SCHEMECOLOR_INDEX" val="14"/>
  <p:tag name="KSO_WM_UNIT_LINE_FILL_TYPE" val="2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13"/>
  <p:tag name="KSO_WM_UNIT_ID" val="diagram20193692_3*r_i*1_13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LINE_FORE_SCHEMECOLOR_INDEX" val="14"/>
  <p:tag name="KSO_WM_UNIT_LINE_FILL_TYPE" val="2"/>
</p:tagLst>
</file>

<file path=ppt/tags/tag540.xml><?xml version="1.0" encoding="utf-8"?>
<p:tagLst xmlns:p="http://schemas.openxmlformats.org/presentationml/2006/main"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t"/>
  <p:tag name="KSO_WM_UNIT_INDEX" val="1_2"/>
  <p:tag name="KSO_WM_UNIT_ID" val="diagram20193692_3*r_t*1_2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TEXT_FILL_FORE_SCHEMECOLOR_INDEX" val="13"/>
  <p:tag name="KSO_WM_UNIT_TEXT_FILL_TYPE" val="1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2"/>
  <p:tag name="KSO_WM_UNIT_ID" val="diagram20193692_3*r_i*1_2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FILL_FORE_SCHEMECOLOR_INDEX" val="10"/>
  <p:tag name="KSO_WM_UNIT_FILL_TYPE" val="1"/>
  <p:tag name="KSO_WM_UNIT_TEXT_FILL_FORE_SCHEMECOLOR_INDEX" val="13"/>
  <p:tag name="KSO_WM_UNIT_TEXT_FILL_TYPE" val="1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3"/>
  <p:tag name="KSO_WM_UNIT_ID" val="diagram20193692_3*r_i*1_3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543.xml><?xml version="1.0" encoding="utf-8"?>
<p:tagLst xmlns:p="http://schemas.openxmlformats.org/presentationml/2006/main">
  <p:tag name="KSO_WM_UNIT_PRESET_TEXT" val="单击此处添加文本具体内容，简明扼要的阐述您的观点。"/>
  <p:tag name="KSO_WM_UNIT_NOCLEAR" val="0"/>
  <p:tag name="KSO_WM_UNIT_VALUE" val="34"/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v"/>
  <p:tag name="KSO_WM_UNIT_INDEX" val="1_2"/>
  <p:tag name="KSO_WM_UNIT_ID" val="diagram20193692_3*r_v*1_2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TEXT_FILL_FORE_SCHEMECOLOR_INDEX" val="13"/>
  <p:tag name="KSO_WM_UNIT_TEXT_FILL_TYPE" val="1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4"/>
  <p:tag name="KSO_WM_UNIT_ID" val="diagram20193692_3*r_i*1_4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FILL_FORE_SCHEMECOLOR_INDEX" val="10"/>
  <p:tag name="KSO_WM_UNIT_FILL_TYPE" val="1"/>
  <p:tag name="KSO_WM_UNIT_TEXT_FILL_FORE_SCHEMECOLOR_INDEX" val="13"/>
  <p:tag name="KSO_WM_UNIT_TEXT_FILL_TYPE" val="1"/>
</p:tagLst>
</file>

<file path=ppt/tags/tag545.xml><?xml version="1.0" encoding="utf-8"?>
<p:tagLst xmlns:p="http://schemas.openxmlformats.org/presentationml/2006/main">
  <p:tag name="PA" val="v5.2.5"/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5"/>
  <p:tag name="KSO_WM_UNIT_ID" val="diagram20193692_3*r_i*1_5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TEXT_FILL_FORE_SCHEMECOLOR_INDEX" val="13"/>
  <p:tag name="KSO_WM_UNIT_TEXT_FILL_TYPE" val="1"/>
</p:tagLst>
</file>

<file path=ppt/tags/tag546.xml><?xml version="1.0" encoding="utf-8"?>
<p:tagLst xmlns:p="http://schemas.openxmlformats.org/presentationml/2006/main">
  <p:tag name="PA" val="v5.2.5"/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6"/>
  <p:tag name="KSO_WM_UNIT_ID" val="diagram20193692_3*r_i*1_6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TEXT_FILL_FORE_SCHEMECOLOR_INDEX" val="13"/>
  <p:tag name="KSO_WM_UNIT_TEXT_FILL_TYPE" val="1"/>
</p:tagLst>
</file>

<file path=ppt/tags/tag547.xml><?xml version="1.0" encoding="utf-8"?>
<p:tagLst xmlns:p="http://schemas.openxmlformats.org/presentationml/2006/main">
  <p:tag name="KSO_WM_UNIT_PRESET_TEXT" val="单击此处添加文本具体内容，简明扼要的阐述您的观点。"/>
  <p:tag name="KSO_WM_UNIT_NOCLEAR" val="0"/>
  <p:tag name="KSO_WM_UNIT_VALUE" val="34"/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v"/>
  <p:tag name="KSO_WM_UNIT_INDEX" val="1_4"/>
  <p:tag name="KSO_WM_UNIT_ID" val="diagram20193692_3*r_v*1_4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TEXT_FILL_FORE_SCHEMECOLOR_INDEX" val="13"/>
  <p:tag name="KSO_WM_UNIT_TEXT_FILL_TYPE" val="1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7"/>
  <p:tag name="KSO_WM_UNIT_ID" val="diagram20193692_3*r_i*1_7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FILL_FORE_SCHEMECOLOR_INDEX" val="10"/>
  <p:tag name="KSO_WM_UNIT_FILL_TYPE" val="1"/>
  <p:tag name="KSO_WM_UNIT_TEXT_FILL_FORE_SCHEMECOLOR_INDEX" val="13"/>
  <p:tag name="KSO_WM_UNIT_TEXT_FILL_TYPE" val="1"/>
</p:tagLst>
</file>

<file path=ppt/tags/tag549.xml><?xml version="1.0" encoding="utf-8"?>
<p:tagLst xmlns:p="http://schemas.openxmlformats.org/presentationml/2006/main">
  <p:tag name="PA" val="v5.2.5"/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8"/>
  <p:tag name="KSO_WM_UNIT_ID" val="diagram20193692_3*r_i*1_8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TEXT_FILL_FORE_SCHEMECOLOR_INDEX" val="13"/>
  <p:tag name="KSO_WM_UNIT_TEXT_FILL_TYPE" val="1"/>
</p:tagLst>
</file>

<file path=ppt/tags/tag550.xml><?xml version="1.0" encoding="utf-8"?>
<p:tagLst xmlns:p="http://schemas.openxmlformats.org/presentationml/2006/main">
  <p:tag name="PA" val="v5.2.5"/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9"/>
  <p:tag name="KSO_WM_UNIT_ID" val="diagram20193692_3*r_i*1_9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TEXT_FILL_FORE_SCHEMECOLOR_INDEX" val="13"/>
  <p:tag name="KSO_WM_UNIT_TEXT_FILL_TYPE" val="1"/>
</p:tagLst>
</file>

<file path=ppt/tags/tag551.xml><?xml version="1.0" encoding="utf-8"?>
<p:tagLst xmlns:p="http://schemas.openxmlformats.org/presentationml/2006/main">
  <p:tag name="PA" val="v5.2.5"/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10"/>
  <p:tag name="KSO_WM_UNIT_ID" val="diagram20193692_3*r_i*1_10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TEXT_FILL_FORE_SCHEMECOLOR_INDEX" val="13"/>
  <p:tag name="KSO_WM_UNIT_TEXT_FILL_TYPE" val="1"/>
</p:tagLst>
</file>

<file path=ppt/tags/tag552.xml><?xml version="1.0" encoding="utf-8"?>
<p:tagLst xmlns:p="http://schemas.openxmlformats.org/presentationml/2006/main">
  <p:tag name="KSO_WM_UNIT_PRESET_TEXT" val="单击此处添加文本具体内容，简明扼要的阐述您的观点。"/>
  <p:tag name="KSO_WM_UNIT_NOCLEAR" val="0"/>
  <p:tag name="KSO_WM_UNIT_VALUE" val="34"/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v"/>
  <p:tag name="KSO_WM_UNIT_INDEX" val="1_6"/>
  <p:tag name="KSO_WM_UNIT_ID" val="diagram20193692_3*r_v*1_6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TEXT_FILL_FORE_SCHEMECOLOR_INDEX" val="13"/>
  <p:tag name="KSO_WM_UNIT_TEXT_FILL_TYPE" val="1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14"/>
  <p:tag name="KSO_WM_UNIT_ID" val="diagram20193692_3*r_i*1_14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LINE_FORE_SCHEMECOLOR_INDEX" val="14"/>
  <p:tag name="KSO_WM_UNIT_LINE_FILL_TYPE" val="2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r1-1"/>
  <p:tag name="KSO_WM_UNIT_TYPE" val="r_i"/>
  <p:tag name="KSO_WM_UNIT_INDEX" val="1_15"/>
  <p:tag name="KSO_WM_UNIT_ID" val="diagram20193692_3*r_i*1_15"/>
  <p:tag name="KSO_WM_TEMPLATE_CATEGORY" val="diagram"/>
  <p:tag name="KSO_WM_TEMPLATE_INDEX" val="20193692"/>
  <p:tag name="KSO_WM_UNIT_LAYERLEVEL" val="1_1"/>
  <p:tag name="KSO_WM_TAG_VERSION" val="1.0"/>
  <p:tag name="KSO_WM_BEAUTIFY_FLAG" val="#wm#"/>
  <p:tag name="KSO_WM_UNIT_DIAGRAM_CONTRAST_TITLE_CNT" val="2"/>
  <p:tag name="KSO_WM_UNIT_DIAGRAM_DIMENSION_TITLE_CNT" val="3"/>
  <p:tag name="KSO_WM_UNIT_LINE_FORE_SCHEMECOLOR_INDEX" val="14"/>
  <p:tag name="KSO_WM_UNIT_LINE_FILL_TYPE" val="2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1"/>
  <p:tag name="KSO_WM_UNIT_ID" val="diagram20193664_5*m_i*1_1"/>
  <p:tag name="KSO_WM_TEMPLATE_CATEGORY" val="diagram"/>
  <p:tag name="KSO_WM_TEMPLATE_INDEX" val="20193664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2"/>
  <p:tag name="KSO_WM_UNIT_ID" val="diagram20193664_5*m_i*1_2"/>
  <p:tag name="KSO_WM_TEMPLATE_CATEGORY" val="diagram"/>
  <p:tag name="KSO_WM_TEMPLATE_INDEX" val="20193664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3"/>
  <p:tag name="KSO_WM_UNIT_ID" val="diagram20193664_5*m_i*1_3"/>
  <p:tag name="KSO_WM_TEMPLATE_CATEGORY" val="diagram"/>
  <p:tag name="KSO_WM_TEMPLATE_INDEX" val="20193664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4"/>
  <p:tag name="KSO_WM_UNIT_ID" val="diagram20193664_5*m_i*1_4"/>
  <p:tag name="KSO_WM_TEMPLATE_CATEGORY" val="diagram"/>
  <p:tag name="KSO_WM_TEMPLATE_INDEX" val="20193664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5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z"/>
  <p:tag name="KSO_WM_UNIT_INDEX" val="1_5"/>
  <p:tag name="KSO_WM_UNIT_ID" val="diagram20193664_5*m_z*1_5"/>
  <p:tag name="KSO_WM_TEMPLATE_CATEGORY" val="diagram"/>
  <p:tag name="KSO_WM_TEMPLATE_INDEX" val="20193664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"/>
  <p:tag name="KSO_WM_UNIT_ID" val="diagram20193664_5*m_h_i*1_4_1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13"/>
  <p:tag name="KSO_WM_UNIT_TEXT_FILL_TYPE" val="1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"/>
  <p:tag name="KSO_WM_UNIT_ID" val="diagram20193664_5*m_h_i*1_4_2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13"/>
  <p:tag name="KSO_WM_UNIT_TEXT_FILL_TYPE" val="1"/>
</p:tagLst>
</file>

<file path=ppt/tags/tag5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3"/>
  <p:tag name="KSO_WM_UNIT_ID" val="diagram20193664_5*m_h_i*1_4_3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13"/>
  <p:tag name="KSO_WM_UNIT_TEXT_FILL_TYPE" val="1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4"/>
  <p:tag name="KSO_WM_UNIT_ID" val="diagram20193664_5*m_h_i*1_4_4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4"/>
  <p:tag name="KSO_WM_UNIT_ID" val="diagram20193664_5*m_h_i*1_3_4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13"/>
  <p:tag name="KSO_WM_UNIT_TEXT_FILL_TYPE" val="1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3"/>
  <p:tag name="KSO_WM_UNIT_ID" val="diagram20193664_5*m_h_i*1_3_3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13"/>
  <p:tag name="KSO_WM_UNIT_TEXT_FILL_TYPE" val="1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"/>
  <p:tag name="KSO_WM_UNIT_ID" val="diagram20193664_5*m_h_i*1_3_2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13"/>
  <p:tag name="KSO_WM_UNIT_TEXT_FILL_TYPE" val="1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193664_5*m_h_i*1_3_1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193664_5*m_h_i*1_2_1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UNIT_ID" val="diagram20193664_5*m_h_i*1_2_2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3"/>
  <p:tag name="KSO_WM_UNIT_ID" val="diagram20193664_5*m_h_i*1_2_3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4"/>
  <p:tag name="KSO_WM_UNIT_ID" val="diagram20193664_5*m_h_i*1_2_4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5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4"/>
  <p:tag name="KSO_WM_UNIT_ID" val="diagram20193664_5*m_h_i*1_1_4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3"/>
  <p:tag name="KSO_WM_UNIT_ID" val="diagram20193664_5*m_h_i*1_1_3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5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"/>
  <p:tag name="KSO_WM_UNIT_ID" val="diagram20193664_5*m_h_i*1_1_2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3664_5*m_h_i*1_1_1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4"/>
  <p:tag name="KSO_WM_UNIT_ID" val="diagram20193664_5*m_h_i*1_6_4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FILL_FORE_SCHEMECOLOR_INDEX" val="10"/>
  <p:tag name="KSO_WM_UNIT_FILL_TYPE" val="1"/>
  <p:tag name="KSO_WM_UNIT_TEXT_FILL_FORE_SCHEMECOLOR_INDEX" val="13"/>
  <p:tag name="KSO_WM_UNIT_TEXT_FILL_TYPE" val="1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3"/>
  <p:tag name="KSO_WM_UNIT_ID" val="diagram20193664_5*m_h_i*1_6_3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FILL_FORE_SCHEMECOLOR_INDEX" val="10"/>
  <p:tag name="KSO_WM_UNIT_FILL_TYPE" val="1"/>
  <p:tag name="KSO_WM_UNIT_TEXT_FILL_FORE_SCHEMECOLOR_INDEX" val="13"/>
  <p:tag name="KSO_WM_UNIT_TEXT_FILL_TYPE" val="1"/>
</p:tagLst>
</file>

<file path=ppt/tags/tag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2"/>
  <p:tag name="KSO_WM_UNIT_ID" val="diagram20193664_5*m_h_i*1_6_2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FILL_FORE_SCHEMECOLOR_INDEX" val="10"/>
  <p:tag name="KSO_WM_UNIT_FILL_TYPE" val="1"/>
  <p:tag name="KSO_WM_UNIT_TEXT_FILL_FORE_SCHEMECOLOR_INDEX" val="13"/>
  <p:tag name="KSO_WM_UNIT_TEXT_FILL_TYPE" val="1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6_1"/>
  <p:tag name="KSO_WM_UNIT_ID" val="diagram20193664_5*m_h_i*1_6_1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58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6_1"/>
  <p:tag name="KSO_WM_UNIT_ID" val="diagram20193664_5*m_h_f*1_6_1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5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6_1"/>
  <p:tag name="KSO_WM_UNIT_ID" val="diagram20193664_5*m_h_a*1_6_1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PRESET_TEXT" val="2019"/>
  <p:tag name="KSO_WM_UNIT_TEXT_FILL_FORE_SCHEMECOLOR_INDEX" val="13"/>
  <p:tag name="KSO_WM_UNIT_TEXT_FILL_TYPE" val="1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"/>
  <p:tag name="KSO_WM_UNIT_ID" val="diagram20193664_5*m_h_i*1_5_1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13"/>
  <p:tag name="KSO_WM_UNIT_TEXT_FILL_TYPE" val="1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2"/>
  <p:tag name="KSO_WM_UNIT_ID" val="diagram20193664_5*m_h_i*1_5_2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13"/>
  <p:tag name="KSO_WM_UNIT_TEXT_FILL_TYPE" val="1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3"/>
  <p:tag name="KSO_WM_UNIT_ID" val="diagram20193664_5*m_h_i*1_5_3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13"/>
  <p:tag name="KSO_WM_UNIT_TEXT_FILL_TYPE" val="1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4"/>
  <p:tag name="KSO_WM_UNIT_ID" val="diagram20193664_5*m_h_i*1_5_4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5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5_1"/>
  <p:tag name="KSO_WM_UNIT_ID" val="diagram20193664_5*m_h_f*1_5_1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5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5_1"/>
  <p:tag name="KSO_WM_UNIT_ID" val="diagram20193664_5*m_h_a*1_5_1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PRESET_TEXT" val="2018"/>
  <p:tag name="KSO_WM_UNIT_TEXT_FILL_FORE_SCHEMECOLOR_INDEX" val="13"/>
  <p:tag name="KSO_WM_UNIT_TEXT_FILL_TYPE" val="1"/>
</p:tagLst>
</file>

<file path=ppt/tags/tag58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4_1"/>
  <p:tag name="KSO_WM_UNIT_ID" val="diagram20193664_5*m_h_f*1_4_1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5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4_1"/>
  <p:tag name="KSO_WM_UNIT_ID" val="diagram20193664_5*m_h_a*1_4_1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PRESET_TEXT" val="2017"/>
  <p:tag name="KSO_WM_UNIT_TEXT_FILL_FORE_SCHEMECOLOR_INDEX" val="13"/>
  <p:tag name="KSO_WM_UNIT_TEXT_FILL_TYPE" val="1"/>
</p:tagLst>
</file>

<file path=ppt/tags/tag59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20193664_5*m_h_f*1_3_1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5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20193664_5*m_h_a*1_3_1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PRESET_TEXT" val="2016"/>
  <p:tag name="KSO_WM_UNIT_TEXT_FILL_FORE_SCHEMECOLOR_INDEX" val="13"/>
  <p:tag name="KSO_WM_UNIT_TEXT_FILL_TYPE" val="1"/>
</p:tagLst>
</file>

<file path=ppt/tags/tag59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193664_5*m_h_f*1_2_1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5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193664_5*m_h_a*1_2_1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PRESET_TEXT" val="2015"/>
  <p:tag name="KSO_WM_UNIT_TEXT_FILL_FORE_SCHEMECOLOR_INDEX" val="13"/>
  <p:tag name="KSO_WM_UNIT_TEXT_FILL_TYPE" val="1"/>
</p:tagLst>
</file>

<file path=ppt/tags/tag59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193664_5*m_h_f*1_1_1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5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193664_5*m_h_a*1_1_1"/>
  <p:tag name="KSO_WM_TEMPLATE_CATEGORY" val="diagram"/>
  <p:tag name="KSO_WM_TEMPLATE_INDEX" val="20193664"/>
  <p:tag name="KSO_WM_UNIT_LAYERLEVEL" val="1_1_1"/>
  <p:tag name="KSO_WM_TAG_VERSION" val="1.0"/>
  <p:tag name="KSO_WM_BEAUTIFY_FLAG" val="#wm#"/>
  <p:tag name="KSO_WM_UNIT_PRESET_TEXT" val="2014"/>
  <p:tag name="KSO_WM_UNIT_TEXT_FILL_FORE_SCHEMECOLOR_INDEX" val="13"/>
  <p:tag name="KSO_WM_UNIT_TEXT_FILL_TYPE" val="1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i"/>
  <p:tag name="KSO_WM_UNIT_INDEX" val="1_1"/>
  <p:tag name="KSO_WM_UNIT_ID" val="diagram20187638_4*n_i*1_1"/>
  <p:tag name="KSO_WM_TEMPLATE_CATEGORY" val="diagram"/>
  <p:tag name="KSO_WM_TEMPLATE_INDEX" val="20187638"/>
  <p:tag name="KSO_WM_UNIT_LAYERLEVEL" val="1_1"/>
  <p:tag name="KSO_WM_TAG_VERSION" val="1.0"/>
  <p:tag name="KSO_WM_BEAUTIFY_FLAG" val="#wm#"/>
  <p:tag name="KSO_WM_UNIT_DIAGRAM_ISNUMVISUAL" val="0"/>
  <p:tag name="KSO_WM_UNIT_DIAGRAM_ISREFERUNIT" val="0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597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h_i"/>
  <p:tag name="KSO_WM_UNIT_INDEX" val="1_2_3_1"/>
  <p:tag name="KSO_WM_UNIT_ID" val="diagram20187638_4*n_h_h_i*1_2_3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598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i"/>
  <p:tag name="KSO_WM_UNIT_INDEX" val="1_1_1"/>
  <p:tag name="KSO_WM_UNIT_ID" val="diagram20187638_4*n_h_i*1_1_1"/>
  <p:tag name="KSO_WM_TEMPLATE_CATEGORY" val="diagram"/>
  <p:tag name="KSO_WM_TEMPLATE_INDEX" val="20187638"/>
  <p:tag name="KSO_WM_UNIT_LAYERLEVEL" val="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1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599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i"/>
  <p:tag name="KSO_WM_UNIT_INDEX" val="1_1_2"/>
  <p:tag name="KSO_WM_UNIT_ID" val="diagram20187638_4*n_h_i*1_1_2"/>
  <p:tag name="KSO_WM_TEMPLATE_CATEGORY" val="diagram"/>
  <p:tag name="KSO_WM_TEMPLATE_INDEX" val="20187638"/>
  <p:tag name="KSO_WM_UNIT_LAYERLEVEL" val="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1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600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i"/>
  <p:tag name="KSO_WM_UNIT_INDEX" val="1_1_3"/>
  <p:tag name="KSO_WM_UNIT_ID" val="diagram20187638_4*n_h_i*1_1_3"/>
  <p:tag name="KSO_WM_TEMPLATE_CATEGORY" val="diagram"/>
  <p:tag name="KSO_WM_TEMPLATE_INDEX" val="20187638"/>
  <p:tag name="KSO_WM_UNIT_LAYERLEVEL" val="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1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601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i"/>
  <p:tag name="KSO_WM_UNIT_INDEX" val="1_1_4"/>
  <p:tag name="KSO_WM_UNIT_ID" val="diagram20187638_4*n_h_i*1_1_4"/>
  <p:tag name="KSO_WM_TEMPLATE_CATEGORY" val="diagram"/>
  <p:tag name="KSO_WM_TEMPLATE_INDEX" val="20187638"/>
  <p:tag name="KSO_WM_UNIT_LAYERLEVEL" val="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1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602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h_i"/>
  <p:tag name="KSO_WM_UNIT_INDEX" val="1_2_1_1"/>
  <p:tag name="KSO_WM_UNIT_ID" val="diagram20187638_4*n_h_h_i*1_2_1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603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h_i"/>
  <p:tag name="KSO_WM_UNIT_INDEX" val="1_2_4_1"/>
  <p:tag name="KSO_WM_UNIT_ID" val="diagram20187638_4*n_h_h_i*1_2_4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9"/>
  <p:tag name="KSO_WM_UNIT_FILL_TYPE" val="1"/>
  <p:tag name="KSO_WM_UNIT_TEXT_FILL_FORE_SCHEMECOLOR_INDEX" val="2"/>
  <p:tag name="KSO_WM_UNIT_TEXT_FILL_TYPE" val="1"/>
</p:tagLst>
</file>

<file path=ppt/tags/tag604.xml><?xml version="1.0" encoding="utf-8"?>
<p:tagLst xmlns:p="http://schemas.openxmlformats.org/presentationml/2006/main">
  <p:tag name="KSO_WM_UNIT_VALUE" val="30"/>
  <p:tag name="KSO_WM_UNIT_HIGHLIGHT" val="0"/>
  <p:tag name="KSO_WM_UNIT_COMPATIBLE" val="0"/>
  <p:tag name="KSO_WM_DIAGRAM_GROUP_CODE" val="n1-1"/>
  <p:tag name="KSO_WM_UNIT_TYPE" val="n_h_f"/>
  <p:tag name="KSO_WM_UNIT_INDEX" val="1_1_1"/>
  <p:tag name="KSO_WM_UNIT_ID" val="diagram20187638_4*n_h_f*1_1_1"/>
  <p:tag name="KSO_WM_TEMPLATE_CATEGORY" val="diagram"/>
  <p:tag name="KSO_WM_TEMPLATE_INDEX" val="20187638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</p:tagLst>
</file>

<file path=ppt/tags/tag605.xml><?xml version="1.0" encoding="utf-8"?>
<p:tagLst xmlns:p="http://schemas.openxmlformats.org/presentationml/2006/main">
  <p:tag name="KSO_WM_UNIT_ISCONTENTSTITLE" val="0"/>
  <p:tag name="KSO_WM_UNIT_VALUE" val="6"/>
  <p:tag name="KSO_WM_UNIT_HIGHLIGHT" val="0"/>
  <p:tag name="KSO_WM_UNIT_COMPATIBLE" val="0"/>
  <p:tag name="KSO_WM_DIAGRAM_GROUP_CODE" val="n1-1"/>
  <p:tag name="KSO_WM_UNIT_TYPE" val="n_h_a"/>
  <p:tag name="KSO_WM_UNIT_INDEX" val="1_1_1"/>
  <p:tag name="KSO_WM_UNIT_ID" val="diagram20187638_4*n_h_a*1_1_1"/>
  <p:tag name="KSO_WM_TEMPLATE_CATEGORY" val="diagram"/>
  <p:tag name="KSO_WM_TEMPLATE_INDEX" val="20187638"/>
  <p:tag name="KSO_WM_UNIT_LAYERLEVEL" val="1_1_1"/>
  <p:tag name="KSO_WM_TAG_VERSION" val="1.0"/>
  <p:tag name="KSO_WM_BEAUTIFY_FLAG" val="#wm#"/>
  <p:tag name="KSO_WM_UNIT_PRESET_TEXT" val="添加标题"/>
  <p:tag name="KSO_WM_UNIT_NOCLEAR" val="0"/>
  <p:tag name="KSO_WM_UNIT_DIAGRAM_ISNUMVISUAL" val="0"/>
  <p:tag name="KSO_WM_UNIT_DIAGRAM_ISREFERUNIT" val="0"/>
  <p:tag name="KSO_WM_UNIT_TEXT_FILL_FORE_SCHEMECOLOR_INDEX" val="8"/>
  <p:tag name="KSO_WM_UNIT_TEXT_FILL_TYPE" val="1"/>
</p:tagLst>
</file>

<file path=ppt/tags/tag606.xml><?xml version="1.0" encoding="utf-8"?>
<p:tagLst xmlns:p="http://schemas.openxmlformats.org/presentationml/2006/main">
  <p:tag name="KSO_WM_UNIT_VALUE" val="32"/>
  <p:tag name="KSO_WM_UNIT_HIGHLIGHT" val="0"/>
  <p:tag name="KSO_WM_UNIT_COMPATIBLE" val="0"/>
  <p:tag name="KSO_WM_DIAGRAM_GROUP_CODE" val="n1-1"/>
  <p:tag name="KSO_WM_UNIT_TYPE" val="n_h_h_f"/>
  <p:tag name="KSO_WM_UNIT_INDEX" val="1_2_2_1"/>
  <p:tag name="KSO_WM_UNIT_ID" val="diagram20187638_4*n_h_h_f*1_2_2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PRESET_TEXT" val="单击此处添加文本具体内容，简明扼要的阐述您的观点。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</p:tagLst>
</file>

<file path=ppt/tags/tag607.xml><?xml version="1.0" encoding="utf-8"?>
<p:tagLst xmlns:p="http://schemas.openxmlformats.org/presentationml/2006/main">
  <p:tag name="KSO_WM_UNIT_ISCONTENTSTITLE" val="0"/>
  <p:tag name="KSO_WM_UNIT_VALUE" val="6"/>
  <p:tag name="KSO_WM_UNIT_HIGHLIGHT" val="0"/>
  <p:tag name="KSO_WM_UNIT_COMPATIBLE" val="0"/>
  <p:tag name="KSO_WM_DIAGRAM_GROUP_CODE" val="n1-1"/>
  <p:tag name="KSO_WM_UNIT_TYPE" val="n_h_h_a"/>
  <p:tag name="KSO_WM_UNIT_INDEX" val="1_2_2_1"/>
  <p:tag name="KSO_WM_UNIT_ID" val="diagram20187638_4*n_h_h_a*1_2_2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PRESET_TEXT" val="添加标题"/>
  <p:tag name="KSO_WM_UNIT_NOCLEAR" val="0"/>
  <p:tag name="KSO_WM_UNIT_DIAGRAM_ISNUMVISUAL" val="0"/>
  <p:tag name="KSO_WM_UNIT_DIAGRAM_ISREFERUNIT" val="0"/>
  <p:tag name="KSO_WM_UNIT_TEXT_FILL_FORE_SCHEMECOLOR_INDEX" val="6"/>
  <p:tag name="KSO_WM_UNIT_TEXT_FILL_TYPE" val="1"/>
</p:tagLst>
</file>

<file path=ppt/tags/tag608.xml><?xml version="1.0" encoding="utf-8"?>
<p:tagLst xmlns:p="http://schemas.openxmlformats.org/presentationml/2006/main">
  <p:tag name="KSO_WM_UNIT_VALUE" val="32"/>
  <p:tag name="KSO_WM_UNIT_HIGHLIGHT" val="0"/>
  <p:tag name="KSO_WM_UNIT_COMPATIBLE" val="0"/>
  <p:tag name="KSO_WM_DIAGRAM_GROUP_CODE" val="n1-1"/>
  <p:tag name="KSO_WM_UNIT_TYPE" val="n_h_h_f"/>
  <p:tag name="KSO_WM_UNIT_INDEX" val="1_2_4_1"/>
  <p:tag name="KSO_WM_UNIT_ID" val="diagram20187638_4*n_h_h_f*1_2_4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PRESET_TEXT" val="单击此处添加文本具体内容，简明扼要的阐述您的观点。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</p:tagLst>
</file>

<file path=ppt/tags/tag609.xml><?xml version="1.0" encoding="utf-8"?>
<p:tagLst xmlns:p="http://schemas.openxmlformats.org/presentationml/2006/main">
  <p:tag name="KSO_WM_UNIT_ISCONTENTSTITLE" val="0"/>
  <p:tag name="KSO_WM_UNIT_VALUE" val="6"/>
  <p:tag name="KSO_WM_UNIT_HIGHLIGHT" val="0"/>
  <p:tag name="KSO_WM_UNIT_COMPATIBLE" val="0"/>
  <p:tag name="KSO_WM_DIAGRAM_GROUP_CODE" val="n1-1"/>
  <p:tag name="KSO_WM_UNIT_TYPE" val="n_h_h_a"/>
  <p:tag name="KSO_WM_UNIT_INDEX" val="1_2_4_1"/>
  <p:tag name="KSO_WM_UNIT_ID" val="diagram20187638_4*n_h_h_a*1_2_4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PRESET_TEXT" val="添加标题"/>
  <p:tag name="KSO_WM_UNIT_NOCLEAR" val="0"/>
  <p:tag name="KSO_WM_UNIT_DIAGRAM_ISNUMVISUAL" val="0"/>
  <p:tag name="KSO_WM_UNIT_DIAGRAM_ISREFERUNIT" val="0"/>
  <p:tag name="KSO_WM_UNIT_TEXT_FILL_FORE_SCHEMECOLOR_INDEX" val="9"/>
  <p:tag name="KSO_WM_UNIT_TEXT_FILL_TYPE" val="1"/>
</p:tagLst>
</file>

<file path=ppt/tags/tag610.xml><?xml version="1.0" encoding="utf-8"?>
<p:tagLst xmlns:p="http://schemas.openxmlformats.org/presentationml/2006/main">
  <p:tag name="KSO_WM_UNIT_VALUE" val="32"/>
  <p:tag name="KSO_WM_UNIT_HIGHLIGHT" val="0"/>
  <p:tag name="KSO_WM_UNIT_COMPATIBLE" val="0"/>
  <p:tag name="KSO_WM_DIAGRAM_GROUP_CODE" val="n1-1"/>
  <p:tag name="KSO_WM_UNIT_TYPE" val="n_h_h_f"/>
  <p:tag name="KSO_WM_UNIT_INDEX" val="1_2_1_1"/>
  <p:tag name="KSO_WM_UNIT_ID" val="diagram20187638_4*n_h_h_f*1_2_1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PRESET_TEXT" val="单击此处添加文本具体内容，简明扼要的阐述您的观点。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</p:tagLst>
</file>

<file path=ppt/tags/tag611.xml><?xml version="1.0" encoding="utf-8"?>
<p:tagLst xmlns:p="http://schemas.openxmlformats.org/presentationml/2006/main">
  <p:tag name="KSO_WM_UNIT_ISCONTENTSTITLE" val="0"/>
  <p:tag name="KSO_WM_UNIT_VALUE" val="6"/>
  <p:tag name="KSO_WM_UNIT_HIGHLIGHT" val="0"/>
  <p:tag name="KSO_WM_UNIT_COMPATIBLE" val="0"/>
  <p:tag name="KSO_WM_DIAGRAM_GROUP_CODE" val="n1-1"/>
  <p:tag name="KSO_WM_UNIT_TYPE" val="n_h_h_a"/>
  <p:tag name="KSO_WM_UNIT_INDEX" val="1_2_1_1"/>
  <p:tag name="KSO_WM_UNIT_ID" val="diagram20187638_4*n_h_h_a*1_2_1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PRESET_TEXT" val="添加标题"/>
  <p:tag name="KSO_WM_UNIT_NOCLEAR" val="0"/>
  <p:tag name="KSO_WM_UNIT_DIAGRAM_ISNUMVISUAL" val="0"/>
  <p:tag name="KSO_WM_UNIT_DIAGRAM_ISREFERUNIT" val="0"/>
  <p:tag name="KSO_WM_UNIT_TEXT_FILL_FORE_SCHEMECOLOR_INDEX" val="5"/>
  <p:tag name="KSO_WM_UNIT_TEXT_FILL_TYPE" val="1"/>
</p:tagLst>
</file>

<file path=ppt/tags/tag612.xml><?xml version="1.0" encoding="utf-8"?>
<p:tagLst xmlns:p="http://schemas.openxmlformats.org/presentationml/2006/main">
  <p:tag name="KSO_WM_UNIT_VALUE" val="32"/>
  <p:tag name="KSO_WM_UNIT_HIGHLIGHT" val="0"/>
  <p:tag name="KSO_WM_UNIT_COMPATIBLE" val="0"/>
  <p:tag name="KSO_WM_DIAGRAM_GROUP_CODE" val="n1-1"/>
  <p:tag name="KSO_WM_UNIT_TYPE" val="n_h_h_f"/>
  <p:tag name="KSO_WM_UNIT_INDEX" val="1_2_5_1"/>
  <p:tag name="KSO_WM_UNIT_ID" val="diagram20187638_4*n_h_h_f*1_2_5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PRESET_TEXT" val="单击此处添加文本具体内容，简明扼要的阐述您的观点。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</p:tagLst>
</file>

<file path=ppt/tags/tag613.xml><?xml version="1.0" encoding="utf-8"?>
<p:tagLst xmlns:p="http://schemas.openxmlformats.org/presentationml/2006/main">
  <p:tag name="KSO_WM_UNIT_ISCONTENTSTITLE" val="0"/>
  <p:tag name="KSO_WM_UNIT_VALUE" val="6"/>
  <p:tag name="KSO_WM_UNIT_HIGHLIGHT" val="0"/>
  <p:tag name="KSO_WM_UNIT_COMPATIBLE" val="0"/>
  <p:tag name="KSO_WM_DIAGRAM_GROUP_CODE" val="n1-1"/>
  <p:tag name="KSO_WM_UNIT_TYPE" val="n_h_h_a"/>
  <p:tag name="KSO_WM_UNIT_INDEX" val="1_2_5_1"/>
  <p:tag name="KSO_WM_UNIT_ID" val="diagram20187638_4*n_h_h_a*1_2_5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PRESET_TEXT" val="添加标题"/>
  <p:tag name="KSO_WM_UNIT_NOCLEAR" val="0"/>
  <p:tag name="KSO_WM_UNIT_DIAGRAM_ISNUMVISUAL" val="0"/>
  <p:tag name="KSO_WM_UNIT_DIAGRAM_ISREFERUNIT" val="0"/>
  <p:tag name="KSO_WM_UNIT_TEXT_FILL_FORE_SCHEMECOLOR_INDEX" val="10"/>
  <p:tag name="KSO_WM_UNIT_TEXT_FILL_TYPE" val="1"/>
</p:tagLst>
</file>

<file path=ppt/tags/tag614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h_i"/>
  <p:tag name="KSO_WM_UNIT_INDEX" val="1_2_3_2"/>
  <p:tag name="KSO_WM_UNIT_ID" val="diagram20187638_4*n_h_h_i*1_2_3_2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615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h_i"/>
  <p:tag name="KSO_WM_UNIT_INDEX" val="1_2_1_2"/>
  <p:tag name="KSO_WM_UNIT_ID" val="diagram20187638_4*n_h_h_i*1_2_1_2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616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h_i"/>
  <p:tag name="KSO_WM_UNIT_INDEX" val="1_2_2_1"/>
  <p:tag name="KSO_WM_UNIT_ID" val="diagram20187638_4*n_h_h_i*1_2_2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617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h_i"/>
  <p:tag name="KSO_WM_UNIT_INDEX" val="1_2_2_2"/>
  <p:tag name="KSO_WM_UNIT_ID" val="diagram20187638_4*n_h_h_i*1_2_2_2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618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h_i"/>
  <p:tag name="KSO_WM_UNIT_INDEX" val="1_2_5_1"/>
  <p:tag name="KSO_WM_UNIT_ID" val="diagram20187638_4*n_h_h_i*1_2_5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10"/>
  <p:tag name="KSO_WM_UNIT_FILL_TYPE" val="1"/>
  <p:tag name="KSO_WM_UNIT_TEXT_FILL_FORE_SCHEMECOLOR_INDEX" val="2"/>
  <p:tag name="KSO_WM_UNIT_TEXT_FILL_TYPE" val="1"/>
</p:tagLst>
</file>

<file path=ppt/tags/tag619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h_i"/>
  <p:tag name="KSO_WM_UNIT_INDEX" val="1_2_5_2"/>
  <p:tag name="KSO_WM_UNIT_ID" val="diagram20187638_4*n_h_h_i*1_2_5_2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620.xml><?xml version="1.0" encoding="utf-8"?>
<p:tagLst xmlns:p="http://schemas.openxmlformats.org/presentationml/2006/main">
  <p:tag name="KSO_WM_UNIT_HIGHLIGHT" val="0"/>
  <p:tag name="KSO_WM_UNIT_COMPATIBLE" val="0"/>
  <p:tag name="KSO_WM_DIAGRAM_GROUP_CODE" val="n1-1"/>
  <p:tag name="KSO_WM_UNIT_TYPE" val="n_h_h_i"/>
  <p:tag name="KSO_WM_UNIT_INDEX" val="1_2_4_2"/>
  <p:tag name="KSO_WM_UNIT_ID" val="diagram20187638_4*n_h_h_i*1_2_4_2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DIAGRAM_ISNUMVISUAL" val="0"/>
  <p:tag name="KSO_WM_UNIT_DIAGRAM_ISREFERUNIT" val="0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621.xml><?xml version="1.0" encoding="utf-8"?>
<p:tagLst xmlns:p="http://schemas.openxmlformats.org/presentationml/2006/main">
  <p:tag name="KSO_WM_UNIT_VALUE" val="32"/>
  <p:tag name="KSO_WM_UNIT_HIGHLIGHT" val="0"/>
  <p:tag name="KSO_WM_UNIT_COMPATIBLE" val="0"/>
  <p:tag name="KSO_WM_DIAGRAM_GROUP_CODE" val="n1-1"/>
  <p:tag name="KSO_WM_UNIT_TYPE" val="n_h_h_f"/>
  <p:tag name="KSO_WM_UNIT_INDEX" val="1_2_3_1"/>
  <p:tag name="KSO_WM_UNIT_ID" val="diagram20187638_4*n_h_h_f*1_2_3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PRESET_TEXT" val="单击此处添加文本具体内容，简明扼要的阐述您的观点。"/>
  <p:tag name="KSO_WM_UNIT_NOCLEAR" val="0"/>
  <p:tag name="KSO_WM_UNIT_DIAGRAM_ISNUMVISUAL" val="0"/>
  <p:tag name="KSO_WM_UNIT_DIAGRAM_ISREFERUNIT" val="0"/>
  <p:tag name="KSO_WM_UNIT_TEXT_FILL_FORE_SCHEMECOLOR_INDEX" val="13"/>
  <p:tag name="KSO_WM_UNIT_TEXT_FILL_TYPE" val="1"/>
</p:tagLst>
</file>

<file path=ppt/tags/tag622.xml><?xml version="1.0" encoding="utf-8"?>
<p:tagLst xmlns:p="http://schemas.openxmlformats.org/presentationml/2006/main">
  <p:tag name="KSO_WM_UNIT_ISCONTENTSTITLE" val="0"/>
  <p:tag name="KSO_WM_UNIT_VALUE" val="6"/>
  <p:tag name="KSO_WM_UNIT_HIGHLIGHT" val="0"/>
  <p:tag name="KSO_WM_UNIT_COMPATIBLE" val="0"/>
  <p:tag name="KSO_WM_DIAGRAM_GROUP_CODE" val="n1-1"/>
  <p:tag name="KSO_WM_UNIT_TYPE" val="n_h_h_a"/>
  <p:tag name="KSO_WM_UNIT_INDEX" val="1_2_3_1"/>
  <p:tag name="KSO_WM_UNIT_ID" val="diagram20187638_4*n_h_h_a*1_2_3_1"/>
  <p:tag name="KSO_WM_TEMPLATE_CATEGORY" val="diagram"/>
  <p:tag name="KSO_WM_TEMPLATE_INDEX" val="20187638"/>
  <p:tag name="KSO_WM_UNIT_LAYERLEVEL" val="1_1_1_1"/>
  <p:tag name="KSO_WM_TAG_VERSION" val="1.0"/>
  <p:tag name="KSO_WM_BEAUTIFY_FLAG" val="#wm#"/>
  <p:tag name="KSO_WM_UNIT_PRESET_TEXT" val="添加标题"/>
  <p:tag name="KSO_WM_UNIT_NOCLEAR" val="0"/>
  <p:tag name="KSO_WM_UNIT_DIAGRAM_ISNUMVISUAL" val="0"/>
  <p:tag name="KSO_WM_UNIT_DIAGRAM_ISREFERUNIT" val="0"/>
  <p:tag name="KSO_WM_UNIT_TEXT_FILL_FORE_SCHEMECOLOR_INDEX" val="8"/>
  <p:tag name="KSO_WM_UNIT_TEXT_FILL_TYPE" val="1"/>
</p:tagLst>
</file>

<file path=ppt/tags/tag6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187714_5*l_h_i*1_1_1"/>
  <p:tag name="KSO_WM_TEMPLATE_CATEGORY" val="diagram"/>
  <p:tag name="KSO_WM_TEMPLATE_INDEX" val="20187714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LINE_FORE_SCHEMECOLOR_INDEX" val="6"/>
  <p:tag name="KSO_WM_UNIT_LINE_FILL_TYPE" val="2"/>
  <p:tag name="KSO_WM_UNIT_TEXT_FILL_FORE_SCHEMECOLOR_INDEX" val="13"/>
  <p:tag name="KSO_WM_UNIT_TEXT_FILL_TYPE" val="1"/>
</p:tagLst>
</file>

<file path=ppt/tags/tag6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187714_5*l_h_i*1_3_1"/>
  <p:tag name="KSO_WM_TEMPLATE_CATEGORY" val="diagram"/>
  <p:tag name="KSO_WM_TEMPLATE_INDEX" val="20187714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LINE_FORE_SCHEMECOLOR_INDEX" val="7"/>
  <p:tag name="KSO_WM_UNIT_LINE_FILL_TYPE" val="2"/>
  <p:tag name="KSO_WM_UNIT_TEXT_FILL_FORE_SCHEMECOLOR_INDEX" val="13"/>
  <p:tag name="KSO_WM_UNIT_TEXT_FILL_TYPE" val="1"/>
</p:tagLst>
</file>

<file path=ppt/tags/tag6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187714_5*l_h_i*1_2_1"/>
  <p:tag name="KSO_WM_TEMPLATE_CATEGORY" val="diagram"/>
  <p:tag name="KSO_WM_TEMPLATE_INDEX" val="20187714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LINE_FORE_SCHEMECOLOR_INDEX" val="5"/>
  <p:tag name="KSO_WM_UNIT_LINE_FILL_TYPE" val="2"/>
</p:tagLst>
</file>

<file path=ppt/tags/tag6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187714_5*l_h_i*1_4_1"/>
  <p:tag name="KSO_WM_TEMPLATE_CATEGORY" val="diagram"/>
  <p:tag name="KSO_WM_TEMPLATE_INDEX" val="20187714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LINE_FORE_SCHEMECOLOR_INDEX" val="8"/>
  <p:tag name="KSO_WM_UNIT_LINE_FILL_TYPE" val="2"/>
  <p:tag name="KSO_WM_UNIT_TEXT_FILL_FORE_SCHEMECOLOR_INDEX" val="13"/>
  <p:tag name="KSO_WM_UNIT_TEXT_FILL_TYPE" val="1"/>
</p:tagLst>
</file>

<file path=ppt/tags/tag6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187714_5*l_h_i*1_6_1"/>
  <p:tag name="KSO_WM_TEMPLATE_CATEGORY" val="diagram"/>
  <p:tag name="KSO_WM_TEMPLATE_INDEX" val="20187714"/>
  <p:tag name="KSO_WM_UNIT_LAYERLEVEL" val="1_1_1"/>
  <p:tag name="KSO_WM_TAG_VERSION" val="1.0"/>
  <p:tag name="KSO_WM_BEAUTIFY_FLAG" val="#wm#"/>
  <p:tag name="KSO_WM_UNIT_FILL_FORE_SCHEMECOLOR_INDEX" val="10"/>
  <p:tag name="KSO_WM_UNIT_FILL_TYPE" val="1"/>
  <p:tag name="KSO_WM_UNIT_LINE_FORE_SCHEMECOLOR_INDEX" val="10"/>
  <p:tag name="KSO_WM_UNIT_LINE_FILL_TYPE" val="2"/>
  <p:tag name="KSO_WM_UNIT_TEXT_FILL_FORE_SCHEMECOLOR_INDEX" val="13"/>
  <p:tag name="KSO_WM_UNIT_TEXT_FILL_TYPE" val="1"/>
</p:tagLst>
</file>

<file path=ppt/tags/tag6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187714_5*l_h_i*1_5_1"/>
  <p:tag name="KSO_WM_TEMPLATE_CATEGORY" val="diagram"/>
  <p:tag name="KSO_WM_TEMPLATE_INDEX" val="20187714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LINE_FORE_SCHEMECOLOR_INDEX" val="9"/>
  <p:tag name="KSO_WM_UNIT_LINE_FILL_TYPE" val="2"/>
  <p:tag name="KSO_WM_UNIT_TEXT_FILL_FORE_SCHEMECOLOR_INDEX" val="13"/>
  <p:tag name="KSO_WM_UNIT_TEXT_FILL_TYPE" val="1"/>
</p:tagLst>
</file>

<file path=ppt/tags/tag6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4"/>
  <p:tag name="KSO_WM_UNIT_ID" val="diagram20187714_5*l_i*1_4"/>
  <p:tag name="KSO_WM_TEMPLATE_CATEGORY" val="diagram"/>
  <p:tag name="KSO_WM_TEMPLATE_INDEX" val="20187714"/>
  <p:tag name="KSO_WM_UNIT_LAYERLEVEL" val="1_1"/>
  <p:tag name="KSO_WM_TAG_VERSION" val="1.0"/>
  <p:tag name="KSO_WM_BEAUTIFY_FLAG" val="#wm#"/>
  <p:tag name="KSO_WM_UNIT_FILL_FORE_SCHEMECOLOR_INDEX" val="13"/>
  <p:tag name="KSO_WM_UNIT_FILL_TYPE" val="1"/>
  <p:tag name="KSO_WM_UNIT_TEXT_FILL_FORE_SCHEMECOLOR_INDEX" val="13"/>
  <p:tag name="KSO_WM_UNIT_TEXT_FILL_TYPE" val="1"/>
</p:tagLst>
</file>

<file path=ppt/tags/tag6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6"/>
  <p:tag name="KSO_WM_UNIT_ID" val="diagram20187714_5*l_i*1_16"/>
  <p:tag name="KSO_WM_TEMPLATE_CATEGORY" val="diagram"/>
  <p:tag name="KSO_WM_TEMPLATE_INDEX" val="20187714"/>
  <p:tag name="KSO_WM_UNIT_LAYERLEVEL" val="1_1"/>
  <p:tag name="KSO_WM_TAG_VERSION" val="1.0"/>
  <p:tag name="KSO_WM_BEAUTIFY_FLAG" val="#wm#"/>
  <p:tag name="KSO_WM_UNIT_FILL_FORE_SCHEMECOLOR_INDEX" val="13"/>
  <p:tag name="KSO_WM_UNIT_FILL_TYPE" val="1"/>
  <p:tag name="KSO_WM_UNIT_TEXT_FILL_FORE_SCHEMECOLOR_INDEX" val="13"/>
  <p:tag name="KSO_WM_UNIT_TEXT_FILL_TYPE" val="1"/>
</p:tagLst>
</file>

<file path=ppt/tags/tag6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187714_5*l_i*1_1"/>
  <p:tag name="KSO_WM_TEMPLATE_CATEGORY" val="diagram"/>
  <p:tag name="KSO_WM_TEMPLATE_INDEX" val="20187714"/>
  <p:tag name="KSO_WM_UNIT_LAYERLEVEL" val="1_1"/>
  <p:tag name="KSO_WM_TAG_VERSION" val="1.0"/>
  <p:tag name="KSO_WM_BEAUTIFY_FLAG" val="#wm#"/>
  <p:tag name="KSO_WM_UNIT_FILL_FORE_SCHEMECOLOR_INDEX" val="13"/>
  <p:tag name="KSO_WM_UNIT_FILL_TYPE" val="1"/>
  <p:tag name="KSO_WM_UNIT_TEXT_FILL_FORE_SCHEMECOLOR_INDEX" val="13"/>
  <p:tag name="KSO_WM_UNIT_TEXT_FILL_TYPE" val="1"/>
</p:tagLst>
</file>

<file path=ppt/tags/tag6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187714_5*l_i*1_2"/>
  <p:tag name="KSO_WM_TEMPLATE_CATEGORY" val="diagram"/>
  <p:tag name="KSO_WM_TEMPLATE_INDEX" val="20187714"/>
  <p:tag name="KSO_WM_UNIT_LAYERLEVEL" val="1_1"/>
  <p:tag name="KSO_WM_TAG_VERSION" val="1.0"/>
  <p:tag name="KSO_WM_BEAUTIFY_FLAG" val="#wm#"/>
  <p:tag name="KSO_WM_UNIT_FILL_FORE_SCHEMECOLOR_INDEX" val="13"/>
  <p:tag name="KSO_WM_UNIT_FILL_TYPE" val="1"/>
  <p:tag name="KSO_WM_UNIT_TEXT_FILL_FORE_SCHEMECOLOR_INDEX" val="13"/>
  <p:tag name="KSO_WM_UNIT_TEXT_FILL_TYPE" val="1"/>
</p:tagLst>
</file>

<file path=ppt/tags/tag6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3"/>
  <p:tag name="KSO_WM_UNIT_ID" val="diagram20187714_5*l_i*1_3"/>
  <p:tag name="KSO_WM_TEMPLATE_CATEGORY" val="diagram"/>
  <p:tag name="KSO_WM_TEMPLATE_INDEX" val="20187714"/>
  <p:tag name="KSO_WM_UNIT_LAYERLEVEL" val="1_1"/>
  <p:tag name="KSO_WM_TAG_VERSION" val="1.0"/>
  <p:tag name="KSO_WM_BEAUTIFY_FLAG" val="#wm#"/>
  <p:tag name="KSO_WM_UNIT_FILL_FORE_SCHEMECOLOR_INDEX" val="13"/>
  <p:tag name="KSO_WM_UNIT_FILL_TYPE" val="1"/>
  <p:tag name="KSO_WM_UNIT_TEXT_FILL_FORE_SCHEMECOLOR_INDEX" val="13"/>
  <p:tag name="KSO_WM_UNIT_TEXT_FILL_TYPE" val="1"/>
</p:tagLst>
</file>

<file path=ppt/tags/tag6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5"/>
  <p:tag name="KSO_WM_UNIT_ID" val="diagram20187714_5*l_i*1_5"/>
  <p:tag name="KSO_WM_TEMPLATE_CATEGORY" val="diagram"/>
  <p:tag name="KSO_WM_TEMPLATE_INDEX" val="20187714"/>
  <p:tag name="KSO_WM_UNIT_LAYERLEVEL" val="1_1"/>
  <p:tag name="KSO_WM_TAG_VERSION" val="1.0"/>
  <p:tag name="KSO_WM_BEAUTIFY_FLAG" val="#wm#"/>
  <p:tag name="KSO_WM_UNIT_FILL_FORE_SCHEMECOLOR_INDEX" val="13"/>
  <p:tag name="KSO_WM_UNIT_FILL_TYPE" val="1"/>
  <p:tag name="KSO_WM_UNIT_TEXT_FILL_FORE_SCHEMECOLOR_INDEX" val="13"/>
  <p:tag name="KSO_WM_UNIT_TEXT_FILL_TYPE" val="1"/>
</p:tagLst>
</file>

<file path=ppt/tags/tag6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6"/>
  <p:tag name="KSO_WM_UNIT_ID" val="diagram20187714_5*l_i*1_6"/>
  <p:tag name="KSO_WM_TEMPLATE_CATEGORY" val="diagram"/>
  <p:tag name="KSO_WM_TEMPLATE_INDEX" val="20187714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6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7"/>
  <p:tag name="KSO_WM_UNIT_ID" val="diagram20187714_5*l_i*1_7"/>
  <p:tag name="KSO_WM_TEMPLATE_CATEGORY" val="diagram"/>
  <p:tag name="KSO_WM_TEMPLATE_INDEX" val="20187714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9"/>
  <p:tag name="KSO_WM_UNIT_ID" val="diagram20187714_5*l_i*1_9"/>
  <p:tag name="KSO_WM_TEMPLATE_CATEGORY" val="diagram"/>
  <p:tag name="KSO_WM_TEMPLATE_INDEX" val="20187714"/>
  <p:tag name="KSO_WM_UNIT_LAYERLEVEL" val="1_1"/>
  <p:tag name="KSO_WM_TAG_VERSION" val="1.0"/>
  <p:tag name="KSO_WM_BEAUTIFY_FLAG" val="#wm#"/>
  <p:tag name="KSO_WM_UNIT_LINE_FORE_SCHEMECOLOR_INDEX" val="13"/>
  <p:tag name="KSO_WM_UNIT_LINE_FILL_TYPE" val="2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0"/>
  <p:tag name="KSO_WM_UNIT_ID" val="diagram20187714_5*l_i*1_10"/>
  <p:tag name="KSO_WM_TEMPLATE_CATEGORY" val="diagram"/>
  <p:tag name="KSO_WM_TEMPLATE_INDEX" val="20187714"/>
  <p:tag name="KSO_WM_UNIT_LAYERLEVEL" val="1_1"/>
  <p:tag name="KSO_WM_TAG_VERSION" val="1.0"/>
  <p:tag name="KSO_WM_BEAUTIFY_FLAG" val="#wm#"/>
  <p:tag name="KSO_WM_UNIT_LINE_FORE_SCHEMECOLOR_INDEX" val="13"/>
  <p:tag name="KSO_WM_UNIT_LINE_FILL_TYPE" val="2"/>
</p:tagLst>
</file>

<file path=ppt/tags/tag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8"/>
  <p:tag name="KSO_WM_UNIT_ID" val="diagram20187714_5*l_i*1_8"/>
  <p:tag name="KSO_WM_TEMPLATE_CATEGORY" val="diagram"/>
  <p:tag name="KSO_WM_TEMPLATE_INDEX" val="20187714"/>
  <p:tag name="KSO_WM_UNIT_LAYERLEVEL" val="1_1"/>
  <p:tag name="KSO_WM_TAG_VERSION" val="1.0"/>
  <p:tag name="KSO_WM_BEAUTIFY_FLAG" val="#wm#"/>
  <p:tag name="KSO_WM_UNIT_LINE_FORE_SCHEMECOLOR_INDEX" val="13"/>
  <p:tag name="KSO_WM_UNIT_LINE_FILL_TYPE" val="2"/>
</p:tagLst>
</file>

<file path=ppt/tags/tag6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1"/>
  <p:tag name="KSO_WM_UNIT_ID" val="diagram20187714_5*l_i*1_11"/>
  <p:tag name="KSO_WM_TEMPLATE_CATEGORY" val="diagram"/>
  <p:tag name="KSO_WM_TEMPLATE_INDEX" val="20187714"/>
  <p:tag name="KSO_WM_UNIT_LAYERLEVEL" val="1_1"/>
  <p:tag name="KSO_WM_TAG_VERSION" val="1.0"/>
  <p:tag name="KSO_WM_BEAUTIFY_FLAG" val="#wm#"/>
  <p:tag name="KSO_WM_UNIT_LINE_FORE_SCHEMECOLOR_INDEX" val="13"/>
  <p:tag name="KSO_WM_UNIT_LINE_FILL_TYPE" val="2"/>
</p:tagLst>
</file>

<file path=ppt/tags/tag6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2"/>
  <p:tag name="KSO_WM_UNIT_ID" val="diagram20187714_5*l_i*1_12"/>
  <p:tag name="KSO_WM_TEMPLATE_CATEGORY" val="diagram"/>
  <p:tag name="KSO_WM_TEMPLATE_INDEX" val="20187714"/>
  <p:tag name="KSO_WM_UNIT_LAYERLEVEL" val="1_1"/>
  <p:tag name="KSO_WM_TAG_VERSION" val="1.0"/>
  <p:tag name="KSO_WM_BEAUTIFY_FLAG" val="#wm#"/>
  <p:tag name="KSO_WM_UNIT_LINE_FORE_SCHEMECOLOR_INDEX" val="13"/>
  <p:tag name="KSO_WM_UNIT_LINE_FILL_TYPE" val="2"/>
</p:tagLst>
</file>

<file path=ppt/tags/tag6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3"/>
  <p:tag name="KSO_WM_UNIT_ID" val="diagram20187714_5*l_i*1_13"/>
  <p:tag name="KSO_WM_TEMPLATE_CATEGORY" val="diagram"/>
  <p:tag name="KSO_WM_TEMPLATE_INDEX" val="20187714"/>
  <p:tag name="KSO_WM_UNIT_LAYERLEVEL" val="1_1"/>
  <p:tag name="KSO_WM_TAG_VERSION" val="1.0"/>
  <p:tag name="KSO_WM_BEAUTIFY_FLAG" val="#wm#"/>
  <p:tag name="KSO_WM_UNIT_LINE_FORE_SCHEMECOLOR_INDEX" val="13"/>
  <p:tag name="KSO_WM_UNIT_LINE_FILL_TYPE" val="2"/>
</p:tagLst>
</file>

<file path=ppt/tags/tag6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4"/>
  <p:tag name="KSO_WM_UNIT_ID" val="diagram20187714_5*l_i*1_14"/>
  <p:tag name="KSO_WM_TEMPLATE_CATEGORY" val="diagram"/>
  <p:tag name="KSO_WM_TEMPLATE_INDEX" val="20187714"/>
  <p:tag name="KSO_WM_UNIT_LAYERLEVEL" val="1_1"/>
  <p:tag name="KSO_WM_TAG_VERSION" val="1.0"/>
  <p:tag name="KSO_WM_BEAUTIFY_FLAG" val="#wm#"/>
  <p:tag name="KSO_WM_UNIT_LINE_FORE_SCHEMECOLOR_INDEX" val="13"/>
  <p:tag name="KSO_WM_UNIT_LINE_FILL_TYPE" val="2"/>
</p:tagLst>
</file>

<file path=ppt/tags/tag6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5"/>
  <p:tag name="KSO_WM_UNIT_ID" val="diagram20187714_5*l_i*1_15"/>
  <p:tag name="KSO_WM_TEMPLATE_CATEGORY" val="diagram"/>
  <p:tag name="KSO_WM_TEMPLATE_INDEX" val="20187714"/>
  <p:tag name="KSO_WM_UNIT_LAYERLEVEL" val="1_1"/>
  <p:tag name="KSO_WM_TAG_VERSION" val="1.0"/>
  <p:tag name="KSO_WM_BEAUTIFY_FLAG" val="#wm#"/>
  <p:tag name="KSO_WM_UNIT_LINE_FORE_SCHEMECOLOR_INDEX" val="13"/>
  <p:tag name="KSO_WM_UNIT_LINE_FILL_TYPE" val="2"/>
</p:tagLst>
</file>

<file path=ppt/tags/tag6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h_i"/>
  <p:tag name="KSO_WM_UNIT_INDEX" val="1_1_1_1"/>
  <p:tag name="KSO_WM_UNIT_ID" val="diagram20187714_5*l_h_h_i*1_1_1_1"/>
  <p:tag name="KSO_WM_TEMPLATE_CATEGORY" val="diagram"/>
  <p:tag name="KSO_WM_TEMPLATE_INDEX" val="20187714"/>
  <p:tag name="KSO_WM_UNIT_LAYERLEVEL" val="1_1_1_1"/>
  <p:tag name="KSO_WM_TAG_VERSION" val="1.0"/>
  <p:tag name="KSO_WM_BEAUTIFY_FLAG" val="#wm#"/>
  <p:tag name="KSO_WM_UNIT_FILL_FORE_SCHEMECOLOR_INDEX" val="5"/>
  <p:tag name="KSO_WM_UNIT_FILL_TYPE" val="1"/>
  <p:tag name="KSO_WM_UNIT_LINE_FORE_SCHEMECOLOR_INDEX" val="6"/>
  <p:tag name="KSO_WM_UNIT_LINE_FILL_TYPE" val="2"/>
  <p:tag name="KSO_WM_UNIT_TEXT_FILL_FORE_SCHEMECOLOR_INDEX" val="13"/>
  <p:tag name="KSO_WM_UNIT_TEXT_FILL_TYPE" val="1"/>
</p:tagLst>
</file>

<file path=ppt/tags/tag646.xml><?xml version="1.0" encoding="utf-8"?>
<p:tagLst xmlns:p="http://schemas.openxmlformats.org/presentationml/2006/main">
  <p:tag name="KSO_WM_UNIT_VALUE" val="75*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h_x"/>
  <p:tag name="KSO_WM_UNIT_INDEX" val="1_1_1_1"/>
  <p:tag name="KSO_WM_UNIT_ID" val="diagram20187714_5*l_h_h_x*1_1_1_1"/>
  <p:tag name="KSO_WM_TEMPLATE_CATEGORY" val="diagram"/>
  <p:tag name="KSO_WM_TEMPLATE_INDEX" val="20187714"/>
  <p:tag name="KSO_WM_UNIT_LAYERLEVEL" val="1_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647.xml><?xml version="1.0" encoding="utf-8"?>
<p:tagLst xmlns:p="http://schemas.openxmlformats.org/presentationml/2006/main">
  <p:tag name="KSO_WM_UNIT_ISCONTENTS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h_a"/>
  <p:tag name="KSO_WM_UNIT_INDEX" val="1_1_1_1"/>
  <p:tag name="KSO_WM_UNIT_ID" val="diagram20187714_5*l_h_h_a*1_1_1_1"/>
  <p:tag name="KSO_WM_TEMPLATE_CATEGORY" val="diagram"/>
  <p:tag name="KSO_WM_TEMPLATE_INDEX" val="20187714"/>
  <p:tag name="KSO_WM_UNIT_LAYERLEVEL" val="1_1_1_1"/>
  <p:tag name="KSO_WM_TAG_VERSION" val="1.0"/>
  <p:tag name="KSO_WM_BEAUTIFY_FLAG" val="#wm#"/>
  <p:tag name="KSO_WM_UNIT_PRESET_TEXT" val="添加标题"/>
  <p:tag name="KSO_WM_UNIT_TEXT_FILL_FORE_SCHEMECOLOR_INDEX" val="5"/>
  <p:tag name="KSO_WM_UNIT_TEXT_FILL_TYPE" val="1"/>
</p:tagLst>
</file>

<file path=ppt/tags/tag648.xml><?xml version="1.0" encoding="utf-8"?>
<p:tagLst xmlns:p="http://schemas.openxmlformats.org/presentationml/2006/main"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h_f"/>
  <p:tag name="KSO_WM_UNIT_INDEX" val="1_1_1_1"/>
  <p:tag name="KSO_WM_UNIT_ID" val="diagram20187714_5*l_h_h_f*1_1_1_1"/>
  <p:tag name="KSO_WM_TEMPLATE_CATEGORY" val="diagram"/>
  <p:tag name="KSO_WM_TEMPLATE_INDEX" val="20187714"/>
  <p:tag name="KSO_WM_UNIT_LAYERLEVEL" val="1_1_1_1"/>
  <p:tag name="KSO_WM_TAG_VERSION" val="1.0"/>
  <p:tag name="KSO_WM_BEAUTIFY_FLAG" val="#wm#"/>
  <p:tag name="KSO_WM_UNIT_PRESET_TEXT" val="单击此处添加文本"/>
  <p:tag name="KSO_WM_UNIT_TEXT_FILL_FORE_SCHEMECOLOR_INDEX" val="13"/>
  <p:tag name="KSO_WM_UNIT_TEXT_FILL_TYPE" val="1"/>
</p:tagLst>
</file>

<file path=ppt/tags/tag6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h_i"/>
  <p:tag name="KSO_WM_UNIT_INDEX" val="1_2_1_1"/>
  <p:tag name="KSO_WM_UNIT_ID" val="diagram20187714_5*l_h_h_i*1_2_1_1"/>
  <p:tag name="KSO_WM_TEMPLATE_CATEGORY" val="diagram"/>
  <p:tag name="KSO_WM_TEMPLATE_INDEX" val="20187714"/>
  <p:tag name="KSO_WM_UNIT_LAYERLEVEL" val="1_1_1_1"/>
  <p:tag name="KSO_WM_TAG_VERSION" val="1.0"/>
  <p:tag name="KSO_WM_BEAUTIFY_FLAG" val="#wm#"/>
  <p:tag name="KSO_WM_UNIT_FILL_FORE_SCHEMECOLOR_INDEX" val="6"/>
  <p:tag name="KSO_WM_UNIT_FILL_TYPE" val="1"/>
  <p:tag name="KSO_WM_UNIT_LINE_FORE_SCHEMECOLOR_INDEX" val="5"/>
  <p:tag name="KSO_WM_UNIT_LINE_FILL_TYPE" val="2"/>
  <p:tag name="KSO_WM_UNIT_TEXT_FILL_FORE_SCHEMECOLOR_INDEX" val="13"/>
  <p:tag name="KSO_WM_UNIT_TEXT_FILL_TYPE" val="1"/>
</p:tagLst>
</file>

<file path=ppt/tags/tag650.xml><?xml version="1.0" encoding="utf-8"?>
<p:tagLst xmlns:p="http://schemas.openxmlformats.org/presentationml/2006/main">
  <p:tag name="KSO_WM_UNIT_VALUE" val="75*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h_x"/>
  <p:tag name="KSO_WM_UNIT_INDEX" val="1_2_1_1"/>
  <p:tag name="KSO_WM_UNIT_ID" val="diagram20187714_5*l_h_h_x*1_2_1_1"/>
  <p:tag name="KSO_WM_TEMPLATE_CATEGORY" val="diagram"/>
  <p:tag name="KSO_WM_TEMPLATE_INDEX" val="20187714"/>
  <p:tag name="KSO_WM_UNIT_LAYERLEVEL" val="1_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651.xml><?xml version="1.0" encoding="utf-8"?>
<p:tagLst xmlns:p="http://schemas.openxmlformats.org/presentationml/2006/main">
  <p:tag name="KSO_WM_UNIT_ISCONTENTS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h_a"/>
  <p:tag name="KSO_WM_UNIT_INDEX" val="1_2_1_1"/>
  <p:tag name="KSO_WM_UNIT_ID" val="diagram20187714_5*l_h_h_a*1_2_1_1"/>
  <p:tag name="KSO_WM_TEMPLATE_CATEGORY" val="diagram"/>
  <p:tag name="KSO_WM_TEMPLATE_INDEX" val="20187714"/>
  <p:tag name="KSO_WM_UNIT_LAYERLEVEL" val="1_1_1_1"/>
  <p:tag name="KSO_WM_TAG_VERSION" val="1.0"/>
  <p:tag name="KSO_WM_BEAUTIFY_FLAG" val="#wm#"/>
  <p:tag name="KSO_WM_UNIT_PRESET_TEXT" val="添加标题"/>
  <p:tag name="KSO_WM_UNIT_TEXT_FILL_FORE_SCHEMECOLOR_INDEX" val="6"/>
  <p:tag name="KSO_WM_UNIT_TEXT_FILL_TYPE" val="1"/>
</p:tagLst>
</file>

<file path=ppt/tags/tag652.xml><?xml version="1.0" encoding="utf-8"?>
<p:tagLst xmlns:p="http://schemas.openxmlformats.org/presentationml/2006/main"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h_f"/>
  <p:tag name="KSO_WM_UNIT_INDEX" val="1_2_1_1"/>
  <p:tag name="KSO_WM_UNIT_ID" val="diagram20187714_5*l_h_h_f*1_2_1_1"/>
  <p:tag name="KSO_WM_TEMPLATE_CATEGORY" val="diagram"/>
  <p:tag name="KSO_WM_TEMPLATE_INDEX" val="20187714"/>
  <p:tag name="KSO_WM_UNIT_LAYERLEVEL" val="1_1_1_1"/>
  <p:tag name="KSO_WM_TAG_VERSION" val="1.0"/>
  <p:tag name="KSO_WM_BEAUTIFY_FLAG" val="#wm#"/>
  <p:tag name="KSO_WM_UNIT_PRESET_TEXT" val="单击此处添加文本"/>
  <p:tag name="KSO_WM_UNIT_TEXT_FILL_FORE_SCHEMECOLOR_INDEX" val="13"/>
  <p:tag name="KSO_WM_UNIT_TEXT_FILL_TYPE" val="1"/>
</p:tagLst>
</file>

<file path=ppt/tags/tag6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h_i"/>
  <p:tag name="KSO_WM_UNIT_INDEX" val="1_3_1_1"/>
  <p:tag name="KSO_WM_UNIT_ID" val="diagram20187714_5*l_h_h_i*1_3_1_1"/>
  <p:tag name="KSO_WM_TEMPLATE_CATEGORY" val="diagram"/>
  <p:tag name="KSO_WM_TEMPLATE_INDEX" val="20187714"/>
  <p:tag name="KSO_WM_UNIT_LAYERLEVEL" val="1_1_1_1"/>
  <p:tag name="KSO_WM_TAG_VERSION" val="1.0"/>
  <p:tag name="KSO_WM_BEAUTIFY_FLAG" val="#wm#"/>
  <p:tag name="KSO_WM_UNIT_FILL_FORE_SCHEMECOLOR_INDEX" val="7"/>
  <p:tag name="KSO_WM_UNIT_FILL_TYPE" val="1"/>
  <p:tag name="KSO_WM_UNIT_LINE_FORE_SCHEMECOLOR_INDEX" val="7"/>
  <p:tag name="KSO_WM_UNIT_LINE_FILL_TYPE" val="2"/>
  <p:tag name="KSO_WM_UNIT_TEXT_FILL_FORE_SCHEMECOLOR_INDEX" val="13"/>
  <p:tag name="KSO_WM_UNIT_TEXT_FILL_TYPE" val="1"/>
</p:tagLst>
</file>

<file path=ppt/tags/tag654.xml><?xml version="1.0" encoding="utf-8"?>
<p:tagLst xmlns:p="http://schemas.openxmlformats.org/presentationml/2006/main">
  <p:tag name="KSO_WM_UNIT_VALUE" val="75*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h_x"/>
  <p:tag name="KSO_WM_UNIT_INDEX" val="1_3_1_1"/>
  <p:tag name="KSO_WM_UNIT_ID" val="diagram20187714_5*l_h_h_x*1_3_1_1"/>
  <p:tag name="KSO_WM_TEMPLATE_CATEGORY" val="diagram"/>
  <p:tag name="KSO_WM_TEMPLATE_INDEX" val="20187714"/>
  <p:tag name="KSO_WM_UNIT_LAYERLEVEL" val="1_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655.xml><?xml version="1.0" encoding="utf-8"?>
<p:tagLst xmlns:p="http://schemas.openxmlformats.org/presentationml/2006/main">
  <p:tag name="KSO_WM_UNIT_ISCONTENTS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h_a"/>
  <p:tag name="KSO_WM_UNIT_INDEX" val="1_3_1_1"/>
  <p:tag name="KSO_WM_UNIT_ID" val="diagram20187714_5*l_h_h_a*1_3_1_1"/>
  <p:tag name="KSO_WM_TEMPLATE_CATEGORY" val="diagram"/>
  <p:tag name="KSO_WM_TEMPLATE_INDEX" val="20187714"/>
  <p:tag name="KSO_WM_UNIT_LAYERLEVEL" val="1_1_1_1"/>
  <p:tag name="KSO_WM_TAG_VERSION" val="1.0"/>
  <p:tag name="KSO_WM_BEAUTIFY_FLAG" val="#wm#"/>
  <p:tag name="KSO_WM_UNIT_PRESET_TEXT" val="添加标题"/>
  <p:tag name="KSO_WM_UNIT_TEXT_FILL_FORE_SCHEMECOLOR_INDEX" val="7"/>
  <p:tag name="KSO_WM_UNIT_TEXT_FILL_TYPE" val="1"/>
</p:tagLst>
</file>

<file path=ppt/tags/tag656.xml><?xml version="1.0" encoding="utf-8"?>
<p:tagLst xmlns:p="http://schemas.openxmlformats.org/presentationml/2006/main"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h_f"/>
  <p:tag name="KSO_WM_UNIT_INDEX" val="1_3_1_1"/>
  <p:tag name="KSO_WM_UNIT_ID" val="diagram20187714_5*l_h_h_f*1_3_1_1"/>
  <p:tag name="KSO_WM_TEMPLATE_CATEGORY" val="diagram"/>
  <p:tag name="KSO_WM_TEMPLATE_INDEX" val="20187714"/>
  <p:tag name="KSO_WM_UNIT_LAYERLEVEL" val="1_1_1_1"/>
  <p:tag name="KSO_WM_TAG_VERSION" val="1.0"/>
  <p:tag name="KSO_WM_BEAUTIFY_FLAG" val="#wm#"/>
  <p:tag name="KSO_WM_UNIT_PRESET_TEXT" val="单击此处添加文本"/>
  <p:tag name="KSO_WM_UNIT_TEXT_FILL_FORE_SCHEMECOLOR_INDEX" val="13"/>
  <p:tag name="KSO_WM_UNIT_TEXT_FILL_TYPE" val="1"/>
</p:tagLst>
</file>

<file path=ppt/tags/tag6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h_i"/>
  <p:tag name="KSO_WM_UNIT_INDEX" val="1_4_1_1"/>
  <p:tag name="KSO_WM_UNIT_ID" val="diagram20187714_5*l_h_h_i*1_4_1_1"/>
  <p:tag name="KSO_WM_TEMPLATE_CATEGORY" val="diagram"/>
  <p:tag name="KSO_WM_TEMPLATE_INDEX" val="20187714"/>
  <p:tag name="KSO_WM_UNIT_LAYERLEVEL" val="1_1_1_1"/>
  <p:tag name="KSO_WM_TAG_VERSION" val="1.0"/>
  <p:tag name="KSO_WM_BEAUTIFY_FLAG" val="#wm#"/>
  <p:tag name="KSO_WM_UNIT_FILL_FORE_SCHEMECOLOR_INDEX" val="8"/>
  <p:tag name="KSO_WM_UNIT_FILL_TYPE" val="1"/>
  <p:tag name="KSO_WM_UNIT_LINE_FORE_SCHEMECOLOR_INDEX" val="8"/>
  <p:tag name="KSO_WM_UNIT_LINE_FILL_TYPE" val="2"/>
  <p:tag name="KSO_WM_UNIT_TEXT_FILL_FORE_SCHEMECOLOR_INDEX" val="13"/>
  <p:tag name="KSO_WM_UNIT_TEXT_FILL_TYPE" val="1"/>
</p:tagLst>
</file>

<file path=ppt/tags/tag658.xml><?xml version="1.0" encoding="utf-8"?>
<p:tagLst xmlns:p="http://schemas.openxmlformats.org/presentationml/2006/main">
  <p:tag name="KSO_WM_UNIT_VALUE" val="75*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h_x"/>
  <p:tag name="KSO_WM_UNIT_INDEX" val="1_4_1_1"/>
  <p:tag name="KSO_WM_UNIT_ID" val="diagram20187714_5*l_h_h_x*1_4_1_1"/>
  <p:tag name="KSO_WM_TEMPLATE_CATEGORY" val="diagram"/>
  <p:tag name="KSO_WM_TEMPLATE_INDEX" val="20187714"/>
  <p:tag name="KSO_WM_UNIT_LAYERLEVEL" val="1_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659.xml><?xml version="1.0" encoding="utf-8"?>
<p:tagLst xmlns:p="http://schemas.openxmlformats.org/presentationml/2006/main">
  <p:tag name="KSO_WM_UNIT_ISCONTENTS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h_a"/>
  <p:tag name="KSO_WM_UNIT_INDEX" val="1_4_1_1"/>
  <p:tag name="KSO_WM_UNIT_ID" val="diagram20187714_5*l_h_h_a*1_4_1_1"/>
  <p:tag name="KSO_WM_TEMPLATE_CATEGORY" val="diagram"/>
  <p:tag name="KSO_WM_TEMPLATE_INDEX" val="20187714"/>
  <p:tag name="KSO_WM_UNIT_LAYERLEVEL" val="1_1_1_1"/>
  <p:tag name="KSO_WM_TAG_VERSION" val="1.0"/>
  <p:tag name="KSO_WM_BEAUTIFY_FLAG" val="#wm#"/>
  <p:tag name="KSO_WM_UNIT_PRESET_TEXT" val="添加标题"/>
  <p:tag name="KSO_WM_UNIT_TEXT_FILL_FORE_SCHEMECOLOR_INDEX" val="8"/>
  <p:tag name="KSO_WM_UNIT_TEXT_FILL_TYPE" val="1"/>
</p:tagLst>
</file>

<file path=ppt/tags/tag660.xml><?xml version="1.0" encoding="utf-8"?>
<p:tagLst xmlns:p="http://schemas.openxmlformats.org/presentationml/2006/main"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h_f"/>
  <p:tag name="KSO_WM_UNIT_INDEX" val="1_4_1_1"/>
  <p:tag name="KSO_WM_UNIT_ID" val="diagram20187714_5*l_h_h_f*1_4_1_1"/>
  <p:tag name="KSO_WM_TEMPLATE_CATEGORY" val="diagram"/>
  <p:tag name="KSO_WM_TEMPLATE_INDEX" val="20187714"/>
  <p:tag name="KSO_WM_UNIT_LAYERLEVEL" val="1_1_1_1"/>
  <p:tag name="KSO_WM_TAG_VERSION" val="1.0"/>
  <p:tag name="KSO_WM_BEAUTIFY_FLAG" val="#wm#"/>
  <p:tag name="KSO_WM_UNIT_PRESET_TEXT" val="单击此处添加文本"/>
  <p:tag name="KSO_WM_UNIT_TEXT_FILL_FORE_SCHEMECOLOR_INDEX" val="13"/>
  <p:tag name="KSO_WM_UNIT_TEXT_FILL_TYPE" val="1"/>
</p:tagLst>
</file>

<file path=ppt/tags/tag6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h_i"/>
  <p:tag name="KSO_WM_UNIT_INDEX" val="1_5_1_1"/>
  <p:tag name="KSO_WM_UNIT_ID" val="diagram20187714_5*l_h_h_i*1_5_1_1"/>
  <p:tag name="KSO_WM_TEMPLATE_CATEGORY" val="diagram"/>
  <p:tag name="KSO_WM_TEMPLATE_INDEX" val="20187714"/>
  <p:tag name="KSO_WM_UNIT_LAYERLEVEL" val="1_1_1_1"/>
  <p:tag name="KSO_WM_TAG_VERSION" val="1.0"/>
  <p:tag name="KSO_WM_BEAUTIFY_FLAG" val="#wm#"/>
  <p:tag name="KSO_WM_UNIT_FILL_FORE_SCHEMECOLOR_INDEX" val="9"/>
  <p:tag name="KSO_WM_UNIT_FILL_TYPE" val="1"/>
  <p:tag name="KSO_WM_UNIT_LINE_FORE_SCHEMECOLOR_INDEX" val="9"/>
  <p:tag name="KSO_WM_UNIT_LINE_FILL_TYPE" val="2"/>
  <p:tag name="KSO_WM_UNIT_TEXT_FILL_FORE_SCHEMECOLOR_INDEX" val="13"/>
  <p:tag name="KSO_WM_UNIT_TEXT_FILL_TYPE" val="1"/>
</p:tagLst>
</file>

<file path=ppt/tags/tag662.xml><?xml version="1.0" encoding="utf-8"?>
<p:tagLst xmlns:p="http://schemas.openxmlformats.org/presentationml/2006/main">
  <p:tag name="KSO_WM_UNIT_VALUE" val="70*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h_x"/>
  <p:tag name="KSO_WM_UNIT_INDEX" val="1_5_1_1"/>
  <p:tag name="KSO_WM_UNIT_ID" val="diagram20187714_5*l_h_h_x*1_5_1_1"/>
  <p:tag name="KSO_WM_TEMPLATE_CATEGORY" val="diagram"/>
  <p:tag name="KSO_WM_TEMPLATE_INDEX" val="20187714"/>
  <p:tag name="KSO_WM_UNIT_LAYERLEVEL" val="1_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663.xml><?xml version="1.0" encoding="utf-8"?>
<p:tagLst xmlns:p="http://schemas.openxmlformats.org/presentationml/2006/main">
  <p:tag name="KSO_WM_UNIT_ISCONTENTS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h_a"/>
  <p:tag name="KSO_WM_UNIT_INDEX" val="1_5_1_1"/>
  <p:tag name="KSO_WM_UNIT_ID" val="diagram20187714_5*l_h_h_a*1_5_1_1"/>
  <p:tag name="KSO_WM_TEMPLATE_CATEGORY" val="diagram"/>
  <p:tag name="KSO_WM_TEMPLATE_INDEX" val="20187714"/>
  <p:tag name="KSO_WM_UNIT_LAYERLEVEL" val="1_1_1_1"/>
  <p:tag name="KSO_WM_TAG_VERSION" val="1.0"/>
  <p:tag name="KSO_WM_BEAUTIFY_FLAG" val="#wm#"/>
  <p:tag name="KSO_WM_UNIT_PRESET_TEXT" val="添加标题"/>
  <p:tag name="KSO_WM_UNIT_TEXT_FILL_FORE_SCHEMECOLOR_INDEX" val="9"/>
  <p:tag name="KSO_WM_UNIT_TEXT_FILL_TYPE" val="1"/>
</p:tagLst>
</file>

<file path=ppt/tags/tag664.xml><?xml version="1.0" encoding="utf-8"?>
<p:tagLst xmlns:p="http://schemas.openxmlformats.org/presentationml/2006/main"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h_f"/>
  <p:tag name="KSO_WM_UNIT_INDEX" val="1_5_1_1"/>
  <p:tag name="KSO_WM_UNIT_ID" val="diagram20187714_5*l_h_h_f*1_5_1_1"/>
  <p:tag name="KSO_WM_TEMPLATE_CATEGORY" val="diagram"/>
  <p:tag name="KSO_WM_TEMPLATE_INDEX" val="20187714"/>
  <p:tag name="KSO_WM_UNIT_LAYERLEVEL" val="1_1_1_1"/>
  <p:tag name="KSO_WM_TAG_VERSION" val="1.0"/>
  <p:tag name="KSO_WM_BEAUTIFY_FLAG" val="#wm#"/>
  <p:tag name="KSO_WM_UNIT_PRESET_TEXT" val="单击此处添加文本"/>
  <p:tag name="KSO_WM_UNIT_TEXT_FILL_FORE_SCHEMECOLOR_INDEX" val="13"/>
  <p:tag name="KSO_WM_UNIT_TEXT_FILL_TYPE" val="1"/>
</p:tagLst>
</file>

<file path=ppt/tags/tag6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h_i"/>
  <p:tag name="KSO_WM_UNIT_INDEX" val="1_6_1_1"/>
  <p:tag name="KSO_WM_UNIT_ID" val="diagram20187714_5*l_h_h_i*1_6_1_1"/>
  <p:tag name="KSO_WM_TEMPLATE_CATEGORY" val="diagram"/>
  <p:tag name="KSO_WM_TEMPLATE_INDEX" val="20187714"/>
  <p:tag name="KSO_WM_UNIT_LAYERLEVEL" val="1_1_1_1"/>
  <p:tag name="KSO_WM_TAG_VERSION" val="1.0"/>
  <p:tag name="KSO_WM_BEAUTIFY_FLAG" val="#wm#"/>
  <p:tag name="KSO_WM_UNIT_FILL_FORE_SCHEMECOLOR_INDEX" val="10"/>
  <p:tag name="KSO_WM_UNIT_FILL_TYPE" val="1"/>
  <p:tag name="KSO_WM_UNIT_LINE_FORE_SCHEMECOLOR_INDEX" val="10"/>
  <p:tag name="KSO_WM_UNIT_LINE_FILL_TYPE" val="2"/>
  <p:tag name="KSO_WM_UNIT_TEXT_FILL_FORE_SCHEMECOLOR_INDEX" val="13"/>
  <p:tag name="KSO_WM_UNIT_TEXT_FILL_TYPE" val="1"/>
</p:tagLst>
</file>

<file path=ppt/tags/tag666.xml><?xml version="1.0" encoding="utf-8"?>
<p:tagLst xmlns:p="http://schemas.openxmlformats.org/presentationml/2006/main">
  <p:tag name="KSO_WM_UNIT_VALUE" val="65*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h_x"/>
  <p:tag name="KSO_WM_UNIT_INDEX" val="1_6_1_1"/>
  <p:tag name="KSO_WM_UNIT_ID" val="diagram20187714_5*l_h_h_x*1_6_1_1"/>
  <p:tag name="KSO_WM_TEMPLATE_CATEGORY" val="diagram"/>
  <p:tag name="KSO_WM_TEMPLATE_INDEX" val="20187714"/>
  <p:tag name="KSO_WM_UNIT_LAYERLEVEL" val="1_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667.xml><?xml version="1.0" encoding="utf-8"?>
<p:tagLst xmlns:p="http://schemas.openxmlformats.org/presentationml/2006/main">
  <p:tag name="KSO_WM_UNIT_ISCONTENTSTITLE" val="0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h_a"/>
  <p:tag name="KSO_WM_UNIT_INDEX" val="1_6_1_1"/>
  <p:tag name="KSO_WM_UNIT_ID" val="diagram20187714_5*l_h_h_a*1_6_1_1"/>
  <p:tag name="KSO_WM_TEMPLATE_CATEGORY" val="diagram"/>
  <p:tag name="KSO_WM_TEMPLATE_INDEX" val="20187714"/>
  <p:tag name="KSO_WM_UNIT_LAYERLEVEL" val="1_1_1_1"/>
  <p:tag name="KSO_WM_TAG_VERSION" val="1.0"/>
  <p:tag name="KSO_WM_BEAUTIFY_FLAG" val="#wm#"/>
  <p:tag name="KSO_WM_UNIT_PRESET_TEXT" val="添加标题"/>
  <p:tag name="KSO_WM_UNIT_TEXT_FILL_FORE_SCHEMECOLOR_INDEX" val="10"/>
  <p:tag name="KSO_WM_UNIT_TEXT_FILL_TYPE" val="1"/>
</p:tagLst>
</file>

<file path=ppt/tags/tag668.xml><?xml version="1.0" encoding="utf-8"?>
<p:tagLst xmlns:p="http://schemas.openxmlformats.org/presentationml/2006/main"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h_f"/>
  <p:tag name="KSO_WM_UNIT_INDEX" val="1_6_1_1"/>
  <p:tag name="KSO_WM_UNIT_ID" val="diagram20187714_5*l_h_h_f*1_6_1_1"/>
  <p:tag name="KSO_WM_TEMPLATE_CATEGORY" val="diagram"/>
  <p:tag name="KSO_WM_TEMPLATE_INDEX" val="20187714"/>
  <p:tag name="KSO_WM_UNIT_LAYERLEVEL" val="1_1_1_1"/>
  <p:tag name="KSO_WM_TAG_VERSION" val="1.0"/>
  <p:tag name="KSO_WM_BEAUTIFY_FLAG" val="#wm#"/>
  <p:tag name="KSO_WM_UNIT_PRESET_TEXT" val="单击此处添加文本"/>
  <p:tag name="KSO_WM_UNIT_TEXT_FILL_FORE_SCHEMECOLOR_INDEX" val="13"/>
  <p:tag name="KSO_WM_UNIT_TEXT_FILL_TYPE" val="1"/>
</p:tagLst>
</file>

<file path=ppt/tags/tag669.xml><?xml version="1.0" encoding="utf-8"?>
<p:tagLst xmlns:p="http://schemas.openxmlformats.org/presentationml/2006/main">
  <p:tag name="KSO_WM_UNIT_ISCONTENTSTITLE" val="0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187714_5*l_h_a*1_1_1"/>
  <p:tag name="KSO_WM_TEMPLATE_CATEGORY" val="diagram"/>
  <p:tag name="KSO_WM_TEMPLATE_INDEX" val="20187714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4"/>
  <p:tag name="KSO_WM_UNIT_TEXT_FILL_TYPE" val="1"/>
</p:tagLst>
</file>

<file path=ppt/tags/tag6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187714_5*l_h_i*1_1_2"/>
  <p:tag name="KSO_WM_TEMPLATE_CATEGORY" val="diagram"/>
  <p:tag name="KSO_WM_TEMPLATE_INDEX" val="20187714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671.xml><?xml version="1.0" encoding="utf-8"?>
<p:tagLst xmlns:p="http://schemas.openxmlformats.org/presentationml/2006/main">
  <p:tag name="KSO_WM_UNIT_ISCONTENTSTITLE" val="0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187714_5*l_h_a*1_3_1"/>
  <p:tag name="KSO_WM_TEMPLATE_CATEGORY" val="diagram"/>
  <p:tag name="KSO_WM_TEMPLATE_INDEX" val="20187714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4"/>
  <p:tag name="KSO_WM_UNIT_TEXT_FILL_TYPE" val="1"/>
</p:tagLst>
</file>

<file path=ppt/tags/tag6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187714_5*l_h_i*1_3_2"/>
  <p:tag name="KSO_WM_TEMPLATE_CATEGORY" val="diagram"/>
  <p:tag name="KSO_WM_TEMPLATE_INDEX" val="20187714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6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187714_5*l_h_i*1_2_2"/>
  <p:tag name="KSO_WM_TEMPLATE_CATEGORY" val="diagram"/>
  <p:tag name="KSO_WM_TEMPLATE_INDEX" val="20187714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674.xml><?xml version="1.0" encoding="utf-8"?>
<p:tagLst xmlns:p="http://schemas.openxmlformats.org/presentationml/2006/main">
  <p:tag name="KSO_WM_UNIT_ISCONTENTSTITLE" val="0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187714_5*l_h_a*1_2_1"/>
  <p:tag name="KSO_WM_TEMPLATE_CATEGORY" val="diagram"/>
  <p:tag name="KSO_WM_TEMPLATE_INDEX" val="20187714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4"/>
  <p:tag name="KSO_WM_UNIT_TEXT_FILL_TYPE" val="1"/>
</p:tagLst>
</file>

<file path=ppt/tags/tag6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187714_5*l_h_i*1_4_2"/>
  <p:tag name="KSO_WM_TEMPLATE_CATEGORY" val="diagram"/>
  <p:tag name="KSO_WM_TEMPLATE_INDEX" val="20187714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676.xml><?xml version="1.0" encoding="utf-8"?>
<p:tagLst xmlns:p="http://schemas.openxmlformats.org/presentationml/2006/main">
  <p:tag name="KSO_WM_UNIT_ISCONTENTSTITLE" val="0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187714_5*l_h_a*1_4_1"/>
  <p:tag name="KSO_WM_TEMPLATE_CATEGORY" val="diagram"/>
  <p:tag name="KSO_WM_TEMPLATE_INDEX" val="20187714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4"/>
  <p:tag name="KSO_WM_UNIT_TEXT_FILL_TYPE" val="1"/>
</p:tagLst>
</file>

<file path=ppt/tags/tag6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187714_5*l_h_i*1_6_2"/>
  <p:tag name="KSO_WM_TEMPLATE_CATEGORY" val="diagram"/>
  <p:tag name="KSO_WM_TEMPLATE_INDEX" val="20187714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678.xml><?xml version="1.0" encoding="utf-8"?>
<p:tagLst xmlns:p="http://schemas.openxmlformats.org/presentationml/2006/main">
  <p:tag name="KSO_WM_UNIT_ISCONTENTSTITLE" val="0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6_1"/>
  <p:tag name="KSO_WM_UNIT_ID" val="diagram20187714_5*l_h_a*1_6_1"/>
  <p:tag name="KSO_WM_TEMPLATE_CATEGORY" val="diagram"/>
  <p:tag name="KSO_WM_TEMPLATE_INDEX" val="20187714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4"/>
  <p:tag name="KSO_WM_UNIT_TEXT_FILL_TYPE" val="1"/>
</p:tagLst>
</file>

<file path=ppt/tags/tag679.xml><?xml version="1.0" encoding="utf-8"?>
<p:tagLst xmlns:p="http://schemas.openxmlformats.org/presentationml/2006/main">
  <p:tag name="KSO_WM_UNIT_ISCONTENTSTITLE" val="0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187714_5*l_h_a*1_5_1"/>
  <p:tag name="KSO_WM_TEMPLATE_CATEGORY" val="diagram"/>
  <p:tag name="KSO_WM_TEMPLATE_INDEX" val="20187714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4"/>
  <p:tag name="KSO_WM_UNIT_TEXT_FILL_TYPE" val="1"/>
</p:tagLst>
</file>

<file path=ppt/tags/tag6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187714_5*l_h_i*1_5_2"/>
  <p:tag name="KSO_WM_TEMPLATE_CATEGORY" val="diagram"/>
  <p:tag name="KSO_WM_TEMPLATE_INDEX" val="20187714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681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1"/>
  <p:tag name="KSO_WM_UNIT_ID" val="diagram20200910_4*m_i*1_1"/>
  <p:tag name="KSO_WM_TEMPLATE_CATEGORY" val="diagram"/>
  <p:tag name="KSO_WM_TEMPLATE_INDEX" val="20200910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682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5"/>
  <p:tag name="KSO_WM_UNIT_ID" val="diagram20200910_4*m_h_i*1_1_5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683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8"/>
  <p:tag name="KSO_WM_UNIT_ID" val="diagram20200910_4*m_h_i*1_2_8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684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9"/>
  <p:tag name="KSO_WM_UNIT_ID" val="diagram20200910_4*m_h_i*1_2_9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685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4"/>
  <p:tag name="KSO_WM_UNIT_ID" val="diagram20200910_4*m_h_i*1_3_4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13"/>
  <p:tag name="KSO_WM_UNIT_TEXT_FILL_TYPE" val="1"/>
</p:tagLst>
</file>

<file path=ppt/tags/tag686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5"/>
  <p:tag name="KSO_WM_UNIT_ID" val="diagram20200910_4*m_h_i*1_4_5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13"/>
  <p:tag name="KSO_WM_UNIT_TEXT_FILL_TYPE" val="1"/>
</p:tagLst>
</file>

<file path=ppt/tags/tag687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7"/>
  <p:tag name="KSO_WM_UNIT_ID" val="diagram20200910_4*m_h_i*1_5_7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13"/>
  <p:tag name="KSO_WM_UNIT_TEXT_FILL_TYPE" val="1"/>
</p:tagLst>
</file>

<file path=ppt/tags/tag688.xml><?xml version="1.0" encoding="utf-8"?>
<p:tagLst xmlns:p="http://schemas.openxmlformats.org/presentationml/2006/main">
  <p:tag name="KSO_WM_UNIT_DIAGRAM_MODELTYPE" val="numdgm"/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00910_4*m_h_a*1_1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</p:tagLst>
</file>

<file path=ppt/tags/tag689.xml><?xml version="1.0" encoding="utf-8"?>
<p:tagLst xmlns:p="http://schemas.openxmlformats.org/presentationml/2006/main">
  <p:tag name="KSO_WM_UNIT_DIAGRAM_MODELTYPE" val="numdgm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200910_4*m_h_f*1_1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690.xml><?xml version="1.0" encoding="utf-8"?>
<p:tagLst xmlns:p="http://schemas.openxmlformats.org/presentationml/2006/main">
  <p:tag name="KSO_WM_UNIT_DIAGRAM_MODELTYPE" val="numdgm"/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200910_4*m_h_a*1_2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</p:tagLst>
</file>

<file path=ppt/tags/tag691.xml><?xml version="1.0" encoding="utf-8"?>
<p:tagLst xmlns:p="http://schemas.openxmlformats.org/presentationml/2006/main">
  <p:tag name="KSO_WM_UNIT_DIAGRAM_MODELTYPE" val="numdgm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200910_4*m_h_f*1_2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692.xml><?xml version="1.0" encoding="utf-8"?>
<p:tagLst xmlns:p="http://schemas.openxmlformats.org/presentationml/2006/main">
  <p:tag name="KSO_WM_UNIT_DIAGRAM_MODELTYPE" val="numdgm"/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20200910_4*m_h_a*1_3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</p:tagLst>
</file>

<file path=ppt/tags/tag693.xml><?xml version="1.0" encoding="utf-8"?>
<p:tagLst xmlns:p="http://schemas.openxmlformats.org/presentationml/2006/main">
  <p:tag name="KSO_WM_UNIT_DIAGRAM_MODELTYPE" val="numdgm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20200910_4*m_h_f*1_3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694.xml><?xml version="1.0" encoding="utf-8"?>
<p:tagLst xmlns:p="http://schemas.openxmlformats.org/presentationml/2006/main">
  <p:tag name="KSO_WM_UNIT_DIAGRAM_MODELTYPE" val="numdgm"/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5_1"/>
  <p:tag name="KSO_WM_UNIT_ID" val="diagram20200910_4*m_h_a*1_5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</p:tagLst>
</file>

<file path=ppt/tags/tag695.xml><?xml version="1.0" encoding="utf-8"?>
<p:tagLst xmlns:p="http://schemas.openxmlformats.org/presentationml/2006/main">
  <p:tag name="KSO_WM_UNIT_DIAGRAM_MODELTYPE" val="numdgm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5_1"/>
  <p:tag name="KSO_WM_UNIT_ID" val="diagram20200910_4*m_h_f*1_5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696.xml><?xml version="1.0" encoding="utf-8"?>
<p:tagLst xmlns:p="http://schemas.openxmlformats.org/presentationml/2006/main">
  <p:tag name="KSO_WM_UNIT_DIAGRAM_MODELTYPE" val="numdgm"/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4_1"/>
  <p:tag name="KSO_WM_UNIT_ID" val="diagram20200910_4*m_h_a*1_4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</p:tagLst>
</file>

<file path=ppt/tags/tag697.xml><?xml version="1.0" encoding="utf-8"?>
<p:tagLst xmlns:p="http://schemas.openxmlformats.org/presentationml/2006/main">
  <p:tag name="KSO_WM_UNIT_DIAGRAM_MODELTYPE" val="numdgm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4_1"/>
  <p:tag name="KSO_WM_UNIT_ID" val="diagram20200910_4*m_h_f*1_4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698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6"/>
  <p:tag name="KSO_WM_UNIT_ID" val="diagram20200910_4*m_h_i*1_5_6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699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4"/>
  <p:tag name="KSO_WM_UNIT_ID" val="diagram20200910_4*m_h_i*1_4_4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700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3"/>
  <p:tag name="KSO_WM_UNIT_ID" val="diagram20200910_4*m_h_i*1_3_3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701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6"/>
  <p:tag name="KSO_WM_UNIT_ID" val="diagram20200910_4*m_h_i*1_1_6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702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200910_4*m_h_i*1_1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7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1"/>
  <p:tag name="KSO_WM_UNIT_ID" val="diagram20200910_4*i*1"/>
  <p:tag name="KSO_WM_TEMPLATE_CATEGORY" val="diagram"/>
  <p:tag name="KSO_WM_TEMPLATE_INDEX" val="20200910"/>
  <p:tag name="KSO_WM_UNIT_LAYERLEVEL" val="1"/>
  <p:tag name="KSO_WM_TAG_VERSION" val="1.0"/>
  <p:tag name="KSO_WM_BEAUTIFY_FLAG" val="#wm#"/>
  <p:tag name="KSO_WM_UNIT_LINE_FORE_SCHEMECOLOR_INDEX" val="14"/>
  <p:tag name="KSO_WM_UNIT_LINE_FILL_TYPE" val="2"/>
</p:tagLst>
</file>

<file path=ppt/tags/tag704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"/>
  <p:tag name="KSO_WM_UNIT_ID" val="diagram20200910_4*m_h_i*1_1_2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05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3"/>
  <p:tag name="KSO_WM_UNIT_ID" val="diagram20200910_4*m_h_i*1_1_3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06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4"/>
  <p:tag name="KSO_WM_UNIT_ID" val="diagram20200910_4*m_h_i*1_1_4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07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200910_4*m_h_i*1_2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7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2"/>
  <p:tag name="KSO_WM_UNIT_ID" val="diagram20200910_4*i*2"/>
  <p:tag name="KSO_WM_TEMPLATE_CATEGORY" val="diagram"/>
  <p:tag name="KSO_WM_TEMPLATE_INDEX" val="20200910"/>
  <p:tag name="KSO_WM_UNIT_LAYERLEVEL" val="1"/>
  <p:tag name="KSO_WM_TAG_VERSION" val="1.0"/>
  <p:tag name="KSO_WM_BEAUTIFY_FLAG" val="#wm#"/>
  <p:tag name="KSO_WM_UNIT_LINE_FORE_SCHEMECOLOR_INDEX" val="14"/>
  <p:tag name="KSO_WM_UNIT_LINE_FILL_TYPE" val="2"/>
</p:tagLst>
</file>

<file path=ppt/tags/tag709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UNIT_ID" val="diagram20200910_4*m_h_i*1_2_2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10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3"/>
  <p:tag name="KSO_WM_UNIT_ID" val="diagram20200910_4*m_h_i*1_2_3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11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4"/>
  <p:tag name="KSO_WM_UNIT_ID" val="diagram20200910_4*m_h_i*1_2_4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12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5"/>
  <p:tag name="KSO_WM_UNIT_ID" val="diagram20200910_4*m_h_i*1_2_5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13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6"/>
  <p:tag name="KSO_WM_UNIT_ID" val="diagram20200910_4*m_h_i*1_2_6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14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7"/>
  <p:tag name="KSO_WM_UNIT_ID" val="diagram20200910_4*m_h_i*1_2_7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15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200910_4*m_h_i*1_3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7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3"/>
  <p:tag name="KSO_WM_UNIT_ID" val="diagram20200910_4*i*3"/>
  <p:tag name="KSO_WM_TEMPLATE_CATEGORY" val="diagram"/>
  <p:tag name="KSO_WM_TEMPLATE_INDEX" val="20200910"/>
  <p:tag name="KSO_WM_UNIT_LAYERLEVEL" val="1"/>
  <p:tag name="KSO_WM_TAG_VERSION" val="1.0"/>
  <p:tag name="KSO_WM_BEAUTIFY_FLAG" val="#wm#"/>
  <p:tag name="KSO_WM_UNIT_LINE_FORE_SCHEMECOLOR_INDEX" val="14"/>
  <p:tag name="KSO_WM_UNIT_LINE_FILL_TYPE" val="2"/>
</p:tagLst>
</file>

<file path=ppt/tags/tag717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6"/>
  <p:tag name="KSO_WM_UNIT_ID" val="diagram20200910_4*m_h_i*1_3_6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18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7"/>
  <p:tag name="KSO_WM_UNIT_ID" val="diagram20200910_4*m_h_i*1_3_7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19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8"/>
  <p:tag name="KSO_WM_UNIT_ID" val="diagram20200910_4*m_h_i*1_3_8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20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9"/>
  <p:tag name="KSO_WM_UNIT_ID" val="diagram20200910_4*m_h_i*1_3_9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21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0"/>
  <p:tag name="KSO_WM_UNIT_ID" val="diagram20200910_4*m_h_i*1_3_10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22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1"/>
  <p:tag name="KSO_WM_UNIT_ID" val="diagram20200910_4*m_h_i*1_3_1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23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2"/>
  <p:tag name="KSO_WM_UNIT_ID" val="diagram20200910_4*m_h_i*1_3_12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24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3"/>
  <p:tag name="KSO_WM_UNIT_ID" val="diagram20200910_4*m_h_i*1_3_13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25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"/>
  <p:tag name="KSO_WM_UNIT_ID" val="diagram20200910_4*m_h_i*1_3_2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26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5"/>
  <p:tag name="KSO_WM_UNIT_ID" val="diagram20200910_4*m_h_i*1_3_5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27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"/>
  <p:tag name="KSO_WM_UNIT_ID" val="diagram20200910_4*m_h_i*1_5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2"/>
  <p:tag name="KSO_WM_UNIT_TEXT_FILL_TYPE" val="1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4"/>
  <p:tag name="KSO_WM_UNIT_ID" val="diagram20200910_4*i*4"/>
  <p:tag name="KSO_WM_TEMPLATE_CATEGORY" val="diagram"/>
  <p:tag name="KSO_WM_TEMPLATE_INDEX" val="20200910"/>
  <p:tag name="KSO_WM_UNIT_LAYERLEVEL" val="1"/>
  <p:tag name="KSO_WM_TAG_VERSION" val="1.0"/>
  <p:tag name="KSO_WM_BEAUTIFY_FLAG" val="#wm#"/>
  <p:tag name="KSO_WM_UNIT_LINE_FORE_SCHEMECOLOR_INDEX" val="14"/>
  <p:tag name="KSO_WM_UNIT_LINE_FILL_TYPE" val="2"/>
</p:tagLst>
</file>

<file path=ppt/tags/tag729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2"/>
  <p:tag name="KSO_WM_UNIT_ID" val="diagram20200910_4*m_h_i*1_5_2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30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3"/>
  <p:tag name="KSO_WM_UNIT_ID" val="diagram20200910_4*m_h_i*1_5_3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31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4"/>
  <p:tag name="KSO_WM_UNIT_ID" val="diagram20200910_4*m_h_i*1_5_4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32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5"/>
  <p:tag name="KSO_WM_UNIT_ID" val="diagram20200910_4*m_h_i*1_5_5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33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"/>
  <p:tag name="KSO_WM_UNIT_ID" val="diagram20200910_4*m_h_i*1_4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5"/>
  <p:tag name="KSO_WM_UNIT_ID" val="diagram20200910_4*i*5"/>
  <p:tag name="KSO_WM_TEMPLATE_CATEGORY" val="diagram"/>
  <p:tag name="KSO_WM_TEMPLATE_INDEX" val="20200910"/>
  <p:tag name="KSO_WM_UNIT_LAYERLEVEL" val="1"/>
  <p:tag name="KSO_WM_TAG_VERSION" val="1.0"/>
  <p:tag name="KSO_WM_BEAUTIFY_FLAG" val="#wm#"/>
  <p:tag name="KSO_WM_UNIT_LINE_FORE_SCHEMECOLOR_INDEX" val="14"/>
  <p:tag name="KSO_WM_UNIT_LINE_FILL_TYPE" val="2"/>
</p:tagLst>
</file>

<file path=ppt/tags/tag735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"/>
  <p:tag name="KSO_WM_UNIT_ID" val="diagram20200910_4*m_h_i*1_4_2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36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3"/>
  <p:tag name="KSO_WM_UNIT_ID" val="diagram20200910_4*m_h_i*1_4_3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37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6"/>
  <p:tag name="KSO_WM_UNIT_ID" val="diagram20200910_4*m_h_i*1_4_6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38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7"/>
  <p:tag name="KSO_WM_UNIT_ID" val="diagram20200910_4*m_h_i*1_4_7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39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8"/>
  <p:tag name="KSO_WM_UNIT_ID" val="diagram20200910_4*m_h_i*1_4_8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40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9"/>
  <p:tag name="KSO_WM_UNIT_ID" val="diagram20200910_4*m_h_i*1_4_9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2"/>
  <p:tag name="KSO_WM_UNIT_ID" val="diagram20186238_2*q_i*1_2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</p:tagLst>
</file>

<file path=ppt/tags/tag742.xml><?xml version="1.0" encoding="utf-8"?>
<p:tagLst xmlns:p="http://schemas.openxmlformats.org/presentationml/2006/main">
  <p:tag name="KSO_WM_UNIT_ISCONTENTSTITLE" val="0"/>
  <p:tag name="KSO_WM_UNIT_RELATE_UNITID" val="layout_q1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g"/>
  <p:tag name="KSO_WM_UNIT_INDEX" val="1_1"/>
  <p:tag name="KSO_WM_UNIT_ID" val="diagram20186238_2*q_g*1_1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PRESET_TEXT" val="关键词"/>
  <p:tag name="KSO_WM_UNIT_TEXT_FILL_FORE_SCHEMECOLOR_INDEX" val="13"/>
  <p:tag name="KSO_WM_UNIT_TEXT_FILL_TYPE" val="1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1"/>
  <p:tag name="KSO_WM_UNIT_ID" val="diagram20186238_2*q_h_i*1_2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2"/>
  <p:tag name="KSO_WM_UNIT_ID" val="diagram20186238_2*q_h_i*1_2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3_1"/>
  <p:tag name="KSO_WM_UNIT_ID" val="diagram20186238_2*q_h_i*1_3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3_2"/>
  <p:tag name="KSO_WM_UNIT_ID" val="diagram20186238_2*q_h_i*1_3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2"/>
  <p:tag name="KSO_WM_UNIT_ID" val="diagram20186238_2*q_h_i*1_1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1"/>
  <p:tag name="KSO_WM_UNIT_ID" val="diagram20186238_2*q_h_i*1_1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4_1"/>
  <p:tag name="KSO_WM_UNIT_ID" val="diagram20186238_2*q_h_i*1_4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4_2"/>
  <p:tag name="KSO_WM_UNIT_ID" val="diagram20186238_2*q_h_i*1_4_2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3"/>
  <p:tag name="KSO_WM_UNIT_ID" val="diagram20186238_2*q_i*1_3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752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1_1"/>
  <p:tag name="KSO_WM_UNIT_ID" val="diagram20186238_2*q_h_a*1_1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5"/>
  <p:tag name="KSO_WM_UNIT_TEXT_FILL_TYPE" val="1"/>
</p:tagLst>
</file>

<file path=ppt/tags/tag753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1_1"/>
  <p:tag name="KSO_WM_UNIT_ID" val="diagram20186238_2*q_h_f*1_1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754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4_1"/>
  <p:tag name="KSO_WM_UNIT_ID" val="diagram20186238_2*q_h_a*1_4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8"/>
  <p:tag name="KSO_WM_UNIT_TEXT_FILL_TYPE" val="1"/>
</p:tagLst>
</file>

<file path=ppt/tags/tag755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4_1"/>
  <p:tag name="KSO_WM_UNIT_ID" val="diagram20186238_2*q_h_f*1_4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1"/>
  <p:tag name="KSO_WM_UNIT_ID" val="diagram20186238_2*q_i*1_1"/>
  <p:tag name="KSO_WM_TEMPLATE_CATEGORY" val="diagram"/>
  <p:tag name="KSO_WM_TEMPLATE_INDEX" val="20186238"/>
  <p:tag name="KSO_WM_UNIT_LAYERLEVEL" val="1_1"/>
  <p:tag name="KSO_WM_TAG_VERSION" val="1.0"/>
  <p:tag name="KSO_WM_BEAUTIFY_FLAG" val="#wm#"/>
  <p:tag name="KSO_WM_UNIT_LINE_FORE_SCHEMECOLOR_INDEX" val="14"/>
  <p:tag name="KSO_WM_UNIT_LINE_FILL_TYPE" val="2"/>
</p:tagLst>
</file>

<file path=ppt/tags/tag757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2_1"/>
  <p:tag name="KSO_WM_UNIT_ID" val="diagram20186238_2*q_h_a*1_2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6"/>
  <p:tag name="KSO_WM_UNIT_TEXT_FILL_TYPE" val="1"/>
</p:tagLst>
</file>

<file path=ppt/tags/tag75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2_1"/>
  <p:tag name="KSO_WM_UNIT_ID" val="diagram20186238_2*q_h_f*1_2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759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3_1"/>
  <p:tag name="KSO_WM_UNIT_ID" val="diagram20186238_2*q_h_a*1_3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7"/>
  <p:tag name="KSO_WM_UNIT_TEXT_FILL_TYPE" val="1"/>
</p:tagLst>
</file>

<file path=ppt/tags/tag760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3_1"/>
  <p:tag name="KSO_WM_UNIT_ID" val="diagram20186238_2*q_h_f*1_3_1"/>
  <p:tag name="KSO_WM_TEMPLATE_CATEGORY" val="diagram"/>
  <p:tag name="KSO_WM_TEMPLATE_INDEX" val="20186238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7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168681_5*l_h_i*1_1_2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7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168681_5*l_h_i*1_2_2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13"/>
  <p:tag name="KSO_WM_UNIT_TEXT_FILL_TYPE" val="1"/>
</p:tagLst>
</file>

<file path=ppt/tags/tag7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168681_5*l_i*1_1"/>
  <p:tag name="KSO_WM_TEMPLATE_CATEGORY" val="diagram"/>
  <p:tag name="KSO_WM_TEMPLATE_INDEX" val="20168681"/>
  <p:tag name="KSO_WM_UNIT_LAYERLEVEL" val="1_1"/>
  <p:tag name="KSO_WM_TAG_VERSION" val="1.0"/>
  <p:tag name="KSO_WM_BEAUTIFY_FLAG" val="#wm#"/>
  <p:tag name="KSO_WM_UNIT_FILL_FORE_SCHEMECOLOR_INDEX" val="13"/>
  <p:tag name="KSO_WM_UNIT_FILL_TYPE" val="1"/>
  <p:tag name="KSO_WM_UNIT_TEXT_FILL_FORE_SCHEMECOLOR_INDEX" val="13"/>
  <p:tag name="KSO_WM_UNIT_TEXT_FILL_TYPE" val="1"/>
</p:tagLst>
</file>

<file path=ppt/tags/tag7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168681_5*l_h_i*1_3_2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7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168681_5*l_h_i*1_4_2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14"/>
  <p:tag name="KSO_WM_UNIT_TEXT_FILL_TYPE" val="1"/>
</p:tagLst>
</file>

<file path=ppt/tags/tag7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168681_5*l_h_i*1_5_2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7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168681_5*l_h_i*1_4_3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4"/>
  <p:tag name="KSO_WM_UNIT_TEXT_FILL_TYPE" val="1"/>
</p:tagLst>
</file>

<file path=ppt/tags/tag7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168681_5*l_h_i*1_2_3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4"/>
  <p:tag name="KSO_WM_UNIT_TEXT_FILL_TYPE" val="1"/>
</p:tagLst>
</file>

<file path=ppt/tags/tag7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168681_5*l_h_i*1_3_3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4"/>
  <p:tag name="KSO_WM_UNIT_TEXT_FILL_TYPE" val="1"/>
</p:tagLst>
</file>

<file path=ppt/tags/tag7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168681_5*l_h_i*1_5_3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4"/>
  <p:tag name="KSO_WM_UNIT_TEXT_FILL_TYPE" val="1"/>
</p:tagLst>
</file>

<file path=ppt/tags/tag7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168681_5*l_h_i*1_1_3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4"/>
  <p:tag name="KSO_WM_UNIT_TEXT_FILL_TYPE" val="1"/>
</p:tagLst>
</file>

<file path=ppt/tags/tag772.xml><?xml version="1.0" encoding="utf-8"?>
<p:tagLst xmlns:p="http://schemas.openxmlformats.org/presentationml/2006/main">
  <p:tag name="KSO_WM_UNIT_RELATE_UNITID" val="diagram20168681_5*l_h_f*1_2_1"/>
  <p:tag name="KSO_WM_UNIT_PRESET_TEXT" val="Option 02"/>
  <p:tag name="KSO_WM_UNIT_NOCLEAR" val="0"/>
  <p:tag name="KSO_WM_UNIT_VALUE" val="5"/>
  <p:tag name="KSO_WM_UNIT_HIGHLIGHT" val="0"/>
  <p:tag name="KSO_WM_UNIT_COMPATIBLE" val="1"/>
  <p:tag name="KSO_WM_UNIT_DIAGRAM_ISNUMVISUAL" val="0"/>
  <p:tag name="KSO_WM_UNIT_DIAGRAM_ISREFERUNIT" val="0"/>
  <p:tag name="KSO_WM_DIAGRAM_GROUP_CODE" val="l1-1"/>
  <p:tag name="KSO_WM_UNIT_TYPE" val="l_h_g"/>
  <p:tag name="KSO_WM_UNIT_INDEX" val="1_2_1"/>
  <p:tag name="KSO_WM_UNIT_ID" val="diagram20168681_5*l_h_g*1_2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773.xml><?xml version="1.0" encoding="utf-8"?>
<p:tagLst xmlns:p="http://schemas.openxmlformats.org/presentationml/2006/main">
  <p:tag name="KSO_WM_UNIT_RELATE_UNITID" val="diagram20168681_5*l_h_f*1_1_1"/>
  <p:tag name="KSO_WM_UNIT_PRESET_TEXT" val="Option 01"/>
  <p:tag name="KSO_WM_UNIT_NOCLEAR" val="0"/>
  <p:tag name="KSO_WM_UNIT_VALUE" val="5"/>
  <p:tag name="KSO_WM_UNIT_HIGHLIGHT" val="0"/>
  <p:tag name="KSO_WM_UNIT_COMPATIBLE" val="1"/>
  <p:tag name="KSO_WM_UNIT_DIAGRAM_ISNUMVISUAL" val="0"/>
  <p:tag name="KSO_WM_UNIT_DIAGRAM_ISREFERUNIT" val="0"/>
  <p:tag name="KSO_WM_DIAGRAM_GROUP_CODE" val="l1-1"/>
  <p:tag name="KSO_WM_UNIT_TYPE" val="l_h_g"/>
  <p:tag name="KSO_WM_UNIT_INDEX" val="1_1_1"/>
  <p:tag name="KSO_WM_UNIT_ID" val="diagram20168681_5*l_h_g*1_1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774.xml><?xml version="1.0" encoding="utf-8"?>
<p:tagLst xmlns:p="http://schemas.openxmlformats.org/presentationml/2006/main">
  <p:tag name="KSO_WM_UNIT_RELATE_UNITID" val="diagram20168681_5*l_h_f*1_3_1"/>
  <p:tag name="KSO_WM_UNIT_PRESET_TEXT" val="Option 03"/>
  <p:tag name="KSO_WM_UNIT_NOCLEAR" val="0"/>
  <p:tag name="KSO_WM_UNIT_VALUE" val="5"/>
  <p:tag name="KSO_WM_UNIT_HIGHLIGHT" val="0"/>
  <p:tag name="KSO_WM_UNIT_COMPATIBLE" val="1"/>
  <p:tag name="KSO_WM_UNIT_DIAGRAM_ISNUMVISUAL" val="0"/>
  <p:tag name="KSO_WM_UNIT_DIAGRAM_ISREFERUNIT" val="0"/>
  <p:tag name="KSO_WM_DIAGRAM_GROUP_CODE" val="l1-1"/>
  <p:tag name="KSO_WM_UNIT_TYPE" val="l_h_g"/>
  <p:tag name="KSO_WM_UNIT_INDEX" val="1_3_1"/>
  <p:tag name="KSO_WM_UNIT_ID" val="diagram20168681_5*l_h_g*1_3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775.xml><?xml version="1.0" encoding="utf-8"?>
<p:tagLst xmlns:p="http://schemas.openxmlformats.org/presentationml/2006/main">
  <p:tag name="KSO_WM_UNIT_RELATE_UNITID" val="diagram20168681_5*l_h_f*1_4_1"/>
  <p:tag name="KSO_WM_UNIT_PRESET_TEXT" val="Option 04"/>
  <p:tag name="KSO_WM_UNIT_NOCLEAR" val="0"/>
  <p:tag name="KSO_WM_UNIT_VALUE" val="5"/>
  <p:tag name="KSO_WM_UNIT_HIGHLIGHT" val="0"/>
  <p:tag name="KSO_WM_UNIT_COMPATIBLE" val="1"/>
  <p:tag name="KSO_WM_UNIT_DIAGRAM_ISNUMVISUAL" val="0"/>
  <p:tag name="KSO_WM_UNIT_DIAGRAM_ISREFERUNIT" val="0"/>
  <p:tag name="KSO_WM_DIAGRAM_GROUP_CODE" val="l1-1"/>
  <p:tag name="KSO_WM_UNIT_TYPE" val="l_h_g"/>
  <p:tag name="KSO_WM_UNIT_INDEX" val="1_4_1"/>
  <p:tag name="KSO_WM_UNIT_ID" val="diagram20168681_5*l_h_g*1_4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776.xml><?xml version="1.0" encoding="utf-8"?>
<p:tagLst xmlns:p="http://schemas.openxmlformats.org/presentationml/2006/main">
  <p:tag name="KSO_WM_UNIT_RELATE_UNITID" val="diagram20168681_5*l_h_f*1_5_1"/>
  <p:tag name="KSO_WM_UNIT_PRESET_TEXT" val="Option 05"/>
  <p:tag name="KSO_WM_UNIT_NOCLEAR" val="0"/>
  <p:tag name="KSO_WM_UNIT_VALUE" val="5"/>
  <p:tag name="KSO_WM_UNIT_HIGHLIGHT" val="0"/>
  <p:tag name="KSO_WM_UNIT_COMPATIBLE" val="1"/>
  <p:tag name="KSO_WM_UNIT_DIAGRAM_ISNUMVISUAL" val="0"/>
  <p:tag name="KSO_WM_UNIT_DIAGRAM_ISREFERUNIT" val="0"/>
  <p:tag name="KSO_WM_DIAGRAM_GROUP_CODE" val="l1-1"/>
  <p:tag name="KSO_WM_UNIT_TYPE" val="l_h_g"/>
  <p:tag name="KSO_WM_UNIT_INDEX" val="1_5_1"/>
  <p:tag name="KSO_WM_UNIT_ID" val="diagram20168681_5*l_h_g*1_5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777.xml><?xml version="1.0" encoding="utf-8"?>
<p:tagLst xmlns:p="http://schemas.openxmlformats.org/presentationml/2006/main">
  <p:tag name="KSO_WM_UNIT_PRESET_TEXT" val="Lorem ipsum dolor sit amet, consectetur adipisicing elit."/>
  <p:tag name="KSO_WM_UNIT_NOCLEAR" val="0"/>
  <p:tag name="KSO_WM_UNIT_VALUE" val="3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68681_5*l_h_f*1_1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7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168681_5*l_h_i*1_1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LINE_FORE_SCHEMECOLOR_INDEX" val="13"/>
  <p:tag name="KSO_WM_UNIT_LINE_FILL_TYPE" val="2"/>
  <p:tag name="KSO_WM_UNIT_SHADOW_SCHEMECOLOR_INDEX" val="16"/>
  <p:tag name="KSO_WM_UNIT_TEXT_FILL_FORE_SCHEMECOLOR_INDEX" val="13"/>
  <p:tag name="KSO_WM_UNIT_TEXT_FILL_TYPE" val="1"/>
</p:tagLst>
</file>

<file path=ppt/tags/tag7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168681_5*l_h_i*1_2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LINE_FORE_SCHEMECOLOR_INDEX" val="13"/>
  <p:tag name="KSO_WM_UNIT_LINE_FILL_TYPE" val="2"/>
  <p:tag name="KSO_WM_UNIT_SHADOW_SCHEMECOLOR_INDEX" val="16"/>
  <p:tag name="KSO_WM_UNIT_TEXT_FILL_FORE_SCHEMECOLOR_INDEX" val="13"/>
  <p:tag name="KSO_WM_UNIT_TEXT_FILL_TYPE" val="1"/>
</p:tagLst>
</file>

<file path=ppt/tags/tag7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168681_5*l_h_i*1_3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LINE_FORE_SCHEMECOLOR_INDEX" val="13"/>
  <p:tag name="KSO_WM_UNIT_LINE_FILL_TYPE" val="2"/>
  <p:tag name="KSO_WM_UNIT_SHADOW_SCHEMECOLOR_INDEX" val="16"/>
  <p:tag name="KSO_WM_UNIT_TEXT_FILL_FORE_SCHEMECOLOR_INDEX" val="13"/>
  <p:tag name="KSO_WM_UNIT_TEXT_FILL_TYPE" val="1"/>
</p:tagLst>
</file>

<file path=ppt/tags/tag7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168681_5*l_h_i*1_4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LINE_FORE_SCHEMECOLOR_INDEX" val="13"/>
  <p:tag name="KSO_WM_UNIT_LINE_FILL_TYPE" val="2"/>
  <p:tag name="KSO_WM_UNIT_SHADOW_SCHEMECOLOR_INDEX" val="16"/>
  <p:tag name="KSO_WM_UNIT_TEXT_FILL_FORE_SCHEMECOLOR_INDEX" val="13"/>
  <p:tag name="KSO_WM_UNIT_TEXT_FILL_TYPE" val="1"/>
</p:tagLst>
</file>

<file path=ppt/tags/tag7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168681_5*l_h_i*1_5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LINE_FORE_SCHEMECOLOR_INDEX" val="13"/>
  <p:tag name="KSO_WM_UNIT_LINE_FILL_TYPE" val="2"/>
  <p:tag name="KSO_WM_UNIT_SHADOW_SCHEMECOLOR_INDEX" val="16"/>
  <p:tag name="KSO_WM_UNIT_TEXT_FILL_FORE_SCHEMECOLOR_INDEX" val="13"/>
  <p:tag name="KSO_WM_UNIT_TEXT_FILL_TYPE" val="1"/>
</p:tagLst>
</file>

<file path=ppt/tags/tag783.xml><?xml version="1.0" encoding="utf-8"?>
<p:tagLst xmlns:p="http://schemas.openxmlformats.org/presentationml/2006/main">
  <p:tag name="KSO_WM_UNIT_ISCONTENTSTITLE" val="0"/>
  <p:tag name="KSO_WM_UNIT_PRESET_TEXT" val="Option 01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168681_5*l_h_a*1_1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TEXT_FILL_FORE_SCHEMECOLOR_INDEX" val="7"/>
  <p:tag name="KSO_WM_UNIT_TEXT_FILL_TYPE" val="1"/>
</p:tagLst>
</file>

<file path=ppt/tags/tag784.xml><?xml version="1.0" encoding="utf-8"?>
<p:tagLst xmlns:p="http://schemas.openxmlformats.org/presentationml/2006/main">
  <p:tag name="KSO_WM_UNIT_PRESET_TEXT" val="Lorem ipsum dolor sit amet, consectetur adipisicing elit."/>
  <p:tag name="KSO_WM_UNIT_NOCLEAR" val="0"/>
  <p:tag name="KSO_WM_UNIT_VALUE" val="3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168681_5*l_h_f*1_2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785.xml><?xml version="1.0" encoding="utf-8"?>
<p:tagLst xmlns:p="http://schemas.openxmlformats.org/presentationml/2006/main">
  <p:tag name="KSO_WM_UNIT_ISCONTENTSTITLE" val="0"/>
  <p:tag name="KSO_WM_UNIT_PRESET_TEXT" val="Option 02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168681_5*l_h_a*1_2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TEXT_FILL_FORE_SCHEMECOLOR_INDEX" val="5"/>
  <p:tag name="KSO_WM_UNIT_TEXT_FILL_TYPE" val="1"/>
</p:tagLst>
</file>

<file path=ppt/tags/tag786.xml><?xml version="1.0" encoding="utf-8"?>
<p:tagLst xmlns:p="http://schemas.openxmlformats.org/presentationml/2006/main">
  <p:tag name="KSO_WM_UNIT_PRESET_TEXT" val="Lorem ipsum dolor sit amet, consectetur adipisicing elit."/>
  <p:tag name="KSO_WM_UNIT_NOCLEAR" val="0"/>
  <p:tag name="KSO_WM_UNIT_VALUE" val="3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168681_5*l_h_f*1_3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787.xml><?xml version="1.0" encoding="utf-8"?>
<p:tagLst xmlns:p="http://schemas.openxmlformats.org/presentationml/2006/main">
  <p:tag name="KSO_WM_UNIT_ISCONTENTSTITLE" val="0"/>
  <p:tag name="KSO_WM_UNIT_PRESET_TEXT" val="Option 03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168681_5*l_h_a*1_3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TEXT_FILL_FORE_SCHEMECOLOR_INDEX" val="7"/>
  <p:tag name="KSO_WM_UNIT_TEXT_FILL_TYPE" val="1"/>
</p:tagLst>
</file>

<file path=ppt/tags/tag788.xml><?xml version="1.0" encoding="utf-8"?>
<p:tagLst xmlns:p="http://schemas.openxmlformats.org/presentationml/2006/main">
  <p:tag name="KSO_WM_UNIT_PRESET_TEXT" val="Lorem ipsum dolor sit amet, consectetur adipisicing elit."/>
  <p:tag name="KSO_WM_UNIT_NOCLEAR" val="0"/>
  <p:tag name="KSO_WM_UNIT_VALUE" val="3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168681_5*l_h_f*1_4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789.xml><?xml version="1.0" encoding="utf-8"?>
<p:tagLst xmlns:p="http://schemas.openxmlformats.org/presentationml/2006/main">
  <p:tag name="KSO_WM_UNIT_ISCONTENTSTITLE" val="0"/>
  <p:tag name="KSO_WM_UNIT_PRESET_TEXT" val="Option 04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168681_5*l_h_a*1_4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TEXT_FILL_FORE_SCHEMECOLOR_INDEX" val="5"/>
  <p:tag name="KSO_WM_UNIT_TEXT_FILL_TYPE" val="1"/>
</p:tagLst>
</file>

<file path=ppt/tags/tag790.xml><?xml version="1.0" encoding="utf-8"?>
<p:tagLst xmlns:p="http://schemas.openxmlformats.org/presentationml/2006/main">
  <p:tag name="KSO_WM_UNIT_PRESET_TEXT" val="Lorem ipsum dolor sit amet, consectetur adipisicing elit."/>
  <p:tag name="KSO_WM_UNIT_NOCLEAR" val="0"/>
  <p:tag name="KSO_WM_UNIT_VALUE" val="3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168681_5*l_h_f*1_5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791.xml><?xml version="1.0" encoding="utf-8"?>
<p:tagLst xmlns:p="http://schemas.openxmlformats.org/presentationml/2006/main">
  <p:tag name="KSO_WM_UNIT_ISCONTENTSTITLE" val="0"/>
  <p:tag name="KSO_WM_UNIT_PRESET_TEXT" val="Option 05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168681_5*l_h_a*1_5_1"/>
  <p:tag name="KSO_WM_TEMPLATE_CATEGORY" val="diagram"/>
  <p:tag name="KSO_WM_TEMPLATE_INDEX" val="20168681"/>
  <p:tag name="KSO_WM_UNIT_LAYERLEVEL" val="1_1_1"/>
  <p:tag name="KSO_WM_TAG_VERSION" val="1.0"/>
  <p:tag name="KSO_WM_BEAUTIFY_FLAG" val="#wm#"/>
  <p:tag name="KSO_WM_UNIT_TEXT_FILL_FORE_SCHEMECOLOR_INDEX" val="7"/>
  <p:tag name="KSO_WM_UNIT_TEXT_FILL_TYPE" val="1"/>
</p:tagLst>
</file>

<file path=ppt/tags/tag7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1"/>
  <p:tag name="KSO_WM_UNIT_ID" val="diagram20200111_4*q_h_i*1_1_1"/>
  <p:tag name="KSO_WM_TEMPLATE_CATEGORY" val="diagram"/>
  <p:tag name="KSO_WM_TEMPLATE_INDEX" val="20200111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7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1"/>
  <p:tag name="KSO_WM_UNIT_ID" val="diagram20200111_4*q_h_i*1_2_1"/>
  <p:tag name="KSO_WM_TEMPLATE_CATEGORY" val="diagram"/>
  <p:tag name="KSO_WM_TEMPLATE_INDEX" val="20200111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7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3_1"/>
  <p:tag name="KSO_WM_UNIT_ID" val="diagram20200111_4*q_h_i*1_3_1"/>
  <p:tag name="KSO_WM_TEMPLATE_CATEGORY" val="diagram"/>
  <p:tag name="KSO_WM_TEMPLATE_INDEX" val="20200111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14"/>
  <p:tag name="KSO_WM_UNIT_TEXT_FILL_TYPE" val="1"/>
</p:tagLst>
</file>

<file path=ppt/tags/tag7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4_1"/>
  <p:tag name="KSO_WM_UNIT_ID" val="diagram20200111_4*q_h_i*1_4_1"/>
  <p:tag name="KSO_WM_TEMPLATE_CATEGORY" val="diagram"/>
  <p:tag name="KSO_WM_TEMPLATE_INDEX" val="20200111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14"/>
  <p:tag name="KSO_WM_UNIT_TEXT_FILL_TYPE" val="1"/>
</p:tagLst>
</file>

<file path=ppt/tags/tag796.xml><?xml version="1.0" encoding="utf-8"?>
<p:tagLst xmlns:p="http://schemas.openxmlformats.org/presentationml/2006/main">
  <p:tag name="KSO_WM_UNIT_RELATE_UNITID" val="layout_q1"/>
  <p:tag name="KSO_WM_UNIT_PRESET_TEXT" val="添加标题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g"/>
  <p:tag name="KSO_WM_UNIT_INDEX" val="1_1"/>
  <p:tag name="KSO_WM_UNIT_ID" val="diagram20200111_4*q_g*1_1"/>
  <p:tag name="KSO_WM_TEMPLATE_CATEGORY" val="diagram"/>
  <p:tag name="KSO_WM_TEMPLATE_INDEX" val="20200111"/>
  <p:tag name="KSO_WM_UNIT_LAYERLEVEL" val="1_1"/>
  <p:tag name="KSO_WM_TAG_VERSION" val="1.0"/>
  <p:tag name="KSO_WM_BEAUTIFY_FLAG" val="#wm#"/>
  <p:tag name="KSO_WM_UNIT_TEXT_FILL_FORE_SCHEMECOLOR_INDEX" val="13"/>
  <p:tag name="KSO_WM_UNIT_TEXT_FILL_TYPE" val="1"/>
</p:tagLst>
</file>

<file path=ppt/tags/tag797.xml><?xml version="1.0" encoding="utf-8"?>
<p:tagLst xmlns:p="http://schemas.openxmlformats.org/presentationml/2006/main">
  <p:tag name="KSO_WM_UNIT_ISCONTENTSTITLE" val="0"/>
  <p:tag name="KSO_WM_UNIT_PRESET_TEXT" val="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1_1"/>
  <p:tag name="KSO_WM_UNIT_ID" val="diagram20200111_4*q_h_a*1_1_1"/>
  <p:tag name="KSO_WM_TEMPLATE_CATEGORY" val="diagram"/>
  <p:tag name="KSO_WM_TEMPLATE_INDEX" val="20200111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798.xml><?xml version="1.0" encoding="utf-8"?>
<p:tagLst xmlns:p="http://schemas.openxmlformats.org/presentationml/2006/main">
  <p:tag name="KSO_WM_UNIT_PRESET_TEXT" val="单击此处添加文本具体内容，简明扼要的阐述您的观点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1_1"/>
  <p:tag name="KSO_WM_UNIT_ID" val="diagram20200111_4*q_h_f*1_1_1"/>
  <p:tag name="KSO_WM_TEMPLATE_CATEGORY" val="diagram"/>
  <p:tag name="KSO_WM_TEMPLATE_INDEX" val="20200111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799.xml><?xml version="1.0" encoding="utf-8"?>
<p:tagLst xmlns:p="http://schemas.openxmlformats.org/presentationml/2006/main">
  <p:tag name="KSO_WM_UNIT_ISCONTENTSTITLE" val="0"/>
  <p:tag name="KSO_WM_UNIT_PRESET_TEXT" val="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5_1"/>
  <p:tag name="KSO_WM_UNIT_ID" val="diagram20200111_4*q_h_a*1_5_1"/>
  <p:tag name="KSO_WM_TEMPLATE_CATEGORY" val="diagram"/>
  <p:tag name="KSO_WM_TEMPLATE_INDEX" val="20200111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800.xml><?xml version="1.0" encoding="utf-8"?>
<p:tagLst xmlns:p="http://schemas.openxmlformats.org/presentationml/2006/main">
  <p:tag name="KSO_WM_UNIT_PRESET_TEXT" val="单击此处添加文本具体内容，简明扼要的阐述您的观点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5_1"/>
  <p:tag name="KSO_WM_UNIT_ID" val="diagram20200111_4*q_h_f*1_5_1"/>
  <p:tag name="KSO_WM_TEMPLATE_CATEGORY" val="diagram"/>
  <p:tag name="KSO_WM_TEMPLATE_INDEX" val="20200111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801.xml><?xml version="1.0" encoding="utf-8"?>
<p:tagLst xmlns:p="http://schemas.openxmlformats.org/presentationml/2006/main">
  <p:tag name="KSO_WM_UNIT_ISCONTENTSTITLE" val="0"/>
  <p:tag name="KSO_WM_UNIT_PRESET_TEXT" val="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4_1"/>
  <p:tag name="KSO_WM_UNIT_ID" val="diagram20200111_4*q_h_a*1_4_1"/>
  <p:tag name="KSO_WM_TEMPLATE_CATEGORY" val="diagram"/>
  <p:tag name="KSO_WM_TEMPLATE_INDEX" val="20200111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802.xml><?xml version="1.0" encoding="utf-8"?>
<p:tagLst xmlns:p="http://schemas.openxmlformats.org/presentationml/2006/main">
  <p:tag name="KSO_WM_UNIT_PRESET_TEXT" val="单击此处添加文本具体内容，简明扼要的阐述您的观点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4_1"/>
  <p:tag name="KSO_WM_UNIT_ID" val="diagram20200111_4*q_h_f*1_4_1"/>
  <p:tag name="KSO_WM_TEMPLATE_CATEGORY" val="diagram"/>
  <p:tag name="KSO_WM_TEMPLATE_INDEX" val="20200111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803.xml><?xml version="1.0" encoding="utf-8"?>
<p:tagLst xmlns:p="http://schemas.openxmlformats.org/presentationml/2006/main">
  <p:tag name="KSO_WM_UNIT_ISCONTENTSTITLE" val="0"/>
  <p:tag name="KSO_WM_UNIT_PRESET_TEXT" val="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2_1"/>
  <p:tag name="KSO_WM_UNIT_ID" val="diagram20200111_4*q_h_a*1_2_1"/>
  <p:tag name="KSO_WM_TEMPLATE_CATEGORY" val="diagram"/>
  <p:tag name="KSO_WM_TEMPLATE_INDEX" val="20200111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804.xml><?xml version="1.0" encoding="utf-8"?>
<p:tagLst xmlns:p="http://schemas.openxmlformats.org/presentationml/2006/main">
  <p:tag name="KSO_WM_UNIT_PRESET_TEXT" val="单击此处添加文本具体内容，简明扼要的阐述您的观点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2_1"/>
  <p:tag name="KSO_WM_UNIT_ID" val="diagram20200111_4*q_h_f*1_2_1"/>
  <p:tag name="KSO_WM_TEMPLATE_CATEGORY" val="diagram"/>
  <p:tag name="KSO_WM_TEMPLATE_INDEX" val="20200111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805.xml><?xml version="1.0" encoding="utf-8"?>
<p:tagLst xmlns:p="http://schemas.openxmlformats.org/presentationml/2006/main">
  <p:tag name="KSO_WM_UNIT_ISCONTENTSTITLE" val="0"/>
  <p:tag name="KSO_WM_UNIT_PRESET_TEXT" val="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a"/>
  <p:tag name="KSO_WM_UNIT_INDEX" val="1_3_1"/>
  <p:tag name="KSO_WM_UNIT_ID" val="diagram20200111_4*q_h_a*1_3_1"/>
  <p:tag name="KSO_WM_TEMPLATE_CATEGORY" val="diagram"/>
  <p:tag name="KSO_WM_TEMPLATE_INDEX" val="20200111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806.xml><?xml version="1.0" encoding="utf-8"?>
<p:tagLst xmlns:p="http://schemas.openxmlformats.org/presentationml/2006/main">
  <p:tag name="KSO_WM_UNIT_PRESET_TEXT" val="单击此处添加文本具体内容，简明扼要的阐述您的观点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3_1"/>
  <p:tag name="KSO_WM_UNIT_ID" val="diagram20200111_4*q_h_f*1_3_1"/>
  <p:tag name="KSO_WM_TEMPLATE_CATEGORY" val="diagram"/>
  <p:tag name="KSO_WM_TEMPLATE_INDEX" val="20200111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8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4"/>
  <p:tag name="KSO_WM_UNIT_ID" val="diagram20200111_4*q_i*1_4"/>
  <p:tag name="KSO_WM_TEMPLATE_CATEGORY" val="diagram"/>
  <p:tag name="KSO_WM_TEMPLATE_INDEX" val="20200111"/>
  <p:tag name="KSO_WM_UNIT_LAYERLEVEL" val="1_1"/>
  <p:tag name="KSO_WM_TAG_VERSION" val="1.0"/>
  <p:tag name="KSO_WM_BEAUTIFY_FLAG" val="#wm#"/>
  <p:tag name="KSO_WM_UNIT_LINE_FORE_SCHEMECOLOR_INDEX" val="16"/>
  <p:tag name="KSO_WM_UNIT_LINE_FILL_TYPE" val="2"/>
  <p:tag name="KSO_WM_UNIT_TEXT_FILL_FORE_SCHEMECOLOR_INDEX" val="14"/>
  <p:tag name="KSO_WM_UNIT_TEXT_FILL_TYPE" val="1"/>
</p:tagLst>
</file>

<file path=ppt/tags/tag8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5"/>
  <p:tag name="KSO_WM_UNIT_ID" val="diagram20200111_4*q_i*1_5"/>
  <p:tag name="KSO_WM_TEMPLATE_CATEGORY" val="diagram"/>
  <p:tag name="KSO_WM_TEMPLATE_INDEX" val="20200111"/>
  <p:tag name="KSO_WM_UNIT_LAYERLEVEL" val="1_1"/>
  <p:tag name="KSO_WM_TAG_VERSION" val="1.0"/>
  <p:tag name="KSO_WM_BEAUTIFY_FLAG" val="#wm#"/>
  <p:tag name="KSO_WM_UNIT_LINE_FORE_SCHEMECOLOR_INDEX" val="16"/>
  <p:tag name="KSO_WM_UNIT_LINE_FILL_TYPE" val="2"/>
  <p:tag name="KSO_WM_UNIT_TEXT_FILL_FORE_SCHEMECOLOR_INDEX" val="14"/>
  <p:tag name="KSO_WM_UNIT_TEXT_FILL_TYPE" val="1"/>
</p:tagLst>
</file>

<file path=ppt/tags/tag8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1"/>
  <p:tag name="KSO_WM_UNIT_ID" val="diagram20200111_4*q_i*1_1"/>
  <p:tag name="KSO_WM_TEMPLATE_CATEGORY" val="diagram"/>
  <p:tag name="KSO_WM_TEMPLATE_INDEX" val="20200111"/>
  <p:tag name="KSO_WM_UNIT_LAYERLEVEL" val="1_1"/>
  <p:tag name="KSO_WM_TAG_VERSION" val="1.0"/>
  <p:tag name="KSO_WM_BEAUTIFY_FLAG" val="#wm#"/>
  <p:tag name="KSO_WM_UNIT_LINE_FORE_SCHEMECOLOR_INDEX" val="16"/>
  <p:tag name="KSO_WM_UNIT_LINE_FILL_TYPE" val="2"/>
  <p:tag name="KSO_WM_UNIT_TEXT_FILL_FORE_SCHEMECOLOR_INDEX" val="15"/>
  <p:tag name="KSO_WM_UNIT_TEXT_FILL_TYPE" val="1"/>
</p:tagLst>
</file>

<file path=ppt/tags/tag8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2"/>
  <p:tag name="KSO_WM_UNIT_ID" val="diagram20200111_4*q_i*1_2"/>
  <p:tag name="KSO_WM_TEMPLATE_CATEGORY" val="diagram"/>
  <p:tag name="KSO_WM_TEMPLATE_INDEX" val="20200111"/>
  <p:tag name="KSO_WM_UNIT_LAYERLEVEL" val="1_1"/>
  <p:tag name="KSO_WM_TAG_VERSION" val="1.0"/>
  <p:tag name="KSO_WM_BEAUTIFY_FLAG" val="#wm#"/>
  <p:tag name="KSO_WM_UNIT_LINE_FORE_SCHEMECOLOR_INDEX" val="16"/>
  <p:tag name="KSO_WM_UNIT_LINE_FILL_TYPE" val="2"/>
  <p:tag name="KSO_WM_UNIT_TEXT_FILL_FORE_SCHEMECOLOR_INDEX" val="15"/>
  <p:tag name="KSO_WM_UNIT_TEXT_FILL_TYPE" val="1"/>
</p:tagLst>
</file>

<file path=ppt/tags/tag8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3"/>
  <p:tag name="KSO_WM_UNIT_ID" val="diagram20200111_4*q_i*1_3"/>
  <p:tag name="KSO_WM_TEMPLATE_CATEGORY" val="diagram"/>
  <p:tag name="KSO_WM_TEMPLATE_INDEX" val="20200111"/>
  <p:tag name="KSO_WM_UNIT_LAYERLEVEL" val="1_1"/>
  <p:tag name="KSO_WM_TAG_VERSION" val="1.0"/>
  <p:tag name="KSO_WM_BEAUTIFY_FLAG" val="#wm#"/>
  <p:tag name="KSO_WM_UNIT_LINE_FORE_SCHEMECOLOR_INDEX" val="16"/>
  <p:tag name="KSO_WM_UNIT_LINE_FILL_TYPE" val="2"/>
  <p:tag name="KSO_WM_UNIT_TEXT_FILL_FORE_SCHEMECOLOR_INDEX" val="15"/>
  <p:tag name="KSO_WM_UNIT_TEXT_FILL_TYPE" val="1"/>
</p:tagLst>
</file>

<file path=ppt/tags/tag8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5_1"/>
  <p:tag name="KSO_WM_UNIT_ID" val="diagram20200111_4*q_h_i*1_5_1"/>
  <p:tag name="KSO_WM_TEMPLATE_CATEGORY" val="diagram"/>
  <p:tag name="KSO_WM_TEMPLATE_INDEX" val="20200111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14"/>
  <p:tag name="KSO_WM_UNIT_TEXT_FILL_TYPE" val="1"/>
</p:tagLst>
</file>

<file path=ppt/tags/tag813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1"/>
  <p:tag name="KSO_WM_UNIT_ID" val="diagram20200910_4*m_i*1_1"/>
  <p:tag name="KSO_WM_TEMPLATE_CATEGORY" val="diagram"/>
  <p:tag name="KSO_WM_TEMPLATE_INDEX" val="20200910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814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5"/>
  <p:tag name="KSO_WM_UNIT_ID" val="diagram20200910_4*m_h_i*1_1_5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815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8"/>
  <p:tag name="KSO_WM_UNIT_ID" val="diagram20200910_4*m_h_i*1_2_8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816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9"/>
  <p:tag name="KSO_WM_UNIT_ID" val="diagram20200910_4*m_h_i*1_2_9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817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4"/>
  <p:tag name="KSO_WM_UNIT_ID" val="diagram20200910_4*m_h_i*1_3_4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13"/>
  <p:tag name="KSO_WM_UNIT_TEXT_FILL_TYPE" val="1"/>
</p:tagLst>
</file>

<file path=ppt/tags/tag818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5"/>
  <p:tag name="KSO_WM_UNIT_ID" val="diagram20200910_4*m_h_i*1_4_5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13"/>
  <p:tag name="KSO_WM_UNIT_TEXT_FILL_TYPE" val="1"/>
</p:tagLst>
</file>

<file path=ppt/tags/tag819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7"/>
  <p:tag name="KSO_WM_UNIT_ID" val="diagram20200910_4*m_h_i*1_5_7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13"/>
  <p:tag name="KSO_WM_UNIT_TEXT_FILL_TYPE" val="1"/>
</p:tagLst>
</file>

<file path=ppt/tags/tag820.xml><?xml version="1.0" encoding="utf-8"?>
<p:tagLst xmlns:p="http://schemas.openxmlformats.org/presentationml/2006/main">
  <p:tag name="KSO_WM_UNIT_DIAGRAM_MODELTYPE" val="numdgm"/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00910_4*m_h_a*1_1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</p:tagLst>
</file>

<file path=ppt/tags/tag821.xml><?xml version="1.0" encoding="utf-8"?>
<p:tagLst xmlns:p="http://schemas.openxmlformats.org/presentationml/2006/main">
  <p:tag name="KSO_WM_UNIT_DIAGRAM_MODELTYPE" val="numdgm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200910_4*m_h_f*1_1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822.xml><?xml version="1.0" encoding="utf-8"?>
<p:tagLst xmlns:p="http://schemas.openxmlformats.org/presentationml/2006/main">
  <p:tag name="KSO_WM_UNIT_DIAGRAM_MODELTYPE" val="numdgm"/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200910_4*m_h_a*1_2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</p:tagLst>
</file>

<file path=ppt/tags/tag823.xml><?xml version="1.0" encoding="utf-8"?>
<p:tagLst xmlns:p="http://schemas.openxmlformats.org/presentationml/2006/main">
  <p:tag name="KSO_WM_UNIT_DIAGRAM_MODELTYPE" val="numdgm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200910_4*m_h_f*1_2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824.xml><?xml version="1.0" encoding="utf-8"?>
<p:tagLst xmlns:p="http://schemas.openxmlformats.org/presentationml/2006/main">
  <p:tag name="KSO_WM_UNIT_DIAGRAM_MODELTYPE" val="numdgm"/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20200910_4*m_h_a*1_3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</p:tagLst>
</file>

<file path=ppt/tags/tag825.xml><?xml version="1.0" encoding="utf-8"?>
<p:tagLst xmlns:p="http://schemas.openxmlformats.org/presentationml/2006/main">
  <p:tag name="KSO_WM_UNIT_DIAGRAM_MODELTYPE" val="numdgm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20200910_4*m_h_f*1_3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826.xml><?xml version="1.0" encoding="utf-8"?>
<p:tagLst xmlns:p="http://schemas.openxmlformats.org/presentationml/2006/main">
  <p:tag name="KSO_WM_UNIT_DIAGRAM_MODELTYPE" val="numdgm"/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5_1"/>
  <p:tag name="KSO_WM_UNIT_ID" val="diagram20200910_4*m_h_a*1_5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</p:tagLst>
</file>

<file path=ppt/tags/tag827.xml><?xml version="1.0" encoding="utf-8"?>
<p:tagLst xmlns:p="http://schemas.openxmlformats.org/presentationml/2006/main">
  <p:tag name="KSO_WM_UNIT_DIAGRAM_MODELTYPE" val="numdgm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5_1"/>
  <p:tag name="KSO_WM_UNIT_ID" val="diagram20200910_4*m_h_f*1_5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828.xml><?xml version="1.0" encoding="utf-8"?>
<p:tagLst xmlns:p="http://schemas.openxmlformats.org/presentationml/2006/main">
  <p:tag name="KSO_WM_UNIT_DIAGRAM_MODELTYPE" val="numdgm"/>
  <p:tag name="KSO_WM_UNIT_ISCONTENTS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4_1"/>
  <p:tag name="KSO_WM_UNIT_ID" val="diagram20200910_4*m_h_a*1_4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</p:tagLst>
</file>

<file path=ppt/tags/tag829.xml><?xml version="1.0" encoding="utf-8"?>
<p:tagLst xmlns:p="http://schemas.openxmlformats.org/presentationml/2006/main">
  <p:tag name="KSO_WM_UNIT_DIAGRAM_MODELTYPE" val="numdgm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4_1"/>
  <p:tag name="KSO_WM_UNIT_ID" val="diagram20200910_4*m_h_f*1_4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830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6"/>
  <p:tag name="KSO_WM_UNIT_ID" val="diagram20200910_4*m_h_i*1_5_6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831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4"/>
  <p:tag name="KSO_WM_UNIT_ID" val="diagram20200910_4*m_h_i*1_4_4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832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3"/>
  <p:tag name="KSO_WM_UNIT_ID" val="diagram20200910_4*m_h_i*1_3_3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833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6"/>
  <p:tag name="KSO_WM_UNIT_ID" val="diagram20200910_4*m_h_i*1_1_6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834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200910_4*m_h_i*1_1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8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1"/>
  <p:tag name="KSO_WM_UNIT_ID" val="diagram20200910_4*i*1"/>
  <p:tag name="KSO_WM_TEMPLATE_CATEGORY" val="diagram"/>
  <p:tag name="KSO_WM_TEMPLATE_INDEX" val="20200910"/>
  <p:tag name="KSO_WM_UNIT_LAYERLEVEL" val="1"/>
  <p:tag name="KSO_WM_TAG_VERSION" val="1.0"/>
  <p:tag name="KSO_WM_BEAUTIFY_FLAG" val="#wm#"/>
  <p:tag name="KSO_WM_UNIT_LINE_FORE_SCHEMECOLOR_INDEX" val="14"/>
  <p:tag name="KSO_WM_UNIT_LINE_FILL_TYPE" val="2"/>
</p:tagLst>
</file>

<file path=ppt/tags/tag836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"/>
  <p:tag name="KSO_WM_UNIT_ID" val="diagram20200910_4*m_h_i*1_1_2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37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3"/>
  <p:tag name="KSO_WM_UNIT_ID" val="diagram20200910_4*m_h_i*1_1_3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38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4"/>
  <p:tag name="KSO_WM_UNIT_ID" val="diagram20200910_4*m_h_i*1_1_4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39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200910_4*m_h_i*1_2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8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2"/>
  <p:tag name="KSO_WM_UNIT_ID" val="diagram20200910_4*i*2"/>
  <p:tag name="KSO_WM_TEMPLATE_CATEGORY" val="diagram"/>
  <p:tag name="KSO_WM_TEMPLATE_INDEX" val="20200910"/>
  <p:tag name="KSO_WM_UNIT_LAYERLEVEL" val="1"/>
  <p:tag name="KSO_WM_TAG_VERSION" val="1.0"/>
  <p:tag name="KSO_WM_BEAUTIFY_FLAG" val="#wm#"/>
  <p:tag name="KSO_WM_UNIT_LINE_FORE_SCHEMECOLOR_INDEX" val="14"/>
  <p:tag name="KSO_WM_UNIT_LINE_FILL_TYPE" val="2"/>
</p:tagLst>
</file>

<file path=ppt/tags/tag841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UNIT_ID" val="diagram20200910_4*m_h_i*1_2_2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42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3"/>
  <p:tag name="KSO_WM_UNIT_ID" val="diagram20200910_4*m_h_i*1_2_3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43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4"/>
  <p:tag name="KSO_WM_UNIT_ID" val="diagram20200910_4*m_h_i*1_2_4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44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5"/>
  <p:tag name="KSO_WM_UNIT_ID" val="diagram20200910_4*m_h_i*1_2_5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45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6"/>
  <p:tag name="KSO_WM_UNIT_ID" val="diagram20200910_4*m_h_i*1_2_6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46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7"/>
  <p:tag name="KSO_WM_UNIT_ID" val="diagram20200910_4*m_h_i*1_2_7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47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200910_4*m_h_i*1_3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8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3"/>
  <p:tag name="KSO_WM_UNIT_ID" val="diagram20200910_4*i*3"/>
  <p:tag name="KSO_WM_TEMPLATE_CATEGORY" val="diagram"/>
  <p:tag name="KSO_WM_TEMPLATE_INDEX" val="20200910"/>
  <p:tag name="KSO_WM_UNIT_LAYERLEVEL" val="1"/>
  <p:tag name="KSO_WM_TAG_VERSION" val="1.0"/>
  <p:tag name="KSO_WM_BEAUTIFY_FLAG" val="#wm#"/>
  <p:tag name="KSO_WM_UNIT_LINE_FORE_SCHEMECOLOR_INDEX" val="14"/>
  <p:tag name="KSO_WM_UNIT_LINE_FILL_TYPE" val="2"/>
</p:tagLst>
</file>

<file path=ppt/tags/tag849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6"/>
  <p:tag name="KSO_WM_UNIT_ID" val="diagram20200910_4*m_h_i*1_3_6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50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7"/>
  <p:tag name="KSO_WM_UNIT_ID" val="diagram20200910_4*m_h_i*1_3_7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51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8"/>
  <p:tag name="KSO_WM_UNIT_ID" val="diagram20200910_4*m_h_i*1_3_8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52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9"/>
  <p:tag name="KSO_WM_UNIT_ID" val="diagram20200910_4*m_h_i*1_3_9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53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0"/>
  <p:tag name="KSO_WM_UNIT_ID" val="diagram20200910_4*m_h_i*1_3_10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54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1"/>
  <p:tag name="KSO_WM_UNIT_ID" val="diagram20200910_4*m_h_i*1_3_1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55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2"/>
  <p:tag name="KSO_WM_UNIT_ID" val="diagram20200910_4*m_h_i*1_3_12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56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3"/>
  <p:tag name="KSO_WM_UNIT_ID" val="diagram20200910_4*m_h_i*1_3_13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57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"/>
  <p:tag name="KSO_WM_UNIT_ID" val="diagram20200910_4*m_h_i*1_3_2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58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5"/>
  <p:tag name="KSO_WM_UNIT_ID" val="diagram20200910_4*m_h_i*1_3_5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59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1"/>
  <p:tag name="KSO_WM_UNIT_ID" val="diagram20200910_4*m_h_i*1_5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2"/>
  <p:tag name="KSO_WM_UNIT_TEXT_FILL_TYPE" val="1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4"/>
  <p:tag name="KSO_WM_UNIT_ID" val="diagram20200910_4*i*4"/>
  <p:tag name="KSO_WM_TEMPLATE_CATEGORY" val="diagram"/>
  <p:tag name="KSO_WM_TEMPLATE_INDEX" val="20200910"/>
  <p:tag name="KSO_WM_UNIT_LAYERLEVEL" val="1"/>
  <p:tag name="KSO_WM_TAG_VERSION" val="1.0"/>
  <p:tag name="KSO_WM_BEAUTIFY_FLAG" val="#wm#"/>
  <p:tag name="KSO_WM_UNIT_LINE_FORE_SCHEMECOLOR_INDEX" val="14"/>
  <p:tag name="KSO_WM_UNIT_LINE_FILL_TYPE" val="2"/>
</p:tagLst>
</file>

<file path=ppt/tags/tag861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2"/>
  <p:tag name="KSO_WM_UNIT_ID" val="diagram20200910_4*m_h_i*1_5_2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62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3"/>
  <p:tag name="KSO_WM_UNIT_ID" val="diagram20200910_4*m_h_i*1_5_3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63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4"/>
  <p:tag name="KSO_WM_UNIT_ID" val="diagram20200910_4*m_h_i*1_5_4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64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5_5"/>
  <p:tag name="KSO_WM_UNIT_ID" val="diagram20200910_4*m_h_i*1_5_5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65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"/>
  <p:tag name="KSO_WM_UNIT_ID" val="diagram20200910_4*m_h_i*1_4_1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2"/>
  <p:tag name="KSO_WM_UNIT_TEXT_FILL_TYPE" val="1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i"/>
  <p:tag name="KSO_WM_UNIT_INDEX" val="5"/>
  <p:tag name="KSO_WM_UNIT_ID" val="diagram20200910_4*i*5"/>
  <p:tag name="KSO_WM_TEMPLATE_CATEGORY" val="diagram"/>
  <p:tag name="KSO_WM_TEMPLATE_INDEX" val="20200910"/>
  <p:tag name="KSO_WM_UNIT_LAYERLEVEL" val="1"/>
  <p:tag name="KSO_WM_TAG_VERSION" val="1.0"/>
  <p:tag name="KSO_WM_BEAUTIFY_FLAG" val="#wm#"/>
  <p:tag name="KSO_WM_UNIT_LINE_FORE_SCHEMECOLOR_INDEX" val="14"/>
  <p:tag name="KSO_WM_UNIT_LINE_FILL_TYPE" val="2"/>
</p:tagLst>
</file>

<file path=ppt/tags/tag867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"/>
  <p:tag name="KSO_WM_UNIT_ID" val="diagram20200910_4*m_h_i*1_4_2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68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3"/>
  <p:tag name="KSO_WM_UNIT_ID" val="diagram20200910_4*m_h_i*1_4_3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69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6"/>
  <p:tag name="KSO_WM_UNIT_ID" val="diagram20200910_4*m_h_i*1_4_6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70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7"/>
  <p:tag name="KSO_WM_UNIT_ID" val="diagram20200910_4*m_h_i*1_4_7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71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8"/>
  <p:tag name="KSO_WM_UNIT_ID" val="diagram20200910_4*m_h_i*1_4_8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72.xml><?xml version="1.0" encoding="utf-8"?>
<p:tagLst xmlns:p="http://schemas.openxmlformats.org/presentationml/2006/main">
  <p:tag name="KSO_WM_UNIT_DIAGRAM_MODELTYPE" val="numdgm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9"/>
  <p:tag name="KSO_WM_UNIT_ID" val="diagram20200910_4*m_h_i*1_4_9"/>
  <p:tag name="KSO_WM_TEMPLATE_CATEGORY" val="diagram"/>
  <p:tag name="KSO_WM_TEMPLATE_INDEX" val="20200910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8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168708_4*l_h_a*1_1_1"/>
  <p:tag name="KSO_WM_TEMPLATE_CATEGORY" val="diagram"/>
  <p:tag name="KSO_WM_TEMPLATE_INDEX" val="20168708"/>
  <p:tag name="KSO_WM_UNIT_LAYERLEVEL" val="1_1_1"/>
  <p:tag name="KSO_WM_TAG_VERSION" val="1.0"/>
  <p:tag name="KSO_WM_BEAUTIFY_FLAG" val="#wm#"/>
  <p:tag name="KSO_WM_UNIT_PRESET_TEXT" val="单击此处添加标题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8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168708_4*l_h_a*1_2_1"/>
  <p:tag name="KSO_WM_TEMPLATE_CATEGORY" val="diagram"/>
  <p:tag name="KSO_WM_TEMPLATE_INDEX" val="20168708"/>
  <p:tag name="KSO_WM_UNIT_LAYERLEVEL" val="1_1_1"/>
  <p:tag name="KSO_WM_TAG_VERSION" val="1.0"/>
  <p:tag name="KSO_WM_BEAUTIFY_FLAG" val="#wm#"/>
  <p:tag name="KSO_WM_UNIT_PRESET_TEXT" val="单击此处添加标题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8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168708_4*l_h_a*1_3_1"/>
  <p:tag name="KSO_WM_TEMPLATE_CATEGORY" val="diagram"/>
  <p:tag name="KSO_WM_TEMPLATE_INDEX" val="20168708"/>
  <p:tag name="KSO_WM_UNIT_LAYERLEVEL" val="1_1_1"/>
  <p:tag name="KSO_WM_TAG_VERSION" val="1.0"/>
  <p:tag name="KSO_WM_BEAUTIFY_FLAG" val="#wm#"/>
  <p:tag name="KSO_WM_UNIT_PRESET_TEXT" val="单击此处添加标题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8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168708_4*l_h_a*1_4_1"/>
  <p:tag name="KSO_WM_TEMPLATE_CATEGORY" val="diagram"/>
  <p:tag name="KSO_WM_TEMPLATE_INDEX" val="20168708"/>
  <p:tag name="KSO_WM_UNIT_LAYERLEVEL" val="1_1_1"/>
  <p:tag name="KSO_WM_TAG_VERSION" val="1.0"/>
  <p:tag name="KSO_WM_BEAUTIFY_FLAG" val="#wm#"/>
  <p:tag name="KSO_WM_UNIT_PRESET_TEXT" val="单击此处添加标题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168708_4*l_h_i*1_1_1"/>
  <p:tag name="KSO_WM_TEMPLATE_CATEGORY" val="diagram"/>
  <p:tag name="KSO_WM_TEMPLATE_INDEX" val="20168708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8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168708_4*l_h_i*1_1_2"/>
  <p:tag name="KSO_WM_TEMPLATE_CATEGORY" val="diagram"/>
  <p:tag name="KSO_WM_TEMPLATE_INDEX" val="20168708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TEXT_FILL_FORE_SCHEMECOLOR_INDEX" val="13"/>
  <p:tag name="KSO_WM_UNIT_TEXT_FILL_TYPE" val="1"/>
</p:tagLst>
</file>

<file path=ppt/tags/tag8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168708_4*l_h_i*1_2_1"/>
  <p:tag name="KSO_WM_TEMPLATE_CATEGORY" val="diagram"/>
  <p:tag name="KSO_WM_TEMPLATE_INDEX" val="20168708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8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168708_4*l_h_i*1_2_2"/>
  <p:tag name="KSO_WM_TEMPLATE_CATEGORY" val="diagram"/>
  <p:tag name="KSO_WM_TEMPLATE_INDEX" val="20168708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8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168708_4*l_h_i*1_2_3"/>
  <p:tag name="KSO_WM_TEMPLATE_CATEGORY" val="diagram"/>
  <p:tag name="KSO_WM_TEMPLATE_INDEX" val="20168708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8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168708_4*l_h_i*1_2_4"/>
  <p:tag name="KSO_WM_TEMPLATE_CATEGORY" val="diagram"/>
  <p:tag name="KSO_WM_TEMPLATE_INDEX" val="20168708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TEXT_FILL_FORE_SCHEMECOLOR_INDEX" val="13"/>
  <p:tag name="KSO_WM_UNIT_TEXT_FILL_TYPE" val="1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168708_4*l_h_i*1_4_1"/>
  <p:tag name="KSO_WM_TEMPLATE_CATEGORY" val="diagram"/>
  <p:tag name="KSO_WM_TEMPLATE_INDEX" val="20168708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8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168708_4*l_h_i*1_4_2"/>
  <p:tag name="KSO_WM_TEMPLATE_CATEGORY" val="diagram"/>
  <p:tag name="KSO_WM_TEMPLATE_INDEX" val="20168708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TEXT_FILL_FORE_SCHEMECOLOR_INDEX" val="13"/>
  <p:tag name="KSO_WM_UNIT_TEXT_FILL_TYPE" val="1"/>
</p:tagLst>
</file>

<file path=ppt/tags/tag8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168708_4*l_h_i*1_3_1"/>
  <p:tag name="KSO_WM_TEMPLATE_CATEGORY" val="diagram"/>
  <p:tag name="KSO_WM_TEMPLATE_INDEX" val="20168708"/>
  <p:tag name="KSO_WM_UNIT_LAYERLEVEL" val="1_1_1"/>
  <p:tag name="KSO_WM_TAG_VERSION" val="1.0"/>
  <p:tag name="KSO_WM_BEAUTIFY_FLAG" val="#wm#"/>
  <p:tag name="KSO_WM_UNIT_LINE_FORE_SCHEMECOLOR_INDEX" val="5"/>
  <p:tag name="KSO_WM_UNIT_LINE_FILL_TYPE" val="2"/>
  <p:tag name="KSO_WM_UNIT_TEXT_FILL_FORE_SCHEMECOLOR_INDEX" val="13"/>
  <p:tag name="KSO_WM_UNIT_TEXT_FILL_TYPE" val="1"/>
</p:tagLst>
</file>

<file path=ppt/tags/tag8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168708_4*l_h_i*1_3_2"/>
  <p:tag name="KSO_WM_TEMPLATE_CATEGORY" val="diagram"/>
  <p:tag name="KSO_WM_TEMPLATE_INDEX" val="20168708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168708_4*l_h_i*1_3_3"/>
  <p:tag name="KSO_WM_TEMPLATE_CATEGORY" val="diagram"/>
  <p:tag name="KSO_WM_TEMPLATE_INDEX" val="20168708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168708_4*l_h_i*1_3_4"/>
  <p:tag name="KSO_WM_TEMPLATE_CATEGORY" val="diagram"/>
  <p:tag name="KSO_WM_TEMPLATE_INDEX" val="20168708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5"/>
  <p:tag name="KSO_WM_UNIT_ID" val="diagram20168708_4*l_h_i*1_3_5"/>
  <p:tag name="KSO_WM_TEMPLATE_CATEGORY" val="diagram"/>
  <p:tag name="KSO_WM_TEMPLATE_INDEX" val="20168708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890.xml><?xml version="1.0" encoding="utf-8"?>
<p:tagLst xmlns:p="http://schemas.openxmlformats.org/presentationml/2006/main">
  <p:tag name="KSO_WM_UNIT_SUBTYPE" val="a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68708_4*l_h_f*1_1_1"/>
  <p:tag name="KSO_WM_TEMPLATE_CATEGORY" val="diagram"/>
  <p:tag name="KSO_WM_TEMPLATE_INDEX" val="20168708"/>
  <p:tag name="KSO_WM_UNIT_LAYERLEVEL" val="1_1_1"/>
  <p:tag name="KSO_WM_TAG_VERSION" val="1.0"/>
  <p:tag name="KSO_WM_BEAUTIFY_FLAG" val="#wm#"/>
  <p:tag name="KSO_WM_UNIT_PRESET_TEXT" val="单击此处输入你的正文，请尽量言简意赅的阐述观点。"/>
  <p:tag name="KSO_WM_UNIT_TEXT_FILL_FORE_SCHEMECOLOR_INDEX" val="13"/>
  <p:tag name="KSO_WM_UNIT_TEXT_FILL_TYPE" val="1"/>
</p:tagLst>
</file>

<file path=ppt/tags/tag891.xml><?xml version="1.0" encoding="utf-8"?>
<p:tagLst xmlns:p="http://schemas.openxmlformats.org/presentationml/2006/main">
  <p:tag name="KSO_WM_UNIT_SUBTYPE" val="a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168708_4*l_h_f*1_2_1"/>
  <p:tag name="KSO_WM_TEMPLATE_CATEGORY" val="diagram"/>
  <p:tag name="KSO_WM_TEMPLATE_INDEX" val="20168708"/>
  <p:tag name="KSO_WM_UNIT_LAYERLEVEL" val="1_1_1"/>
  <p:tag name="KSO_WM_TAG_VERSION" val="1.0"/>
  <p:tag name="KSO_WM_BEAUTIFY_FLAG" val="#wm#"/>
  <p:tag name="KSO_WM_UNIT_PRESET_TEXT" val="单击此处输入你的正文，请尽量言简意赅的阐述观点。"/>
  <p:tag name="KSO_WM_UNIT_TEXT_FILL_FORE_SCHEMECOLOR_INDEX" val="13"/>
  <p:tag name="KSO_WM_UNIT_TEXT_FILL_TYPE" val="1"/>
</p:tagLst>
</file>

<file path=ppt/tags/tag892.xml><?xml version="1.0" encoding="utf-8"?>
<p:tagLst xmlns:p="http://schemas.openxmlformats.org/presentationml/2006/main">
  <p:tag name="KSO_WM_UNIT_SUBTYPE" val="a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168708_4*l_h_f*1_3_1"/>
  <p:tag name="KSO_WM_TEMPLATE_CATEGORY" val="diagram"/>
  <p:tag name="KSO_WM_TEMPLATE_INDEX" val="20168708"/>
  <p:tag name="KSO_WM_UNIT_LAYERLEVEL" val="1_1_1"/>
  <p:tag name="KSO_WM_TAG_VERSION" val="1.0"/>
  <p:tag name="KSO_WM_BEAUTIFY_FLAG" val="#wm#"/>
  <p:tag name="KSO_WM_UNIT_PRESET_TEXT" val="单击此处输入你的正文，请尽量言简意赅的阐述观点。"/>
  <p:tag name="KSO_WM_UNIT_TEXT_FILL_FORE_SCHEMECOLOR_INDEX" val="13"/>
  <p:tag name="KSO_WM_UNIT_TEXT_FILL_TYPE" val="1"/>
</p:tagLst>
</file>

<file path=ppt/tags/tag893.xml><?xml version="1.0" encoding="utf-8"?>
<p:tagLst xmlns:p="http://schemas.openxmlformats.org/presentationml/2006/main">
  <p:tag name="KSO_WM_UNIT_SUBTYPE" val="a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168708_4*l_h_f*1_4_1"/>
  <p:tag name="KSO_WM_TEMPLATE_CATEGORY" val="diagram"/>
  <p:tag name="KSO_WM_TEMPLATE_INDEX" val="20168708"/>
  <p:tag name="KSO_WM_UNIT_LAYERLEVEL" val="1_1_1"/>
  <p:tag name="KSO_WM_TAG_VERSION" val="1.0"/>
  <p:tag name="KSO_WM_BEAUTIFY_FLAG" val="#wm#"/>
  <p:tag name="KSO_WM_UNIT_PRESET_TEXT" val="单击此处输入你的正文，请尽量言简意赅的阐述观点。"/>
  <p:tag name="KSO_WM_UNIT_TEXT_FILL_FORE_SCHEMECOLOR_INDEX" val="13"/>
  <p:tag name="KSO_WM_UNIT_TEXT_FILL_TYPE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3325</Words>
  <Application>WPS 演示</Application>
  <PresentationFormat>自定义</PresentationFormat>
  <Paragraphs>623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FrutigerNext LT Regular</vt:lpstr>
      <vt:lpstr>MS PGothic</vt:lpstr>
      <vt:lpstr>黑体</vt:lpstr>
      <vt:lpstr>Lato Light</vt:lpstr>
      <vt:lpstr>Segoe Print</vt:lpstr>
      <vt:lpstr>Arial Unicode MS</vt:lpstr>
      <vt:lpstr>Calibri</vt:lpstr>
      <vt:lpstr>Century Gothic</vt:lpstr>
      <vt:lpstr>Helvetica Neue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PC</dc:creator>
  <cp:lastModifiedBy>我是一个么得感情的鸽子。</cp:lastModifiedBy>
  <cp:revision>170</cp:revision>
  <dcterms:created xsi:type="dcterms:W3CDTF">2017-08-23T13:00:00Z</dcterms:created>
  <dcterms:modified xsi:type="dcterms:W3CDTF">2020-09-04T03:42:32Z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