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8013700" cy="4514850"/>
  <p:notesSz cx="8013700" cy="4514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29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304189" y="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29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211736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9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304189" y="211736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9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304189" y="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13316" y="278651"/>
            <a:ext cx="1337524" cy="75235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36416" y="1072806"/>
            <a:ext cx="7491325" cy="877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211736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304189" y="2117360"/>
            <a:ext cx="4057801" cy="1118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00075" y="1397635"/>
            <a:ext cx="6800850" cy="946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00150" y="2524760"/>
            <a:ext cx="5600700" cy="1127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</p:spPr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</p:spPr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00050" y="1036955"/>
            <a:ext cx="3480435" cy="2975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120515" y="1036955"/>
            <a:ext cx="3480435" cy="2975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</p:spPr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</p:spPr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</p:spPr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0050" y="180340"/>
            <a:ext cx="7200900" cy="721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050" y="1036955"/>
            <a:ext cx="7200900" cy="2975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00050" y="4192905"/>
            <a:ext cx="1840230" cy="22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760720" y="4192905"/>
            <a:ext cx="1840230" cy="22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01000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01000" cy="45148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81950" cy="4476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6950" y="4324686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10525" cy="4495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01000" cy="44862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91475" cy="45148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71712" y="4343736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10525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1237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91475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71712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72425" cy="4495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2187" y="4334211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72425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2187" y="4334211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62900" cy="44481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7425" y="4310398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34325" cy="44577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3137" y="4315161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91475" cy="44862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71712" y="4329448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62900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742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20050" cy="44862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6000" y="4329448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43850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7900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72425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2187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34325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3137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81950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6950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72425" cy="4476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6950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43850" cy="44862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7900" y="4329448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81950" cy="4476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6950" y="4324686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53375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2662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72425" cy="448627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62187" y="4329448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43850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7900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01000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227647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dirty="0"/>
              <a:t>  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43850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7900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62900" cy="45053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7425" y="433897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34325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43137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62900" cy="44958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57425" y="4334211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991475" cy="446722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71712" y="4319923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10525" cy="45148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1237" y="4343736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8010525" cy="447675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1237" y="4324686"/>
            <a:ext cx="3448050" cy="161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65"/>
              </a:lnSpc>
            </a:pPr>
            <a:r>
              <a:rPr sz="1100" dirty="0"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sz="11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WPS 演示</Application>
  <PresentationFormat>On-screen Show (4:3)</PresentationFormat>
  <Paragraphs>66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</cp:revision>
  <dcterms:created xsi:type="dcterms:W3CDTF">2019-03-13T09:28:33Z</dcterms:created>
  <dcterms:modified xsi:type="dcterms:W3CDTF">2019-03-13T10:15:41Z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2018-06-13T00:00:00Z</vt:filetime>
  </property>
  <property fmtid="{D5CDD505-2E9C-101B-9397-08002B2CF9AE}" pid="3" name="LastSaved">
    <vt:filetime>2019-03-13T00:00:00Z</vt:filetime>
  </property>
  <property fmtid="{D5CDD505-2E9C-101B-9397-08002B2CF9AE}" pid="4" name="KSORubyTemplateID">
    <vt:lpwstr>13</vt:lpwstr>
  </property>
  <property fmtid="{D5CDD505-2E9C-101B-9397-08002B2CF9AE}" pid="5" name="KSOProductBuildVer">
    <vt:lpwstr>2052-10.1.0.7698</vt:lpwstr>
  </property>
</Properties>
</file>