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0"/>
  </p:notesMasterIdLst>
  <p:handoutMasterIdLst>
    <p:handoutMasterId r:id="rId21"/>
  </p:handoutMasterIdLst>
  <p:sldIdLst>
    <p:sldId id="256" r:id="rId2"/>
    <p:sldId id="258" r:id="rId3"/>
    <p:sldId id="257" r:id="rId4"/>
    <p:sldId id="259" r:id="rId5"/>
    <p:sldId id="261" r:id="rId6"/>
    <p:sldId id="260" r:id="rId7"/>
    <p:sldId id="262" r:id="rId8"/>
    <p:sldId id="274" r:id="rId9"/>
    <p:sldId id="264" r:id="rId10"/>
    <p:sldId id="265" r:id="rId11"/>
    <p:sldId id="275" r:id="rId12"/>
    <p:sldId id="268" r:id="rId13"/>
    <p:sldId id="269" r:id="rId14"/>
    <p:sldId id="276" r:id="rId15"/>
    <p:sldId id="272" r:id="rId16"/>
    <p:sldId id="271" r:id="rId17"/>
    <p:sldId id="266" r:id="rId18"/>
    <p:sldId id="277" r:id="rId19"/>
  </p:sldIdLst>
  <p:sldSz cx="12192000" cy="6858000"/>
  <p:notesSz cx="6858000" cy="9144000"/>
  <p:embeddedFontLst>
    <p:embeddedFont>
      <p:font typeface="微软雅黑" panose="020B0503020204020204" pitchFamily="34" charset="-122"/>
      <p:regular r:id="rId22"/>
      <p:bold r:id="rId23"/>
    </p:embeddedFont>
  </p:embeddedFontLst>
  <p:custDataLst>
    <p:tags r:id="rId2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90C12"/>
    <a:srgbClr val="F5EFEB"/>
    <a:srgbClr val="CCA772"/>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960" autoAdjust="0"/>
    <p:restoredTop sz="94660"/>
  </p:normalViewPr>
  <p:slideViewPr>
    <p:cSldViewPr snapToGrid="0">
      <p:cViewPr varScale="1">
        <p:scale>
          <a:sx n="101" d="100"/>
          <a:sy n="101" d="100"/>
        </p:scale>
        <p:origin x="127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gradFill>
              <a:gsLst>
                <a:gs pos="0">
                  <a:srgbClr val="CCA772"/>
                </a:gs>
                <a:gs pos="100000">
                  <a:schemeClr val="bg1"/>
                </a:gs>
              </a:gsLst>
              <a:lin ang="5400000" scaled="1"/>
            </a:gradFill>
            <a:ln>
              <a:noFill/>
            </a:ln>
            <a:effectLst/>
            <a:sp3d/>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1A22-4A32-A60E-AEB7A058FA66}"/>
            </c:ext>
          </c:extLst>
        </c:ser>
        <c:ser>
          <c:idx val="1"/>
          <c:order val="1"/>
          <c:tx>
            <c:strRef>
              <c:f>Sheet1!$C$1</c:f>
              <c:strCache>
                <c:ptCount val="1"/>
                <c:pt idx="0">
                  <c:v>系列 2</c:v>
                </c:pt>
              </c:strCache>
            </c:strRef>
          </c:tx>
          <c:spPr>
            <a:gradFill>
              <a:gsLst>
                <a:gs pos="0">
                  <a:srgbClr val="CCA772"/>
                </a:gs>
                <a:gs pos="100000">
                  <a:srgbClr val="F5EFEB"/>
                </a:gs>
              </a:gsLst>
              <a:lin ang="5400000" scaled="1"/>
            </a:gradFill>
            <a:ln>
              <a:noFill/>
            </a:ln>
            <a:effectLst/>
            <a:sp3d/>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1A22-4A32-A60E-AEB7A058FA66}"/>
            </c:ext>
          </c:extLst>
        </c:ser>
        <c:dLbls>
          <c:showLegendKey val="0"/>
          <c:showVal val="0"/>
          <c:showCatName val="0"/>
          <c:showSerName val="0"/>
          <c:showPercent val="0"/>
          <c:showBubbleSize val="0"/>
        </c:dLbls>
        <c:gapWidth val="150"/>
        <c:axId val="732604112"/>
        <c:axId val="732604528"/>
      </c:barChart>
      <c:catAx>
        <c:axId val="732604112"/>
        <c:scaling>
          <c:orientation val="minMax"/>
        </c:scaling>
        <c:delete val="1"/>
        <c:axPos val="b"/>
        <c:numFmt formatCode="General" sourceLinked="1"/>
        <c:majorTickMark val="none"/>
        <c:minorTickMark val="none"/>
        <c:tickLblPos val="nextTo"/>
        <c:crossAx val="732604528"/>
        <c:crosses val="autoZero"/>
        <c:auto val="1"/>
        <c:lblAlgn val="ctr"/>
        <c:lblOffset val="100"/>
        <c:noMultiLvlLbl val="0"/>
      </c:catAx>
      <c:valAx>
        <c:axId val="732604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zh-CN" sz="1200" b="0" i="0" u="none" strike="noStrike" kern="1200" baseline="0">
                <a:solidFill>
                  <a:schemeClr val="tx1">
                    <a:lumMod val="65000"/>
                    <a:lumOff val="35000"/>
                  </a:schemeClr>
                </a:solidFill>
                <a:latin typeface="+mn-lt"/>
                <a:ea typeface="+mn-ea"/>
                <a:cs typeface="+mn-cs"/>
              </a:defRPr>
            </a:pPr>
            <a:endParaRPr lang="zh-CN"/>
          </a:p>
        </c:txPr>
        <c:crossAx val="732604112"/>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8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2024-3-20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2024-3-20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5F233C69-27D1-4910-B642-2DFA5CB7BD07}" type="datetimeFigureOut">
              <a:rPr lang="zh-CN" altLang="en-US" smtClean="0"/>
              <a:t>2024-3-20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A719F3-AC75-4C15-A2FA-932FD887D8AA}"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5F233C69-27D1-4910-B642-2DFA5CB7BD07}" type="datetimeFigureOut">
              <a:rPr lang="zh-CN" altLang="en-US" smtClean="0"/>
              <a:t>2024-3-20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A719F3-AC75-4C15-A2FA-932FD887D8AA}"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5F233C69-27D1-4910-B642-2DFA5CB7BD07}" type="datetimeFigureOut">
              <a:rPr lang="zh-CN" altLang="en-US" smtClean="0"/>
              <a:t>2024-3-20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A719F3-AC75-4C15-A2FA-932FD887D8AA}"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fld id="{5F233C69-27D1-4910-B642-2DFA5CB7BD07}" type="datetimeFigureOut">
              <a:rPr lang="zh-CN" altLang="en-US" smtClean="0"/>
              <a:t>2024-3-20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A719F3-AC75-4C15-A2FA-932FD887D8AA}"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fld id="{5F233C69-27D1-4910-B642-2DFA5CB7BD07}" type="datetimeFigureOut">
              <a:rPr lang="zh-CN" altLang="en-US" smtClean="0"/>
              <a:t>2024-3-20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0A719F3-AC75-4C15-A2FA-932FD887D8AA}"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F233C69-27D1-4910-B642-2DFA5CB7BD07}" type="datetimeFigureOut">
              <a:rPr lang="zh-CN" altLang="en-US" smtClean="0"/>
              <a:t>2024-3-20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0A719F3-AC75-4C15-A2FA-932FD887D8AA}"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F233C69-27D1-4910-B642-2DFA5CB7BD07}" type="datetimeFigureOut">
              <a:rPr lang="zh-CN" altLang="en-US" smtClean="0"/>
              <a:t>2024-3-20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0A719F3-AC75-4C15-A2FA-932FD887D8AA}"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F233C69-27D1-4910-B642-2DFA5CB7BD07}" type="datetimeFigureOut">
              <a:rPr lang="zh-CN" altLang="en-US" smtClean="0"/>
              <a:t>2024-3-20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A719F3-AC75-4C15-A2FA-932FD887D8AA}"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5F233C69-27D1-4910-B642-2DFA5CB7BD07}" type="datetimeFigureOut">
              <a:rPr lang="zh-CN" altLang="en-US" smtClean="0"/>
              <a:t>2024-3-20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0A719F3-AC75-4C15-A2FA-932FD887D8AA}"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5F233C69-27D1-4910-B642-2DFA5CB7BD07}" type="datetimeFigureOut">
              <a:rPr lang="zh-CN" altLang="en-US" smtClean="0"/>
              <a:t>2024-3-20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A719F3-AC75-4C15-A2FA-932FD887D8AA}"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fld id="{5F233C69-27D1-4910-B642-2DFA5CB7BD07}" type="datetimeFigureOut">
              <a:rPr lang="zh-CN" altLang="en-US" smtClean="0"/>
              <a:t>2024-3-20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0A719F3-AC75-4C15-A2FA-932FD887D8AA}"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F233C69-27D1-4910-B642-2DFA5CB7BD07}" type="datetimeFigureOut">
              <a:rPr lang="zh-CN" altLang="en-US" smtClean="0"/>
              <a:t>2024-3-20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0A719F3-AC75-4C15-A2FA-932FD887D8AA}"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7.xml"/><Relationship Id="rId1" Type="http://schemas.openxmlformats.org/officeDocument/2006/relationships/tags" Target="../tags/tag4.xml"/><Relationship Id="rId4" Type="http://schemas.openxmlformats.org/officeDocument/2006/relationships/image" Target="../media/image11.jpe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灯光&#10;&#10;描述已自动生成"/>
          <p:cNvPicPr>
            <a:picLocks noChangeAspect="1"/>
          </p:cNvPicPr>
          <p:nvPr/>
        </p:nvPicPr>
        <p:blipFill rotWithShape="1">
          <a:blip r:embed="rId2" cstate="screen">
            <a:grayscl/>
            <a:extLst>
              <a:ext uri="{BEBA8EAE-BF5A-486C-A8C5-ECC9F3942E4B}">
                <a14:imgProps xmlns:a14="http://schemas.microsoft.com/office/drawing/2010/main">
                  <a14:imgLayer r:embed="rId3">
                    <a14:imgEffect>
                      <a14:brightnessContrast bright="-20000" contrast="40000"/>
                    </a14:imgEffect>
                  </a14:imgLayer>
                </a14:imgProps>
              </a:ext>
            </a:extLst>
          </a:blip>
          <a:srcRect/>
          <a:stretch>
            <a:fillRect/>
          </a:stretch>
        </p:blipFill>
        <p:spPr>
          <a:xfrm flipH="1" flipV="1">
            <a:off x="0" y="0"/>
            <a:ext cx="12192000" cy="6858000"/>
          </a:xfrm>
          <a:prstGeom prst="rect">
            <a:avLst/>
          </a:prstGeom>
        </p:spPr>
      </p:pic>
      <p:sp>
        <p:nvSpPr>
          <p:cNvPr id="4" name="矩形 3"/>
          <p:cNvSpPr/>
          <p:nvPr/>
        </p:nvSpPr>
        <p:spPr>
          <a:xfrm>
            <a:off x="0" y="0"/>
            <a:ext cx="12192000" cy="6858000"/>
          </a:xfrm>
          <a:prstGeom prst="rect">
            <a:avLst/>
          </a:prstGeom>
          <a:solidFill>
            <a:srgbClr val="090C12">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descr="图片包含 背景图案&#10;&#10;描述已自动生成"/>
          <p:cNvPicPr>
            <a:picLocks noChangeAspect="1"/>
          </p:cNvPicPr>
          <p:nvPr/>
        </p:nvPicPr>
        <p:blipFill rotWithShape="1">
          <a:blip r:embed="rId4" cstate="screen">
            <a:alphaModFix amt="50000"/>
            <a:duotone>
              <a:schemeClr val="accent2">
                <a:shade val="45000"/>
                <a:satMod val="135000"/>
              </a:schemeClr>
              <a:prstClr val="white"/>
            </a:duotone>
          </a:blip>
          <a:srcRect/>
          <a:stretch>
            <a:fillRect/>
          </a:stretch>
        </p:blipFill>
        <p:spPr>
          <a:xfrm flipV="1">
            <a:off x="0" y="5183537"/>
            <a:ext cx="12192000" cy="1674463"/>
          </a:xfrm>
          <a:prstGeom prst="rect">
            <a:avLst/>
          </a:prstGeom>
        </p:spPr>
      </p:pic>
      <p:pic>
        <p:nvPicPr>
          <p:cNvPr id="8" name="图片 7" descr="图片包含 背景图案&#10;&#10;描述已自动生成"/>
          <p:cNvPicPr>
            <a:picLocks noChangeAspect="1"/>
          </p:cNvPicPr>
          <p:nvPr/>
        </p:nvPicPr>
        <p:blipFill rotWithShape="1">
          <a:blip r:embed="rId5" cstate="screen">
            <a:alphaModFix amt="50000"/>
            <a:duotone>
              <a:schemeClr val="accent2">
                <a:shade val="45000"/>
                <a:satMod val="135000"/>
              </a:schemeClr>
              <a:prstClr val="white"/>
            </a:duotone>
          </a:blip>
          <a:srcRect b="-21130"/>
          <a:stretch>
            <a:fillRect/>
          </a:stretch>
        </p:blipFill>
        <p:spPr>
          <a:xfrm flipH="1">
            <a:off x="0" y="0"/>
            <a:ext cx="12192000" cy="1674463"/>
          </a:xfrm>
          <a:prstGeom prst="rect">
            <a:avLst/>
          </a:prstGeom>
        </p:spPr>
      </p:pic>
      <p:sp>
        <p:nvSpPr>
          <p:cNvPr id="9" name="矩形 8"/>
          <p:cNvSpPr/>
          <p:nvPr/>
        </p:nvSpPr>
        <p:spPr>
          <a:xfrm>
            <a:off x="1765316" y="3367445"/>
            <a:ext cx="6599038" cy="1323439"/>
          </a:xfrm>
          <a:prstGeom prst="rect">
            <a:avLst/>
          </a:prstGeom>
        </p:spPr>
        <p:txBody>
          <a:bodyPr wrap="square">
            <a:spAutoFit/>
          </a:bodyPr>
          <a:lstStyle/>
          <a:p>
            <a:r>
              <a:rPr lang="en-US" altLang="zh-CN" sz="4000" dirty="0">
                <a:gradFill flip="none" rotWithShape="1">
                  <a:gsLst>
                    <a:gs pos="0">
                      <a:srgbClr val="CCA772"/>
                    </a:gs>
                    <a:gs pos="100000">
                      <a:srgbClr val="F5EFEB"/>
                    </a:gs>
                  </a:gsLst>
                  <a:lin ang="2700000" scaled="1"/>
                  <a:tileRect/>
                </a:gradFill>
                <a:latin typeface="+mj-ea"/>
                <a:ea typeface="+mj-ea"/>
              </a:rPr>
              <a:t>Report on competition for employment</a:t>
            </a:r>
            <a:endParaRPr lang="zh-CN" altLang="en-US" sz="4000" dirty="0">
              <a:gradFill flip="none" rotWithShape="1">
                <a:gsLst>
                  <a:gs pos="0">
                    <a:srgbClr val="CCA772"/>
                  </a:gs>
                  <a:gs pos="100000">
                    <a:srgbClr val="F5EFEB"/>
                  </a:gs>
                </a:gsLst>
                <a:lin ang="2700000" scaled="1"/>
                <a:tileRect/>
              </a:gradFill>
              <a:latin typeface="+mj-ea"/>
              <a:ea typeface="+mj-ea"/>
            </a:endParaRPr>
          </a:p>
        </p:txBody>
      </p:sp>
      <p:sp>
        <p:nvSpPr>
          <p:cNvPr id="10" name="矩形 9"/>
          <p:cNvSpPr/>
          <p:nvPr/>
        </p:nvSpPr>
        <p:spPr>
          <a:xfrm>
            <a:off x="1765315" y="2167116"/>
            <a:ext cx="5724644" cy="1200329"/>
          </a:xfrm>
          <a:prstGeom prst="rect">
            <a:avLst/>
          </a:prstGeom>
        </p:spPr>
        <p:txBody>
          <a:bodyPr wrap="none">
            <a:spAutoFit/>
          </a:bodyPr>
          <a:lstStyle/>
          <a:p>
            <a:r>
              <a:rPr lang="zh-CN" altLang="en-US" sz="7200" b="1" dirty="0">
                <a:gradFill flip="none" rotWithShape="1">
                  <a:gsLst>
                    <a:gs pos="0">
                      <a:srgbClr val="CCA772"/>
                    </a:gs>
                    <a:gs pos="100000">
                      <a:srgbClr val="F5EFEB"/>
                    </a:gs>
                  </a:gsLst>
                  <a:lin ang="2700000" scaled="1"/>
                  <a:tileRect/>
                </a:gradFill>
                <a:latin typeface="+mj-ea"/>
                <a:ea typeface="+mj-ea"/>
              </a:rPr>
              <a:t>竞聘述职报告</a:t>
            </a:r>
          </a:p>
        </p:txBody>
      </p:sp>
      <p:sp>
        <p:nvSpPr>
          <p:cNvPr id="11" name="文本框 10"/>
          <p:cNvSpPr txBox="1"/>
          <p:nvPr/>
        </p:nvSpPr>
        <p:spPr>
          <a:xfrm>
            <a:off x="8916607" y="4393200"/>
            <a:ext cx="2216569" cy="461665"/>
          </a:xfrm>
          <a:prstGeom prst="rect">
            <a:avLst/>
          </a:prstGeom>
          <a:noFill/>
        </p:spPr>
        <p:txBody>
          <a:bodyPr wrap="square" lIns="0" r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spcBef>
                <a:spcPts val="0"/>
              </a:spcBef>
              <a:spcAft>
                <a:spcPts val="0"/>
              </a:spcAft>
              <a:buClrTx/>
              <a:buSzTx/>
              <a:buFontTx/>
              <a:buNone/>
              <a:defRPr/>
            </a:pPr>
            <a:r>
              <a:rPr kumimoji="0" lang="zh-CN" altLang="en-US" sz="24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运营策划部</a:t>
            </a:r>
          </a:p>
        </p:txBody>
      </p:sp>
      <p:sp>
        <p:nvSpPr>
          <p:cNvPr id="12" name="文本框 11"/>
          <p:cNvSpPr txBox="1"/>
          <p:nvPr/>
        </p:nvSpPr>
        <p:spPr>
          <a:xfrm>
            <a:off x="8916670" y="4889500"/>
            <a:ext cx="2594610" cy="460375"/>
          </a:xfrm>
          <a:prstGeom prst="rect">
            <a:avLst/>
          </a:prstGeom>
          <a:noFill/>
        </p:spPr>
        <p:txBody>
          <a:bodyPr wrap="square" lIns="0" r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spcBef>
                <a:spcPts val="0"/>
              </a:spcBef>
              <a:spcAft>
                <a:spcPts val="0"/>
              </a:spcAft>
              <a:buClrTx/>
              <a:buSzTx/>
              <a:buFontTx/>
              <a:buNone/>
              <a:defRPr/>
            </a:pPr>
            <a:r>
              <a:rPr kumimoji="0" lang="zh-CN" altLang="en-US" sz="24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汇报</a:t>
            </a:r>
            <a:r>
              <a:rPr kumimoji="0" lang="zh-CN" altLang="en-US" sz="240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人：锐旗设计</a:t>
            </a:r>
            <a:endParaRPr kumimoji="0" lang="zh-CN" altLang="en-US" sz="24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3" name="文本框 12"/>
          <p:cNvSpPr txBox="1"/>
          <p:nvPr/>
        </p:nvSpPr>
        <p:spPr>
          <a:xfrm rot="16200000">
            <a:off x="1359192" y="-54995"/>
            <a:ext cx="553998" cy="1816592"/>
          </a:xfrm>
          <a:prstGeom prst="rect">
            <a:avLst/>
          </a:prstGeom>
          <a:noFill/>
        </p:spPr>
        <p:txBody>
          <a:bodyPr vert="eaVert" wrap="square" rtlCol="0">
            <a:spAutoFit/>
          </a:bodyPr>
          <a:lstStyle/>
          <a:p>
            <a:r>
              <a:rPr lang="en-US" altLang="zh-CN" sz="1200">
                <a:solidFill>
                  <a:schemeClr val="bg1"/>
                </a:solidFill>
                <a:latin typeface="+mn-ea"/>
              </a:rPr>
              <a:t>Operation Planning Department</a:t>
            </a:r>
            <a:endParaRPr lang="zh-CN" altLang="en-US" sz="1200" dirty="0">
              <a:solidFill>
                <a:schemeClr val="bg1"/>
              </a:solidFill>
              <a:latin typeface="+mn-ea"/>
            </a:endParaRPr>
          </a:p>
        </p:txBody>
      </p:sp>
      <p:pic>
        <p:nvPicPr>
          <p:cNvPr id="15" name="图片 14" descr="图片包含 游戏机, 飞机, 夜空, 跑道&#10;&#10;描述已自动生成"/>
          <p:cNvPicPr>
            <a:picLocks noChangeAspect="1"/>
          </p:cNvPicPr>
          <p:nvPr/>
        </p:nvPicPr>
        <p:blipFill>
          <a:blip r:embed="rId6" cstate="screen">
            <a:alphaModFix amt="70000"/>
          </a:blip>
          <a:stretch>
            <a:fillRect/>
          </a:stretch>
        </p:blipFill>
        <p:spPr>
          <a:xfrm>
            <a:off x="3846568" y="2324185"/>
            <a:ext cx="6096012" cy="2133032"/>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水旁边有太阳&#10;&#10;描述已自动生成"/>
          <p:cNvPicPr>
            <a:picLocks noChangeAspect="1"/>
          </p:cNvPicPr>
          <p:nvPr/>
        </p:nvPicPr>
        <p:blipFill rotWithShape="1">
          <a:blip r:embed="rId2" cstate="screen">
            <a:grayscl/>
          </a:blip>
          <a:srcRect/>
          <a:stretch>
            <a:fillRect/>
          </a:stretch>
        </p:blipFill>
        <p:spPr>
          <a:xfrm>
            <a:off x="0" y="0"/>
            <a:ext cx="12192000" cy="6858000"/>
          </a:xfrm>
          <a:prstGeom prst="rect">
            <a:avLst/>
          </a:prstGeom>
        </p:spPr>
      </p:pic>
      <p:sp>
        <p:nvSpPr>
          <p:cNvPr id="5" name="矩形: 圆角 4"/>
          <p:cNvSpPr/>
          <p:nvPr/>
        </p:nvSpPr>
        <p:spPr>
          <a:xfrm rot="20769028">
            <a:off x="777314" y="-3921074"/>
            <a:ext cx="13202149" cy="8098006"/>
          </a:xfrm>
          <a:prstGeom prst="roundRect">
            <a:avLst>
              <a:gd name="adj" fmla="val 12443"/>
            </a:avLst>
          </a:prstGeom>
          <a:solidFill>
            <a:srgbClr val="090C12">
              <a:alpha val="65000"/>
            </a:srgbClr>
          </a:solidFill>
          <a:ln>
            <a:noFill/>
          </a:ln>
          <a:effectLst>
            <a:outerShdw blurRad="381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5691389" y="1306793"/>
            <a:ext cx="2478564" cy="707886"/>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4000" b="1" dirty="0">
                <a:gradFill flip="none" rotWithShape="1">
                  <a:gsLst>
                    <a:gs pos="0">
                      <a:srgbClr val="CCA772"/>
                    </a:gs>
                    <a:gs pos="100000">
                      <a:srgbClr val="F5EFEB"/>
                    </a:gs>
                  </a:gsLst>
                  <a:lin ang="2700000" scaled="1"/>
                  <a:tileRect/>
                </a:gradFill>
                <a:latin typeface="+mj-ea"/>
                <a:ea typeface="+mj-ea"/>
              </a:rPr>
              <a:t>姓名</a:t>
            </a:r>
            <a:r>
              <a:rPr lang="en-US" altLang="zh-CN" sz="4000" b="1" dirty="0">
                <a:gradFill flip="none" rotWithShape="1">
                  <a:gsLst>
                    <a:gs pos="0">
                      <a:srgbClr val="CCA772"/>
                    </a:gs>
                    <a:gs pos="100000">
                      <a:srgbClr val="F5EFEB"/>
                    </a:gs>
                  </a:gsLst>
                  <a:lin ang="2700000" scaled="1"/>
                  <a:tileRect/>
                </a:gradFill>
                <a:latin typeface="+mj-ea"/>
                <a:ea typeface="+mj-ea"/>
              </a:rPr>
              <a:t>/</a:t>
            </a:r>
            <a:r>
              <a:rPr lang="zh-CN" altLang="en-US" sz="4000" b="1" dirty="0">
                <a:gradFill flip="none" rotWithShape="1">
                  <a:gsLst>
                    <a:gs pos="0">
                      <a:srgbClr val="CCA772"/>
                    </a:gs>
                    <a:gs pos="100000">
                      <a:srgbClr val="F5EFEB"/>
                    </a:gs>
                  </a:gsLst>
                  <a:lin ang="2700000" scaled="1"/>
                  <a:tileRect/>
                </a:gradFill>
                <a:latin typeface="+mj-ea"/>
                <a:ea typeface="+mj-ea"/>
              </a:rPr>
              <a:t>职务</a:t>
            </a:r>
          </a:p>
        </p:txBody>
      </p:sp>
      <p:sp>
        <p:nvSpPr>
          <p:cNvPr id="7" name="文本框 6"/>
          <p:cNvSpPr txBox="1"/>
          <p:nvPr/>
        </p:nvSpPr>
        <p:spPr>
          <a:xfrm>
            <a:off x="5691389" y="2163739"/>
            <a:ext cx="5166500" cy="1186094"/>
          </a:xfrm>
          <a:prstGeom prst="rect">
            <a:avLst/>
          </a:prstGeom>
          <a:noFill/>
        </p:spPr>
        <p:txBody>
          <a:bodyPr wrap="square">
            <a:spAutoFit/>
          </a:bodyPr>
          <a:lstStyle/>
          <a:p>
            <a:pPr>
              <a:lnSpc>
                <a:spcPct val="130000"/>
              </a:lnSpc>
            </a:pPr>
            <a:r>
              <a:rPr lang="zh-CN" altLang="en-US" sz="1400" dirty="0">
                <a:solidFill>
                  <a:schemeClr val="bg1">
                    <a:lumMod val="95000"/>
                  </a:schemeClr>
                </a:solidFill>
              </a:rPr>
              <a:t>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a:t>
            </a:r>
          </a:p>
        </p:txBody>
      </p:sp>
      <p:sp>
        <p:nvSpPr>
          <p:cNvPr id="8" name="矩形 7"/>
          <p:cNvSpPr/>
          <p:nvPr/>
        </p:nvSpPr>
        <p:spPr>
          <a:xfrm>
            <a:off x="1613198" y="1306793"/>
            <a:ext cx="2744080" cy="461665"/>
          </a:xfrm>
          <a:prstGeom prst="rect">
            <a:avLst/>
          </a:prstGeom>
        </p:spPr>
        <p:txBody>
          <a:bodyPr wrap="square">
            <a:spAutoFit/>
          </a:bodyPr>
          <a:lstStyle/>
          <a:p>
            <a:r>
              <a:rPr lang="en-US" altLang="zh-CN" sz="2400" b="1" dirty="0">
                <a:gradFill flip="none" rotWithShape="1">
                  <a:gsLst>
                    <a:gs pos="0">
                      <a:srgbClr val="CCA772"/>
                    </a:gs>
                    <a:gs pos="100000">
                      <a:srgbClr val="F5EFEB"/>
                    </a:gs>
                  </a:gsLst>
                  <a:lin ang="2700000" scaled="1"/>
                  <a:tileRect/>
                </a:gradFill>
                <a:latin typeface="+mj-ea"/>
                <a:ea typeface="+mj-ea"/>
              </a:rPr>
              <a:t>Personal profile</a:t>
            </a:r>
            <a:endParaRPr lang="zh-CN" altLang="en-US" sz="2400" b="1" dirty="0">
              <a:gradFill flip="none" rotWithShape="1">
                <a:gsLst>
                  <a:gs pos="0">
                    <a:srgbClr val="CCA772"/>
                  </a:gs>
                  <a:gs pos="100000">
                    <a:srgbClr val="F5EFEB"/>
                  </a:gs>
                </a:gsLst>
                <a:lin ang="2700000" scaled="1"/>
                <a:tileRect/>
              </a:gradFill>
              <a:latin typeface="+mj-ea"/>
              <a:ea typeface="+mj-ea"/>
            </a:endParaRPr>
          </a:p>
        </p:txBody>
      </p:sp>
      <p:sp>
        <p:nvSpPr>
          <p:cNvPr id="9" name="矩形 8"/>
          <p:cNvSpPr/>
          <p:nvPr/>
        </p:nvSpPr>
        <p:spPr>
          <a:xfrm>
            <a:off x="1613196" y="503226"/>
            <a:ext cx="2646878" cy="830997"/>
          </a:xfrm>
          <a:prstGeom prst="rect">
            <a:avLst/>
          </a:prstGeom>
        </p:spPr>
        <p:txBody>
          <a:bodyPr wrap="none">
            <a:spAutoFit/>
          </a:bodyPr>
          <a:lstStyle/>
          <a:p>
            <a:r>
              <a:rPr lang="zh-CN" altLang="en-US" sz="4800" b="1" dirty="0">
                <a:gradFill flip="none" rotWithShape="1">
                  <a:gsLst>
                    <a:gs pos="0">
                      <a:srgbClr val="CCA772"/>
                    </a:gs>
                    <a:gs pos="100000">
                      <a:srgbClr val="F5EFEB"/>
                    </a:gs>
                  </a:gsLst>
                  <a:lin ang="2700000" scaled="1"/>
                  <a:tileRect/>
                </a:gradFill>
                <a:latin typeface="+mj-ea"/>
                <a:ea typeface="+mj-ea"/>
              </a:rPr>
              <a:t>个人简介</a:t>
            </a:r>
          </a:p>
        </p:txBody>
      </p:sp>
      <p:sp>
        <p:nvSpPr>
          <p:cNvPr id="10" name="椭圆 9"/>
          <p:cNvSpPr/>
          <p:nvPr/>
        </p:nvSpPr>
        <p:spPr>
          <a:xfrm>
            <a:off x="944751" y="2420714"/>
            <a:ext cx="3617624" cy="3617624"/>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穿着西装笔挺的男子手里拿着烟&#10;&#10;中度可信度描述已自动生成"/>
          <p:cNvPicPr>
            <a:picLocks noChangeAspect="1"/>
          </p:cNvPicPr>
          <p:nvPr/>
        </p:nvPicPr>
        <p:blipFill rotWithShape="1">
          <a:blip r:embed="rId3" cstate="screen"/>
          <a:srcRect/>
          <a:stretch>
            <a:fillRect/>
          </a:stretch>
        </p:blipFill>
        <p:spPr>
          <a:xfrm>
            <a:off x="1281635" y="2757598"/>
            <a:ext cx="2943856" cy="2943856"/>
          </a:xfrm>
          <a:custGeom>
            <a:avLst/>
            <a:gdLst>
              <a:gd name="connsiteX0" fmla="*/ 1471928 w 2943856"/>
              <a:gd name="connsiteY0" fmla="*/ 0 h 2943856"/>
              <a:gd name="connsiteX1" fmla="*/ 2943856 w 2943856"/>
              <a:gd name="connsiteY1" fmla="*/ 1471928 h 2943856"/>
              <a:gd name="connsiteX2" fmla="*/ 1471928 w 2943856"/>
              <a:gd name="connsiteY2" fmla="*/ 2943856 h 2943856"/>
              <a:gd name="connsiteX3" fmla="*/ 0 w 2943856"/>
              <a:gd name="connsiteY3" fmla="*/ 1471928 h 2943856"/>
              <a:gd name="connsiteX4" fmla="*/ 1471928 w 2943856"/>
              <a:gd name="connsiteY4" fmla="*/ 0 h 294385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43856" h="2943856">
                <a:moveTo>
                  <a:pt x="1471928" y="0"/>
                </a:moveTo>
                <a:cubicBezTo>
                  <a:pt x="2284851" y="0"/>
                  <a:pt x="2943856" y="659005"/>
                  <a:pt x="2943856" y="1471928"/>
                </a:cubicBezTo>
                <a:cubicBezTo>
                  <a:pt x="2943856" y="2284851"/>
                  <a:pt x="2284851" y="2943856"/>
                  <a:pt x="1471928" y="2943856"/>
                </a:cubicBezTo>
                <a:cubicBezTo>
                  <a:pt x="659005" y="2943856"/>
                  <a:pt x="0" y="2284851"/>
                  <a:pt x="0" y="1471928"/>
                </a:cubicBezTo>
                <a:cubicBezTo>
                  <a:pt x="0" y="659005"/>
                  <a:pt x="659005" y="0"/>
                  <a:pt x="1471928" y="0"/>
                </a:cubicBezTo>
                <a:close/>
              </a:path>
            </a:pathLst>
          </a:cu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rot="5400000">
            <a:off x="8377620" y="2828836"/>
            <a:ext cx="6428431" cy="1200329"/>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altLang="zh-CN" sz="7200" dirty="0">
                <a:gradFill flip="none" rotWithShape="1">
                  <a:gsLst>
                    <a:gs pos="0">
                      <a:srgbClr val="CCA772"/>
                    </a:gs>
                    <a:gs pos="25000">
                      <a:srgbClr val="F5EFEB"/>
                    </a:gs>
                  </a:gsLst>
                  <a:lin ang="5400000" scaled="1"/>
                  <a:tileRect/>
                </a:gradFill>
                <a:latin typeface="+mj-ea"/>
                <a:ea typeface="+mj-ea"/>
                <a:sym typeface="Arial" panose="020B0604020202020204" pitchFamily="34" charset="0"/>
              </a:rPr>
              <a:t>CONTENTS</a:t>
            </a:r>
          </a:p>
        </p:txBody>
      </p:sp>
      <p:pic>
        <p:nvPicPr>
          <p:cNvPr id="4" name="图片 3" descr="人站在山上&#10;&#10;中度可信度描述已自动生成"/>
          <p:cNvPicPr>
            <a:picLocks noChangeAspect="1"/>
          </p:cNvPicPr>
          <p:nvPr/>
        </p:nvPicPr>
        <p:blipFill rotWithShape="1">
          <a:blip r:embed="rId2" cstate="screen">
            <a:grayscl/>
          </a:blip>
          <a:srcRect/>
          <a:stretch>
            <a:fillRect/>
          </a:stretch>
        </p:blipFill>
        <p:spPr>
          <a:xfrm>
            <a:off x="0" y="0"/>
            <a:ext cx="3911600" cy="6858000"/>
          </a:xfrm>
          <a:prstGeom prst="rect">
            <a:avLst/>
          </a:prstGeom>
        </p:spPr>
      </p:pic>
      <p:sp>
        <p:nvSpPr>
          <p:cNvPr id="6" name="矩形: 圆角 5"/>
          <p:cNvSpPr/>
          <p:nvPr/>
        </p:nvSpPr>
        <p:spPr>
          <a:xfrm>
            <a:off x="2870201" y="1219200"/>
            <a:ext cx="1906292" cy="1158240"/>
          </a:xfrm>
          <a:prstGeom prst="roundRect">
            <a:avLst>
              <a:gd name="adj" fmla="val 13137"/>
            </a:avLst>
          </a:prstGeom>
          <a:solidFill>
            <a:schemeClr val="bg2">
              <a:lumMod val="25000"/>
            </a:schemeClr>
          </a:solidFill>
          <a:ln>
            <a:noFill/>
          </a:ln>
          <a:effectLst>
            <a:outerShdw blurRad="3810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65000"/>
                </a:schemeClr>
              </a:solidFill>
            </a:endParaRPr>
          </a:p>
        </p:txBody>
      </p:sp>
      <p:sp>
        <p:nvSpPr>
          <p:cNvPr id="8" name="TextBox 26"/>
          <p:cNvSpPr txBox="1"/>
          <p:nvPr/>
        </p:nvSpPr>
        <p:spPr>
          <a:xfrm>
            <a:off x="3016206" y="1326805"/>
            <a:ext cx="1567267" cy="584775"/>
          </a:xfrm>
          <a:prstGeom prst="rect">
            <a:avLst/>
          </a:prstGeom>
          <a:noFill/>
          <a:effectLst/>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3200" dirty="0">
                <a:gradFill>
                  <a:gsLst>
                    <a:gs pos="0">
                      <a:srgbClr val="CCA772"/>
                    </a:gs>
                    <a:gs pos="100000">
                      <a:srgbClr val="F5EFEB"/>
                    </a:gs>
                  </a:gsLst>
                  <a:lin ang="2700000" scaled="1"/>
                </a:gradFill>
                <a:latin typeface="+mj-ea"/>
                <a:ea typeface="+mj-ea"/>
              </a:rPr>
              <a:t>目录</a:t>
            </a:r>
          </a:p>
        </p:txBody>
      </p:sp>
      <p:sp>
        <p:nvSpPr>
          <p:cNvPr id="9" name="矩形 8"/>
          <p:cNvSpPr/>
          <p:nvPr/>
        </p:nvSpPr>
        <p:spPr>
          <a:xfrm>
            <a:off x="3016206" y="1859903"/>
            <a:ext cx="1906291" cy="400110"/>
          </a:xfrm>
          <a:prstGeom prst="rect">
            <a:avLst/>
          </a:prstGeom>
        </p:spPr>
        <p:txBody>
          <a:bodyPr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sz="2000" dirty="0">
                <a:gradFill>
                  <a:gsLst>
                    <a:gs pos="0">
                      <a:srgbClr val="CCA772"/>
                    </a:gs>
                    <a:gs pos="100000">
                      <a:srgbClr val="F5EFEB"/>
                    </a:gs>
                  </a:gsLst>
                  <a:lin ang="2700000" scaled="1"/>
                </a:gradFill>
                <a:latin typeface="Arial" panose="020B0604020202020204" pitchFamily="34" charset="0"/>
                <a:ea typeface="微软雅黑" panose="020B0503020204020204" pitchFamily="34" charset="-122"/>
                <a:sym typeface="Arial" panose="020B0604020202020204" pitchFamily="34" charset="0"/>
              </a:rPr>
              <a:t>CONTENTS</a:t>
            </a:r>
          </a:p>
        </p:txBody>
      </p:sp>
      <p:sp>
        <p:nvSpPr>
          <p:cNvPr id="10" name="文本框 9"/>
          <p:cNvSpPr txBox="1"/>
          <p:nvPr/>
        </p:nvSpPr>
        <p:spPr>
          <a:xfrm>
            <a:off x="7646694" y="1969549"/>
            <a:ext cx="2010724" cy="584775"/>
          </a:xfrm>
          <a:prstGeom prst="rect">
            <a:avLst/>
          </a:prstGeom>
          <a:noFill/>
        </p:spPr>
        <p:txBody>
          <a:bodyPr wrap="square">
            <a:spAutoFit/>
          </a:bodyPr>
          <a:lstStyle/>
          <a:p>
            <a:r>
              <a:rPr lang="zh-CN" altLang="en-US" sz="3200" dirty="0">
                <a:solidFill>
                  <a:srgbClr val="CCA772"/>
                </a:solidFill>
                <a:latin typeface="+mj-ea"/>
                <a:ea typeface="+mj-ea"/>
              </a:rPr>
              <a:t>工作概述</a:t>
            </a:r>
          </a:p>
        </p:txBody>
      </p:sp>
      <p:sp>
        <p:nvSpPr>
          <p:cNvPr id="11" name="文本框 10"/>
          <p:cNvSpPr txBox="1"/>
          <p:nvPr/>
        </p:nvSpPr>
        <p:spPr>
          <a:xfrm>
            <a:off x="7646694" y="2952942"/>
            <a:ext cx="2010724" cy="584775"/>
          </a:xfrm>
          <a:prstGeom prst="rect">
            <a:avLst/>
          </a:prstGeom>
          <a:noFill/>
        </p:spPr>
        <p:txBody>
          <a:bodyPr wrap="square">
            <a:spAutoFit/>
          </a:bodyPr>
          <a:lstStyle/>
          <a:p>
            <a:r>
              <a:rPr lang="zh-CN" altLang="en-US" sz="3200" b="1" dirty="0">
                <a:solidFill>
                  <a:srgbClr val="CCA772"/>
                </a:solidFill>
                <a:latin typeface="+mj-ea"/>
                <a:ea typeface="+mj-ea"/>
              </a:rPr>
              <a:t>工作感悟</a:t>
            </a:r>
          </a:p>
        </p:txBody>
      </p:sp>
      <p:sp>
        <p:nvSpPr>
          <p:cNvPr id="12" name="文本框 11"/>
          <p:cNvSpPr txBox="1"/>
          <p:nvPr/>
        </p:nvSpPr>
        <p:spPr>
          <a:xfrm>
            <a:off x="7646694" y="3936335"/>
            <a:ext cx="2010724" cy="584775"/>
          </a:xfrm>
          <a:prstGeom prst="rect">
            <a:avLst/>
          </a:prstGeom>
          <a:noFill/>
        </p:spPr>
        <p:txBody>
          <a:bodyPr wrap="square">
            <a:spAutoFit/>
          </a:bodyPr>
          <a:lstStyle/>
          <a:p>
            <a:r>
              <a:rPr lang="zh-CN" altLang="en-US" sz="3200" b="1" dirty="0">
                <a:solidFill>
                  <a:srgbClr val="CCA772"/>
                </a:solidFill>
                <a:latin typeface="+mj-ea"/>
                <a:ea typeface="+mj-ea"/>
              </a:rPr>
              <a:t>改进措施</a:t>
            </a:r>
          </a:p>
        </p:txBody>
      </p:sp>
      <p:sp>
        <p:nvSpPr>
          <p:cNvPr id="13" name="文本框 12"/>
          <p:cNvSpPr txBox="1"/>
          <p:nvPr/>
        </p:nvSpPr>
        <p:spPr>
          <a:xfrm>
            <a:off x="7646694" y="4919727"/>
            <a:ext cx="2010724" cy="584775"/>
          </a:xfrm>
          <a:prstGeom prst="rect">
            <a:avLst/>
          </a:prstGeom>
          <a:noFill/>
        </p:spPr>
        <p:txBody>
          <a:bodyPr wrap="square">
            <a:spAutoFit/>
          </a:bodyPr>
          <a:lstStyle/>
          <a:p>
            <a:r>
              <a:rPr lang="zh-CN" altLang="en-US" sz="3200" b="1" dirty="0">
                <a:solidFill>
                  <a:srgbClr val="CCA772"/>
                </a:solidFill>
                <a:latin typeface="+mj-ea"/>
                <a:ea typeface="+mj-ea"/>
              </a:rPr>
              <a:t>未来计划</a:t>
            </a:r>
          </a:p>
        </p:txBody>
      </p:sp>
      <p:sp>
        <p:nvSpPr>
          <p:cNvPr id="14" name="文本框 13"/>
          <p:cNvSpPr txBox="1"/>
          <p:nvPr/>
        </p:nvSpPr>
        <p:spPr>
          <a:xfrm>
            <a:off x="6163857" y="2061881"/>
            <a:ext cx="1710663" cy="400110"/>
          </a:xfrm>
          <a:prstGeom prst="rect">
            <a:avLst/>
          </a:prstGeom>
          <a:noFill/>
        </p:spPr>
        <p:txBody>
          <a:bodyPr wrap="square">
            <a:spAutoFit/>
          </a:bodyPr>
          <a:lstStyle/>
          <a:p>
            <a:r>
              <a:rPr lang="en-US" altLang="zh-CN" sz="2000" dirty="0">
                <a:solidFill>
                  <a:schemeClr val="bg2">
                    <a:lumMod val="10000"/>
                  </a:schemeClr>
                </a:solidFill>
                <a:latin typeface="+mj-ea"/>
                <a:ea typeface="+mj-ea"/>
              </a:rPr>
              <a:t>PART 01</a:t>
            </a:r>
            <a:endParaRPr lang="zh-CN" altLang="en-US" sz="2000" dirty="0">
              <a:solidFill>
                <a:schemeClr val="bg2">
                  <a:lumMod val="10000"/>
                </a:schemeClr>
              </a:solidFill>
              <a:latin typeface="+mj-ea"/>
              <a:ea typeface="+mj-ea"/>
            </a:endParaRPr>
          </a:p>
        </p:txBody>
      </p:sp>
      <p:sp>
        <p:nvSpPr>
          <p:cNvPr id="15" name="文本框 14"/>
          <p:cNvSpPr txBox="1"/>
          <p:nvPr/>
        </p:nvSpPr>
        <p:spPr>
          <a:xfrm>
            <a:off x="6163857" y="3045274"/>
            <a:ext cx="1710663" cy="400110"/>
          </a:xfrm>
          <a:prstGeom prst="rect">
            <a:avLst/>
          </a:prstGeom>
          <a:noFill/>
        </p:spPr>
        <p:txBody>
          <a:bodyPr wrap="square">
            <a:spAutoFit/>
          </a:bodyPr>
          <a:lstStyle/>
          <a:p>
            <a:r>
              <a:rPr lang="en-US" altLang="zh-CN" sz="2000" dirty="0">
                <a:solidFill>
                  <a:schemeClr val="bg2">
                    <a:lumMod val="10000"/>
                  </a:schemeClr>
                </a:solidFill>
                <a:latin typeface="+mj-ea"/>
                <a:ea typeface="+mj-ea"/>
              </a:rPr>
              <a:t>PART 02</a:t>
            </a:r>
            <a:endParaRPr lang="zh-CN" altLang="en-US" sz="2000" dirty="0">
              <a:solidFill>
                <a:schemeClr val="bg2">
                  <a:lumMod val="10000"/>
                </a:schemeClr>
              </a:solidFill>
              <a:latin typeface="+mj-ea"/>
              <a:ea typeface="+mj-ea"/>
            </a:endParaRPr>
          </a:p>
        </p:txBody>
      </p:sp>
      <p:sp>
        <p:nvSpPr>
          <p:cNvPr id="16" name="文本框 15"/>
          <p:cNvSpPr txBox="1"/>
          <p:nvPr/>
        </p:nvSpPr>
        <p:spPr>
          <a:xfrm>
            <a:off x="6163857" y="4028667"/>
            <a:ext cx="1710663" cy="400110"/>
          </a:xfrm>
          <a:prstGeom prst="rect">
            <a:avLst/>
          </a:prstGeom>
          <a:noFill/>
        </p:spPr>
        <p:txBody>
          <a:bodyPr wrap="square">
            <a:spAutoFit/>
          </a:bodyPr>
          <a:lstStyle/>
          <a:p>
            <a:r>
              <a:rPr lang="en-US" altLang="zh-CN" sz="2000" dirty="0">
                <a:solidFill>
                  <a:schemeClr val="bg2">
                    <a:lumMod val="10000"/>
                  </a:schemeClr>
                </a:solidFill>
                <a:latin typeface="+mj-ea"/>
                <a:ea typeface="+mj-ea"/>
              </a:rPr>
              <a:t>PART 03</a:t>
            </a:r>
            <a:endParaRPr lang="zh-CN" altLang="en-US" sz="2000" dirty="0">
              <a:solidFill>
                <a:schemeClr val="bg2">
                  <a:lumMod val="10000"/>
                </a:schemeClr>
              </a:solidFill>
              <a:latin typeface="+mj-ea"/>
              <a:ea typeface="+mj-ea"/>
            </a:endParaRPr>
          </a:p>
        </p:txBody>
      </p:sp>
      <p:sp>
        <p:nvSpPr>
          <p:cNvPr id="17" name="文本框 16"/>
          <p:cNvSpPr txBox="1"/>
          <p:nvPr/>
        </p:nvSpPr>
        <p:spPr>
          <a:xfrm>
            <a:off x="6163857" y="5012060"/>
            <a:ext cx="1710663" cy="400110"/>
          </a:xfrm>
          <a:prstGeom prst="rect">
            <a:avLst/>
          </a:prstGeom>
          <a:noFill/>
        </p:spPr>
        <p:txBody>
          <a:bodyPr wrap="square">
            <a:spAutoFit/>
          </a:bodyPr>
          <a:lstStyle/>
          <a:p>
            <a:r>
              <a:rPr lang="en-US" altLang="zh-CN" sz="2000" dirty="0">
                <a:solidFill>
                  <a:schemeClr val="bg2">
                    <a:lumMod val="10000"/>
                  </a:schemeClr>
                </a:solidFill>
                <a:latin typeface="+mj-ea"/>
                <a:ea typeface="+mj-ea"/>
              </a:rPr>
              <a:t>PART 04</a:t>
            </a:r>
            <a:endParaRPr lang="zh-CN" altLang="en-US" sz="2000" dirty="0">
              <a:solidFill>
                <a:schemeClr val="bg2">
                  <a:lumMod val="10000"/>
                </a:schemeClr>
              </a:solidFill>
              <a:latin typeface="+mj-ea"/>
              <a:ea typeface="+mj-ea"/>
            </a:endParaRPr>
          </a:p>
        </p:txBody>
      </p:sp>
      <p:cxnSp>
        <p:nvCxnSpPr>
          <p:cNvPr id="19" name="直接连接符 18"/>
          <p:cNvCxnSpPr/>
          <p:nvPr/>
        </p:nvCxnSpPr>
        <p:spPr>
          <a:xfrm>
            <a:off x="6234953" y="2569427"/>
            <a:ext cx="3290047" cy="0"/>
          </a:xfrm>
          <a:prstGeom prst="line">
            <a:avLst/>
          </a:prstGeom>
          <a:ln>
            <a:solidFill>
              <a:srgbClr val="CCA772"/>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6234953" y="3542098"/>
            <a:ext cx="3290047" cy="0"/>
          </a:xfrm>
          <a:prstGeom prst="line">
            <a:avLst/>
          </a:prstGeom>
          <a:ln>
            <a:solidFill>
              <a:srgbClr val="CCA772"/>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6234953" y="4514769"/>
            <a:ext cx="3290047" cy="0"/>
          </a:xfrm>
          <a:prstGeom prst="line">
            <a:avLst/>
          </a:prstGeom>
          <a:ln>
            <a:solidFill>
              <a:srgbClr val="CCA772"/>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6234953" y="5487440"/>
            <a:ext cx="3290047" cy="0"/>
          </a:xfrm>
          <a:prstGeom prst="line">
            <a:avLst/>
          </a:prstGeom>
          <a:ln>
            <a:solidFill>
              <a:srgbClr val="CCA77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5046168" y="2269084"/>
            <a:ext cx="2319832" cy="2319832"/>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159373" y="2382289"/>
            <a:ext cx="2093422" cy="2093422"/>
          </a:xfrm>
          <a:prstGeom prst="ellipse">
            <a:avLst/>
          </a:prstGeom>
          <a:blipFill dpi="0" rotWithShape="1">
            <a:blip r:embed="rId2"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rgbClr val="CCA772"/>
              </a:solidFill>
            </a:endParaRPr>
          </a:p>
        </p:txBody>
      </p:sp>
      <p:sp>
        <p:nvSpPr>
          <p:cNvPr id="4" name="文本框 3"/>
          <p:cNvSpPr txBox="1"/>
          <p:nvPr/>
        </p:nvSpPr>
        <p:spPr>
          <a:xfrm>
            <a:off x="920555" y="2659361"/>
            <a:ext cx="4534593" cy="707886"/>
          </a:xfrm>
          <a:prstGeom prst="rect">
            <a:avLst/>
          </a:prstGeom>
          <a:noFill/>
        </p:spPr>
        <p:txBody>
          <a:bodyPr wrap="square">
            <a:spAutoFit/>
          </a:bodyPr>
          <a:lstStyle/>
          <a:p>
            <a:r>
              <a:rPr lang="en-US" altLang="zh-CN" sz="4000" b="1" dirty="0">
                <a:solidFill>
                  <a:srgbClr val="CCA772"/>
                </a:solidFill>
                <a:latin typeface="+mj-ea"/>
                <a:ea typeface="+mj-ea"/>
              </a:rPr>
              <a:t>Job Overview</a:t>
            </a:r>
            <a:endParaRPr lang="zh-CN" altLang="en-US" sz="4000" b="1" dirty="0">
              <a:solidFill>
                <a:srgbClr val="CCA772"/>
              </a:solidFill>
              <a:latin typeface="+mj-ea"/>
              <a:ea typeface="+mj-ea"/>
            </a:endParaRPr>
          </a:p>
        </p:txBody>
      </p:sp>
      <p:sp>
        <p:nvSpPr>
          <p:cNvPr id="6" name="文本框 5"/>
          <p:cNvSpPr txBox="1"/>
          <p:nvPr/>
        </p:nvSpPr>
        <p:spPr>
          <a:xfrm>
            <a:off x="920555" y="3429000"/>
            <a:ext cx="2530533" cy="707886"/>
          </a:xfrm>
          <a:prstGeom prst="rect">
            <a:avLst/>
          </a:prstGeom>
          <a:noFill/>
        </p:spPr>
        <p:txBody>
          <a:bodyPr wrap="square">
            <a:spAutoFit/>
          </a:bodyPr>
          <a:lstStyle/>
          <a:p>
            <a:r>
              <a:rPr lang="zh-CN" altLang="en-US" sz="4000" dirty="0">
                <a:solidFill>
                  <a:srgbClr val="CCA772"/>
                </a:solidFill>
                <a:latin typeface="+mj-ea"/>
                <a:ea typeface="+mj-ea"/>
              </a:rPr>
              <a:t>工作概述</a:t>
            </a:r>
          </a:p>
        </p:txBody>
      </p:sp>
      <p:sp>
        <p:nvSpPr>
          <p:cNvPr id="7" name="椭圆 6"/>
          <p:cNvSpPr/>
          <p:nvPr/>
        </p:nvSpPr>
        <p:spPr>
          <a:xfrm>
            <a:off x="6850234" y="2854581"/>
            <a:ext cx="1148838" cy="1148838"/>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5866950"/>
            <a:ext cx="12192000" cy="991050"/>
          </a:xfrm>
          <a:prstGeom prst="rect">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107647" y="2835953"/>
            <a:ext cx="3411254" cy="1186094"/>
          </a:xfrm>
          <a:prstGeom prst="rect">
            <a:avLst/>
          </a:prstGeom>
          <a:noFill/>
        </p:spPr>
        <p:txBody>
          <a:bodyPr wrap="square">
            <a:spAutoFit/>
          </a:bodyPr>
          <a:lstStyle/>
          <a:p>
            <a:pPr>
              <a:lnSpc>
                <a:spcPct val="130000"/>
              </a:lnSpc>
            </a:pPr>
            <a:r>
              <a:rPr lang="zh-CN" altLang="en-US" sz="1400" dirty="0">
                <a:solidFill>
                  <a:schemeClr val="bg2">
                    <a:lumMod val="50000"/>
                  </a:schemeClr>
                </a:solidFill>
              </a:rPr>
              <a:t>输入您的内容输入您的内容输入您的内容输入您的内容输入您的内容输入您的内容输入您的内容输入您的内容输入您的内容输入您的内容</a:t>
            </a:r>
          </a:p>
        </p:txBody>
      </p:sp>
      <p:sp>
        <p:nvSpPr>
          <p:cNvPr id="10" name="矩形 9"/>
          <p:cNvSpPr/>
          <p:nvPr/>
        </p:nvSpPr>
        <p:spPr>
          <a:xfrm>
            <a:off x="673099" y="2835953"/>
            <a:ext cx="143933" cy="1186094"/>
          </a:xfrm>
          <a:prstGeom prst="rect">
            <a:avLst/>
          </a:prstGeom>
          <a:gradFill flip="none" rotWithShape="1">
            <a:gsLst>
              <a:gs pos="0">
                <a:srgbClr val="CCA772"/>
              </a:gs>
              <a:gs pos="100000">
                <a:srgbClr val="F5EFE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953757" y="3075057"/>
            <a:ext cx="941793" cy="707886"/>
          </a:xfrm>
          <a:prstGeom prst="rect">
            <a:avLst/>
          </a:prstGeom>
          <a:noFill/>
        </p:spPr>
        <p:txBody>
          <a:bodyPr wrap="square">
            <a:spAutoFit/>
          </a:bodyPr>
          <a:lstStyle/>
          <a:p>
            <a:pPr algn="ctr"/>
            <a:r>
              <a:rPr lang="en-US" altLang="zh-CN" sz="2000" dirty="0">
                <a:solidFill>
                  <a:schemeClr val="bg2">
                    <a:lumMod val="10000"/>
                  </a:schemeClr>
                </a:solidFill>
                <a:latin typeface="+mj-ea"/>
                <a:ea typeface="+mj-ea"/>
              </a:rPr>
              <a:t>PART 01</a:t>
            </a:r>
            <a:endParaRPr lang="zh-CN" altLang="en-US" sz="2000" dirty="0">
              <a:solidFill>
                <a:schemeClr val="bg2">
                  <a:lumMod val="10000"/>
                </a:schemeClr>
              </a:solidFill>
              <a:latin typeface="+mj-ea"/>
              <a:ea typeface="+mj-ea"/>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桌子上放着笔记本电脑的键盘上&#10;&#10;描述已自动生成"/>
          <p:cNvPicPr>
            <a:picLocks noChangeAspect="1"/>
          </p:cNvPicPr>
          <p:nvPr/>
        </p:nvPicPr>
        <p:blipFill rotWithShape="1">
          <a:blip r:embed="rId3" cstate="screen">
            <a:grayscl/>
          </a:blip>
          <a:srcRect/>
          <a:stretch>
            <a:fillRect/>
          </a:stretch>
        </p:blipFill>
        <p:spPr>
          <a:xfrm>
            <a:off x="0" y="0"/>
            <a:ext cx="12192000" cy="2654300"/>
          </a:xfrm>
          <a:prstGeom prst="rect">
            <a:avLst/>
          </a:prstGeom>
        </p:spPr>
      </p:pic>
      <p:sp>
        <p:nvSpPr>
          <p:cNvPr id="7" name="矩形: 圆角 6"/>
          <p:cNvSpPr/>
          <p:nvPr/>
        </p:nvSpPr>
        <p:spPr>
          <a:xfrm>
            <a:off x="660400" y="1828800"/>
            <a:ext cx="10858500" cy="1434778"/>
          </a:xfrm>
          <a:prstGeom prst="roundRect">
            <a:avLst>
              <a:gd name="adj" fmla="val 11367"/>
            </a:avLst>
          </a:prstGeom>
          <a:gradFill flip="none" rotWithShape="1">
            <a:gsLst>
              <a:gs pos="32000">
                <a:srgbClr val="CCA772"/>
              </a:gs>
              <a:gs pos="100000">
                <a:srgbClr val="F5EFEB">
                  <a:alpha val="0"/>
                </a:srgb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文本框 4"/>
          <p:cNvSpPr txBox="1"/>
          <p:nvPr/>
        </p:nvSpPr>
        <p:spPr>
          <a:xfrm>
            <a:off x="829789" y="1905000"/>
            <a:ext cx="4534593" cy="707886"/>
          </a:xfrm>
          <a:prstGeom prst="rect">
            <a:avLst/>
          </a:prstGeom>
          <a:noFill/>
        </p:spPr>
        <p:txBody>
          <a:bodyPr wrap="square">
            <a:spAutoFit/>
          </a:bodyPr>
          <a:lstStyle/>
          <a:p>
            <a:r>
              <a:rPr lang="en-US" altLang="zh-CN" sz="4000" b="1" dirty="0">
                <a:solidFill>
                  <a:schemeClr val="bg2">
                    <a:lumMod val="25000"/>
                  </a:schemeClr>
                </a:solidFill>
                <a:latin typeface="+mj-ea"/>
                <a:ea typeface="+mj-ea"/>
              </a:rPr>
              <a:t>Job Overview</a:t>
            </a:r>
            <a:endParaRPr lang="zh-CN" altLang="en-US" sz="4000" b="1" dirty="0">
              <a:solidFill>
                <a:schemeClr val="bg2">
                  <a:lumMod val="25000"/>
                </a:schemeClr>
              </a:solidFill>
              <a:latin typeface="+mj-ea"/>
              <a:ea typeface="+mj-ea"/>
            </a:endParaRPr>
          </a:p>
        </p:txBody>
      </p:sp>
      <p:sp>
        <p:nvSpPr>
          <p:cNvPr id="6" name="文本框 5"/>
          <p:cNvSpPr txBox="1"/>
          <p:nvPr/>
        </p:nvSpPr>
        <p:spPr>
          <a:xfrm>
            <a:off x="829789" y="2514278"/>
            <a:ext cx="3577111" cy="707886"/>
          </a:xfrm>
          <a:prstGeom prst="rect">
            <a:avLst/>
          </a:prstGeom>
          <a:noFill/>
        </p:spPr>
        <p:txBody>
          <a:bodyPr wrap="square">
            <a:spAutoFit/>
          </a:bodyPr>
          <a:lstStyle/>
          <a:p>
            <a:pPr algn="dist"/>
            <a:r>
              <a:rPr lang="zh-CN" altLang="en-US" sz="4000" dirty="0">
                <a:solidFill>
                  <a:schemeClr val="bg2">
                    <a:lumMod val="25000"/>
                  </a:schemeClr>
                </a:solidFill>
                <a:latin typeface="+mj-ea"/>
                <a:ea typeface="+mj-ea"/>
              </a:rPr>
              <a:t>工作概述</a:t>
            </a:r>
          </a:p>
        </p:txBody>
      </p:sp>
      <p:sp>
        <p:nvSpPr>
          <p:cNvPr id="8" name="文本框 7"/>
          <p:cNvSpPr txBox="1"/>
          <p:nvPr/>
        </p:nvSpPr>
        <p:spPr>
          <a:xfrm>
            <a:off x="829789" y="3577083"/>
            <a:ext cx="9943233" cy="625941"/>
          </a:xfrm>
          <a:prstGeom prst="rect">
            <a:avLst/>
          </a:prstGeom>
          <a:noFill/>
        </p:spPr>
        <p:txBody>
          <a:bodyPr wrap="square">
            <a:spAutoFit/>
          </a:bodyPr>
          <a:lstStyle/>
          <a:p>
            <a:pPr>
              <a:lnSpc>
                <a:spcPct val="130000"/>
              </a:lnSpc>
            </a:pPr>
            <a:r>
              <a:rPr lang="zh-CN" altLang="en-US" sz="1400" dirty="0">
                <a:solidFill>
                  <a:schemeClr val="bg2">
                    <a:lumMod val="50000"/>
                  </a:schemeClr>
                </a:solidFill>
              </a:rPr>
              <a:t>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a:t>
            </a:r>
          </a:p>
        </p:txBody>
      </p:sp>
      <p:sp>
        <p:nvSpPr>
          <p:cNvPr id="9" name="矩形 8"/>
          <p:cNvSpPr/>
          <p:nvPr/>
        </p:nvSpPr>
        <p:spPr>
          <a:xfrm>
            <a:off x="1845789" y="5243695"/>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10" name="矩形 9"/>
          <p:cNvSpPr/>
          <p:nvPr/>
        </p:nvSpPr>
        <p:spPr>
          <a:xfrm>
            <a:off x="1845789" y="4949836"/>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2">
                    <a:lumMod val="25000"/>
                  </a:schemeClr>
                </a:solidFill>
                <a:latin typeface="+mj-ea"/>
                <a:ea typeface="+mj-ea"/>
              </a:rPr>
              <a:t>工作概述</a:t>
            </a:r>
          </a:p>
        </p:txBody>
      </p:sp>
      <p:sp>
        <p:nvSpPr>
          <p:cNvPr id="11" name="椭圆 10"/>
          <p:cNvSpPr/>
          <p:nvPr/>
        </p:nvSpPr>
        <p:spPr>
          <a:xfrm>
            <a:off x="829789" y="4910916"/>
            <a:ext cx="906017" cy="906017"/>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4"/>
          <p:cNvSpPr/>
          <p:nvPr/>
        </p:nvSpPr>
        <p:spPr>
          <a:xfrm>
            <a:off x="1027801" y="5115492"/>
            <a:ext cx="496956" cy="496863"/>
          </a:xfrm>
          <a:custGeom>
            <a:avLst/>
            <a:gdLst>
              <a:gd name="T0" fmla="*/ 10684 w 11200"/>
              <a:gd name="T1" fmla="*/ 0 h 11200"/>
              <a:gd name="T2" fmla="*/ 515 w 11200"/>
              <a:gd name="T3" fmla="*/ 0 h 11200"/>
              <a:gd name="T4" fmla="*/ 0 w 11200"/>
              <a:gd name="T5" fmla="*/ 521 h 11200"/>
              <a:gd name="T6" fmla="*/ 0 w 11200"/>
              <a:gd name="T7" fmla="*/ 10679 h 11200"/>
              <a:gd name="T8" fmla="*/ 515 w 11200"/>
              <a:gd name="T9" fmla="*/ 11200 h 11200"/>
              <a:gd name="T10" fmla="*/ 10684 w 11200"/>
              <a:gd name="T11" fmla="*/ 11200 h 11200"/>
              <a:gd name="T12" fmla="*/ 11199 w 11200"/>
              <a:gd name="T13" fmla="*/ 10679 h 11200"/>
              <a:gd name="T14" fmla="*/ 11199 w 11200"/>
              <a:gd name="T15" fmla="*/ 521 h 11200"/>
              <a:gd name="T16" fmla="*/ 10684 w 11200"/>
              <a:gd name="T17" fmla="*/ 0 h 11200"/>
              <a:gd name="T18" fmla="*/ 1899 w 11200"/>
              <a:gd name="T19" fmla="*/ 10124 h 11200"/>
              <a:gd name="T20" fmla="*/ 1099 w 11200"/>
              <a:gd name="T21" fmla="*/ 9323 h 11200"/>
              <a:gd name="T22" fmla="*/ 1899 w 11200"/>
              <a:gd name="T23" fmla="*/ 8524 h 11200"/>
              <a:gd name="T24" fmla="*/ 2699 w 11200"/>
              <a:gd name="T25" fmla="*/ 9323 h 11200"/>
              <a:gd name="T26" fmla="*/ 1899 w 11200"/>
              <a:gd name="T27" fmla="*/ 10124 h 11200"/>
              <a:gd name="T28" fmla="*/ 1899 w 11200"/>
              <a:gd name="T29" fmla="*/ 6532 h 11200"/>
              <a:gd name="T30" fmla="*/ 1099 w 11200"/>
              <a:gd name="T31" fmla="*/ 5731 h 11200"/>
              <a:gd name="T32" fmla="*/ 1899 w 11200"/>
              <a:gd name="T33" fmla="*/ 4932 h 11200"/>
              <a:gd name="T34" fmla="*/ 2699 w 11200"/>
              <a:gd name="T35" fmla="*/ 5731 h 11200"/>
              <a:gd name="T36" fmla="*/ 1899 w 11200"/>
              <a:gd name="T37" fmla="*/ 6532 h 11200"/>
              <a:gd name="T38" fmla="*/ 1899 w 11200"/>
              <a:gd name="T39" fmla="*/ 2939 h 11200"/>
              <a:gd name="T40" fmla="*/ 1099 w 11200"/>
              <a:gd name="T41" fmla="*/ 2138 h 11200"/>
              <a:gd name="T42" fmla="*/ 1899 w 11200"/>
              <a:gd name="T43" fmla="*/ 1339 h 11200"/>
              <a:gd name="T44" fmla="*/ 2699 w 11200"/>
              <a:gd name="T45" fmla="*/ 2138 h 11200"/>
              <a:gd name="T46" fmla="*/ 1899 w 11200"/>
              <a:gd name="T47" fmla="*/ 2939 h 11200"/>
              <a:gd name="T48" fmla="*/ 9753 w 11200"/>
              <a:gd name="T49" fmla="*/ 9591 h 11200"/>
              <a:gd name="T50" fmla="*/ 3503 w 11200"/>
              <a:gd name="T51" fmla="*/ 9591 h 11200"/>
              <a:gd name="T52" fmla="*/ 3295 w 11200"/>
              <a:gd name="T53" fmla="*/ 9324 h 11200"/>
              <a:gd name="T54" fmla="*/ 3503 w 11200"/>
              <a:gd name="T55" fmla="*/ 9057 h 11200"/>
              <a:gd name="T56" fmla="*/ 9753 w 11200"/>
              <a:gd name="T57" fmla="*/ 9057 h 11200"/>
              <a:gd name="T58" fmla="*/ 9961 w 11200"/>
              <a:gd name="T59" fmla="*/ 9324 h 11200"/>
              <a:gd name="T60" fmla="*/ 9753 w 11200"/>
              <a:gd name="T61" fmla="*/ 9591 h 11200"/>
              <a:gd name="T62" fmla="*/ 9753 w 11200"/>
              <a:gd name="T63" fmla="*/ 5998 h 11200"/>
              <a:gd name="T64" fmla="*/ 3503 w 11200"/>
              <a:gd name="T65" fmla="*/ 5998 h 11200"/>
              <a:gd name="T66" fmla="*/ 3295 w 11200"/>
              <a:gd name="T67" fmla="*/ 5733 h 11200"/>
              <a:gd name="T68" fmla="*/ 3503 w 11200"/>
              <a:gd name="T69" fmla="*/ 5465 h 11200"/>
              <a:gd name="T70" fmla="*/ 9753 w 11200"/>
              <a:gd name="T71" fmla="*/ 5465 h 11200"/>
              <a:gd name="T72" fmla="*/ 9961 w 11200"/>
              <a:gd name="T73" fmla="*/ 5733 h 11200"/>
              <a:gd name="T74" fmla="*/ 9753 w 11200"/>
              <a:gd name="T75" fmla="*/ 5998 h 11200"/>
              <a:gd name="T76" fmla="*/ 9753 w 11200"/>
              <a:gd name="T77" fmla="*/ 2406 h 11200"/>
              <a:gd name="T78" fmla="*/ 3503 w 11200"/>
              <a:gd name="T79" fmla="*/ 2406 h 11200"/>
              <a:gd name="T80" fmla="*/ 3295 w 11200"/>
              <a:gd name="T81" fmla="*/ 2139 h 11200"/>
              <a:gd name="T82" fmla="*/ 3503 w 11200"/>
              <a:gd name="T83" fmla="*/ 1873 h 11200"/>
              <a:gd name="T84" fmla="*/ 9753 w 11200"/>
              <a:gd name="T85" fmla="*/ 1873 h 11200"/>
              <a:gd name="T86" fmla="*/ 9961 w 11200"/>
              <a:gd name="T87" fmla="*/ 2139 h 11200"/>
              <a:gd name="T88" fmla="*/ 9753 w 11200"/>
              <a:gd name="T89" fmla="*/ 2406 h 11200"/>
              <a:gd name="T90" fmla="*/ 1899 w 11200"/>
              <a:gd name="T91" fmla="*/ 8791 h 11200"/>
              <a:gd name="T92" fmla="*/ 1366 w 11200"/>
              <a:gd name="T93" fmla="*/ 9323 h 11200"/>
              <a:gd name="T94" fmla="*/ 1899 w 11200"/>
              <a:gd name="T95" fmla="*/ 9858 h 11200"/>
              <a:gd name="T96" fmla="*/ 2432 w 11200"/>
              <a:gd name="T97" fmla="*/ 9323 h 11200"/>
              <a:gd name="T98" fmla="*/ 1899 w 11200"/>
              <a:gd name="T99" fmla="*/ 8791 h 11200"/>
              <a:gd name="T100" fmla="*/ 1899 w 11200"/>
              <a:gd name="T101" fmla="*/ 1606 h 11200"/>
              <a:gd name="T102" fmla="*/ 1366 w 11200"/>
              <a:gd name="T103" fmla="*/ 2138 h 11200"/>
              <a:gd name="T104" fmla="*/ 1899 w 11200"/>
              <a:gd name="T105" fmla="*/ 2673 h 11200"/>
              <a:gd name="T106" fmla="*/ 2432 w 11200"/>
              <a:gd name="T107" fmla="*/ 2138 h 11200"/>
              <a:gd name="T108" fmla="*/ 1899 w 11200"/>
              <a:gd name="T109" fmla="*/ 1606 h 11200"/>
              <a:gd name="T110" fmla="*/ 1899 w 11200"/>
              <a:gd name="T111" fmla="*/ 5198 h 11200"/>
              <a:gd name="T112" fmla="*/ 1366 w 11200"/>
              <a:gd name="T113" fmla="*/ 5730 h 11200"/>
              <a:gd name="T114" fmla="*/ 1899 w 11200"/>
              <a:gd name="T115" fmla="*/ 6265 h 11200"/>
              <a:gd name="T116" fmla="*/ 2432 w 11200"/>
              <a:gd name="T117" fmla="*/ 5730 h 11200"/>
              <a:gd name="T118" fmla="*/ 1899 w 11200"/>
              <a:gd name="T119" fmla="*/ 5198 h 11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200" h="11200">
                <a:moveTo>
                  <a:pt x="10684" y="0"/>
                </a:moveTo>
                <a:lnTo>
                  <a:pt x="515" y="0"/>
                </a:lnTo>
                <a:cubicBezTo>
                  <a:pt x="231" y="0"/>
                  <a:pt x="0" y="234"/>
                  <a:pt x="0" y="521"/>
                </a:cubicBezTo>
                <a:lnTo>
                  <a:pt x="0" y="10679"/>
                </a:lnTo>
                <a:cubicBezTo>
                  <a:pt x="0" y="10966"/>
                  <a:pt x="231" y="11200"/>
                  <a:pt x="515" y="11200"/>
                </a:cubicBezTo>
                <a:lnTo>
                  <a:pt x="10684" y="11200"/>
                </a:lnTo>
                <a:cubicBezTo>
                  <a:pt x="10968" y="11200"/>
                  <a:pt x="11199" y="10966"/>
                  <a:pt x="11199" y="10679"/>
                </a:cubicBezTo>
                <a:lnTo>
                  <a:pt x="11199" y="521"/>
                </a:lnTo>
                <a:cubicBezTo>
                  <a:pt x="11200" y="234"/>
                  <a:pt x="10968" y="0"/>
                  <a:pt x="10684" y="0"/>
                </a:cubicBezTo>
                <a:close/>
                <a:moveTo>
                  <a:pt x="1899" y="10124"/>
                </a:moveTo>
                <a:cubicBezTo>
                  <a:pt x="1458" y="10124"/>
                  <a:pt x="1099" y="9765"/>
                  <a:pt x="1099" y="9323"/>
                </a:cubicBezTo>
                <a:cubicBezTo>
                  <a:pt x="1099" y="8882"/>
                  <a:pt x="1458" y="8524"/>
                  <a:pt x="1899" y="8524"/>
                </a:cubicBezTo>
                <a:cubicBezTo>
                  <a:pt x="2340" y="8524"/>
                  <a:pt x="2699" y="8882"/>
                  <a:pt x="2699" y="9323"/>
                </a:cubicBezTo>
                <a:cubicBezTo>
                  <a:pt x="2699" y="9765"/>
                  <a:pt x="2340" y="10124"/>
                  <a:pt x="1899" y="10124"/>
                </a:cubicBezTo>
                <a:close/>
                <a:moveTo>
                  <a:pt x="1899" y="6532"/>
                </a:moveTo>
                <a:cubicBezTo>
                  <a:pt x="1458" y="6532"/>
                  <a:pt x="1099" y="6173"/>
                  <a:pt x="1099" y="5731"/>
                </a:cubicBezTo>
                <a:cubicBezTo>
                  <a:pt x="1099" y="5290"/>
                  <a:pt x="1458" y="4932"/>
                  <a:pt x="1899" y="4932"/>
                </a:cubicBezTo>
                <a:cubicBezTo>
                  <a:pt x="2340" y="4932"/>
                  <a:pt x="2699" y="5290"/>
                  <a:pt x="2699" y="5731"/>
                </a:cubicBezTo>
                <a:cubicBezTo>
                  <a:pt x="2699" y="6173"/>
                  <a:pt x="2340" y="6532"/>
                  <a:pt x="1899" y="6532"/>
                </a:cubicBezTo>
                <a:close/>
                <a:moveTo>
                  <a:pt x="1899" y="2939"/>
                </a:moveTo>
                <a:cubicBezTo>
                  <a:pt x="1458" y="2939"/>
                  <a:pt x="1099" y="2580"/>
                  <a:pt x="1099" y="2138"/>
                </a:cubicBezTo>
                <a:cubicBezTo>
                  <a:pt x="1099" y="1698"/>
                  <a:pt x="1458" y="1339"/>
                  <a:pt x="1899" y="1339"/>
                </a:cubicBezTo>
                <a:cubicBezTo>
                  <a:pt x="2340" y="1339"/>
                  <a:pt x="2699" y="1698"/>
                  <a:pt x="2699" y="2138"/>
                </a:cubicBezTo>
                <a:cubicBezTo>
                  <a:pt x="2699" y="2580"/>
                  <a:pt x="2340" y="2939"/>
                  <a:pt x="1899" y="2939"/>
                </a:cubicBezTo>
                <a:close/>
                <a:moveTo>
                  <a:pt x="9753" y="9591"/>
                </a:moveTo>
                <a:lnTo>
                  <a:pt x="3503" y="9591"/>
                </a:lnTo>
                <a:cubicBezTo>
                  <a:pt x="3388" y="9591"/>
                  <a:pt x="3295" y="9470"/>
                  <a:pt x="3295" y="9324"/>
                </a:cubicBezTo>
                <a:cubicBezTo>
                  <a:pt x="3295" y="9177"/>
                  <a:pt x="3388" y="9057"/>
                  <a:pt x="3503" y="9057"/>
                </a:cubicBezTo>
                <a:lnTo>
                  <a:pt x="9753" y="9057"/>
                </a:lnTo>
                <a:cubicBezTo>
                  <a:pt x="9868" y="9057"/>
                  <a:pt x="9961" y="9178"/>
                  <a:pt x="9961" y="9324"/>
                </a:cubicBezTo>
                <a:cubicBezTo>
                  <a:pt x="9961" y="9470"/>
                  <a:pt x="9868" y="9591"/>
                  <a:pt x="9753" y="9591"/>
                </a:cubicBezTo>
                <a:close/>
                <a:moveTo>
                  <a:pt x="9753" y="5998"/>
                </a:moveTo>
                <a:lnTo>
                  <a:pt x="3503" y="5998"/>
                </a:lnTo>
                <a:cubicBezTo>
                  <a:pt x="3388" y="5998"/>
                  <a:pt x="3295" y="5879"/>
                  <a:pt x="3295" y="5733"/>
                </a:cubicBezTo>
                <a:cubicBezTo>
                  <a:pt x="3295" y="5586"/>
                  <a:pt x="3388" y="5465"/>
                  <a:pt x="3503" y="5465"/>
                </a:cubicBezTo>
                <a:lnTo>
                  <a:pt x="9753" y="5465"/>
                </a:lnTo>
                <a:cubicBezTo>
                  <a:pt x="9868" y="5465"/>
                  <a:pt x="9961" y="5586"/>
                  <a:pt x="9961" y="5733"/>
                </a:cubicBezTo>
                <a:cubicBezTo>
                  <a:pt x="9961" y="5879"/>
                  <a:pt x="9868" y="5998"/>
                  <a:pt x="9753" y="5998"/>
                </a:cubicBezTo>
                <a:close/>
                <a:moveTo>
                  <a:pt x="9753" y="2406"/>
                </a:moveTo>
                <a:lnTo>
                  <a:pt x="3503" y="2406"/>
                </a:lnTo>
                <a:cubicBezTo>
                  <a:pt x="3388" y="2406"/>
                  <a:pt x="3295" y="2286"/>
                  <a:pt x="3295" y="2139"/>
                </a:cubicBezTo>
                <a:cubicBezTo>
                  <a:pt x="3295" y="1992"/>
                  <a:pt x="3388" y="1873"/>
                  <a:pt x="3503" y="1873"/>
                </a:cubicBezTo>
                <a:lnTo>
                  <a:pt x="9753" y="1873"/>
                </a:lnTo>
                <a:cubicBezTo>
                  <a:pt x="9868" y="1873"/>
                  <a:pt x="9961" y="1992"/>
                  <a:pt x="9961" y="2139"/>
                </a:cubicBezTo>
                <a:cubicBezTo>
                  <a:pt x="9961" y="2286"/>
                  <a:pt x="9868" y="2406"/>
                  <a:pt x="9753" y="2406"/>
                </a:cubicBezTo>
                <a:close/>
                <a:moveTo>
                  <a:pt x="1899" y="8791"/>
                </a:moveTo>
                <a:cubicBezTo>
                  <a:pt x="1605" y="8791"/>
                  <a:pt x="1366" y="9029"/>
                  <a:pt x="1366" y="9323"/>
                </a:cubicBezTo>
                <a:cubicBezTo>
                  <a:pt x="1366" y="9618"/>
                  <a:pt x="1605" y="9858"/>
                  <a:pt x="1899" y="9858"/>
                </a:cubicBezTo>
                <a:cubicBezTo>
                  <a:pt x="2193" y="9858"/>
                  <a:pt x="2433" y="9618"/>
                  <a:pt x="2432" y="9323"/>
                </a:cubicBezTo>
                <a:cubicBezTo>
                  <a:pt x="2432" y="9029"/>
                  <a:pt x="2193" y="8791"/>
                  <a:pt x="1899" y="8791"/>
                </a:cubicBezTo>
                <a:close/>
                <a:moveTo>
                  <a:pt x="1899" y="1606"/>
                </a:moveTo>
                <a:cubicBezTo>
                  <a:pt x="1605" y="1606"/>
                  <a:pt x="1366" y="1844"/>
                  <a:pt x="1366" y="2138"/>
                </a:cubicBezTo>
                <a:cubicBezTo>
                  <a:pt x="1366" y="2433"/>
                  <a:pt x="1605" y="2673"/>
                  <a:pt x="1899" y="2673"/>
                </a:cubicBezTo>
                <a:cubicBezTo>
                  <a:pt x="2193" y="2673"/>
                  <a:pt x="2433" y="2433"/>
                  <a:pt x="2432" y="2138"/>
                </a:cubicBezTo>
                <a:cubicBezTo>
                  <a:pt x="2432" y="1844"/>
                  <a:pt x="2193" y="1606"/>
                  <a:pt x="1899" y="1606"/>
                </a:cubicBezTo>
                <a:close/>
                <a:moveTo>
                  <a:pt x="1899" y="5198"/>
                </a:moveTo>
                <a:cubicBezTo>
                  <a:pt x="1605" y="5198"/>
                  <a:pt x="1366" y="5437"/>
                  <a:pt x="1366" y="5730"/>
                </a:cubicBezTo>
                <a:cubicBezTo>
                  <a:pt x="1366" y="6025"/>
                  <a:pt x="1605" y="6265"/>
                  <a:pt x="1899" y="6265"/>
                </a:cubicBezTo>
                <a:cubicBezTo>
                  <a:pt x="2193" y="6265"/>
                  <a:pt x="2433" y="6026"/>
                  <a:pt x="2432" y="5730"/>
                </a:cubicBezTo>
                <a:cubicBezTo>
                  <a:pt x="2432" y="5436"/>
                  <a:pt x="2193" y="5198"/>
                  <a:pt x="1899" y="5198"/>
                </a:cubicBez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矩形 14"/>
          <p:cNvSpPr/>
          <p:nvPr/>
        </p:nvSpPr>
        <p:spPr>
          <a:xfrm>
            <a:off x="5344348" y="5243695"/>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16" name="矩形 15"/>
          <p:cNvSpPr/>
          <p:nvPr/>
        </p:nvSpPr>
        <p:spPr>
          <a:xfrm>
            <a:off x="5344348" y="4949836"/>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2">
                    <a:lumMod val="25000"/>
                  </a:schemeClr>
                </a:solidFill>
                <a:latin typeface="+mj-ea"/>
                <a:ea typeface="+mj-ea"/>
              </a:rPr>
              <a:t>工作概述</a:t>
            </a:r>
          </a:p>
        </p:txBody>
      </p:sp>
      <p:sp>
        <p:nvSpPr>
          <p:cNvPr id="17" name="椭圆 16"/>
          <p:cNvSpPr/>
          <p:nvPr/>
        </p:nvSpPr>
        <p:spPr>
          <a:xfrm>
            <a:off x="4328348" y="4910916"/>
            <a:ext cx="906017" cy="906017"/>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8842907" y="5243695"/>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19" name="矩形 18"/>
          <p:cNvSpPr/>
          <p:nvPr/>
        </p:nvSpPr>
        <p:spPr>
          <a:xfrm>
            <a:off x="8842907" y="4949836"/>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2">
                    <a:lumMod val="25000"/>
                  </a:schemeClr>
                </a:solidFill>
                <a:latin typeface="+mj-ea"/>
                <a:ea typeface="+mj-ea"/>
              </a:rPr>
              <a:t>工作概述</a:t>
            </a:r>
          </a:p>
        </p:txBody>
      </p:sp>
      <p:sp>
        <p:nvSpPr>
          <p:cNvPr id="20" name="椭圆 19"/>
          <p:cNvSpPr/>
          <p:nvPr/>
        </p:nvSpPr>
        <p:spPr>
          <a:xfrm>
            <a:off x="7826907" y="4910916"/>
            <a:ext cx="906017" cy="906017"/>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33"/>
          <p:cNvSpPr>
            <a:spLocks noChangeAspect="1"/>
          </p:cNvSpPr>
          <p:nvPr/>
        </p:nvSpPr>
        <p:spPr>
          <a:xfrm>
            <a:off x="4544291" y="5122775"/>
            <a:ext cx="495226" cy="482298"/>
          </a:xfrm>
          <a:custGeom>
            <a:avLst/>
            <a:gdLst>
              <a:gd name="connsiteX0" fmla="*/ 254856 w 607258"/>
              <a:gd name="connsiteY0" fmla="*/ 462909 h 591409"/>
              <a:gd name="connsiteX1" fmla="*/ 281230 w 607258"/>
              <a:gd name="connsiteY1" fmla="*/ 545836 h 591409"/>
              <a:gd name="connsiteX2" fmla="*/ 284784 w 607258"/>
              <a:gd name="connsiteY2" fmla="*/ 557043 h 591409"/>
              <a:gd name="connsiteX3" fmla="*/ 296568 w 607258"/>
              <a:gd name="connsiteY3" fmla="*/ 523797 h 591409"/>
              <a:gd name="connsiteX4" fmla="*/ 303676 w 607258"/>
              <a:gd name="connsiteY4" fmla="*/ 484388 h 591409"/>
              <a:gd name="connsiteX5" fmla="*/ 303769 w 607258"/>
              <a:gd name="connsiteY5" fmla="*/ 484388 h 591409"/>
              <a:gd name="connsiteX6" fmla="*/ 303863 w 607258"/>
              <a:gd name="connsiteY6" fmla="*/ 484388 h 591409"/>
              <a:gd name="connsiteX7" fmla="*/ 304050 w 607258"/>
              <a:gd name="connsiteY7" fmla="*/ 484388 h 591409"/>
              <a:gd name="connsiteX8" fmla="*/ 304144 w 607258"/>
              <a:gd name="connsiteY8" fmla="*/ 484388 h 591409"/>
              <a:gd name="connsiteX9" fmla="*/ 311252 w 607258"/>
              <a:gd name="connsiteY9" fmla="*/ 523797 h 591409"/>
              <a:gd name="connsiteX10" fmla="*/ 322942 w 607258"/>
              <a:gd name="connsiteY10" fmla="*/ 557043 h 591409"/>
              <a:gd name="connsiteX11" fmla="*/ 326590 w 607258"/>
              <a:gd name="connsiteY11" fmla="*/ 545836 h 591409"/>
              <a:gd name="connsiteX12" fmla="*/ 352870 w 607258"/>
              <a:gd name="connsiteY12" fmla="*/ 462909 h 591409"/>
              <a:gd name="connsiteX13" fmla="*/ 407395 w 607258"/>
              <a:gd name="connsiteY13" fmla="*/ 489244 h 591409"/>
              <a:gd name="connsiteX14" fmla="*/ 423014 w 607258"/>
              <a:gd name="connsiteY14" fmla="*/ 497556 h 591409"/>
              <a:gd name="connsiteX15" fmla="*/ 449575 w 607258"/>
              <a:gd name="connsiteY15" fmla="*/ 483454 h 591409"/>
              <a:gd name="connsiteX16" fmla="*/ 471647 w 607258"/>
              <a:gd name="connsiteY16" fmla="*/ 553214 h 591409"/>
              <a:gd name="connsiteX17" fmla="*/ 474640 w 607258"/>
              <a:gd name="connsiteY17" fmla="*/ 562646 h 591409"/>
              <a:gd name="connsiteX18" fmla="*/ 484460 w 607258"/>
              <a:gd name="connsiteY18" fmla="*/ 534630 h 591409"/>
              <a:gd name="connsiteX19" fmla="*/ 490446 w 607258"/>
              <a:gd name="connsiteY19" fmla="*/ 501571 h 591409"/>
              <a:gd name="connsiteX20" fmla="*/ 490539 w 607258"/>
              <a:gd name="connsiteY20" fmla="*/ 501571 h 591409"/>
              <a:gd name="connsiteX21" fmla="*/ 490726 w 607258"/>
              <a:gd name="connsiteY21" fmla="*/ 501571 h 591409"/>
              <a:gd name="connsiteX22" fmla="*/ 490820 w 607258"/>
              <a:gd name="connsiteY22" fmla="*/ 501571 h 591409"/>
              <a:gd name="connsiteX23" fmla="*/ 490913 w 607258"/>
              <a:gd name="connsiteY23" fmla="*/ 501571 h 591409"/>
              <a:gd name="connsiteX24" fmla="*/ 496899 w 607258"/>
              <a:gd name="connsiteY24" fmla="*/ 534630 h 591409"/>
              <a:gd name="connsiteX25" fmla="*/ 506813 w 607258"/>
              <a:gd name="connsiteY25" fmla="*/ 562646 h 591409"/>
              <a:gd name="connsiteX26" fmla="*/ 509805 w 607258"/>
              <a:gd name="connsiteY26" fmla="*/ 553214 h 591409"/>
              <a:gd name="connsiteX27" fmla="*/ 531877 w 607258"/>
              <a:gd name="connsiteY27" fmla="*/ 483454 h 591409"/>
              <a:gd name="connsiteX28" fmla="*/ 577611 w 607258"/>
              <a:gd name="connsiteY28" fmla="*/ 505493 h 591409"/>
              <a:gd name="connsiteX29" fmla="*/ 607258 w 607258"/>
              <a:gd name="connsiteY29" fmla="*/ 591409 h 591409"/>
              <a:gd name="connsiteX30" fmla="*/ 490352 w 607258"/>
              <a:gd name="connsiteY30" fmla="*/ 591409 h 591409"/>
              <a:gd name="connsiteX31" fmla="*/ 484366 w 607258"/>
              <a:gd name="connsiteY31" fmla="*/ 591409 h 591409"/>
              <a:gd name="connsiteX32" fmla="*/ 442935 w 607258"/>
              <a:gd name="connsiteY32" fmla="*/ 591409 h 591409"/>
              <a:gd name="connsiteX33" fmla="*/ 373072 w 607258"/>
              <a:gd name="connsiteY33" fmla="*/ 591409 h 591409"/>
              <a:gd name="connsiteX34" fmla="*/ 303769 w 607258"/>
              <a:gd name="connsiteY34" fmla="*/ 591409 h 591409"/>
              <a:gd name="connsiteX35" fmla="*/ 296568 w 607258"/>
              <a:gd name="connsiteY35" fmla="*/ 591409 h 591409"/>
              <a:gd name="connsiteX36" fmla="*/ 234093 w 607258"/>
              <a:gd name="connsiteY36" fmla="*/ 591409 h 591409"/>
              <a:gd name="connsiteX37" fmla="*/ 164230 w 607258"/>
              <a:gd name="connsiteY37" fmla="*/ 591409 h 591409"/>
              <a:gd name="connsiteX38" fmla="*/ 117093 w 607258"/>
              <a:gd name="connsiteY38" fmla="*/ 591409 h 591409"/>
              <a:gd name="connsiteX39" fmla="*/ 111108 w 607258"/>
              <a:gd name="connsiteY39" fmla="*/ 591409 h 591409"/>
              <a:gd name="connsiteX40" fmla="*/ 0 w 607258"/>
              <a:gd name="connsiteY40" fmla="*/ 591409 h 591409"/>
              <a:gd name="connsiteX41" fmla="*/ 30208 w 607258"/>
              <a:gd name="connsiteY41" fmla="*/ 505493 h 591409"/>
              <a:gd name="connsiteX42" fmla="*/ 75942 w 607258"/>
              <a:gd name="connsiteY42" fmla="*/ 483454 h 591409"/>
              <a:gd name="connsiteX43" fmla="*/ 98014 w 607258"/>
              <a:gd name="connsiteY43" fmla="*/ 553214 h 591409"/>
              <a:gd name="connsiteX44" fmla="*/ 101007 w 607258"/>
              <a:gd name="connsiteY44" fmla="*/ 562646 h 591409"/>
              <a:gd name="connsiteX45" fmla="*/ 110827 w 607258"/>
              <a:gd name="connsiteY45" fmla="*/ 534630 h 591409"/>
              <a:gd name="connsiteX46" fmla="*/ 116813 w 607258"/>
              <a:gd name="connsiteY46" fmla="*/ 501571 h 591409"/>
              <a:gd name="connsiteX47" fmla="*/ 117000 w 607258"/>
              <a:gd name="connsiteY47" fmla="*/ 501571 h 591409"/>
              <a:gd name="connsiteX48" fmla="*/ 117093 w 607258"/>
              <a:gd name="connsiteY48" fmla="*/ 501571 h 591409"/>
              <a:gd name="connsiteX49" fmla="*/ 117187 w 607258"/>
              <a:gd name="connsiteY49" fmla="*/ 501571 h 591409"/>
              <a:gd name="connsiteX50" fmla="*/ 117374 w 607258"/>
              <a:gd name="connsiteY50" fmla="*/ 501571 h 591409"/>
              <a:gd name="connsiteX51" fmla="*/ 123360 w 607258"/>
              <a:gd name="connsiteY51" fmla="*/ 534630 h 591409"/>
              <a:gd name="connsiteX52" fmla="*/ 133180 w 607258"/>
              <a:gd name="connsiteY52" fmla="*/ 562646 h 591409"/>
              <a:gd name="connsiteX53" fmla="*/ 136172 w 607258"/>
              <a:gd name="connsiteY53" fmla="*/ 553214 h 591409"/>
              <a:gd name="connsiteX54" fmla="*/ 158244 w 607258"/>
              <a:gd name="connsiteY54" fmla="*/ 483454 h 591409"/>
              <a:gd name="connsiteX55" fmla="*/ 184806 w 607258"/>
              <a:gd name="connsiteY55" fmla="*/ 497556 h 591409"/>
              <a:gd name="connsiteX56" fmla="*/ 200424 w 607258"/>
              <a:gd name="connsiteY56" fmla="*/ 489244 h 591409"/>
              <a:gd name="connsiteX57" fmla="*/ 254856 w 607258"/>
              <a:gd name="connsiteY57" fmla="*/ 462909 h 591409"/>
              <a:gd name="connsiteX58" fmla="*/ 486780 w 607258"/>
              <a:gd name="connsiteY58" fmla="*/ 322405 h 591409"/>
              <a:gd name="connsiteX59" fmla="*/ 516615 w 607258"/>
              <a:gd name="connsiteY59" fmla="*/ 328662 h 591409"/>
              <a:gd name="connsiteX60" fmla="*/ 531112 w 607258"/>
              <a:gd name="connsiteY60" fmla="*/ 342111 h 591409"/>
              <a:gd name="connsiteX61" fmla="*/ 547012 w 607258"/>
              <a:gd name="connsiteY61" fmla="*/ 392546 h 591409"/>
              <a:gd name="connsiteX62" fmla="*/ 544954 w 607258"/>
              <a:gd name="connsiteY62" fmla="*/ 400297 h 591409"/>
              <a:gd name="connsiteX63" fmla="*/ 550004 w 607258"/>
              <a:gd name="connsiteY63" fmla="*/ 421405 h 591409"/>
              <a:gd name="connsiteX64" fmla="*/ 539810 w 607258"/>
              <a:gd name="connsiteY64" fmla="*/ 439244 h 591409"/>
              <a:gd name="connsiteX65" fmla="*/ 503802 w 607258"/>
              <a:gd name="connsiteY65" fmla="*/ 483700 h 591409"/>
              <a:gd name="connsiteX66" fmla="*/ 477334 w 607258"/>
              <a:gd name="connsiteY66" fmla="*/ 483700 h 591409"/>
              <a:gd name="connsiteX67" fmla="*/ 441419 w 607258"/>
              <a:gd name="connsiteY67" fmla="*/ 439244 h 591409"/>
              <a:gd name="connsiteX68" fmla="*/ 431225 w 607258"/>
              <a:gd name="connsiteY68" fmla="*/ 421405 h 591409"/>
              <a:gd name="connsiteX69" fmla="*/ 436275 w 607258"/>
              <a:gd name="connsiteY69" fmla="*/ 400297 h 591409"/>
              <a:gd name="connsiteX70" fmla="*/ 434217 w 607258"/>
              <a:gd name="connsiteY70" fmla="*/ 392546 h 591409"/>
              <a:gd name="connsiteX71" fmla="*/ 434030 w 607258"/>
              <a:gd name="connsiteY71" fmla="*/ 367795 h 591409"/>
              <a:gd name="connsiteX72" fmla="*/ 448527 w 607258"/>
              <a:gd name="connsiteY72" fmla="*/ 342392 h 591409"/>
              <a:gd name="connsiteX73" fmla="*/ 461995 w 607258"/>
              <a:gd name="connsiteY73" fmla="*/ 331277 h 591409"/>
              <a:gd name="connsiteX74" fmla="*/ 475089 w 607258"/>
              <a:gd name="connsiteY74" fmla="*/ 324553 h 591409"/>
              <a:gd name="connsiteX75" fmla="*/ 486780 w 607258"/>
              <a:gd name="connsiteY75" fmla="*/ 322405 h 591409"/>
              <a:gd name="connsiteX76" fmla="*/ 113711 w 607258"/>
              <a:gd name="connsiteY76" fmla="*/ 322405 h 591409"/>
              <a:gd name="connsiteX77" fmla="*/ 143552 w 607258"/>
              <a:gd name="connsiteY77" fmla="*/ 328662 h 591409"/>
              <a:gd name="connsiteX78" fmla="*/ 157958 w 607258"/>
              <a:gd name="connsiteY78" fmla="*/ 342111 h 591409"/>
              <a:gd name="connsiteX79" fmla="*/ 173954 w 607258"/>
              <a:gd name="connsiteY79" fmla="*/ 392546 h 591409"/>
              <a:gd name="connsiteX80" fmla="*/ 171802 w 607258"/>
              <a:gd name="connsiteY80" fmla="*/ 400297 h 591409"/>
              <a:gd name="connsiteX81" fmla="*/ 176947 w 607258"/>
              <a:gd name="connsiteY81" fmla="*/ 421405 h 591409"/>
              <a:gd name="connsiteX82" fmla="*/ 166751 w 607258"/>
              <a:gd name="connsiteY82" fmla="*/ 439244 h 591409"/>
              <a:gd name="connsiteX83" fmla="*/ 130643 w 607258"/>
              <a:gd name="connsiteY83" fmla="*/ 483700 h 591409"/>
              <a:gd name="connsiteX84" fmla="*/ 104264 w 607258"/>
              <a:gd name="connsiteY84" fmla="*/ 483700 h 591409"/>
              <a:gd name="connsiteX85" fmla="*/ 68343 w 607258"/>
              <a:gd name="connsiteY85" fmla="*/ 439244 h 591409"/>
              <a:gd name="connsiteX86" fmla="*/ 58053 w 607258"/>
              <a:gd name="connsiteY86" fmla="*/ 421592 h 591409"/>
              <a:gd name="connsiteX87" fmla="*/ 63198 w 607258"/>
              <a:gd name="connsiteY87" fmla="*/ 400391 h 591409"/>
              <a:gd name="connsiteX88" fmla="*/ 61046 w 607258"/>
              <a:gd name="connsiteY88" fmla="*/ 392639 h 591409"/>
              <a:gd name="connsiteX89" fmla="*/ 60953 w 607258"/>
              <a:gd name="connsiteY89" fmla="*/ 367889 h 591409"/>
              <a:gd name="connsiteX90" fmla="*/ 75452 w 607258"/>
              <a:gd name="connsiteY90" fmla="*/ 342485 h 591409"/>
              <a:gd name="connsiteX91" fmla="*/ 88922 w 607258"/>
              <a:gd name="connsiteY91" fmla="*/ 331371 h 591409"/>
              <a:gd name="connsiteX92" fmla="*/ 101831 w 607258"/>
              <a:gd name="connsiteY92" fmla="*/ 324646 h 591409"/>
              <a:gd name="connsiteX93" fmla="*/ 113711 w 607258"/>
              <a:gd name="connsiteY93" fmla="*/ 322405 h 591409"/>
              <a:gd name="connsiteX94" fmla="*/ 299632 w 607258"/>
              <a:gd name="connsiteY94" fmla="*/ 270867 h 591409"/>
              <a:gd name="connsiteX95" fmla="*/ 335085 w 607258"/>
              <a:gd name="connsiteY95" fmla="*/ 278338 h 591409"/>
              <a:gd name="connsiteX96" fmla="*/ 352298 w 607258"/>
              <a:gd name="connsiteY96" fmla="*/ 294401 h 591409"/>
              <a:gd name="connsiteX97" fmla="*/ 371194 w 607258"/>
              <a:gd name="connsiteY97" fmla="*/ 354447 h 591409"/>
              <a:gd name="connsiteX98" fmla="*/ 368761 w 607258"/>
              <a:gd name="connsiteY98" fmla="*/ 363693 h 591409"/>
              <a:gd name="connsiteX99" fmla="*/ 374842 w 607258"/>
              <a:gd name="connsiteY99" fmla="*/ 388813 h 591409"/>
              <a:gd name="connsiteX100" fmla="*/ 362588 w 607258"/>
              <a:gd name="connsiteY100" fmla="*/ 410105 h 591409"/>
              <a:gd name="connsiteX101" fmla="*/ 319744 w 607258"/>
              <a:gd name="connsiteY101" fmla="*/ 463055 h 591409"/>
              <a:gd name="connsiteX102" fmla="*/ 288313 w 607258"/>
              <a:gd name="connsiteY102" fmla="*/ 463148 h 591409"/>
              <a:gd name="connsiteX103" fmla="*/ 245469 w 607258"/>
              <a:gd name="connsiteY103" fmla="*/ 410199 h 591409"/>
              <a:gd name="connsiteX104" fmla="*/ 233308 w 607258"/>
              <a:gd name="connsiteY104" fmla="*/ 388907 h 591409"/>
              <a:gd name="connsiteX105" fmla="*/ 239482 w 607258"/>
              <a:gd name="connsiteY105" fmla="*/ 363786 h 591409"/>
              <a:gd name="connsiteX106" fmla="*/ 237050 w 607258"/>
              <a:gd name="connsiteY106" fmla="*/ 354541 h 591409"/>
              <a:gd name="connsiteX107" fmla="*/ 236863 w 607258"/>
              <a:gd name="connsiteY107" fmla="*/ 325031 h 591409"/>
              <a:gd name="connsiteX108" fmla="*/ 254075 w 607258"/>
              <a:gd name="connsiteY108" fmla="*/ 294774 h 591409"/>
              <a:gd name="connsiteX109" fmla="*/ 270071 w 607258"/>
              <a:gd name="connsiteY109" fmla="*/ 281607 h 591409"/>
              <a:gd name="connsiteX110" fmla="*/ 285506 w 607258"/>
              <a:gd name="connsiteY110" fmla="*/ 273669 h 591409"/>
              <a:gd name="connsiteX111" fmla="*/ 299632 w 607258"/>
              <a:gd name="connsiteY111" fmla="*/ 270867 h 591409"/>
              <a:gd name="connsiteX112" fmla="*/ 246074 w 607258"/>
              <a:gd name="connsiteY112" fmla="*/ 135486 h 591409"/>
              <a:gd name="connsiteX113" fmla="*/ 242708 w 607258"/>
              <a:gd name="connsiteY113" fmla="*/ 171715 h 591409"/>
              <a:gd name="connsiteX114" fmla="*/ 246168 w 607258"/>
              <a:gd name="connsiteY114" fmla="*/ 207944 h 591409"/>
              <a:gd name="connsiteX115" fmla="*/ 291334 w 607258"/>
              <a:gd name="connsiteY115" fmla="*/ 207944 h 591409"/>
              <a:gd name="connsiteX116" fmla="*/ 291334 w 607258"/>
              <a:gd name="connsiteY116" fmla="*/ 135486 h 591409"/>
              <a:gd name="connsiteX117" fmla="*/ 388399 w 607258"/>
              <a:gd name="connsiteY117" fmla="*/ 135299 h 591409"/>
              <a:gd name="connsiteX118" fmla="*/ 391391 w 607258"/>
              <a:gd name="connsiteY118" fmla="*/ 171528 h 591409"/>
              <a:gd name="connsiteX119" fmla="*/ 388399 w 607258"/>
              <a:gd name="connsiteY119" fmla="*/ 207757 h 591409"/>
              <a:gd name="connsiteX120" fmla="*/ 426926 w 607258"/>
              <a:gd name="connsiteY120" fmla="*/ 207757 h 591409"/>
              <a:gd name="connsiteX121" fmla="*/ 432162 w 607258"/>
              <a:gd name="connsiteY121" fmla="*/ 171528 h 591409"/>
              <a:gd name="connsiteX122" fmla="*/ 426926 w 607258"/>
              <a:gd name="connsiteY122" fmla="*/ 135299 h 591409"/>
              <a:gd name="connsiteX123" fmla="*/ 316956 w 607258"/>
              <a:gd name="connsiteY123" fmla="*/ 135299 h 591409"/>
              <a:gd name="connsiteX124" fmla="*/ 316956 w 607258"/>
              <a:gd name="connsiteY124" fmla="*/ 207757 h 591409"/>
              <a:gd name="connsiteX125" fmla="*/ 362216 w 607258"/>
              <a:gd name="connsiteY125" fmla="*/ 207757 h 591409"/>
              <a:gd name="connsiteX126" fmla="*/ 365582 w 607258"/>
              <a:gd name="connsiteY126" fmla="*/ 171528 h 591409"/>
              <a:gd name="connsiteX127" fmla="*/ 362122 w 607258"/>
              <a:gd name="connsiteY127" fmla="*/ 135299 h 591409"/>
              <a:gd name="connsiteX128" fmla="*/ 181177 w 607258"/>
              <a:gd name="connsiteY128" fmla="*/ 135299 h 591409"/>
              <a:gd name="connsiteX129" fmla="*/ 175940 w 607258"/>
              <a:gd name="connsiteY129" fmla="*/ 171528 h 591409"/>
              <a:gd name="connsiteX130" fmla="*/ 181177 w 607258"/>
              <a:gd name="connsiteY130" fmla="*/ 207757 h 591409"/>
              <a:gd name="connsiteX131" fmla="*/ 219704 w 607258"/>
              <a:gd name="connsiteY131" fmla="*/ 207757 h 591409"/>
              <a:gd name="connsiteX132" fmla="*/ 216712 w 607258"/>
              <a:gd name="connsiteY132" fmla="*/ 171528 h 591409"/>
              <a:gd name="connsiteX133" fmla="*/ 219704 w 607258"/>
              <a:gd name="connsiteY133" fmla="*/ 135299 h 591409"/>
              <a:gd name="connsiteX134" fmla="*/ 253368 w 607258"/>
              <a:gd name="connsiteY134" fmla="*/ 54157 h 591409"/>
              <a:gd name="connsiteX135" fmla="*/ 192024 w 607258"/>
              <a:gd name="connsiteY135" fmla="*/ 109715 h 591409"/>
              <a:gd name="connsiteX136" fmla="*/ 225876 w 607258"/>
              <a:gd name="connsiteY136" fmla="*/ 109715 h 591409"/>
              <a:gd name="connsiteX137" fmla="*/ 253368 w 607258"/>
              <a:gd name="connsiteY137" fmla="*/ 54157 h 591409"/>
              <a:gd name="connsiteX138" fmla="*/ 354922 w 607258"/>
              <a:gd name="connsiteY138" fmla="*/ 54064 h 591409"/>
              <a:gd name="connsiteX139" fmla="*/ 382414 w 607258"/>
              <a:gd name="connsiteY139" fmla="*/ 109528 h 591409"/>
              <a:gd name="connsiteX140" fmla="*/ 416266 w 607258"/>
              <a:gd name="connsiteY140" fmla="*/ 109528 h 591409"/>
              <a:gd name="connsiteX141" fmla="*/ 354922 w 607258"/>
              <a:gd name="connsiteY141" fmla="*/ 54064 h 591409"/>
              <a:gd name="connsiteX142" fmla="*/ 316956 w 607258"/>
              <a:gd name="connsiteY142" fmla="*/ 49301 h 591409"/>
              <a:gd name="connsiteX143" fmla="*/ 316956 w 607258"/>
              <a:gd name="connsiteY143" fmla="*/ 109715 h 591409"/>
              <a:gd name="connsiteX144" fmla="*/ 355109 w 607258"/>
              <a:gd name="connsiteY144" fmla="*/ 109715 h 591409"/>
              <a:gd name="connsiteX145" fmla="*/ 316956 w 607258"/>
              <a:gd name="connsiteY145" fmla="*/ 49301 h 591409"/>
              <a:gd name="connsiteX146" fmla="*/ 291334 w 607258"/>
              <a:gd name="connsiteY146" fmla="*/ 49021 h 591409"/>
              <a:gd name="connsiteX147" fmla="*/ 252994 w 607258"/>
              <a:gd name="connsiteY147" fmla="*/ 109528 h 591409"/>
              <a:gd name="connsiteX148" fmla="*/ 291334 w 607258"/>
              <a:gd name="connsiteY148" fmla="*/ 109528 h 591409"/>
              <a:gd name="connsiteX149" fmla="*/ 304145 w 607258"/>
              <a:gd name="connsiteY149" fmla="*/ 0 h 591409"/>
              <a:gd name="connsiteX150" fmla="*/ 476113 w 607258"/>
              <a:gd name="connsiteY150" fmla="*/ 171715 h 591409"/>
              <a:gd name="connsiteX151" fmla="*/ 396628 w 607258"/>
              <a:gd name="connsiteY151" fmla="*/ 316258 h 591409"/>
              <a:gd name="connsiteX152" fmla="*/ 384565 w 607258"/>
              <a:gd name="connsiteY152" fmla="*/ 287219 h 591409"/>
              <a:gd name="connsiteX153" fmla="*/ 374933 w 607258"/>
              <a:gd name="connsiteY153" fmla="*/ 277975 h 591409"/>
              <a:gd name="connsiteX154" fmla="*/ 416078 w 607258"/>
              <a:gd name="connsiteY154" fmla="*/ 233529 h 591409"/>
              <a:gd name="connsiteX155" fmla="*/ 382321 w 607258"/>
              <a:gd name="connsiteY155" fmla="*/ 233529 h 591409"/>
              <a:gd name="connsiteX156" fmla="*/ 365956 w 607258"/>
              <a:gd name="connsiteY156" fmla="*/ 271625 h 591409"/>
              <a:gd name="connsiteX157" fmla="*/ 347441 w 607258"/>
              <a:gd name="connsiteY157" fmla="*/ 257059 h 591409"/>
              <a:gd name="connsiteX158" fmla="*/ 345290 w 607258"/>
              <a:gd name="connsiteY158" fmla="*/ 255938 h 591409"/>
              <a:gd name="connsiteX159" fmla="*/ 355296 w 607258"/>
              <a:gd name="connsiteY159" fmla="*/ 233715 h 591409"/>
              <a:gd name="connsiteX160" fmla="*/ 316956 w 607258"/>
              <a:gd name="connsiteY160" fmla="*/ 233715 h 591409"/>
              <a:gd name="connsiteX161" fmla="*/ 316956 w 607258"/>
              <a:gd name="connsiteY161" fmla="*/ 246881 h 591409"/>
              <a:gd name="connsiteX162" fmla="*/ 305735 w 607258"/>
              <a:gd name="connsiteY162" fmla="*/ 246134 h 591409"/>
              <a:gd name="connsiteX163" fmla="*/ 298067 w 607258"/>
              <a:gd name="connsiteY163" fmla="*/ 246508 h 591409"/>
              <a:gd name="connsiteX164" fmla="*/ 291334 w 607258"/>
              <a:gd name="connsiteY164" fmla="*/ 247161 h 591409"/>
              <a:gd name="connsiteX165" fmla="*/ 291334 w 607258"/>
              <a:gd name="connsiteY165" fmla="*/ 233529 h 591409"/>
              <a:gd name="connsiteX166" fmla="*/ 253181 w 607258"/>
              <a:gd name="connsiteY166" fmla="*/ 233529 h 591409"/>
              <a:gd name="connsiteX167" fmla="*/ 263654 w 607258"/>
              <a:gd name="connsiteY167" fmla="*/ 256592 h 591409"/>
              <a:gd name="connsiteX168" fmla="*/ 256548 w 607258"/>
              <a:gd name="connsiteY168" fmla="*/ 261074 h 591409"/>
              <a:gd name="connsiteX169" fmla="*/ 242427 w 607258"/>
              <a:gd name="connsiteY169" fmla="*/ 271812 h 591409"/>
              <a:gd name="connsiteX170" fmla="*/ 225969 w 607258"/>
              <a:gd name="connsiteY170" fmla="*/ 233529 h 591409"/>
              <a:gd name="connsiteX171" fmla="*/ 192212 w 607258"/>
              <a:gd name="connsiteY171" fmla="*/ 233529 h 591409"/>
              <a:gd name="connsiteX172" fmla="*/ 234946 w 607258"/>
              <a:gd name="connsiteY172" fmla="*/ 279095 h 591409"/>
              <a:gd name="connsiteX173" fmla="*/ 213345 w 607258"/>
              <a:gd name="connsiteY173" fmla="*/ 317192 h 591409"/>
              <a:gd name="connsiteX174" fmla="*/ 132177 w 607258"/>
              <a:gd name="connsiteY174" fmla="*/ 171715 h 591409"/>
              <a:gd name="connsiteX175" fmla="*/ 304145 w 607258"/>
              <a:gd name="connsiteY175" fmla="*/ 0 h 5914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Lst>
            <a:rect l="l" t="t" r="r" b="b"/>
            <a:pathLst>
              <a:path w="607258" h="591409">
                <a:moveTo>
                  <a:pt x="254856" y="462909"/>
                </a:moveTo>
                <a:lnTo>
                  <a:pt x="281230" y="545836"/>
                </a:lnTo>
                <a:lnTo>
                  <a:pt x="284784" y="557043"/>
                </a:lnTo>
                <a:lnTo>
                  <a:pt x="296568" y="523797"/>
                </a:lnTo>
                <a:cubicBezTo>
                  <a:pt x="269446" y="486256"/>
                  <a:pt x="298626" y="484388"/>
                  <a:pt x="303676" y="484388"/>
                </a:cubicBezTo>
                <a:lnTo>
                  <a:pt x="303769" y="484388"/>
                </a:lnTo>
                <a:lnTo>
                  <a:pt x="303863" y="484388"/>
                </a:lnTo>
                <a:lnTo>
                  <a:pt x="304050" y="484388"/>
                </a:lnTo>
                <a:lnTo>
                  <a:pt x="304144" y="484388"/>
                </a:lnTo>
                <a:cubicBezTo>
                  <a:pt x="309287" y="484388"/>
                  <a:pt x="338280" y="486256"/>
                  <a:pt x="311252" y="523797"/>
                </a:cubicBezTo>
                <a:lnTo>
                  <a:pt x="322942" y="557043"/>
                </a:lnTo>
                <a:lnTo>
                  <a:pt x="326590" y="545836"/>
                </a:lnTo>
                <a:lnTo>
                  <a:pt x="352870" y="462909"/>
                </a:lnTo>
                <a:cubicBezTo>
                  <a:pt x="352870" y="462909"/>
                  <a:pt x="373352" y="476263"/>
                  <a:pt x="407395" y="489244"/>
                </a:cubicBezTo>
                <a:cubicBezTo>
                  <a:pt x="413662" y="491579"/>
                  <a:pt x="418712" y="494287"/>
                  <a:pt x="423014" y="497556"/>
                </a:cubicBezTo>
                <a:cubicBezTo>
                  <a:pt x="439942" y="489711"/>
                  <a:pt x="449575" y="483454"/>
                  <a:pt x="449575" y="483454"/>
                </a:cubicBezTo>
                <a:lnTo>
                  <a:pt x="471647" y="553214"/>
                </a:lnTo>
                <a:lnTo>
                  <a:pt x="474640" y="562646"/>
                </a:lnTo>
                <a:lnTo>
                  <a:pt x="484460" y="534630"/>
                </a:lnTo>
                <a:cubicBezTo>
                  <a:pt x="461733" y="503065"/>
                  <a:pt x="486237" y="501571"/>
                  <a:pt x="490446" y="501571"/>
                </a:cubicBezTo>
                <a:lnTo>
                  <a:pt x="490539" y="501571"/>
                </a:lnTo>
                <a:lnTo>
                  <a:pt x="490726" y="501571"/>
                </a:lnTo>
                <a:lnTo>
                  <a:pt x="490820" y="501571"/>
                </a:lnTo>
                <a:lnTo>
                  <a:pt x="490913" y="501571"/>
                </a:lnTo>
                <a:cubicBezTo>
                  <a:pt x="495215" y="501571"/>
                  <a:pt x="519625" y="503065"/>
                  <a:pt x="496899" y="534630"/>
                </a:cubicBezTo>
                <a:lnTo>
                  <a:pt x="506813" y="562646"/>
                </a:lnTo>
                <a:lnTo>
                  <a:pt x="509805" y="553214"/>
                </a:lnTo>
                <a:lnTo>
                  <a:pt x="531877" y="483454"/>
                </a:lnTo>
                <a:cubicBezTo>
                  <a:pt x="531877" y="483454"/>
                  <a:pt x="548899" y="494567"/>
                  <a:pt x="577611" y="505493"/>
                </a:cubicBezTo>
                <a:cubicBezTo>
                  <a:pt x="609129" y="516980"/>
                  <a:pt x="607165" y="542848"/>
                  <a:pt x="607258" y="591409"/>
                </a:cubicBezTo>
                <a:lnTo>
                  <a:pt x="490352" y="591409"/>
                </a:lnTo>
                <a:lnTo>
                  <a:pt x="484366" y="591409"/>
                </a:lnTo>
                <a:lnTo>
                  <a:pt x="442935" y="591409"/>
                </a:lnTo>
                <a:lnTo>
                  <a:pt x="373072" y="591409"/>
                </a:lnTo>
                <a:lnTo>
                  <a:pt x="303769" y="591409"/>
                </a:lnTo>
                <a:lnTo>
                  <a:pt x="296568" y="591409"/>
                </a:lnTo>
                <a:lnTo>
                  <a:pt x="234093" y="591409"/>
                </a:lnTo>
                <a:lnTo>
                  <a:pt x="164230" y="591409"/>
                </a:lnTo>
                <a:lnTo>
                  <a:pt x="117093" y="591409"/>
                </a:lnTo>
                <a:lnTo>
                  <a:pt x="111108" y="591409"/>
                </a:lnTo>
                <a:lnTo>
                  <a:pt x="0" y="591409"/>
                </a:lnTo>
                <a:cubicBezTo>
                  <a:pt x="655" y="542848"/>
                  <a:pt x="-1403" y="516980"/>
                  <a:pt x="30208" y="505493"/>
                </a:cubicBezTo>
                <a:cubicBezTo>
                  <a:pt x="58734" y="494661"/>
                  <a:pt x="75942" y="483454"/>
                  <a:pt x="75942" y="483454"/>
                </a:cubicBezTo>
                <a:lnTo>
                  <a:pt x="98014" y="553214"/>
                </a:lnTo>
                <a:lnTo>
                  <a:pt x="101007" y="562646"/>
                </a:lnTo>
                <a:lnTo>
                  <a:pt x="110827" y="534630"/>
                </a:lnTo>
                <a:cubicBezTo>
                  <a:pt x="88194" y="503065"/>
                  <a:pt x="112604" y="501571"/>
                  <a:pt x="116813" y="501571"/>
                </a:cubicBezTo>
                <a:lnTo>
                  <a:pt x="117000" y="501571"/>
                </a:lnTo>
                <a:lnTo>
                  <a:pt x="117093" y="501571"/>
                </a:lnTo>
                <a:lnTo>
                  <a:pt x="117187" y="501571"/>
                </a:lnTo>
                <a:lnTo>
                  <a:pt x="117374" y="501571"/>
                </a:lnTo>
                <a:cubicBezTo>
                  <a:pt x="121583" y="501571"/>
                  <a:pt x="145993" y="503065"/>
                  <a:pt x="123360" y="534630"/>
                </a:cubicBezTo>
                <a:lnTo>
                  <a:pt x="133180" y="562646"/>
                </a:lnTo>
                <a:lnTo>
                  <a:pt x="136172" y="553214"/>
                </a:lnTo>
                <a:lnTo>
                  <a:pt x="158244" y="483454"/>
                </a:lnTo>
                <a:cubicBezTo>
                  <a:pt x="158244" y="483454"/>
                  <a:pt x="167877" y="489804"/>
                  <a:pt x="184806" y="497556"/>
                </a:cubicBezTo>
                <a:cubicBezTo>
                  <a:pt x="189014" y="494194"/>
                  <a:pt x="194158" y="491485"/>
                  <a:pt x="200424" y="489244"/>
                </a:cubicBezTo>
                <a:cubicBezTo>
                  <a:pt x="234467" y="476263"/>
                  <a:pt x="254856" y="462909"/>
                  <a:pt x="254856" y="462909"/>
                </a:cubicBezTo>
                <a:close/>
                <a:moveTo>
                  <a:pt x="486780" y="322405"/>
                </a:moveTo>
                <a:cubicBezTo>
                  <a:pt x="499780" y="321284"/>
                  <a:pt x="509601" y="324553"/>
                  <a:pt x="516615" y="328662"/>
                </a:cubicBezTo>
                <a:cubicBezTo>
                  <a:pt x="527090" y="334546"/>
                  <a:pt x="531112" y="342111"/>
                  <a:pt x="531112" y="342111"/>
                </a:cubicBezTo>
                <a:cubicBezTo>
                  <a:pt x="531112" y="342111"/>
                  <a:pt x="555148" y="343699"/>
                  <a:pt x="547012" y="392546"/>
                </a:cubicBezTo>
                <a:cubicBezTo>
                  <a:pt x="546544" y="395067"/>
                  <a:pt x="545796" y="397682"/>
                  <a:pt x="544954" y="400297"/>
                </a:cubicBezTo>
                <a:cubicBezTo>
                  <a:pt x="549630" y="399737"/>
                  <a:pt x="555429" y="402632"/>
                  <a:pt x="550004" y="421405"/>
                </a:cubicBezTo>
                <a:cubicBezTo>
                  <a:pt x="546170" y="435134"/>
                  <a:pt x="542522" y="438964"/>
                  <a:pt x="539810" y="439244"/>
                </a:cubicBezTo>
                <a:cubicBezTo>
                  <a:pt x="537285" y="455588"/>
                  <a:pt x="524191" y="476322"/>
                  <a:pt x="503802" y="483700"/>
                </a:cubicBezTo>
                <a:cubicBezTo>
                  <a:pt x="495197" y="486689"/>
                  <a:pt x="485845" y="486689"/>
                  <a:pt x="477334" y="483700"/>
                </a:cubicBezTo>
                <a:cubicBezTo>
                  <a:pt x="456664" y="476509"/>
                  <a:pt x="443944" y="455681"/>
                  <a:pt x="441419" y="439244"/>
                </a:cubicBezTo>
                <a:cubicBezTo>
                  <a:pt x="438707" y="439150"/>
                  <a:pt x="435059" y="435228"/>
                  <a:pt x="431225" y="421405"/>
                </a:cubicBezTo>
                <a:cubicBezTo>
                  <a:pt x="425800" y="402632"/>
                  <a:pt x="431412" y="399737"/>
                  <a:pt x="436275" y="400297"/>
                </a:cubicBezTo>
                <a:cubicBezTo>
                  <a:pt x="435340" y="397682"/>
                  <a:pt x="434685" y="395161"/>
                  <a:pt x="434217" y="392546"/>
                </a:cubicBezTo>
                <a:cubicBezTo>
                  <a:pt x="432440" y="383860"/>
                  <a:pt x="431973" y="375641"/>
                  <a:pt x="434030" y="367795"/>
                </a:cubicBezTo>
                <a:cubicBezTo>
                  <a:pt x="436462" y="357335"/>
                  <a:pt x="442167" y="348836"/>
                  <a:pt x="448527" y="342392"/>
                </a:cubicBezTo>
                <a:cubicBezTo>
                  <a:pt x="452642" y="338095"/>
                  <a:pt x="457132" y="334360"/>
                  <a:pt x="461995" y="331277"/>
                </a:cubicBezTo>
                <a:cubicBezTo>
                  <a:pt x="466017" y="328569"/>
                  <a:pt x="470319" y="326141"/>
                  <a:pt x="475089" y="324553"/>
                </a:cubicBezTo>
                <a:cubicBezTo>
                  <a:pt x="478830" y="323152"/>
                  <a:pt x="482852" y="322405"/>
                  <a:pt x="486780" y="322405"/>
                </a:cubicBezTo>
                <a:close/>
                <a:moveTo>
                  <a:pt x="113711" y="322405"/>
                </a:moveTo>
                <a:cubicBezTo>
                  <a:pt x="126714" y="321284"/>
                  <a:pt x="136536" y="324553"/>
                  <a:pt x="143552" y="328662"/>
                </a:cubicBezTo>
                <a:cubicBezTo>
                  <a:pt x="154029" y="334546"/>
                  <a:pt x="157958" y="342111"/>
                  <a:pt x="157958" y="342111"/>
                </a:cubicBezTo>
                <a:cubicBezTo>
                  <a:pt x="157958" y="342111"/>
                  <a:pt x="182092" y="343699"/>
                  <a:pt x="173954" y="392546"/>
                </a:cubicBezTo>
                <a:cubicBezTo>
                  <a:pt x="173486" y="395067"/>
                  <a:pt x="172738" y="397682"/>
                  <a:pt x="171802" y="400297"/>
                </a:cubicBezTo>
                <a:cubicBezTo>
                  <a:pt x="176573" y="399737"/>
                  <a:pt x="182279" y="402632"/>
                  <a:pt x="176947" y="421405"/>
                </a:cubicBezTo>
                <a:cubicBezTo>
                  <a:pt x="173112" y="435134"/>
                  <a:pt x="169464" y="438964"/>
                  <a:pt x="166751" y="439244"/>
                </a:cubicBezTo>
                <a:cubicBezTo>
                  <a:pt x="164225" y="455588"/>
                  <a:pt x="151129" y="476322"/>
                  <a:pt x="130643" y="483700"/>
                </a:cubicBezTo>
                <a:cubicBezTo>
                  <a:pt x="122037" y="486689"/>
                  <a:pt x="112682" y="486689"/>
                  <a:pt x="104264" y="483700"/>
                </a:cubicBezTo>
                <a:cubicBezTo>
                  <a:pt x="83497" y="476509"/>
                  <a:pt x="70775" y="455681"/>
                  <a:pt x="68343" y="439244"/>
                </a:cubicBezTo>
                <a:cubicBezTo>
                  <a:pt x="65536" y="438964"/>
                  <a:pt x="61982" y="435134"/>
                  <a:pt x="58053" y="421592"/>
                </a:cubicBezTo>
                <a:cubicBezTo>
                  <a:pt x="52721" y="402726"/>
                  <a:pt x="58427" y="399924"/>
                  <a:pt x="63198" y="400391"/>
                </a:cubicBezTo>
                <a:cubicBezTo>
                  <a:pt x="62169" y="397776"/>
                  <a:pt x="61608" y="395254"/>
                  <a:pt x="61046" y="392639"/>
                </a:cubicBezTo>
                <a:cubicBezTo>
                  <a:pt x="59363" y="383953"/>
                  <a:pt x="58801" y="375734"/>
                  <a:pt x="60953" y="367889"/>
                </a:cubicBezTo>
                <a:cubicBezTo>
                  <a:pt x="63291" y="357428"/>
                  <a:pt x="69091" y="348929"/>
                  <a:pt x="75452" y="342485"/>
                </a:cubicBezTo>
                <a:cubicBezTo>
                  <a:pt x="79568" y="338282"/>
                  <a:pt x="84058" y="334546"/>
                  <a:pt x="88922" y="331371"/>
                </a:cubicBezTo>
                <a:cubicBezTo>
                  <a:pt x="92758" y="328662"/>
                  <a:pt x="97154" y="326327"/>
                  <a:pt x="101831" y="324646"/>
                </a:cubicBezTo>
                <a:cubicBezTo>
                  <a:pt x="105573" y="323432"/>
                  <a:pt x="109502" y="322685"/>
                  <a:pt x="113711" y="322405"/>
                </a:cubicBezTo>
                <a:close/>
                <a:moveTo>
                  <a:pt x="299632" y="270867"/>
                </a:moveTo>
                <a:cubicBezTo>
                  <a:pt x="314973" y="269560"/>
                  <a:pt x="326666" y="273389"/>
                  <a:pt x="335085" y="278338"/>
                </a:cubicBezTo>
                <a:cubicBezTo>
                  <a:pt x="347527" y="285342"/>
                  <a:pt x="352298" y="294401"/>
                  <a:pt x="352298" y="294401"/>
                </a:cubicBezTo>
                <a:cubicBezTo>
                  <a:pt x="352298" y="294401"/>
                  <a:pt x="380922" y="296455"/>
                  <a:pt x="371194" y="354447"/>
                </a:cubicBezTo>
                <a:cubicBezTo>
                  <a:pt x="370632" y="357436"/>
                  <a:pt x="369884" y="360517"/>
                  <a:pt x="368761" y="363693"/>
                </a:cubicBezTo>
                <a:cubicBezTo>
                  <a:pt x="374468" y="363039"/>
                  <a:pt x="381203" y="366401"/>
                  <a:pt x="374842" y="388813"/>
                </a:cubicBezTo>
                <a:cubicBezTo>
                  <a:pt x="370258" y="405249"/>
                  <a:pt x="365862" y="409825"/>
                  <a:pt x="362588" y="410105"/>
                </a:cubicBezTo>
                <a:cubicBezTo>
                  <a:pt x="359594" y="429529"/>
                  <a:pt x="344066" y="454276"/>
                  <a:pt x="319744" y="463055"/>
                </a:cubicBezTo>
                <a:cubicBezTo>
                  <a:pt x="309641" y="466790"/>
                  <a:pt x="298416" y="466790"/>
                  <a:pt x="288313" y="463148"/>
                </a:cubicBezTo>
                <a:cubicBezTo>
                  <a:pt x="263617" y="454557"/>
                  <a:pt x="248462" y="429809"/>
                  <a:pt x="245469" y="410199"/>
                </a:cubicBezTo>
                <a:cubicBezTo>
                  <a:pt x="242288" y="409825"/>
                  <a:pt x="237892" y="405342"/>
                  <a:pt x="233308" y="388907"/>
                </a:cubicBezTo>
                <a:cubicBezTo>
                  <a:pt x="226947" y="366494"/>
                  <a:pt x="233682" y="363319"/>
                  <a:pt x="239482" y="363786"/>
                </a:cubicBezTo>
                <a:cubicBezTo>
                  <a:pt x="238360" y="360704"/>
                  <a:pt x="237518" y="357716"/>
                  <a:pt x="237050" y="354541"/>
                </a:cubicBezTo>
                <a:cubicBezTo>
                  <a:pt x="234992" y="344082"/>
                  <a:pt x="234431" y="334370"/>
                  <a:pt x="236863" y="325031"/>
                </a:cubicBezTo>
                <a:cubicBezTo>
                  <a:pt x="239763" y="312517"/>
                  <a:pt x="246498" y="302525"/>
                  <a:pt x="254075" y="294774"/>
                </a:cubicBezTo>
                <a:cubicBezTo>
                  <a:pt x="258846" y="289731"/>
                  <a:pt x="264365" y="285249"/>
                  <a:pt x="270071" y="281607"/>
                </a:cubicBezTo>
                <a:cubicBezTo>
                  <a:pt x="274655" y="278338"/>
                  <a:pt x="279894" y="275537"/>
                  <a:pt x="285506" y="273669"/>
                </a:cubicBezTo>
                <a:cubicBezTo>
                  <a:pt x="289903" y="272175"/>
                  <a:pt x="294674" y="271148"/>
                  <a:pt x="299632" y="270867"/>
                </a:cubicBezTo>
                <a:close/>
                <a:moveTo>
                  <a:pt x="246074" y="135486"/>
                </a:moveTo>
                <a:cubicBezTo>
                  <a:pt x="243923" y="146504"/>
                  <a:pt x="242708" y="158643"/>
                  <a:pt x="242708" y="171715"/>
                </a:cubicBezTo>
                <a:cubicBezTo>
                  <a:pt x="242708" y="184787"/>
                  <a:pt x="244017" y="196833"/>
                  <a:pt x="246168" y="207944"/>
                </a:cubicBezTo>
                <a:lnTo>
                  <a:pt x="291334" y="207944"/>
                </a:lnTo>
                <a:lnTo>
                  <a:pt x="291334" y="135486"/>
                </a:lnTo>
                <a:close/>
                <a:moveTo>
                  <a:pt x="388399" y="135299"/>
                </a:moveTo>
                <a:cubicBezTo>
                  <a:pt x="390269" y="146504"/>
                  <a:pt x="391391" y="158643"/>
                  <a:pt x="391391" y="171528"/>
                </a:cubicBezTo>
                <a:cubicBezTo>
                  <a:pt x="391391" y="184507"/>
                  <a:pt x="390269" y="196459"/>
                  <a:pt x="388399" y="207757"/>
                </a:cubicBezTo>
                <a:lnTo>
                  <a:pt x="426926" y="207757"/>
                </a:lnTo>
                <a:cubicBezTo>
                  <a:pt x="430292" y="196366"/>
                  <a:pt x="432162" y="184134"/>
                  <a:pt x="432162" y="171528"/>
                </a:cubicBezTo>
                <a:cubicBezTo>
                  <a:pt x="432162" y="159016"/>
                  <a:pt x="430292" y="146784"/>
                  <a:pt x="426926" y="135299"/>
                </a:cubicBezTo>
                <a:close/>
                <a:moveTo>
                  <a:pt x="316956" y="135299"/>
                </a:moveTo>
                <a:lnTo>
                  <a:pt x="316956" y="207757"/>
                </a:lnTo>
                <a:lnTo>
                  <a:pt x="362216" y="207757"/>
                </a:lnTo>
                <a:cubicBezTo>
                  <a:pt x="364367" y="196739"/>
                  <a:pt x="365582" y="184601"/>
                  <a:pt x="365582" y="171528"/>
                </a:cubicBezTo>
                <a:cubicBezTo>
                  <a:pt x="365582" y="158456"/>
                  <a:pt x="364273" y="146411"/>
                  <a:pt x="362122" y="135299"/>
                </a:cubicBezTo>
                <a:close/>
                <a:moveTo>
                  <a:pt x="181177" y="135299"/>
                </a:moveTo>
                <a:cubicBezTo>
                  <a:pt x="177811" y="146784"/>
                  <a:pt x="175940" y="159016"/>
                  <a:pt x="175940" y="171528"/>
                </a:cubicBezTo>
                <a:cubicBezTo>
                  <a:pt x="175940" y="184134"/>
                  <a:pt x="177811" y="196366"/>
                  <a:pt x="181177" y="207757"/>
                </a:cubicBezTo>
                <a:lnTo>
                  <a:pt x="219704" y="207757"/>
                </a:lnTo>
                <a:cubicBezTo>
                  <a:pt x="217834" y="196553"/>
                  <a:pt x="216712" y="184507"/>
                  <a:pt x="216712" y="171528"/>
                </a:cubicBezTo>
                <a:cubicBezTo>
                  <a:pt x="216712" y="158643"/>
                  <a:pt x="217834" y="146691"/>
                  <a:pt x="219704" y="135299"/>
                </a:cubicBezTo>
                <a:close/>
                <a:moveTo>
                  <a:pt x="253368" y="54157"/>
                </a:moveTo>
                <a:cubicBezTo>
                  <a:pt x="227372" y="65362"/>
                  <a:pt x="205771" y="85064"/>
                  <a:pt x="192024" y="109715"/>
                </a:cubicBezTo>
                <a:lnTo>
                  <a:pt x="225876" y="109715"/>
                </a:lnTo>
                <a:cubicBezTo>
                  <a:pt x="232796" y="87118"/>
                  <a:pt x="242895" y="68723"/>
                  <a:pt x="253368" y="54157"/>
                </a:cubicBezTo>
                <a:close/>
                <a:moveTo>
                  <a:pt x="354922" y="54064"/>
                </a:moveTo>
                <a:cubicBezTo>
                  <a:pt x="365395" y="68630"/>
                  <a:pt x="375494" y="87025"/>
                  <a:pt x="382414" y="109528"/>
                </a:cubicBezTo>
                <a:lnTo>
                  <a:pt x="416266" y="109528"/>
                </a:lnTo>
                <a:cubicBezTo>
                  <a:pt x="402519" y="85064"/>
                  <a:pt x="380918" y="65362"/>
                  <a:pt x="354922" y="54064"/>
                </a:cubicBezTo>
                <a:close/>
                <a:moveTo>
                  <a:pt x="316956" y="49301"/>
                </a:moveTo>
                <a:lnTo>
                  <a:pt x="316956" y="109715"/>
                </a:lnTo>
                <a:lnTo>
                  <a:pt x="355109" y="109715"/>
                </a:lnTo>
                <a:cubicBezTo>
                  <a:pt x="344916" y="81702"/>
                  <a:pt x="329487" y="61907"/>
                  <a:pt x="316956" y="49301"/>
                </a:cubicBezTo>
                <a:close/>
                <a:moveTo>
                  <a:pt x="291334" y="49021"/>
                </a:moveTo>
                <a:cubicBezTo>
                  <a:pt x="278803" y="61534"/>
                  <a:pt x="263093" y="81422"/>
                  <a:pt x="252994" y="109528"/>
                </a:cubicBezTo>
                <a:lnTo>
                  <a:pt x="291334" y="109528"/>
                </a:lnTo>
                <a:close/>
                <a:moveTo>
                  <a:pt x="304145" y="0"/>
                </a:moveTo>
                <a:cubicBezTo>
                  <a:pt x="399059" y="0"/>
                  <a:pt x="476113" y="77034"/>
                  <a:pt x="476113" y="171715"/>
                </a:cubicBezTo>
                <a:cubicBezTo>
                  <a:pt x="476113" y="232315"/>
                  <a:pt x="444413" y="285725"/>
                  <a:pt x="396628" y="316258"/>
                </a:cubicBezTo>
                <a:cubicBezTo>
                  <a:pt x="394664" y="304680"/>
                  <a:pt x="390643" y="294969"/>
                  <a:pt x="384565" y="287219"/>
                </a:cubicBezTo>
                <a:cubicBezTo>
                  <a:pt x="381573" y="283484"/>
                  <a:pt x="378300" y="280496"/>
                  <a:pt x="374933" y="277975"/>
                </a:cubicBezTo>
                <a:cubicBezTo>
                  <a:pt x="392046" y="266677"/>
                  <a:pt x="406166" y="251457"/>
                  <a:pt x="416078" y="233529"/>
                </a:cubicBezTo>
                <a:lnTo>
                  <a:pt x="382321" y="233529"/>
                </a:lnTo>
                <a:cubicBezTo>
                  <a:pt x="377926" y="247908"/>
                  <a:pt x="372222" y="260607"/>
                  <a:pt x="365956" y="271625"/>
                </a:cubicBezTo>
                <a:cubicBezTo>
                  <a:pt x="361748" y="267050"/>
                  <a:pt x="355670" y="261728"/>
                  <a:pt x="347441" y="257059"/>
                </a:cubicBezTo>
                <a:cubicBezTo>
                  <a:pt x="346693" y="256685"/>
                  <a:pt x="346038" y="256312"/>
                  <a:pt x="345290" y="255938"/>
                </a:cubicBezTo>
                <a:cubicBezTo>
                  <a:pt x="348937" y="249216"/>
                  <a:pt x="352397" y="241746"/>
                  <a:pt x="355296" y="233715"/>
                </a:cubicBezTo>
                <a:lnTo>
                  <a:pt x="316956" y="233715"/>
                </a:lnTo>
                <a:lnTo>
                  <a:pt x="316956" y="246881"/>
                </a:lnTo>
                <a:cubicBezTo>
                  <a:pt x="313403" y="246414"/>
                  <a:pt x="309662" y="246134"/>
                  <a:pt x="305735" y="246134"/>
                </a:cubicBezTo>
                <a:cubicBezTo>
                  <a:pt x="303303" y="246134"/>
                  <a:pt x="300685" y="246228"/>
                  <a:pt x="298067" y="246508"/>
                </a:cubicBezTo>
                <a:cubicBezTo>
                  <a:pt x="295822" y="246508"/>
                  <a:pt x="293578" y="246788"/>
                  <a:pt x="291334" y="247161"/>
                </a:cubicBezTo>
                <a:lnTo>
                  <a:pt x="291334" y="233529"/>
                </a:lnTo>
                <a:lnTo>
                  <a:pt x="253181" y="233529"/>
                </a:lnTo>
                <a:cubicBezTo>
                  <a:pt x="256267" y="241932"/>
                  <a:pt x="259727" y="249589"/>
                  <a:pt x="263654" y="256592"/>
                </a:cubicBezTo>
                <a:cubicBezTo>
                  <a:pt x="261223" y="257993"/>
                  <a:pt x="258885" y="259487"/>
                  <a:pt x="256548" y="261074"/>
                </a:cubicBezTo>
                <a:cubicBezTo>
                  <a:pt x="251498" y="264155"/>
                  <a:pt x="246822" y="267797"/>
                  <a:pt x="242427" y="271812"/>
                </a:cubicBezTo>
                <a:cubicBezTo>
                  <a:pt x="236162" y="260701"/>
                  <a:pt x="230458" y="248002"/>
                  <a:pt x="225969" y="233529"/>
                </a:cubicBezTo>
                <a:lnTo>
                  <a:pt x="192212" y="233529"/>
                </a:lnTo>
                <a:cubicBezTo>
                  <a:pt x="202404" y="252017"/>
                  <a:pt x="217273" y="267704"/>
                  <a:pt x="234946" y="279095"/>
                </a:cubicBezTo>
                <a:cubicBezTo>
                  <a:pt x="224380" y="290487"/>
                  <a:pt x="216992" y="303279"/>
                  <a:pt x="213345" y="317192"/>
                </a:cubicBezTo>
                <a:cubicBezTo>
                  <a:pt x="164719" y="286939"/>
                  <a:pt x="132177" y="232968"/>
                  <a:pt x="132177" y="171715"/>
                </a:cubicBezTo>
                <a:cubicBezTo>
                  <a:pt x="132177" y="76940"/>
                  <a:pt x="209418" y="0"/>
                  <a:pt x="304145" y="0"/>
                </a:cubicBez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任意多边形 34"/>
          <p:cNvSpPr>
            <a:spLocks noChangeAspect="1"/>
          </p:cNvSpPr>
          <p:nvPr/>
        </p:nvSpPr>
        <p:spPr>
          <a:xfrm>
            <a:off x="8046412" y="5116311"/>
            <a:ext cx="494336" cy="495226"/>
          </a:xfrm>
          <a:custGeom>
            <a:avLst/>
            <a:gdLst>
              <a:gd name="T0" fmla="*/ 339 w 1251"/>
              <a:gd name="T1" fmla="*/ 372 h 1255"/>
              <a:gd name="T2" fmla="*/ 504 w 1251"/>
              <a:gd name="T3" fmla="*/ 465 h 1255"/>
              <a:gd name="T4" fmla="*/ 504 w 1251"/>
              <a:gd name="T5" fmla="*/ 489 h 1255"/>
              <a:gd name="T6" fmla="*/ 504 w 1251"/>
              <a:gd name="T7" fmla="*/ 582 h 1255"/>
              <a:gd name="T8" fmla="*/ 174 w 1251"/>
              <a:gd name="T9" fmla="*/ 582 h 1255"/>
              <a:gd name="T10" fmla="*/ 504 w 1251"/>
              <a:gd name="T11" fmla="*/ 651 h 1255"/>
              <a:gd name="T12" fmla="*/ 174 w 1251"/>
              <a:gd name="T13" fmla="*/ 768 h 1255"/>
              <a:gd name="T14" fmla="*/ 174 w 1251"/>
              <a:gd name="T15" fmla="*/ 744 h 1255"/>
              <a:gd name="T16" fmla="*/ 220 w 1251"/>
              <a:gd name="T17" fmla="*/ 365 h 1255"/>
              <a:gd name="T18" fmla="*/ 298 w 1251"/>
              <a:gd name="T19" fmla="*/ 496 h 1255"/>
              <a:gd name="T20" fmla="*/ 260 w 1251"/>
              <a:gd name="T21" fmla="*/ 469 h 1255"/>
              <a:gd name="T22" fmla="*/ 188 w 1251"/>
              <a:gd name="T23" fmla="*/ 496 h 1255"/>
              <a:gd name="T24" fmla="*/ 253 w 1251"/>
              <a:gd name="T25" fmla="*/ 447 h 1255"/>
              <a:gd name="T26" fmla="*/ 993 w 1251"/>
              <a:gd name="T27" fmla="*/ 682 h 1255"/>
              <a:gd name="T28" fmla="*/ 1023 w 1251"/>
              <a:gd name="T29" fmla="*/ 744 h 1255"/>
              <a:gd name="T30" fmla="*/ 839 w 1251"/>
              <a:gd name="T31" fmla="*/ 567 h 1255"/>
              <a:gd name="T32" fmla="*/ 898 w 1251"/>
              <a:gd name="T33" fmla="*/ 624 h 1255"/>
              <a:gd name="T34" fmla="*/ 1193 w 1251"/>
              <a:gd name="T35" fmla="*/ 876 h 1255"/>
              <a:gd name="T36" fmla="*/ 191 w 1251"/>
              <a:gd name="T37" fmla="*/ 1255 h 1255"/>
              <a:gd name="T38" fmla="*/ 31 w 1251"/>
              <a:gd name="T39" fmla="*/ 148 h 1255"/>
              <a:gd name="T40" fmla="*/ 1161 w 1251"/>
              <a:gd name="T41" fmla="*/ 148 h 1255"/>
              <a:gd name="T42" fmla="*/ 1251 w 1251"/>
              <a:gd name="T43" fmla="*/ 848 h 1255"/>
              <a:gd name="T44" fmla="*/ 195 w 1251"/>
              <a:gd name="T45" fmla="*/ 48 h 1255"/>
              <a:gd name="T46" fmla="*/ 77 w 1251"/>
              <a:gd name="T47" fmla="*/ 968 h 1255"/>
              <a:gd name="T48" fmla="*/ 584 w 1251"/>
              <a:gd name="T49" fmla="*/ 62 h 1255"/>
              <a:gd name="T50" fmla="*/ 1115 w 1251"/>
              <a:gd name="T51" fmla="*/ 915 h 1255"/>
              <a:gd name="T52" fmla="*/ 742 w 1251"/>
              <a:gd name="T53" fmla="*/ 279 h 1255"/>
              <a:gd name="T54" fmla="*/ 1115 w 1251"/>
              <a:gd name="T55" fmla="*/ 165 h 1255"/>
              <a:gd name="T56" fmla="*/ 788 w 1251"/>
              <a:gd name="T57" fmla="*/ 48 h 1255"/>
              <a:gd name="T58" fmla="*/ 741 w 1251"/>
              <a:gd name="T59" fmla="*/ 134 h 1255"/>
              <a:gd name="T60" fmla="*/ 695 w 1251"/>
              <a:gd name="T61" fmla="*/ 48 h 1255"/>
              <a:gd name="T62" fmla="*/ 608 w 1251"/>
              <a:gd name="T63" fmla="*/ 1086 h 1255"/>
              <a:gd name="T64" fmla="*/ 1115 w 1251"/>
              <a:gd name="T65" fmla="*/ 915 h 1255"/>
              <a:gd name="T66" fmla="*/ 1086 w 1251"/>
              <a:gd name="T67" fmla="*/ 757 h 1255"/>
              <a:gd name="T68" fmla="*/ 929 w 1251"/>
              <a:gd name="T69" fmla="*/ 620 h 1255"/>
              <a:gd name="T70" fmla="*/ 911 w 1251"/>
              <a:gd name="T71" fmla="*/ 530 h 1255"/>
              <a:gd name="T72" fmla="*/ 935 w 1251"/>
              <a:gd name="T73" fmla="*/ 475 h 1255"/>
              <a:gd name="T74" fmla="*/ 816 w 1251"/>
              <a:gd name="T75" fmla="*/ 465 h 1255"/>
              <a:gd name="T76" fmla="*/ 787 w 1251"/>
              <a:gd name="T77" fmla="*/ 640 h 1255"/>
              <a:gd name="T78" fmla="*/ 979 w 1251"/>
              <a:gd name="T79" fmla="*/ 781 h 1255"/>
              <a:gd name="T80" fmla="*/ 848 w 1251"/>
              <a:gd name="T81" fmla="*/ 775 h 1255"/>
              <a:gd name="T82" fmla="*/ 1005 w 1251"/>
              <a:gd name="T83" fmla="*/ 831 h 1255"/>
              <a:gd name="T84" fmla="*/ 1026 w 1251"/>
              <a:gd name="T85" fmla="*/ 820 h 12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251" h="1255">
                <a:moveTo>
                  <a:pt x="504" y="397"/>
                </a:moveTo>
                <a:lnTo>
                  <a:pt x="339" y="397"/>
                </a:lnTo>
                <a:lnTo>
                  <a:pt x="339" y="372"/>
                </a:lnTo>
                <a:lnTo>
                  <a:pt x="504" y="372"/>
                </a:lnTo>
                <a:lnTo>
                  <a:pt x="504" y="397"/>
                </a:lnTo>
                <a:close/>
                <a:moveTo>
                  <a:pt x="504" y="465"/>
                </a:moveTo>
                <a:lnTo>
                  <a:pt x="339" y="465"/>
                </a:lnTo>
                <a:lnTo>
                  <a:pt x="339" y="489"/>
                </a:lnTo>
                <a:lnTo>
                  <a:pt x="504" y="489"/>
                </a:lnTo>
                <a:lnTo>
                  <a:pt x="504" y="465"/>
                </a:lnTo>
                <a:close/>
                <a:moveTo>
                  <a:pt x="174" y="582"/>
                </a:moveTo>
                <a:lnTo>
                  <a:pt x="504" y="582"/>
                </a:lnTo>
                <a:lnTo>
                  <a:pt x="504" y="558"/>
                </a:lnTo>
                <a:lnTo>
                  <a:pt x="174" y="558"/>
                </a:lnTo>
                <a:lnTo>
                  <a:pt x="174" y="582"/>
                </a:lnTo>
                <a:close/>
                <a:moveTo>
                  <a:pt x="174" y="675"/>
                </a:moveTo>
                <a:lnTo>
                  <a:pt x="504" y="675"/>
                </a:lnTo>
                <a:lnTo>
                  <a:pt x="504" y="651"/>
                </a:lnTo>
                <a:lnTo>
                  <a:pt x="174" y="651"/>
                </a:lnTo>
                <a:lnTo>
                  <a:pt x="174" y="675"/>
                </a:lnTo>
                <a:close/>
                <a:moveTo>
                  <a:pt x="174" y="768"/>
                </a:moveTo>
                <a:lnTo>
                  <a:pt x="504" y="768"/>
                </a:lnTo>
                <a:lnTo>
                  <a:pt x="504" y="744"/>
                </a:lnTo>
                <a:lnTo>
                  <a:pt x="174" y="744"/>
                </a:lnTo>
                <a:lnTo>
                  <a:pt x="174" y="768"/>
                </a:lnTo>
                <a:close/>
                <a:moveTo>
                  <a:pt x="174" y="496"/>
                </a:moveTo>
                <a:lnTo>
                  <a:pt x="220" y="365"/>
                </a:lnTo>
                <a:lnTo>
                  <a:pt x="236" y="365"/>
                </a:lnTo>
                <a:lnTo>
                  <a:pt x="252" y="365"/>
                </a:lnTo>
                <a:lnTo>
                  <a:pt x="298" y="496"/>
                </a:lnTo>
                <a:lnTo>
                  <a:pt x="284" y="496"/>
                </a:lnTo>
                <a:lnTo>
                  <a:pt x="269" y="496"/>
                </a:lnTo>
                <a:lnTo>
                  <a:pt x="260" y="469"/>
                </a:lnTo>
                <a:lnTo>
                  <a:pt x="211" y="469"/>
                </a:lnTo>
                <a:lnTo>
                  <a:pt x="202" y="496"/>
                </a:lnTo>
                <a:lnTo>
                  <a:pt x="188" y="496"/>
                </a:lnTo>
                <a:lnTo>
                  <a:pt x="174" y="496"/>
                </a:lnTo>
                <a:close/>
                <a:moveTo>
                  <a:pt x="218" y="447"/>
                </a:moveTo>
                <a:lnTo>
                  <a:pt x="253" y="447"/>
                </a:lnTo>
                <a:lnTo>
                  <a:pt x="236" y="394"/>
                </a:lnTo>
                <a:lnTo>
                  <a:pt x="218" y="447"/>
                </a:lnTo>
                <a:close/>
                <a:moveTo>
                  <a:pt x="993" y="682"/>
                </a:moveTo>
                <a:cubicBezTo>
                  <a:pt x="983" y="679"/>
                  <a:pt x="970" y="679"/>
                  <a:pt x="954" y="681"/>
                </a:cubicBezTo>
                <a:lnTo>
                  <a:pt x="1001" y="771"/>
                </a:lnTo>
                <a:cubicBezTo>
                  <a:pt x="1012" y="763"/>
                  <a:pt x="1019" y="755"/>
                  <a:pt x="1023" y="744"/>
                </a:cubicBezTo>
                <a:cubicBezTo>
                  <a:pt x="1028" y="732"/>
                  <a:pt x="1027" y="719"/>
                  <a:pt x="1020" y="705"/>
                </a:cubicBezTo>
                <a:cubicBezTo>
                  <a:pt x="1014" y="693"/>
                  <a:pt x="1005" y="685"/>
                  <a:pt x="993" y="682"/>
                </a:cubicBezTo>
                <a:close/>
                <a:moveTo>
                  <a:pt x="839" y="567"/>
                </a:moveTo>
                <a:cubicBezTo>
                  <a:pt x="834" y="578"/>
                  <a:pt x="835" y="590"/>
                  <a:pt x="841" y="603"/>
                </a:cubicBezTo>
                <a:cubicBezTo>
                  <a:pt x="847" y="614"/>
                  <a:pt x="857" y="621"/>
                  <a:pt x="870" y="623"/>
                </a:cubicBezTo>
                <a:cubicBezTo>
                  <a:pt x="878" y="625"/>
                  <a:pt x="887" y="625"/>
                  <a:pt x="898" y="624"/>
                </a:cubicBezTo>
                <a:lnTo>
                  <a:pt x="857" y="545"/>
                </a:lnTo>
                <a:cubicBezTo>
                  <a:pt x="848" y="551"/>
                  <a:pt x="842" y="558"/>
                  <a:pt x="839" y="567"/>
                </a:cubicBezTo>
                <a:close/>
                <a:moveTo>
                  <a:pt x="1193" y="876"/>
                </a:moveTo>
                <a:lnTo>
                  <a:pt x="1193" y="1064"/>
                </a:lnTo>
                <a:cubicBezTo>
                  <a:pt x="1193" y="1169"/>
                  <a:pt x="1107" y="1255"/>
                  <a:pt x="1002" y="1255"/>
                </a:cubicBezTo>
                <a:lnTo>
                  <a:pt x="191" y="1255"/>
                </a:lnTo>
                <a:cubicBezTo>
                  <a:pt x="85" y="1255"/>
                  <a:pt x="0" y="1169"/>
                  <a:pt x="0" y="1064"/>
                </a:cubicBezTo>
                <a:lnTo>
                  <a:pt x="0" y="253"/>
                </a:lnTo>
                <a:cubicBezTo>
                  <a:pt x="0" y="214"/>
                  <a:pt x="11" y="178"/>
                  <a:pt x="31" y="148"/>
                </a:cubicBezTo>
                <a:cubicBezTo>
                  <a:pt x="40" y="65"/>
                  <a:pt x="110" y="0"/>
                  <a:pt x="195" y="0"/>
                </a:cubicBezTo>
                <a:lnTo>
                  <a:pt x="997" y="0"/>
                </a:lnTo>
                <a:cubicBezTo>
                  <a:pt x="1083" y="0"/>
                  <a:pt x="1152" y="65"/>
                  <a:pt x="1161" y="148"/>
                </a:cubicBezTo>
                <a:cubicBezTo>
                  <a:pt x="1181" y="178"/>
                  <a:pt x="1193" y="214"/>
                  <a:pt x="1193" y="253"/>
                </a:cubicBezTo>
                <a:lnTo>
                  <a:pt x="1193" y="733"/>
                </a:lnTo>
                <a:lnTo>
                  <a:pt x="1251" y="848"/>
                </a:lnTo>
                <a:lnTo>
                  <a:pt x="1193" y="876"/>
                </a:lnTo>
                <a:close/>
                <a:moveTo>
                  <a:pt x="584" y="48"/>
                </a:moveTo>
                <a:lnTo>
                  <a:pt x="195" y="48"/>
                </a:lnTo>
                <a:cubicBezTo>
                  <a:pt x="166" y="48"/>
                  <a:pt x="140" y="59"/>
                  <a:pt x="120" y="76"/>
                </a:cubicBezTo>
                <a:cubicBezTo>
                  <a:pt x="94" y="97"/>
                  <a:pt x="77" y="129"/>
                  <a:pt x="77" y="165"/>
                </a:cubicBezTo>
                <a:lnTo>
                  <a:pt x="77" y="968"/>
                </a:lnTo>
                <a:cubicBezTo>
                  <a:pt x="77" y="1033"/>
                  <a:pt x="130" y="1086"/>
                  <a:pt x="195" y="1086"/>
                </a:cubicBezTo>
                <a:lnTo>
                  <a:pt x="584" y="1086"/>
                </a:lnTo>
                <a:lnTo>
                  <a:pt x="584" y="62"/>
                </a:lnTo>
                <a:lnTo>
                  <a:pt x="584" y="48"/>
                </a:lnTo>
                <a:lnTo>
                  <a:pt x="584" y="48"/>
                </a:lnTo>
                <a:close/>
                <a:moveTo>
                  <a:pt x="1115" y="915"/>
                </a:moveTo>
                <a:lnTo>
                  <a:pt x="899" y="1022"/>
                </a:lnTo>
                <a:lnTo>
                  <a:pt x="626" y="484"/>
                </a:lnTo>
                <a:lnTo>
                  <a:pt x="742" y="279"/>
                </a:lnTo>
                <a:lnTo>
                  <a:pt x="978" y="310"/>
                </a:lnTo>
                <a:lnTo>
                  <a:pt x="1115" y="580"/>
                </a:lnTo>
                <a:lnTo>
                  <a:pt x="1115" y="165"/>
                </a:lnTo>
                <a:cubicBezTo>
                  <a:pt x="1115" y="129"/>
                  <a:pt x="1098" y="97"/>
                  <a:pt x="1073" y="76"/>
                </a:cubicBezTo>
                <a:cubicBezTo>
                  <a:pt x="1052" y="58"/>
                  <a:pt x="1026" y="48"/>
                  <a:pt x="997" y="48"/>
                </a:cubicBezTo>
                <a:lnTo>
                  <a:pt x="788" y="48"/>
                </a:lnTo>
                <a:lnTo>
                  <a:pt x="788" y="62"/>
                </a:lnTo>
                <a:lnTo>
                  <a:pt x="788" y="173"/>
                </a:lnTo>
                <a:lnTo>
                  <a:pt x="741" y="134"/>
                </a:lnTo>
                <a:lnTo>
                  <a:pt x="695" y="173"/>
                </a:lnTo>
                <a:lnTo>
                  <a:pt x="695" y="62"/>
                </a:lnTo>
                <a:lnTo>
                  <a:pt x="695" y="48"/>
                </a:lnTo>
                <a:lnTo>
                  <a:pt x="608" y="48"/>
                </a:lnTo>
                <a:lnTo>
                  <a:pt x="608" y="62"/>
                </a:lnTo>
                <a:lnTo>
                  <a:pt x="608" y="1086"/>
                </a:lnTo>
                <a:lnTo>
                  <a:pt x="997" y="1086"/>
                </a:lnTo>
                <a:cubicBezTo>
                  <a:pt x="1062" y="1086"/>
                  <a:pt x="1115" y="1033"/>
                  <a:pt x="1115" y="968"/>
                </a:cubicBezTo>
                <a:lnTo>
                  <a:pt x="1115" y="915"/>
                </a:lnTo>
                <a:lnTo>
                  <a:pt x="1115" y="915"/>
                </a:lnTo>
                <a:close/>
                <a:moveTo>
                  <a:pt x="1026" y="820"/>
                </a:moveTo>
                <a:cubicBezTo>
                  <a:pt x="1056" y="804"/>
                  <a:pt x="1076" y="782"/>
                  <a:pt x="1086" y="757"/>
                </a:cubicBezTo>
                <a:cubicBezTo>
                  <a:pt x="1097" y="729"/>
                  <a:pt x="1095" y="699"/>
                  <a:pt x="1079" y="669"/>
                </a:cubicBezTo>
                <a:cubicBezTo>
                  <a:pt x="1066" y="643"/>
                  <a:pt x="1048" y="627"/>
                  <a:pt x="1025" y="619"/>
                </a:cubicBezTo>
                <a:cubicBezTo>
                  <a:pt x="1002" y="612"/>
                  <a:pt x="970" y="612"/>
                  <a:pt x="929" y="620"/>
                </a:cubicBezTo>
                <a:lnTo>
                  <a:pt x="923" y="621"/>
                </a:lnTo>
                <a:lnTo>
                  <a:pt x="878" y="534"/>
                </a:lnTo>
                <a:cubicBezTo>
                  <a:pt x="891" y="529"/>
                  <a:pt x="902" y="527"/>
                  <a:pt x="911" y="530"/>
                </a:cubicBezTo>
                <a:cubicBezTo>
                  <a:pt x="922" y="534"/>
                  <a:pt x="932" y="544"/>
                  <a:pt x="941" y="561"/>
                </a:cubicBezTo>
                <a:lnTo>
                  <a:pt x="999" y="531"/>
                </a:lnTo>
                <a:cubicBezTo>
                  <a:pt x="984" y="501"/>
                  <a:pt x="963" y="482"/>
                  <a:pt x="935" y="475"/>
                </a:cubicBezTo>
                <a:cubicBezTo>
                  <a:pt x="911" y="469"/>
                  <a:pt x="883" y="473"/>
                  <a:pt x="853" y="486"/>
                </a:cubicBezTo>
                <a:lnTo>
                  <a:pt x="837" y="454"/>
                </a:lnTo>
                <a:lnTo>
                  <a:pt x="816" y="465"/>
                </a:lnTo>
                <a:lnTo>
                  <a:pt x="832" y="497"/>
                </a:lnTo>
                <a:cubicBezTo>
                  <a:pt x="806" y="513"/>
                  <a:pt x="788" y="532"/>
                  <a:pt x="779" y="555"/>
                </a:cubicBezTo>
                <a:cubicBezTo>
                  <a:pt x="769" y="582"/>
                  <a:pt x="772" y="610"/>
                  <a:pt x="787" y="640"/>
                </a:cubicBezTo>
                <a:cubicBezTo>
                  <a:pt x="799" y="664"/>
                  <a:pt x="817" y="679"/>
                  <a:pt x="840" y="685"/>
                </a:cubicBezTo>
                <a:cubicBezTo>
                  <a:pt x="862" y="691"/>
                  <a:pt x="892" y="691"/>
                  <a:pt x="930" y="685"/>
                </a:cubicBezTo>
                <a:lnTo>
                  <a:pt x="979" y="781"/>
                </a:lnTo>
                <a:cubicBezTo>
                  <a:pt x="966" y="785"/>
                  <a:pt x="955" y="786"/>
                  <a:pt x="945" y="782"/>
                </a:cubicBezTo>
                <a:cubicBezTo>
                  <a:pt x="931" y="777"/>
                  <a:pt x="920" y="764"/>
                  <a:pt x="911" y="744"/>
                </a:cubicBezTo>
                <a:lnTo>
                  <a:pt x="848" y="775"/>
                </a:lnTo>
                <a:lnTo>
                  <a:pt x="852" y="784"/>
                </a:lnTo>
                <a:cubicBezTo>
                  <a:pt x="868" y="815"/>
                  <a:pt x="890" y="834"/>
                  <a:pt x="916" y="841"/>
                </a:cubicBezTo>
                <a:cubicBezTo>
                  <a:pt x="942" y="849"/>
                  <a:pt x="972" y="846"/>
                  <a:pt x="1005" y="831"/>
                </a:cubicBezTo>
                <a:lnTo>
                  <a:pt x="1028" y="876"/>
                </a:lnTo>
                <a:lnTo>
                  <a:pt x="1049" y="865"/>
                </a:lnTo>
                <a:lnTo>
                  <a:pt x="1026" y="82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20555" y="179959"/>
            <a:ext cx="4534593" cy="584775"/>
          </a:xfrm>
          <a:prstGeom prst="rect">
            <a:avLst/>
          </a:prstGeom>
          <a:noFill/>
        </p:spPr>
        <p:txBody>
          <a:bodyPr wrap="square">
            <a:spAutoFit/>
          </a:bodyPr>
          <a:lstStyle/>
          <a:p>
            <a:r>
              <a:rPr lang="en-US" altLang="zh-CN" sz="3200" b="1" dirty="0">
                <a:solidFill>
                  <a:srgbClr val="CCA772"/>
                </a:solidFill>
                <a:latin typeface="+mj-ea"/>
                <a:ea typeface="+mj-ea"/>
              </a:rPr>
              <a:t>Job Overview</a:t>
            </a:r>
            <a:endParaRPr lang="zh-CN" altLang="en-US" sz="3200" b="1" dirty="0">
              <a:solidFill>
                <a:srgbClr val="CCA772"/>
              </a:solidFill>
              <a:latin typeface="+mj-ea"/>
              <a:ea typeface="+mj-ea"/>
            </a:endParaRPr>
          </a:p>
        </p:txBody>
      </p:sp>
      <p:sp>
        <p:nvSpPr>
          <p:cNvPr id="5" name="文本框 4"/>
          <p:cNvSpPr txBox="1"/>
          <p:nvPr/>
        </p:nvSpPr>
        <p:spPr>
          <a:xfrm>
            <a:off x="920555" y="662940"/>
            <a:ext cx="2530533" cy="584775"/>
          </a:xfrm>
          <a:prstGeom prst="rect">
            <a:avLst/>
          </a:prstGeom>
          <a:noFill/>
        </p:spPr>
        <p:txBody>
          <a:bodyPr wrap="square">
            <a:spAutoFit/>
          </a:bodyPr>
          <a:lstStyle/>
          <a:p>
            <a:r>
              <a:rPr lang="zh-CN" altLang="en-US" sz="3200" dirty="0">
                <a:solidFill>
                  <a:srgbClr val="CCA772"/>
                </a:solidFill>
                <a:latin typeface="+mj-ea"/>
                <a:ea typeface="+mj-ea"/>
              </a:rPr>
              <a:t>工作概述</a:t>
            </a:r>
          </a:p>
        </p:txBody>
      </p:sp>
      <p:sp>
        <p:nvSpPr>
          <p:cNvPr id="6" name="矩形 5"/>
          <p:cNvSpPr/>
          <p:nvPr/>
        </p:nvSpPr>
        <p:spPr>
          <a:xfrm>
            <a:off x="673099" y="220886"/>
            <a:ext cx="143933" cy="909414"/>
          </a:xfrm>
          <a:prstGeom prst="rect">
            <a:avLst/>
          </a:prstGeom>
          <a:gradFill flip="none" rotWithShape="1">
            <a:gsLst>
              <a:gs pos="0">
                <a:srgbClr val="CCA772"/>
              </a:gs>
              <a:gs pos="100000">
                <a:srgbClr val="F5EFE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Group 14"/>
          <p:cNvGrpSpPr/>
          <p:nvPr/>
        </p:nvGrpSpPr>
        <p:grpSpPr bwMode="auto">
          <a:xfrm>
            <a:off x="4772482" y="2647037"/>
            <a:ext cx="165163" cy="344456"/>
            <a:chOff x="0" y="0"/>
            <a:chExt cx="330200" cy="688975"/>
          </a:xfrm>
          <a:solidFill>
            <a:srgbClr val="CCA772"/>
          </a:solidFill>
        </p:grpSpPr>
        <p:sp>
          <p:nvSpPr>
            <p:cNvPr id="8" name="Freeform 6"/>
            <p:cNvSpPr>
              <a:spLocks noEditPoints="1" noChangeArrowheads="1"/>
            </p:cNvSpPr>
            <p:nvPr/>
          </p:nvSpPr>
          <p:spPr bwMode="auto">
            <a:xfrm>
              <a:off x="0" y="0"/>
              <a:ext cx="330200" cy="688975"/>
            </a:xfrm>
            <a:custGeom>
              <a:avLst/>
              <a:gdLst>
                <a:gd name="T0" fmla="*/ 2147483646 w 88"/>
                <a:gd name="T1" fmla="*/ 2147483646 h 183"/>
                <a:gd name="T2" fmla="*/ 2147483646 w 88"/>
                <a:gd name="T3" fmla="*/ 2147483646 h 183"/>
                <a:gd name="T4" fmla="*/ 2147483646 w 88"/>
                <a:gd name="T5" fmla="*/ 2147483646 h 183"/>
                <a:gd name="T6" fmla="*/ 2147483646 w 88"/>
                <a:gd name="T7" fmla="*/ 2147483646 h 183"/>
                <a:gd name="T8" fmla="*/ 2147483646 w 88"/>
                <a:gd name="T9" fmla="*/ 2147483646 h 183"/>
                <a:gd name="T10" fmla="*/ 2147483646 w 88"/>
                <a:gd name="T11" fmla="*/ 2147483646 h 183"/>
                <a:gd name="T12" fmla="*/ 2147483646 w 88"/>
                <a:gd name="T13" fmla="*/ 2147483646 h 183"/>
                <a:gd name="T14" fmla="*/ 2147483646 w 88"/>
                <a:gd name="T15" fmla="*/ 2147483646 h 183"/>
                <a:gd name="T16" fmla="*/ 2147483646 w 88"/>
                <a:gd name="T17" fmla="*/ 2147483646 h 183"/>
                <a:gd name="T18" fmla="*/ 2147483646 w 88"/>
                <a:gd name="T19" fmla="*/ 0 h 183"/>
                <a:gd name="T20" fmla="*/ 2147483646 w 88"/>
                <a:gd name="T21" fmla="*/ 0 h 183"/>
                <a:gd name="T22" fmla="*/ 2147483646 w 88"/>
                <a:gd name="T23" fmla="*/ 2147483646 h 183"/>
                <a:gd name="T24" fmla="*/ 2147483646 w 88"/>
                <a:gd name="T25" fmla="*/ 2147483646 h 183"/>
                <a:gd name="T26" fmla="*/ 2147483646 w 88"/>
                <a:gd name="T27" fmla="*/ 2147483646 h 183"/>
                <a:gd name="T28" fmla="*/ 2147483646 w 88"/>
                <a:gd name="T29" fmla="*/ 2147483646 h 183"/>
                <a:gd name="T30" fmla="*/ 2147483646 w 88"/>
                <a:gd name="T31" fmla="*/ 2147483646 h 183"/>
                <a:gd name="T32" fmla="*/ 2147483646 w 88"/>
                <a:gd name="T33" fmla="*/ 2147483646 h 183"/>
                <a:gd name="T34" fmla="*/ 2147483646 w 88"/>
                <a:gd name="T35" fmla="*/ 2147483646 h 183"/>
                <a:gd name="T36" fmla="*/ 2147483646 w 88"/>
                <a:gd name="T37" fmla="*/ 2147483646 h 183"/>
                <a:gd name="T38" fmla="*/ 0 w 88"/>
                <a:gd name="T39" fmla="*/ 2147483646 h 183"/>
                <a:gd name="T40" fmla="*/ 0 w 88"/>
                <a:gd name="T41" fmla="*/ 2147483646 h 183"/>
                <a:gd name="T42" fmla="*/ 2147483646 w 88"/>
                <a:gd name="T43" fmla="*/ 2147483646 h 183"/>
                <a:gd name="T44" fmla="*/ 2147483646 w 88"/>
                <a:gd name="T45" fmla="*/ 2147483646 h 183"/>
                <a:gd name="T46" fmla="*/ 2147483646 w 88"/>
                <a:gd name="T47" fmla="*/ 2147483646 h 183"/>
                <a:gd name="T48" fmla="*/ 2147483646 w 88"/>
                <a:gd name="T49" fmla="*/ 2147483646 h 183"/>
                <a:gd name="T50" fmla="*/ 2147483646 w 88"/>
                <a:gd name="T51" fmla="*/ 2147483646 h 183"/>
                <a:gd name="T52" fmla="*/ 2147483646 w 88"/>
                <a:gd name="T53" fmla="*/ 2147483646 h 183"/>
                <a:gd name="T54" fmla="*/ 2147483646 w 88"/>
                <a:gd name="T55" fmla="*/ 2147483646 h 183"/>
                <a:gd name="T56" fmla="*/ 2147483646 w 88"/>
                <a:gd name="T57" fmla="*/ 2147483646 h 183"/>
                <a:gd name="T58" fmla="*/ 2147483646 w 88"/>
                <a:gd name="T59" fmla="*/ 2147483646 h 183"/>
                <a:gd name="T60" fmla="*/ 2147483646 w 88"/>
                <a:gd name="T61" fmla="*/ 2147483646 h 183"/>
                <a:gd name="T62" fmla="*/ 2147483646 w 88"/>
                <a:gd name="T63" fmla="*/ 2147483646 h 183"/>
                <a:gd name="T64" fmla="*/ 2147483646 w 88"/>
                <a:gd name="T65" fmla="*/ 2147483646 h 183"/>
                <a:gd name="T66" fmla="*/ 2147483646 w 88"/>
                <a:gd name="T67" fmla="*/ 2147483646 h 183"/>
                <a:gd name="T68" fmla="*/ 2147483646 w 88"/>
                <a:gd name="T69" fmla="*/ 2147483646 h 183"/>
                <a:gd name="T70" fmla="*/ 2147483646 w 88"/>
                <a:gd name="T71" fmla="*/ 2147483646 h 183"/>
                <a:gd name="T72" fmla="*/ 2147483646 w 88"/>
                <a:gd name="T73" fmla="*/ 2147483646 h 183"/>
                <a:gd name="T74" fmla="*/ 2147483646 w 88"/>
                <a:gd name="T75" fmla="*/ 2147483646 h 183"/>
                <a:gd name="T76" fmla="*/ 2147483646 w 88"/>
                <a:gd name="T77" fmla="*/ 2147483646 h 183"/>
                <a:gd name="T78" fmla="*/ 2147483646 w 88"/>
                <a:gd name="T79" fmla="*/ 2147483646 h 183"/>
                <a:gd name="T80" fmla="*/ 2147483646 w 88"/>
                <a:gd name="T81" fmla="*/ 2147483646 h 183"/>
                <a:gd name="T82" fmla="*/ 2147483646 w 88"/>
                <a:gd name="T83" fmla="*/ 2147483646 h 183"/>
                <a:gd name="T84" fmla="*/ 2147483646 w 88"/>
                <a:gd name="T85" fmla="*/ 2147483646 h 183"/>
                <a:gd name="T86" fmla="*/ 2147483646 w 88"/>
                <a:gd name="T87" fmla="*/ 2147483646 h 183"/>
                <a:gd name="T88" fmla="*/ 2147483646 w 88"/>
                <a:gd name="T89" fmla="*/ 2147483646 h 183"/>
                <a:gd name="T90" fmla="*/ 2147483646 w 88"/>
                <a:gd name="T91" fmla="*/ 2147483646 h 183"/>
                <a:gd name="T92" fmla="*/ 2147483646 w 88"/>
                <a:gd name="T93" fmla="*/ 2147483646 h 183"/>
                <a:gd name="T94" fmla="*/ 2147483646 w 88"/>
                <a:gd name="T95" fmla="*/ 2147483646 h 183"/>
                <a:gd name="T96" fmla="*/ 2147483646 w 88"/>
                <a:gd name="T97" fmla="*/ 2147483646 h 183"/>
                <a:gd name="T98" fmla="*/ 2147483646 w 88"/>
                <a:gd name="T99" fmla="*/ 2147483646 h 18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183"/>
                <a:gd name="T152" fmla="*/ 88 w 88"/>
                <a:gd name="T153" fmla="*/ 183 h 18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183">
                  <a:moveTo>
                    <a:pt x="88" y="143"/>
                  </a:moveTo>
                  <a:cubicBezTo>
                    <a:pt x="88" y="101"/>
                    <a:pt x="88" y="101"/>
                    <a:pt x="88" y="101"/>
                  </a:cubicBezTo>
                  <a:cubicBezTo>
                    <a:pt x="88" y="84"/>
                    <a:pt x="78" y="69"/>
                    <a:pt x="62" y="62"/>
                  </a:cubicBezTo>
                  <a:cubicBezTo>
                    <a:pt x="61" y="55"/>
                    <a:pt x="56" y="51"/>
                    <a:pt x="48" y="50"/>
                  </a:cubicBezTo>
                  <a:cubicBezTo>
                    <a:pt x="48" y="47"/>
                    <a:pt x="48" y="45"/>
                    <a:pt x="47" y="42"/>
                  </a:cubicBezTo>
                  <a:cubicBezTo>
                    <a:pt x="45" y="35"/>
                    <a:pt x="40" y="31"/>
                    <a:pt x="35" y="28"/>
                  </a:cubicBezTo>
                  <a:cubicBezTo>
                    <a:pt x="33" y="27"/>
                    <a:pt x="31" y="25"/>
                    <a:pt x="29" y="23"/>
                  </a:cubicBezTo>
                  <a:cubicBezTo>
                    <a:pt x="25" y="19"/>
                    <a:pt x="25" y="13"/>
                    <a:pt x="24" y="6"/>
                  </a:cubicBezTo>
                  <a:cubicBezTo>
                    <a:pt x="24" y="3"/>
                    <a:pt x="24" y="3"/>
                    <a:pt x="24" y="3"/>
                  </a:cubicBezTo>
                  <a:cubicBezTo>
                    <a:pt x="24" y="1"/>
                    <a:pt x="24" y="0"/>
                    <a:pt x="22" y="0"/>
                  </a:cubicBezTo>
                  <a:cubicBezTo>
                    <a:pt x="22" y="0"/>
                    <a:pt x="19" y="0"/>
                    <a:pt x="19" y="0"/>
                  </a:cubicBezTo>
                  <a:cubicBezTo>
                    <a:pt x="18" y="0"/>
                    <a:pt x="17" y="0"/>
                    <a:pt x="17" y="1"/>
                  </a:cubicBezTo>
                  <a:cubicBezTo>
                    <a:pt x="16" y="1"/>
                    <a:pt x="16" y="2"/>
                    <a:pt x="16" y="3"/>
                  </a:cubicBezTo>
                  <a:cubicBezTo>
                    <a:pt x="16" y="6"/>
                    <a:pt x="16" y="6"/>
                    <a:pt x="16" y="6"/>
                  </a:cubicBezTo>
                  <a:cubicBezTo>
                    <a:pt x="16" y="14"/>
                    <a:pt x="17" y="22"/>
                    <a:pt x="23" y="29"/>
                  </a:cubicBezTo>
                  <a:cubicBezTo>
                    <a:pt x="26" y="32"/>
                    <a:pt x="28" y="33"/>
                    <a:pt x="31" y="35"/>
                  </a:cubicBezTo>
                  <a:cubicBezTo>
                    <a:pt x="35" y="38"/>
                    <a:pt x="38" y="40"/>
                    <a:pt x="39" y="45"/>
                  </a:cubicBezTo>
                  <a:cubicBezTo>
                    <a:pt x="40" y="46"/>
                    <a:pt x="40" y="48"/>
                    <a:pt x="40" y="50"/>
                  </a:cubicBezTo>
                  <a:cubicBezTo>
                    <a:pt x="32" y="51"/>
                    <a:pt x="27" y="55"/>
                    <a:pt x="26" y="62"/>
                  </a:cubicBezTo>
                  <a:cubicBezTo>
                    <a:pt x="11" y="69"/>
                    <a:pt x="0" y="84"/>
                    <a:pt x="0" y="101"/>
                  </a:cubicBezTo>
                  <a:cubicBezTo>
                    <a:pt x="0" y="143"/>
                    <a:pt x="0" y="143"/>
                    <a:pt x="0" y="143"/>
                  </a:cubicBezTo>
                  <a:cubicBezTo>
                    <a:pt x="0" y="166"/>
                    <a:pt x="19" y="183"/>
                    <a:pt x="44" y="183"/>
                  </a:cubicBezTo>
                  <a:cubicBezTo>
                    <a:pt x="69" y="183"/>
                    <a:pt x="88" y="166"/>
                    <a:pt x="88" y="143"/>
                  </a:cubicBezTo>
                  <a:close/>
                  <a:moveTo>
                    <a:pt x="62" y="96"/>
                  </a:moveTo>
                  <a:cubicBezTo>
                    <a:pt x="62" y="71"/>
                    <a:pt x="62" y="71"/>
                    <a:pt x="62" y="71"/>
                  </a:cubicBezTo>
                  <a:cubicBezTo>
                    <a:pt x="73" y="77"/>
                    <a:pt x="79" y="89"/>
                    <a:pt x="79" y="101"/>
                  </a:cubicBezTo>
                  <a:cubicBezTo>
                    <a:pt x="79" y="119"/>
                    <a:pt x="79" y="119"/>
                    <a:pt x="79" y="119"/>
                  </a:cubicBezTo>
                  <a:cubicBezTo>
                    <a:pt x="48" y="119"/>
                    <a:pt x="48" y="119"/>
                    <a:pt x="48" y="119"/>
                  </a:cubicBezTo>
                  <a:cubicBezTo>
                    <a:pt x="48" y="111"/>
                    <a:pt x="48" y="111"/>
                    <a:pt x="48" y="111"/>
                  </a:cubicBezTo>
                  <a:cubicBezTo>
                    <a:pt x="57" y="110"/>
                    <a:pt x="62" y="104"/>
                    <a:pt x="62" y="96"/>
                  </a:cubicBezTo>
                  <a:close/>
                  <a:moveTo>
                    <a:pt x="34" y="65"/>
                  </a:moveTo>
                  <a:cubicBezTo>
                    <a:pt x="34" y="63"/>
                    <a:pt x="34" y="58"/>
                    <a:pt x="44" y="58"/>
                  </a:cubicBezTo>
                  <a:cubicBezTo>
                    <a:pt x="54" y="58"/>
                    <a:pt x="54" y="63"/>
                    <a:pt x="54" y="65"/>
                  </a:cubicBezTo>
                  <a:cubicBezTo>
                    <a:pt x="54" y="96"/>
                    <a:pt x="54" y="96"/>
                    <a:pt x="54" y="96"/>
                  </a:cubicBezTo>
                  <a:cubicBezTo>
                    <a:pt x="54" y="102"/>
                    <a:pt x="48" y="103"/>
                    <a:pt x="44" y="103"/>
                  </a:cubicBezTo>
                  <a:cubicBezTo>
                    <a:pt x="40" y="103"/>
                    <a:pt x="34" y="102"/>
                    <a:pt x="34" y="96"/>
                  </a:cubicBezTo>
                  <a:lnTo>
                    <a:pt x="34" y="65"/>
                  </a:lnTo>
                  <a:close/>
                  <a:moveTo>
                    <a:pt x="9" y="101"/>
                  </a:moveTo>
                  <a:cubicBezTo>
                    <a:pt x="9" y="89"/>
                    <a:pt x="15" y="77"/>
                    <a:pt x="26" y="71"/>
                  </a:cubicBezTo>
                  <a:cubicBezTo>
                    <a:pt x="26" y="96"/>
                    <a:pt x="26" y="96"/>
                    <a:pt x="26" y="96"/>
                  </a:cubicBezTo>
                  <a:cubicBezTo>
                    <a:pt x="26" y="104"/>
                    <a:pt x="31" y="110"/>
                    <a:pt x="40" y="111"/>
                  </a:cubicBezTo>
                  <a:cubicBezTo>
                    <a:pt x="40" y="119"/>
                    <a:pt x="40" y="119"/>
                    <a:pt x="40" y="119"/>
                  </a:cubicBezTo>
                  <a:cubicBezTo>
                    <a:pt x="9" y="119"/>
                    <a:pt x="9" y="119"/>
                    <a:pt x="9" y="119"/>
                  </a:cubicBezTo>
                  <a:lnTo>
                    <a:pt x="9" y="101"/>
                  </a:lnTo>
                  <a:close/>
                  <a:moveTo>
                    <a:pt x="9" y="143"/>
                  </a:moveTo>
                  <a:cubicBezTo>
                    <a:pt x="9" y="126"/>
                    <a:pt x="9" y="126"/>
                    <a:pt x="9" y="126"/>
                  </a:cubicBezTo>
                  <a:cubicBezTo>
                    <a:pt x="79" y="126"/>
                    <a:pt x="79" y="126"/>
                    <a:pt x="79" y="126"/>
                  </a:cubicBezTo>
                  <a:cubicBezTo>
                    <a:pt x="79" y="143"/>
                    <a:pt x="79" y="143"/>
                    <a:pt x="79" y="143"/>
                  </a:cubicBezTo>
                  <a:cubicBezTo>
                    <a:pt x="79" y="162"/>
                    <a:pt x="65" y="175"/>
                    <a:pt x="44" y="175"/>
                  </a:cubicBezTo>
                  <a:cubicBezTo>
                    <a:pt x="23" y="175"/>
                    <a:pt x="9" y="162"/>
                    <a:pt x="9" y="14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Freeform 7"/>
            <p:cNvSpPr>
              <a:spLocks noChangeArrowheads="1"/>
            </p:cNvSpPr>
            <p:nvPr/>
          </p:nvSpPr>
          <p:spPr bwMode="auto">
            <a:xfrm>
              <a:off x="139700" y="244475"/>
              <a:ext cx="52388" cy="26988"/>
            </a:xfrm>
            <a:custGeom>
              <a:avLst/>
              <a:gdLst>
                <a:gd name="T0" fmla="*/ 2147483646 w 14"/>
                <a:gd name="T1" fmla="*/ 0 h 7"/>
                <a:gd name="T2" fmla="*/ 0 w 14"/>
                <a:gd name="T3" fmla="*/ 2147483646 h 7"/>
                <a:gd name="T4" fmla="*/ 0 w 14"/>
                <a:gd name="T5" fmla="*/ 2147483646 h 7"/>
                <a:gd name="T6" fmla="*/ 2147483646 w 14"/>
                <a:gd name="T7" fmla="*/ 2147483646 h 7"/>
                <a:gd name="T8" fmla="*/ 2147483646 w 14"/>
                <a:gd name="T9" fmla="*/ 2147483646 h 7"/>
                <a:gd name="T10" fmla="*/ 2147483646 w 14"/>
                <a:gd name="T11" fmla="*/ 2147483646 h 7"/>
                <a:gd name="T12" fmla="*/ 2147483646 w 14"/>
                <a:gd name="T13" fmla="*/ 2147483646 h 7"/>
                <a:gd name="T14" fmla="*/ 2147483646 w 14"/>
                <a:gd name="T15" fmla="*/ 0 h 7"/>
                <a:gd name="T16" fmla="*/ 2147483646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4"/>
                    <a:pt x="0" y="4"/>
                    <a:pt x="0" y="4"/>
                  </a:cubicBezTo>
                  <a:cubicBezTo>
                    <a:pt x="0" y="6"/>
                    <a:pt x="1" y="7"/>
                    <a:pt x="3" y="7"/>
                  </a:cubicBezTo>
                  <a:cubicBezTo>
                    <a:pt x="11" y="7"/>
                    <a:pt x="11" y="7"/>
                    <a:pt x="11" y="7"/>
                  </a:cubicBezTo>
                  <a:cubicBezTo>
                    <a:pt x="13" y="7"/>
                    <a:pt x="14" y="6"/>
                    <a:pt x="14" y="4"/>
                  </a:cubicBezTo>
                  <a:cubicBezTo>
                    <a:pt x="14" y="3"/>
                    <a:pt x="14" y="3"/>
                    <a:pt x="14" y="3"/>
                  </a:cubicBezTo>
                  <a:cubicBezTo>
                    <a:pt x="14" y="1"/>
                    <a:pt x="13" y="0"/>
                    <a:pt x="11" y="0"/>
                  </a:cubicBezTo>
                  <a:lnTo>
                    <a:pt x="3"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 name="Freeform 8"/>
            <p:cNvSpPr>
              <a:spLocks noChangeArrowheads="1"/>
            </p:cNvSpPr>
            <p:nvPr/>
          </p:nvSpPr>
          <p:spPr bwMode="auto">
            <a:xfrm>
              <a:off x="139700" y="290513"/>
              <a:ext cx="52388" cy="30163"/>
            </a:xfrm>
            <a:custGeom>
              <a:avLst/>
              <a:gdLst>
                <a:gd name="T0" fmla="*/ 2147483646 w 14"/>
                <a:gd name="T1" fmla="*/ 0 h 8"/>
                <a:gd name="T2" fmla="*/ 0 w 14"/>
                <a:gd name="T3" fmla="*/ 2147483646 h 8"/>
                <a:gd name="T4" fmla="*/ 0 w 14"/>
                <a:gd name="T5" fmla="*/ 2147483646 h 8"/>
                <a:gd name="T6" fmla="*/ 2147483646 w 14"/>
                <a:gd name="T7" fmla="*/ 2147483646 h 8"/>
                <a:gd name="T8" fmla="*/ 2147483646 w 14"/>
                <a:gd name="T9" fmla="*/ 2147483646 h 8"/>
                <a:gd name="T10" fmla="*/ 2147483646 w 14"/>
                <a:gd name="T11" fmla="*/ 2147483646 h 8"/>
                <a:gd name="T12" fmla="*/ 2147483646 w 14"/>
                <a:gd name="T13" fmla="*/ 2147483646 h 8"/>
                <a:gd name="T14" fmla="*/ 2147483646 w 14"/>
                <a:gd name="T15" fmla="*/ 0 h 8"/>
                <a:gd name="T16" fmla="*/ 2147483646 w 14"/>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8"/>
                <a:gd name="T29" fmla="*/ 14 w 14"/>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8">
                  <a:moveTo>
                    <a:pt x="3" y="0"/>
                  </a:moveTo>
                  <a:cubicBezTo>
                    <a:pt x="1" y="0"/>
                    <a:pt x="0" y="2"/>
                    <a:pt x="0" y="3"/>
                  </a:cubicBezTo>
                  <a:cubicBezTo>
                    <a:pt x="0" y="5"/>
                    <a:pt x="0" y="5"/>
                    <a:pt x="0" y="5"/>
                  </a:cubicBezTo>
                  <a:cubicBezTo>
                    <a:pt x="0" y="6"/>
                    <a:pt x="1" y="8"/>
                    <a:pt x="3" y="8"/>
                  </a:cubicBezTo>
                  <a:cubicBezTo>
                    <a:pt x="11" y="8"/>
                    <a:pt x="11" y="8"/>
                    <a:pt x="11" y="8"/>
                  </a:cubicBezTo>
                  <a:cubicBezTo>
                    <a:pt x="13" y="8"/>
                    <a:pt x="14" y="6"/>
                    <a:pt x="14" y="5"/>
                  </a:cubicBezTo>
                  <a:cubicBezTo>
                    <a:pt x="14" y="3"/>
                    <a:pt x="14" y="3"/>
                    <a:pt x="14" y="3"/>
                  </a:cubicBezTo>
                  <a:cubicBezTo>
                    <a:pt x="14" y="2"/>
                    <a:pt x="13" y="0"/>
                    <a:pt x="11" y="0"/>
                  </a:cubicBezTo>
                  <a:lnTo>
                    <a:pt x="3"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1" name="Freeform 9"/>
            <p:cNvSpPr>
              <a:spLocks noChangeArrowheads="1"/>
            </p:cNvSpPr>
            <p:nvPr/>
          </p:nvSpPr>
          <p:spPr bwMode="auto">
            <a:xfrm>
              <a:off x="139700" y="339725"/>
              <a:ext cx="52388" cy="25400"/>
            </a:xfrm>
            <a:custGeom>
              <a:avLst/>
              <a:gdLst>
                <a:gd name="T0" fmla="*/ 2147483646 w 14"/>
                <a:gd name="T1" fmla="*/ 0 h 7"/>
                <a:gd name="T2" fmla="*/ 0 w 14"/>
                <a:gd name="T3" fmla="*/ 2147483646 h 7"/>
                <a:gd name="T4" fmla="*/ 0 w 14"/>
                <a:gd name="T5" fmla="*/ 2147483646 h 7"/>
                <a:gd name="T6" fmla="*/ 2147483646 w 14"/>
                <a:gd name="T7" fmla="*/ 2147483646 h 7"/>
                <a:gd name="T8" fmla="*/ 2147483646 w 14"/>
                <a:gd name="T9" fmla="*/ 2147483646 h 7"/>
                <a:gd name="T10" fmla="*/ 2147483646 w 14"/>
                <a:gd name="T11" fmla="*/ 2147483646 h 7"/>
                <a:gd name="T12" fmla="*/ 2147483646 w 14"/>
                <a:gd name="T13" fmla="*/ 2147483646 h 7"/>
                <a:gd name="T14" fmla="*/ 2147483646 w 14"/>
                <a:gd name="T15" fmla="*/ 0 h 7"/>
                <a:gd name="T16" fmla="*/ 2147483646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5"/>
                    <a:pt x="0" y="5"/>
                    <a:pt x="0" y="5"/>
                  </a:cubicBezTo>
                  <a:cubicBezTo>
                    <a:pt x="0" y="6"/>
                    <a:pt x="1" y="7"/>
                    <a:pt x="3" y="7"/>
                  </a:cubicBezTo>
                  <a:cubicBezTo>
                    <a:pt x="11" y="7"/>
                    <a:pt x="11" y="7"/>
                    <a:pt x="11" y="7"/>
                  </a:cubicBezTo>
                  <a:cubicBezTo>
                    <a:pt x="13" y="7"/>
                    <a:pt x="14" y="6"/>
                    <a:pt x="14" y="5"/>
                  </a:cubicBezTo>
                  <a:cubicBezTo>
                    <a:pt x="14" y="3"/>
                    <a:pt x="14" y="3"/>
                    <a:pt x="14" y="3"/>
                  </a:cubicBezTo>
                  <a:cubicBezTo>
                    <a:pt x="14" y="1"/>
                    <a:pt x="13" y="0"/>
                    <a:pt x="11" y="0"/>
                  </a:cubicBezTo>
                  <a:lnTo>
                    <a:pt x="3"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2" name="矩形 11"/>
          <p:cNvSpPr/>
          <p:nvPr/>
        </p:nvSpPr>
        <p:spPr>
          <a:xfrm>
            <a:off x="5037951" y="2992996"/>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13" name="矩形 12"/>
          <p:cNvSpPr/>
          <p:nvPr/>
        </p:nvSpPr>
        <p:spPr>
          <a:xfrm>
            <a:off x="5037951" y="2662995"/>
            <a:ext cx="1082348" cy="307777"/>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2">
                    <a:lumMod val="25000"/>
                  </a:schemeClr>
                </a:solidFill>
                <a:latin typeface="+mj-ea"/>
                <a:ea typeface="+mj-ea"/>
              </a:rPr>
              <a:t>工作概述一</a:t>
            </a:r>
          </a:p>
        </p:txBody>
      </p:sp>
      <p:grpSp>
        <p:nvGrpSpPr>
          <p:cNvPr id="14" name="Group 14"/>
          <p:cNvGrpSpPr/>
          <p:nvPr/>
        </p:nvGrpSpPr>
        <p:grpSpPr bwMode="auto">
          <a:xfrm>
            <a:off x="8311995" y="2647037"/>
            <a:ext cx="165163" cy="344456"/>
            <a:chOff x="0" y="0"/>
            <a:chExt cx="330200" cy="688975"/>
          </a:xfrm>
          <a:solidFill>
            <a:srgbClr val="CCA772"/>
          </a:solidFill>
        </p:grpSpPr>
        <p:sp>
          <p:nvSpPr>
            <p:cNvPr id="15" name="Freeform 6"/>
            <p:cNvSpPr>
              <a:spLocks noEditPoints="1" noChangeArrowheads="1"/>
            </p:cNvSpPr>
            <p:nvPr/>
          </p:nvSpPr>
          <p:spPr bwMode="auto">
            <a:xfrm>
              <a:off x="0" y="0"/>
              <a:ext cx="330200" cy="688975"/>
            </a:xfrm>
            <a:custGeom>
              <a:avLst/>
              <a:gdLst>
                <a:gd name="T0" fmla="*/ 2147483646 w 88"/>
                <a:gd name="T1" fmla="*/ 2147483646 h 183"/>
                <a:gd name="T2" fmla="*/ 2147483646 w 88"/>
                <a:gd name="T3" fmla="*/ 2147483646 h 183"/>
                <a:gd name="T4" fmla="*/ 2147483646 w 88"/>
                <a:gd name="T5" fmla="*/ 2147483646 h 183"/>
                <a:gd name="T6" fmla="*/ 2147483646 w 88"/>
                <a:gd name="T7" fmla="*/ 2147483646 h 183"/>
                <a:gd name="T8" fmla="*/ 2147483646 w 88"/>
                <a:gd name="T9" fmla="*/ 2147483646 h 183"/>
                <a:gd name="T10" fmla="*/ 2147483646 w 88"/>
                <a:gd name="T11" fmla="*/ 2147483646 h 183"/>
                <a:gd name="T12" fmla="*/ 2147483646 w 88"/>
                <a:gd name="T13" fmla="*/ 2147483646 h 183"/>
                <a:gd name="T14" fmla="*/ 2147483646 w 88"/>
                <a:gd name="T15" fmla="*/ 2147483646 h 183"/>
                <a:gd name="T16" fmla="*/ 2147483646 w 88"/>
                <a:gd name="T17" fmla="*/ 2147483646 h 183"/>
                <a:gd name="T18" fmla="*/ 2147483646 w 88"/>
                <a:gd name="T19" fmla="*/ 0 h 183"/>
                <a:gd name="T20" fmla="*/ 2147483646 w 88"/>
                <a:gd name="T21" fmla="*/ 0 h 183"/>
                <a:gd name="T22" fmla="*/ 2147483646 w 88"/>
                <a:gd name="T23" fmla="*/ 2147483646 h 183"/>
                <a:gd name="T24" fmla="*/ 2147483646 w 88"/>
                <a:gd name="T25" fmla="*/ 2147483646 h 183"/>
                <a:gd name="T26" fmla="*/ 2147483646 w 88"/>
                <a:gd name="T27" fmla="*/ 2147483646 h 183"/>
                <a:gd name="T28" fmla="*/ 2147483646 w 88"/>
                <a:gd name="T29" fmla="*/ 2147483646 h 183"/>
                <a:gd name="T30" fmla="*/ 2147483646 w 88"/>
                <a:gd name="T31" fmla="*/ 2147483646 h 183"/>
                <a:gd name="T32" fmla="*/ 2147483646 w 88"/>
                <a:gd name="T33" fmla="*/ 2147483646 h 183"/>
                <a:gd name="T34" fmla="*/ 2147483646 w 88"/>
                <a:gd name="T35" fmla="*/ 2147483646 h 183"/>
                <a:gd name="T36" fmla="*/ 2147483646 w 88"/>
                <a:gd name="T37" fmla="*/ 2147483646 h 183"/>
                <a:gd name="T38" fmla="*/ 0 w 88"/>
                <a:gd name="T39" fmla="*/ 2147483646 h 183"/>
                <a:gd name="T40" fmla="*/ 0 w 88"/>
                <a:gd name="T41" fmla="*/ 2147483646 h 183"/>
                <a:gd name="T42" fmla="*/ 2147483646 w 88"/>
                <a:gd name="T43" fmla="*/ 2147483646 h 183"/>
                <a:gd name="T44" fmla="*/ 2147483646 w 88"/>
                <a:gd name="T45" fmla="*/ 2147483646 h 183"/>
                <a:gd name="T46" fmla="*/ 2147483646 w 88"/>
                <a:gd name="T47" fmla="*/ 2147483646 h 183"/>
                <a:gd name="T48" fmla="*/ 2147483646 w 88"/>
                <a:gd name="T49" fmla="*/ 2147483646 h 183"/>
                <a:gd name="T50" fmla="*/ 2147483646 w 88"/>
                <a:gd name="T51" fmla="*/ 2147483646 h 183"/>
                <a:gd name="T52" fmla="*/ 2147483646 w 88"/>
                <a:gd name="T53" fmla="*/ 2147483646 h 183"/>
                <a:gd name="T54" fmla="*/ 2147483646 w 88"/>
                <a:gd name="T55" fmla="*/ 2147483646 h 183"/>
                <a:gd name="T56" fmla="*/ 2147483646 w 88"/>
                <a:gd name="T57" fmla="*/ 2147483646 h 183"/>
                <a:gd name="T58" fmla="*/ 2147483646 w 88"/>
                <a:gd name="T59" fmla="*/ 2147483646 h 183"/>
                <a:gd name="T60" fmla="*/ 2147483646 w 88"/>
                <a:gd name="T61" fmla="*/ 2147483646 h 183"/>
                <a:gd name="T62" fmla="*/ 2147483646 w 88"/>
                <a:gd name="T63" fmla="*/ 2147483646 h 183"/>
                <a:gd name="T64" fmla="*/ 2147483646 w 88"/>
                <a:gd name="T65" fmla="*/ 2147483646 h 183"/>
                <a:gd name="T66" fmla="*/ 2147483646 w 88"/>
                <a:gd name="T67" fmla="*/ 2147483646 h 183"/>
                <a:gd name="T68" fmla="*/ 2147483646 w 88"/>
                <a:gd name="T69" fmla="*/ 2147483646 h 183"/>
                <a:gd name="T70" fmla="*/ 2147483646 w 88"/>
                <a:gd name="T71" fmla="*/ 2147483646 h 183"/>
                <a:gd name="T72" fmla="*/ 2147483646 w 88"/>
                <a:gd name="T73" fmla="*/ 2147483646 h 183"/>
                <a:gd name="T74" fmla="*/ 2147483646 w 88"/>
                <a:gd name="T75" fmla="*/ 2147483646 h 183"/>
                <a:gd name="T76" fmla="*/ 2147483646 w 88"/>
                <a:gd name="T77" fmla="*/ 2147483646 h 183"/>
                <a:gd name="T78" fmla="*/ 2147483646 w 88"/>
                <a:gd name="T79" fmla="*/ 2147483646 h 183"/>
                <a:gd name="T80" fmla="*/ 2147483646 w 88"/>
                <a:gd name="T81" fmla="*/ 2147483646 h 183"/>
                <a:gd name="T82" fmla="*/ 2147483646 w 88"/>
                <a:gd name="T83" fmla="*/ 2147483646 h 183"/>
                <a:gd name="T84" fmla="*/ 2147483646 w 88"/>
                <a:gd name="T85" fmla="*/ 2147483646 h 183"/>
                <a:gd name="T86" fmla="*/ 2147483646 w 88"/>
                <a:gd name="T87" fmla="*/ 2147483646 h 183"/>
                <a:gd name="T88" fmla="*/ 2147483646 w 88"/>
                <a:gd name="T89" fmla="*/ 2147483646 h 183"/>
                <a:gd name="T90" fmla="*/ 2147483646 w 88"/>
                <a:gd name="T91" fmla="*/ 2147483646 h 183"/>
                <a:gd name="T92" fmla="*/ 2147483646 w 88"/>
                <a:gd name="T93" fmla="*/ 2147483646 h 183"/>
                <a:gd name="T94" fmla="*/ 2147483646 w 88"/>
                <a:gd name="T95" fmla="*/ 2147483646 h 183"/>
                <a:gd name="T96" fmla="*/ 2147483646 w 88"/>
                <a:gd name="T97" fmla="*/ 2147483646 h 183"/>
                <a:gd name="T98" fmla="*/ 2147483646 w 88"/>
                <a:gd name="T99" fmla="*/ 2147483646 h 18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183"/>
                <a:gd name="T152" fmla="*/ 88 w 88"/>
                <a:gd name="T153" fmla="*/ 183 h 18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183">
                  <a:moveTo>
                    <a:pt x="88" y="143"/>
                  </a:moveTo>
                  <a:cubicBezTo>
                    <a:pt x="88" y="101"/>
                    <a:pt x="88" y="101"/>
                    <a:pt x="88" y="101"/>
                  </a:cubicBezTo>
                  <a:cubicBezTo>
                    <a:pt x="88" y="84"/>
                    <a:pt x="78" y="69"/>
                    <a:pt x="62" y="62"/>
                  </a:cubicBezTo>
                  <a:cubicBezTo>
                    <a:pt x="61" y="55"/>
                    <a:pt x="56" y="51"/>
                    <a:pt x="48" y="50"/>
                  </a:cubicBezTo>
                  <a:cubicBezTo>
                    <a:pt x="48" y="47"/>
                    <a:pt x="48" y="45"/>
                    <a:pt x="47" y="42"/>
                  </a:cubicBezTo>
                  <a:cubicBezTo>
                    <a:pt x="45" y="35"/>
                    <a:pt x="40" y="31"/>
                    <a:pt x="35" y="28"/>
                  </a:cubicBezTo>
                  <a:cubicBezTo>
                    <a:pt x="33" y="27"/>
                    <a:pt x="31" y="25"/>
                    <a:pt x="29" y="23"/>
                  </a:cubicBezTo>
                  <a:cubicBezTo>
                    <a:pt x="25" y="19"/>
                    <a:pt x="25" y="13"/>
                    <a:pt x="24" y="6"/>
                  </a:cubicBezTo>
                  <a:cubicBezTo>
                    <a:pt x="24" y="3"/>
                    <a:pt x="24" y="3"/>
                    <a:pt x="24" y="3"/>
                  </a:cubicBezTo>
                  <a:cubicBezTo>
                    <a:pt x="24" y="1"/>
                    <a:pt x="24" y="0"/>
                    <a:pt x="22" y="0"/>
                  </a:cubicBezTo>
                  <a:cubicBezTo>
                    <a:pt x="22" y="0"/>
                    <a:pt x="19" y="0"/>
                    <a:pt x="19" y="0"/>
                  </a:cubicBezTo>
                  <a:cubicBezTo>
                    <a:pt x="18" y="0"/>
                    <a:pt x="17" y="0"/>
                    <a:pt x="17" y="1"/>
                  </a:cubicBezTo>
                  <a:cubicBezTo>
                    <a:pt x="16" y="1"/>
                    <a:pt x="16" y="2"/>
                    <a:pt x="16" y="3"/>
                  </a:cubicBezTo>
                  <a:cubicBezTo>
                    <a:pt x="16" y="6"/>
                    <a:pt x="16" y="6"/>
                    <a:pt x="16" y="6"/>
                  </a:cubicBezTo>
                  <a:cubicBezTo>
                    <a:pt x="16" y="14"/>
                    <a:pt x="17" y="22"/>
                    <a:pt x="23" y="29"/>
                  </a:cubicBezTo>
                  <a:cubicBezTo>
                    <a:pt x="26" y="32"/>
                    <a:pt x="28" y="33"/>
                    <a:pt x="31" y="35"/>
                  </a:cubicBezTo>
                  <a:cubicBezTo>
                    <a:pt x="35" y="38"/>
                    <a:pt x="38" y="40"/>
                    <a:pt x="39" y="45"/>
                  </a:cubicBezTo>
                  <a:cubicBezTo>
                    <a:pt x="40" y="46"/>
                    <a:pt x="40" y="48"/>
                    <a:pt x="40" y="50"/>
                  </a:cubicBezTo>
                  <a:cubicBezTo>
                    <a:pt x="32" y="51"/>
                    <a:pt x="27" y="55"/>
                    <a:pt x="26" y="62"/>
                  </a:cubicBezTo>
                  <a:cubicBezTo>
                    <a:pt x="11" y="69"/>
                    <a:pt x="0" y="84"/>
                    <a:pt x="0" y="101"/>
                  </a:cubicBezTo>
                  <a:cubicBezTo>
                    <a:pt x="0" y="143"/>
                    <a:pt x="0" y="143"/>
                    <a:pt x="0" y="143"/>
                  </a:cubicBezTo>
                  <a:cubicBezTo>
                    <a:pt x="0" y="166"/>
                    <a:pt x="19" y="183"/>
                    <a:pt x="44" y="183"/>
                  </a:cubicBezTo>
                  <a:cubicBezTo>
                    <a:pt x="69" y="183"/>
                    <a:pt x="88" y="166"/>
                    <a:pt x="88" y="143"/>
                  </a:cubicBezTo>
                  <a:close/>
                  <a:moveTo>
                    <a:pt x="62" y="96"/>
                  </a:moveTo>
                  <a:cubicBezTo>
                    <a:pt x="62" y="71"/>
                    <a:pt x="62" y="71"/>
                    <a:pt x="62" y="71"/>
                  </a:cubicBezTo>
                  <a:cubicBezTo>
                    <a:pt x="73" y="77"/>
                    <a:pt x="79" y="89"/>
                    <a:pt x="79" y="101"/>
                  </a:cubicBezTo>
                  <a:cubicBezTo>
                    <a:pt x="79" y="119"/>
                    <a:pt x="79" y="119"/>
                    <a:pt x="79" y="119"/>
                  </a:cubicBezTo>
                  <a:cubicBezTo>
                    <a:pt x="48" y="119"/>
                    <a:pt x="48" y="119"/>
                    <a:pt x="48" y="119"/>
                  </a:cubicBezTo>
                  <a:cubicBezTo>
                    <a:pt x="48" y="111"/>
                    <a:pt x="48" y="111"/>
                    <a:pt x="48" y="111"/>
                  </a:cubicBezTo>
                  <a:cubicBezTo>
                    <a:pt x="57" y="110"/>
                    <a:pt x="62" y="104"/>
                    <a:pt x="62" y="96"/>
                  </a:cubicBezTo>
                  <a:close/>
                  <a:moveTo>
                    <a:pt x="34" y="65"/>
                  </a:moveTo>
                  <a:cubicBezTo>
                    <a:pt x="34" y="63"/>
                    <a:pt x="34" y="58"/>
                    <a:pt x="44" y="58"/>
                  </a:cubicBezTo>
                  <a:cubicBezTo>
                    <a:pt x="54" y="58"/>
                    <a:pt x="54" y="63"/>
                    <a:pt x="54" y="65"/>
                  </a:cubicBezTo>
                  <a:cubicBezTo>
                    <a:pt x="54" y="96"/>
                    <a:pt x="54" y="96"/>
                    <a:pt x="54" y="96"/>
                  </a:cubicBezTo>
                  <a:cubicBezTo>
                    <a:pt x="54" y="102"/>
                    <a:pt x="48" y="103"/>
                    <a:pt x="44" y="103"/>
                  </a:cubicBezTo>
                  <a:cubicBezTo>
                    <a:pt x="40" y="103"/>
                    <a:pt x="34" y="102"/>
                    <a:pt x="34" y="96"/>
                  </a:cubicBezTo>
                  <a:lnTo>
                    <a:pt x="34" y="65"/>
                  </a:lnTo>
                  <a:close/>
                  <a:moveTo>
                    <a:pt x="9" y="101"/>
                  </a:moveTo>
                  <a:cubicBezTo>
                    <a:pt x="9" y="89"/>
                    <a:pt x="15" y="77"/>
                    <a:pt x="26" y="71"/>
                  </a:cubicBezTo>
                  <a:cubicBezTo>
                    <a:pt x="26" y="96"/>
                    <a:pt x="26" y="96"/>
                    <a:pt x="26" y="96"/>
                  </a:cubicBezTo>
                  <a:cubicBezTo>
                    <a:pt x="26" y="104"/>
                    <a:pt x="31" y="110"/>
                    <a:pt x="40" y="111"/>
                  </a:cubicBezTo>
                  <a:cubicBezTo>
                    <a:pt x="40" y="119"/>
                    <a:pt x="40" y="119"/>
                    <a:pt x="40" y="119"/>
                  </a:cubicBezTo>
                  <a:cubicBezTo>
                    <a:pt x="9" y="119"/>
                    <a:pt x="9" y="119"/>
                    <a:pt x="9" y="119"/>
                  </a:cubicBezTo>
                  <a:lnTo>
                    <a:pt x="9" y="101"/>
                  </a:lnTo>
                  <a:close/>
                  <a:moveTo>
                    <a:pt x="9" y="143"/>
                  </a:moveTo>
                  <a:cubicBezTo>
                    <a:pt x="9" y="126"/>
                    <a:pt x="9" y="126"/>
                    <a:pt x="9" y="126"/>
                  </a:cubicBezTo>
                  <a:cubicBezTo>
                    <a:pt x="79" y="126"/>
                    <a:pt x="79" y="126"/>
                    <a:pt x="79" y="126"/>
                  </a:cubicBezTo>
                  <a:cubicBezTo>
                    <a:pt x="79" y="143"/>
                    <a:pt x="79" y="143"/>
                    <a:pt x="79" y="143"/>
                  </a:cubicBezTo>
                  <a:cubicBezTo>
                    <a:pt x="79" y="162"/>
                    <a:pt x="65" y="175"/>
                    <a:pt x="44" y="175"/>
                  </a:cubicBezTo>
                  <a:cubicBezTo>
                    <a:pt x="23" y="175"/>
                    <a:pt x="9" y="162"/>
                    <a:pt x="9" y="14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6" name="Freeform 7"/>
            <p:cNvSpPr>
              <a:spLocks noChangeArrowheads="1"/>
            </p:cNvSpPr>
            <p:nvPr/>
          </p:nvSpPr>
          <p:spPr bwMode="auto">
            <a:xfrm>
              <a:off x="139700" y="244475"/>
              <a:ext cx="52388" cy="26988"/>
            </a:xfrm>
            <a:custGeom>
              <a:avLst/>
              <a:gdLst>
                <a:gd name="T0" fmla="*/ 2147483646 w 14"/>
                <a:gd name="T1" fmla="*/ 0 h 7"/>
                <a:gd name="T2" fmla="*/ 0 w 14"/>
                <a:gd name="T3" fmla="*/ 2147483646 h 7"/>
                <a:gd name="T4" fmla="*/ 0 w 14"/>
                <a:gd name="T5" fmla="*/ 2147483646 h 7"/>
                <a:gd name="T6" fmla="*/ 2147483646 w 14"/>
                <a:gd name="T7" fmla="*/ 2147483646 h 7"/>
                <a:gd name="T8" fmla="*/ 2147483646 w 14"/>
                <a:gd name="T9" fmla="*/ 2147483646 h 7"/>
                <a:gd name="T10" fmla="*/ 2147483646 w 14"/>
                <a:gd name="T11" fmla="*/ 2147483646 h 7"/>
                <a:gd name="T12" fmla="*/ 2147483646 w 14"/>
                <a:gd name="T13" fmla="*/ 2147483646 h 7"/>
                <a:gd name="T14" fmla="*/ 2147483646 w 14"/>
                <a:gd name="T15" fmla="*/ 0 h 7"/>
                <a:gd name="T16" fmla="*/ 2147483646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4"/>
                    <a:pt x="0" y="4"/>
                    <a:pt x="0" y="4"/>
                  </a:cubicBezTo>
                  <a:cubicBezTo>
                    <a:pt x="0" y="6"/>
                    <a:pt x="1" y="7"/>
                    <a:pt x="3" y="7"/>
                  </a:cubicBezTo>
                  <a:cubicBezTo>
                    <a:pt x="11" y="7"/>
                    <a:pt x="11" y="7"/>
                    <a:pt x="11" y="7"/>
                  </a:cubicBezTo>
                  <a:cubicBezTo>
                    <a:pt x="13" y="7"/>
                    <a:pt x="14" y="6"/>
                    <a:pt x="14" y="4"/>
                  </a:cubicBezTo>
                  <a:cubicBezTo>
                    <a:pt x="14" y="3"/>
                    <a:pt x="14" y="3"/>
                    <a:pt x="14" y="3"/>
                  </a:cubicBezTo>
                  <a:cubicBezTo>
                    <a:pt x="14" y="1"/>
                    <a:pt x="13" y="0"/>
                    <a:pt x="11" y="0"/>
                  </a:cubicBezTo>
                  <a:lnTo>
                    <a:pt x="3"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7" name="Freeform 8"/>
            <p:cNvSpPr>
              <a:spLocks noChangeArrowheads="1"/>
            </p:cNvSpPr>
            <p:nvPr/>
          </p:nvSpPr>
          <p:spPr bwMode="auto">
            <a:xfrm>
              <a:off x="139700" y="290513"/>
              <a:ext cx="52388" cy="30163"/>
            </a:xfrm>
            <a:custGeom>
              <a:avLst/>
              <a:gdLst>
                <a:gd name="T0" fmla="*/ 2147483646 w 14"/>
                <a:gd name="T1" fmla="*/ 0 h 8"/>
                <a:gd name="T2" fmla="*/ 0 w 14"/>
                <a:gd name="T3" fmla="*/ 2147483646 h 8"/>
                <a:gd name="T4" fmla="*/ 0 w 14"/>
                <a:gd name="T5" fmla="*/ 2147483646 h 8"/>
                <a:gd name="T6" fmla="*/ 2147483646 w 14"/>
                <a:gd name="T7" fmla="*/ 2147483646 h 8"/>
                <a:gd name="T8" fmla="*/ 2147483646 w 14"/>
                <a:gd name="T9" fmla="*/ 2147483646 h 8"/>
                <a:gd name="T10" fmla="*/ 2147483646 w 14"/>
                <a:gd name="T11" fmla="*/ 2147483646 h 8"/>
                <a:gd name="T12" fmla="*/ 2147483646 w 14"/>
                <a:gd name="T13" fmla="*/ 2147483646 h 8"/>
                <a:gd name="T14" fmla="*/ 2147483646 w 14"/>
                <a:gd name="T15" fmla="*/ 0 h 8"/>
                <a:gd name="T16" fmla="*/ 2147483646 w 14"/>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8"/>
                <a:gd name="T29" fmla="*/ 14 w 14"/>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8">
                  <a:moveTo>
                    <a:pt x="3" y="0"/>
                  </a:moveTo>
                  <a:cubicBezTo>
                    <a:pt x="1" y="0"/>
                    <a:pt x="0" y="2"/>
                    <a:pt x="0" y="3"/>
                  </a:cubicBezTo>
                  <a:cubicBezTo>
                    <a:pt x="0" y="5"/>
                    <a:pt x="0" y="5"/>
                    <a:pt x="0" y="5"/>
                  </a:cubicBezTo>
                  <a:cubicBezTo>
                    <a:pt x="0" y="6"/>
                    <a:pt x="1" y="8"/>
                    <a:pt x="3" y="8"/>
                  </a:cubicBezTo>
                  <a:cubicBezTo>
                    <a:pt x="11" y="8"/>
                    <a:pt x="11" y="8"/>
                    <a:pt x="11" y="8"/>
                  </a:cubicBezTo>
                  <a:cubicBezTo>
                    <a:pt x="13" y="8"/>
                    <a:pt x="14" y="6"/>
                    <a:pt x="14" y="5"/>
                  </a:cubicBezTo>
                  <a:cubicBezTo>
                    <a:pt x="14" y="3"/>
                    <a:pt x="14" y="3"/>
                    <a:pt x="14" y="3"/>
                  </a:cubicBezTo>
                  <a:cubicBezTo>
                    <a:pt x="14" y="2"/>
                    <a:pt x="13" y="0"/>
                    <a:pt x="11" y="0"/>
                  </a:cubicBezTo>
                  <a:lnTo>
                    <a:pt x="3"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8" name="Freeform 9"/>
            <p:cNvSpPr>
              <a:spLocks noChangeArrowheads="1"/>
            </p:cNvSpPr>
            <p:nvPr/>
          </p:nvSpPr>
          <p:spPr bwMode="auto">
            <a:xfrm>
              <a:off x="139700" y="339725"/>
              <a:ext cx="52388" cy="25400"/>
            </a:xfrm>
            <a:custGeom>
              <a:avLst/>
              <a:gdLst>
                <a:gd name="T0" fmla="*/ 2147483646 w 14"/>
                <a:gd name="T1" fmla="*/ 0 h 7"/>
                <a:gd name="T2" fmla="*/ 0 w 14"/>
                <a:gd name="T3" fmla="*/ 2147483646 h 7"/>
                <a:gd name="T4" fmla="*/ 0 w 14"/>
                <a:gd name="T5" fmla="*/ 2147483646 h 7"/>
                <a:gd name="T6" fmla="*/ 2147483646 w 14"/>
                <a:gd name="T7" fmla="*/ 2147483646 h 7"/>
                <a:gd name="T8" fmla="*/ 2147483646 w 14"/>
                <a:gd name="T9" fmla="*/ 2147483646 h 7"/>
                <a:gd name="T10" fmla="*/ 2147483646 w 14"/>
                <a:gd name="T11" fmla="*/ 2147483646 h 7"/>
                <a:gd name="T12" fmla="*/ 2147483646 w 14"/>
                <a:gd name="T13" fmla="*/ 2147483646 h 7"/>
                <a:gd name="T14" fmla="*/ 2147483646 w 14"/>
                <a:gd name="T15" fmla="*/ 0 h 7"/>
                <a:gd name="T16" fmla="*/ 2147483646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5"/>
                    <a:pt x="0" y="5"/>
                    <a:pt x="0" y="5"/>
                  </a:cubicBezTo>
                  <a:cubicBezTo>
                    <a:pt x="0" y="6"/>
                    <a:pt x="1" y="7"/>
                    <a:pt x="3" y="7"/>
                  </a:cubicBezTo>
                  <a:cubicBezTo>
                    <a:pt x="11" y="7"/>
                    <a:pt x="11" y="7"/>
                    <a:pt x="11" y="7"/>
                  </a:cubicBezTo>
                  <a:cubicBezTo>
                    <a:pt x="13" y="7"/>
                    <a:pt x="14" y="6"/>
                    <a:pt x="14" y="5"/>
                  </a:cubicBezTo>
                  <a:cubicBezTo>
                    <a:pt x="14" y="3"/>
                    <a:pt x="14" y="3"/>
                    <a:pt x="14" y="3"/>
                  </a:cubicBezTo>
                  <a:cubicBezTo>
                    <a:pt x="14" y="1"/>
                    <a:pt x="13" y="0"/>
                    <a:pt x="11" y="0"/>
                  </a:cubicBezTo>
                  <a:lnTo>
                    <a:pt x="3"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19" name="矩形 18"/>
          <p:cNvSpPr/>
          <p:nvPr/>
        </p:nvSpPr>
        <p:spPr>
          <a:xfrm>
            <a:off x="8577464" y="2992996"/>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20" name="矩形 19"/>
          <p:cNvSpPr/>
          <p:nvPr/>
        </p:nvSpPr>
        <p:spPr>
          <a:xfrm>
            <a:off x="8577464" y="2662995"/>
            <a:ext cx="1082348" cy="307777"/>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2">
                    <a:lumMod val="25000"/>
                  </a:schemeClr>
                </a:solidFill>
                <a:latin typeface="+mj-ea"/>
                <a:ea typeface="+mj-ea"/>
              </a:rPr>
              <a:t>工作概述二</a:t>
            </a:r>
          </a:p>
        </p:txBody>
      </p:sp>
      <p:grpSp>
        <p:nvGrpSpPr>
          <p:cNvPr id="21" name="Group 14"/>
          <p:cNvGrpSpPr/>
          <p:nvPr/>
        </p:nvGrpSpPr>
        <p:grpSpPr bwMode="auto">
          <a:xfrm>
            <a:off x="4772482" y="3864610"/>
            <a:ext cx="165163" cy="344456"/>
            <a:chOff x="0" y="0"/>
            <a:chExt cx="330200" cy="688975"/>
          </a:xfrm>
          <a:solidFill>
            <a:srgbClr val="CCA772"/>
          </a:solidFill>
        </p:grpSpPr>
        <p:sp>
          <p:nvSpPr>
            <p:cNvPr id="22" name="Freeform 6"/>
            <p:cNvSpPr>
              <a:spLocks noEditPoints="1" noChangeArrowheads="1"/>
            </p:cNvSpPr>
            <p:nvPr/>
          </p:nvSpPr>
          <p:spPr bwMode="auto">
            <a:xfrm>
              <a:off x="0" y="0"/>
              <a:ext cx="330200" cy="688975"/>
            </a:xfrm>
            <a:custGeom>
              <a:avLst/>
              <a:gdLst>
                <a:gd name="T0" fmla="*/ 2147483646 w 88"/>
                <a:gd name="T1" fmla="*/ 2147483646 h 183"/>
                <a:gd name="T2" fmla="*/ 2147483646 w 88"/>
                <a:gd name="T3" fmla="*/ 2147483646 h 183"/>
                <a:gd name="T4" fmla="*/ 2147483646 w 88"/>
                <a:gd name="T5" fmla="*/ 2147483646 h 183"/>
                <a:gd name="T6" fmla="*/ 2147483646 w 88"/>
                <a:gd name="T7" fmla="*/ 2147483646 h 183"/>
                <a:gd name="T8" fmla="*/ 2147483646 w 88"/>
                <a:gd name="T9" fmla="*/ 2147483646 h 183"/>
                <a:gd name="T10" fmla="*/ 2147483646 w 88"/>
                <a:gd name="T11" fmla="*/ 2147483646 h 183"/>
                <a:gd name="T12" fmla="*/ 2147483646 w 88"/>
                <a:gd name="T13" fmla="*/ 2147483646 h 183"/>
                <a:gd name="T14" fmla="*/ 2147483646 w 88"/>
                <a:gd name="T15" fmla="*/ 2147483646 h 183"/>
                <a:gd name="T16" fmla="*/ 2147483646 w 88"/>
                <a:gd name="T17" fmla="*/ 2147483646 h 183"/>
                <a:gd name="T18" fmla="*/ 2147483646 w 88"/>
                <a:gd name="T19" fmla="*/ 0 h 183"/>
                <a:gd name="T20" fmla="*/ 2147483646 w 88"/>
                <a:gd name="T21" fmla="*/ 0 h 183"/>
                <a:gd name="T22" fmla="*/ 2147483646 w 88"/>
                <a:gd name="T23" fmla="*/ 2147483646 h 183"/>
                <a:gd name="T24" fmla="*/ 2147483646 w 88"/>
                <a:gd name="T25" fmla="*/ 2147483646 h 183"/>
                <a:gd name="T26" fmla="*/ 2147483646 w 88"/>
                <a:gd name="T27" fmla="*/ 2147483646 h 183"/>
                <a:gd name="T28" fmla="*/ 2147483646 w 88"/>
                <a:gd name="T29" fmla="*/ 2147483646 h 183"/>
                <a:gd name="T30" fmla="*/ 2147483646 w 88"/>
                <a:gd name="T31" fmla="*/ 2147483646 h 183"/>
                <a:gd name="T32" fmla="*/ 2147483646 w 88"/>
                <a:gd name="T33" fmla="*/ 2147483646 h 183"/>
                <a:gd name="T34" fmla="*/ 2147483646 w 88"/>
                <a:gd name="T35" fmla="*/ 2147483646 h 183"/>
                <a:gd name="T36" fmla="*/ 2147483646 w 88"/>
                <a:gd name="T37" fmla="*/ 2147483646 h 183"/>
                <a:gd name="T38" fmla="*/ 0 w 88"/>
                <a:gd name="T39" fmla="*/ 2147483646 h 183"/>
                <a:gd name="T40" fmla="*/ 0 w 88"/>
                <a:gd name="T41" fmla="*/ 2147483646 h 183"/>
                <a:gd name="T42" fmla="*/ 2147483646 w 88"/>
                <a:gd name="T43" fmla="*/ 2147483646 h 183"/>
                <a:gd name="T44" fmla="*/ 2147483646 w 88"/>
                <a:gd name="T45" fmla="*/ 2147483646 h 183"/>
                <a:gd name="T46" fmla="*/ 2147483646 w 88"/>
                <a:gd name="T47" fmla="*/ 2147483646 h 183"/>
                <a:gd name="T48" fmla="*/ 2147483646 w 88"/>
                <a:gd name="T49" fmla="*/ 2147483646 h 183"/>
                <a:gd name="T50" fmla="*/ 2147483646 w 88"/>
                <a:gd name="T51" fmla="*/ 2147483646 h 183"/>
                <a:gd name="T52" fmla="*/ 2147483646 w 88"/>
                <a:gd name="T53" fmla="*/ 2147483646 h 183"/>
                <a:gd name="T54" fmla="*/ 2147483646 w 88"/>
                <a:gd name="T55" fmla="*/ 2147483646 h 183"/>
                <a:gd name="T56" fmla="*/ 2147483646 w 88"/>
                <a:gd name="T57" fmla="*/ 2147483646 h 183"/>
                <a:gd name="T58" fmla="*/ 2147483646 w 88"/>
                <a:gd name="T59" fmla="*/ 2147483646 h 183"/>
                <a:gd name="T60" fmla="*/ 2147483646 w 88"/>
                <a:gd name="T61" fmla="*/ 2147483646 h 183"/>
                <a:gd name="T62" fmla="*/ 2147483646 w 88"/>
                <a:gd name="T63" fmla="*/ 2147483646 h 183"/>
                <a:gd name="T64" fmla="*/ 2147483646 w 88"/>
                <a:gd name="T65" fmla="*/ 2147483646 h 183"/>
                <a:gd name="T66" fmla="*/ 2147483646 w 88"/>
                <a:gd name="T67" fmla="*/ 2147483646 h 183"/>
                <a:gd name="T68" fmla="*/ 2147483646 w 88"/>
                <a:gd name="T69" fmla="*/ 2147483646 h 183"/>
                <a:gd name="T70" fmla="*/ 2147483646 w 88"/>
                <a:gd name="T71" fmla="*/ 2147483646 h 183"/>
                <a:gd name="T72" fmla="*/ 2147483646 w 88"/>
                <a:gd name="T73" fmla="*/ 2147483646 h 183"/>
                <a:gd name="T74" fmla="*/ 2147483646 w 88"/>
                <a:gd name="T75" fmla="*/ 2147483646 h 183"/>
                <a:gd name="T76" fmla="*/ 2147483646 w 88"/>
                <a:gd name="T77" fmla="*/ 2147483646 h 183"/>
                <a:gd name="T78" fmla="*/ 2147483646 w 88"/>
                <a:gd name="T79" fmla="*/ 2147483646 h 183"/>
                <a:gd name="T80" fmla="*/ 2147483646 w 88"/>
                <a:gd name="T81" fmla="*/ 2147483646 h 183"/>
                <a:gd name="T82" fmla="*/ 2147483646 w 88"/>
                <a:gd name="T83" fmla="*/ 2147483646 h 183"/>
                <a:gd name="T84" fmla="*/ 2147483646 w 88"/>
                <a:gd name="T85" fmla="*/ 2147483646 h 183"/>
                <a:gd name="T86" fmla="*/ 2147483646 w 88"/>
                <a:gd name="T87" fmla="*/ 2147483646 h 183"/>
                <a:gd name="T88" fmla="*/ 2147483646 w 88"/>
                <a:gd name="T89" fmla="*/ 2147483646 h 183"/>
                <a:gd name="T90" fmla="*/ 2147483646 w 88"/>
                <a:gd name="T91" fmla="*/ 2147483646 h 183"/>
                <a:gd name="T92" fmla="*/ 2147483646 w 88"/>
                <a:gd name="T93" fmla="*/ 2147483646 h 183"/>
                <a:gd name="T94" fmla="*/ 2147483646 w 88"/>
                <a:gd name="T95" fmla="*/ 2147483646 h 183"/>
                <a:gd name="T96" fmla="*/ 2147483646 w 88"/>
                <a:gd name="T97" fmla="*/ 2147483646 h 183"/>
                <a:gd name="T98" fmla="*/ 2147483646 w 88"/>
                <a:gd name="T99" fmla="*/ 2147483646 h 18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183"/>
                <a:gd name="T152" fmla="*/ 88 w 88"/>
                <a:gd name="T153" fmla="*/ 183 h 18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183">
                  <a:moveTo>
                    <a:pt x="88" y="143"/>
                  </a:moveTo>
                  <a:cubicBezTo>
                    <a:pt x="88" y="101"/>
                    <a:pt x="88" y="101"/>
                    <a:pt x="88" y="101"/>
                  </a:cubicBezTo>
                  <a:cubicBezTo>
                    <a:pt x="88" y="84"/>
                    <a:pt x="78" y="69"/>
                    <a:pt x="62" y="62"/>
                  </a:cubicBezTo>
                  <a:cubicBezTo>
                    <a:pt x="61" y="55"/>
                    <a:pt x="56" y="51"/>
                    <a:pt x="48" y="50"/>
                  </a:cubicBezTo>
                  <a:cubicBezTo>
                    <a:pt x="48" y="47"/>
                    <a:pt x="48" y="45"/>
                    <a:pt x="47" y="42"/>
                  </a:cubicBezTo>
                  <a:cubicBezTo>
                    <a:pt x="45" y="35"/>
                    <a:pt x="40" y="31"/>
                    <a:pt x="35" y="28"/>
                  </a:cubicBezTo>
                  <a:cubicBezTo>
                    <a:pt x="33" y="27"/>
                    <a:pt x="31" y="25"/>
                    <a:pt x="29" y="23"/>
                  </a:cubicBezTo>
                  <a:cubicBezTo>
                    <a:pt x="25" y="19"/>
                    <a:pt x="25" y="13"/>
                    <a:pt x="24" y="6"/>
                  </a:cubicBezTo>
                  <a:cubicBezTo>
                    <a:pt x="24" y="3"/>
                    <a:pt x="24" y="3"/>
                    <a:pt x="24" y="3"/>
                  </a:cubicBezTo>
                  <a:cubicBezTo>
                    <a:pt x="24" y="1"/>
                    <a:pt x="24" y="0"/>
                    <a:pt x="22" y="0"/>
                  </a:cubicBezTo>
                  <a:cubicBezTo>
                    <a:pt x="22" y="0"/>
                    <a:pt x="19" y="0"/>
                    <a:pt x="19" y="0"/>
                  </a:cubicBezTo>
                  <a:cubicBezTo>
                    <a:pt x="18" y="0"/>
                    <a:pt x="17" y="0"/>
                    <a:pt x="17" y="1"/>
                  </a:cubicBezTo>
                  <a:cubicBezTo>
                    <a:pt x="16" y="1"/>
                    <a:pt x="16" y="2"/>
                    <a:pt x="16" y="3"/>
                  </a:cubicBezTo>
                  <a:cubicBezTo>
                    <a:pt x="16" y="6"/>
                    <a:pt x="16" y="6"/>
                    <a:pt x="16" y="6"/>
                  </a:cubicBezTo>
                  <a:cubicBezTo>
                    <a:pt x="16" y="14"/>
                    <a:pt x="17" y="22"/>
                    <a:pt x="23" y="29"/>
                  </a:cubicBezTo>
                  <a:cubicBezTo>
                    <a:pt x="26" y="32"/>
                    <a:pt x="28" y="33"/>
                    <a:pt x="31" y="35"/>
                  </a:cubicBezTo>
                  <a:cubicBezTo>
                    <a:pt x="35" y="38"/>
                    <a:pt x="38" y="40"/>
                    <a:pt x="39" y="45"/>
                  </a:cubicBezTo>
                  <a:cubicBezTo>
                    <a:pt x="40" y="46"/>
                    <a:pt x="40" y="48"/>
                    <a:pt x="40" y="50"/>
                  </a:cubicBezTo>
                  <a:cubicBezTo>
                    <a:pt x="32" y="51"/>
                    <a:pt x="27" y="55"/>
                    <a:pt x="26" y="62"/>
                  </a:cubicBezTo>
                  <a:cubicBezTo>
                    <a:pt x="11" y="69"/>
                    <a:pt x="0" y="84"/>
                    <a:pt x="0" y="101"/>
                  </a:cubicBezTo>
                  <a:cubicBezTo>
                    <a:pt x="0" y="143"/>
                    <a:pt x="0" y="143"/>
                    <a:pt x="0" y="143"/>
                  </a:cubicBezTo>
                  <a:cubicBezTo>
                    <a:pt x="0" y="166"/>
                    <a:pt x="19" y="183"/>
                    <a:pt x="44" y="183"/>
                  </a:cubicBezTo>
                  <a:cubicBezTo>
                    <a:pt x="69" y="183"/>
                    <a:pt x="88" y="166"/>
                    <a:pt x="88" y="143"/>
                  </a:cubicBezTo>
                  <a:close/>
                  <a:moveTo>
                    <a:pt x="62" y="96"/>
                  </a:moveTo>
                  <a:cubicBezTo>
                    <a:pt x="62" y="71"/>
                    <a:pt x="62" y="71"/>
                    <a:pt x="62" y="71"/>
                  </a:cubicBezTo>
                  <a:cubicBezTo>
                    <a:pt x="73" y="77"/>
                    <a:pt x="79" y="89"/>
                    <a:pt x="79" y="101"/>
                  </a:cubicBezTo>
                  <a:cubicBezTo>
                    <a:pt x="79" y="119"/>
                    <a:pt x="79" y="119"/>
                    <a:pt x="79" y="119"/>
                  </a:cubicBezTo>
                  <a:cubicBezTo>
                    <a:pt x="48" y="119"/>
                    <a:pt x="48" y="119"/>
                    <a:pt x="48" y="119"/>
                  </a:cubicBezTo>
                  <a:cubicBezTo>
                    <a:pt x="48" y="111"/>
                    <a:pt x="48" y="111"/>
                    <a:pt x="48" y="111"/>
                  </a:cubicBezTo>
                  <a:cubicBezTo>
                    <a:pt x="57" y="110"/>
                    <a:pt x="62" y="104"/>
                    <a:pt x="62" y="96"/>
                  </a:cubicBezTo>
                  <a:close/>
                  <a:moveTo>
                    <a:pt x="34" y="65"/>
                  </a:moveTo>
                  <a:cubicBezTo>
                    <a:pt x="34" y="63"/>
                    <a:pt x="34" y="58"/>
                    <a:pt x="44" y="58"/>
                  </a:cubicBezTo>
                  <a:cubicBezTo>
                    <a:pt x="54" y="58"/>
                    <a:pt x="54" y="63"/>
                    <a:pt x="54" y="65"/>
                  </a:cubicBezTo>
                  <a:cubicBezTo>
                    <a:pt x="54" y="96"/>
                    <a:pt x="54" y="96"/>
                    <a:pt x="54" y="96"/>
                  </a:cubicBezTo>
                  <a:cubicBezTo>
                    <a:pt x="54" y="102"/>
                    <a:pt x="48" y="103"/>
                    <a:pt x="44" y="103"/>
                  </a:cubicBezTo>
                  <a:cubicBezTo>
                    <a:pt x="40" y="103"/>
                    <a:pt x="34" y="102"/>
                    <a:pt x="34" y="96"/>
                  </a:cubicBezTo>
                  <a:lnTo>
                    <a:pt x="34" y="65"/>
                  </a:lnTo>
                  <a:close/>
                  <a:moveTo>
                    <a:pt x="9" y="101"/>
                  </a:moveTo>
                  <a:cubicBezTo>
                    <a:pt x="9" y="89"/>
                    <a:pt x="15" y="77"/>
                    <a:pt x="26" y="71"/>
                  </a:cubicBezTo>
                  <a:cubicBezTo>
                    <a:pt x="26" y="96"/>
                    <a:pt x="26" y="96"/>
                    <a:pt x="26" y="96"/>
                  </a:cubicBezTo>
                  <a:cubicBezTo>
                    <a:pt x="26" y="104"/>
                    <a:pt x="31" y="110"/>
                    <a:pt x="40" y="111"/>
                  </a:cubicBezTo>
                  <a:cubicBezTo>
                    <a:pt x="40" y="119"/>
                    <a:pt x="40" y="119"/>
                    <a:pt x="40" y="119"/>
                  </a:cubicBezTo>
                  <a:cubicBezTo>
                    <a:pt x="9" y="119"/>
                    <a:pt x="9" y="119"/>
                    <a:pt x="9" y="119"/>
                  </a:cubicBezTo>
                  <a:lnTo>
                    <a:pt x="9" y="101"/>
                  </a:lnTo>
                  <a:close/>
                  <a:moveTo>
                    <a:pt x="9" y="143"/>
                  </a:moveTo>
                  <a:cubicBezTo>
                    <a:pt x="9" y="126"/>
                    <a:pt x="9" y="126"/>
                    <a:pt x="9" y="126"/>
                  </a:cubicBezTo>
                  <a:cubicBezTo>
                    <a:pt x="79" y="126"/>
                    <a:pt x="79" y="126"/>
                    <a:pt x="79" y="126"/>
                  </a:cubicBezTo>
                  <a:cubicBezTo>
                    <a:pt x="79" y="143"/>
                    <a:pt x="79" y="143"/>
                    <a:pt x="79" y="143"/>
                  </a:cubicBezTo>
                  <a:cubicBezTo>
                    <a:pt x="79" y="162"/>
                    <a:pt x="65" y="175"/>
                    <a:pt x="44" y="175"/>
                  </a:cubicBezTo>
                  <a:cubicBezTo>
                    <a:pt x="23" y="175"/>
                    <a:pt x="9" y="162"/>
                    <a:pt x="9" y="14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7"/>
            <p:cNvSpPr>
              <a:spLocks noChangeArrowheads="1"/>
            </p:cNvSpPr>
            <p:nvPr/>
          </p:nvSpPr>
          <p:spPr bwMode="auto">
            <a:xfrm>
              <a:off x="139700" y="244475"/>
              <a:ext cx="52388" cy="26988"/>
            </a:xfrm>
            <a:custGeom>
              <a:avLst/>
              <a:gdLst>
                <a:gd name="T0" fmla="*/ 2147483646 w 14"/>
                <a:gd name="T1" fmla="*/ 0 h 7"/>
                <a:gd name="T2" fmla="*/ 0 w 14"/>
                <a:gd name="T3" fmla="*/ 2147483646 h 7"/>
                <a:gd name="T4" fmla="*/ 0 w 14"/>
                <a:gd name="T5" fmla="*/ 2147483646 h 7"/>
                <a:gd name="T6" fmla="*/ 2147483646 w 14"/>
                <a:gd name="T7" fmla="*/ 2147483646 h 7"/>
                <a:gd name="T8" fmla="*/ 2147483646 w 14"/>
                <a:gd name="T9" fmla="*/ 2147483646 h 7"/>
                <a:gd name="T10" fmla="*/ 2147483646 w 14"/>
                <a:gd name="T11" fmla="*/ 2147483646 h 7"/>
                <a:gd name="T12" fmla="*/ 2147483646 w 14"/>
                <a:gd name="T13" fmla="*/ 2147483646 h 7"/>
                <a:gd name="T14" fmla="*/ 2147483646 w 14"/>
                <a:gd name="T15" fmla="*/ 0 h 7"/>
                <a:gd name="T16" fmla="*/ 2147483646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4"/>
                    <a:pt x="0" y="4"/>
                    <a:pt x="0" y="4"/>
                  </a:cubicBezTo>
                  <a:cubicBezTo>
                    <a:pt x="0" y="6"/>
                    <a:pt x="1" y="7"/>
                    <a:pt x="3" y="7"/>
                  </a:cubicBezTo>
                  <a:cubicBezTo>
                    <a:pt x="11" y="7"/>
                    <a:pt x="11" y="7"/>
                    <a:pt x="11" y="7"/>
                  </a:cubicBezTo>
                  <a:cubicBezTo>
                    <a:pt x="13" y="7"/>
                    <a:pt x="14" y="6"/>
                    <a:pt x="14" y="4"/>
                  </a:cubicBezTo>
                  <a:cubicBezTo>
                    <a:pt x="14" y="3"/>
                    <a:pt x="14" y="3"/>
                    <a:pt x="14" y="3"/>
                  </a:cubicBezTo>
                  <a:cubicBezTo>
                    <a:pt x="14" y="1"/>
                    <a:pt x="13" y="0"/>
                    <a:pt x="11" y="0"/>
                  </a:cubicBezTo>
                  <a:lnTo>
                    <a:pt x="3"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8"/>
            <p:cNvSpPr>
              <a:spLocks noChangeArrowheads="1"/>
            </p:cNvSpPr>
            <p:nvPr/>
          </p:nvSpPr>
          <p:spPr bwMode="auto">
            <a:xfrm>
              <a:off x="139700" y="290513"/>
              <a:ext cx="52388" cy="30163"/>
            </a:xfrm>
            <a:custGeom>
              <a:avLst/>
              <a:gdLst>
                <a:gd name="T0" fmla="*/ 2147483646 w 14"/>
                <a:gd name="T1" fmla="*/ 0 h 8"/>
                <a:gd name="T2" fmla="*/ 0 w 14"/>
                <a:gd name="T3" fmla="*/ 2147483646 h 8"/>
                <a:gd name="T4" fmla="*/ 0 w 14"/>
                <a:gd name="T5" fmla="*/ 2147483646 h 8"/>
                <a:gd name="T6" fmla="*/ 2147483646 w 14"/>
                <a:gd name="T7" fmla="*/ 2147483646 h 8"/>
                <a:gd name="T8" fmla="*/ 2147483646 w 14"/>
                <a:gd name="T9" fmla="*/ 2147483646 h 8"/>
                <a:gd name="T10" fmla="*/ 2147483646 w 14"/>
                <a:gd name="T11" fmla="*/ 2147483646 h 8"/>
                <a:gd name="T12" fmla="*/ 2147483646 w 14"/>
                <a:gd name="T13" fmla="*/ 2147483646 h 8"/>
                <a:gd name="T14" fmla="*/ 2147483646 w 14"/>
                <a:gd name="T15" fmla="*/ 0 h 8"/>
                <a:gd name="T16" fmla="*/ 2147483646 w 14"/>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8"/>
                <a:gd name="T29" fmla="*/ 14 w 14"/>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8">
                  <a:moveTo>
                    <a:pt x="3" y="0"/>
                  </a:moveTo>
                  <a:cubicBezTo>
                    <a:pt x="1" y="0"/>
                    <a:pt x="0" y="2"/>
                    <a:pt x="0" y="3"/>
                  </a:cubicBezTo>
                  <a:cubicBezTo>
                    <a:pt x="0" y="5"/>
                    <a:pt x="0" y="5"/>
                    <a:pt x="0" y="5"/>
                  </a:cubicBezTo>
                  <a:cubicBezTo>
                    <a:pt x="0" y="6"/>
                    <a:pt x="1" y="8"/>
                    <a:pt x="3" y="8"/>
                  </a:cubicBezTo>
                  <a:cubicBezTo>
                    <a:pt x="11" y="8"/>
                    <a:pt x="11" y="8"/>
                    <a:pt x="11" y="8"/>
                  </a:cubicBezTo>
                  <a:cubicBezTo>
                    <a:pt x="13" y="8"/>
                    <a:pt x="14" y="6"/>
                    <a:pt x="14" y="5"/>
                  </a:cubicBezTo>
                  <a:cubicBezTo>
                    <a:pt x="14" y="3"/>
                    <a:pt x="14" y="3"/>
                    <a:pt x="14" y="3"/>
                  </a:cubicBezTo>
                  <a:cubicBezTo>
                    <a:pt x="14" y="2"/>
                    <a:pt x="13" y="0"/>
                    <a:pt x="11" y="0"/>
                  </a:cubicBezTo>
                  <a:lnTo>
                    <a:pt x="3"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9"/>
            <p:cNvSpPr>
              <a:spLocks noChangeArrowheads="1"/>
            </p:cNvSpPr>
            <p:nvPr/>
          </p:nvSpPr>
          <p:spPr bwMode="auto">
            <a:xfrm>
              <a:off x="139700" y="339725"/>
              <a:ext cx="52388" cy="25400"/>
            </a:xfrm>
            <a:custGeom>
              <a:avLst/>
              <a:gdLst>
                <a:gd name="T0" fmla="*/ 2147483646 w 14"/>
                <a:gd name="T1" fmla="*/ 0 h 7"/>
                <a:gd name="T2" fmla="*/ 0 w 14"/>
                <a:gd name="T3" fmla="*/ 2147483646 h 7"/>
                <a:gd name="T4" fmla="*/ 0 w 14"/>
                <a:gd name="T5" fmla="*/ 2147483646 h 7"/>
                <a:gd name="T6" fmla="*/ 2147483646 w 14"/>
                <a:gd name="T7" fmla="*/ 2147483646 h 7"/>
                <a:gd name="T8" fmla="*/ 2147483646 w 14"/>
                <a:gd name="T9" fmla="*/ 2147483646 h 7"/>
                <a:gd name="T10" fmla="*/ 2147483646 w 14"/>
                <a:gd name="T11" fmla="*/ 2147483646 h 7"/>
                <a:gd name="T12" fmla="*/ 2147483646 w 14"/>
                <a:gd name="T13" fmla="*/ 2147483646 h 7"/>
                <a:gd name="T14" fmla="*/ 2147483646 w 14"/>
                <a:gd name="T15" fmla="*/ 0 h 7"/>
                <a:gd name="T16" fmla="*/ 2147483646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5"/>
                    <a:pt x="0" y="5"/>
                    <a:pt x="0" y="5"/>
                  </a:cubicBezTo>
                  <a:cubicBezTo>
                    <a:pt x="0" y="6"/>
                    <a:pt x="1" y="7"/>
                    <a:pt x="3" y="7"/>
                  </a:cubicBezTo>
                  <a:cubicBezTo>
                    <a:pt x="11" y="7"/>
                    <a:pt x="11" y="7"/>
                    <a:pt x="11" y="7"/>
                  </a:cubicBezTo>
                  <a:cubicBezTo>
                    <a:pt x="13" y="7"/>
                    <a:pt x="14" y="6"/>
                    <a:pt x="14" y="5"/>
                  </a:cubicBezTo>
                  <a:cubicBezTo>
                    <a:pt x="14" y="3"/>
                    <a:pt x="14" y="3"/>
                    <a:pt x="14" y="3"/>
                  </a:cubicBezTo>
                  <a:cubicBezTo>
                    <a:pt x="14" y="1"/>
                    <a:pt x="13" y="0"/>
                    <a:pt x="11" y="0"/>
                  </a:cubicBezTo>
                  <a:lnTo>
                    <a:pt x="3"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26" name="矩形 25"/>
          <p:cNvSpPr/>
          <p:nvPr/>
        </p:nvSpPr>
        <p:spPr>
          <a:xfrm>
            <a:off x="5037951" y="4210569"/>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27" name="矩形 26"/>
          <p:cNvSpPr/>
          <p:nvPr/>
        </p:nvSpPr>
        <p:spPr>
          <a:xfrm>
            <a:off x="5037951" y="3880568"/>
            <a:ext cx="1082348" cy="307777"/>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2">
                    <a:lumMod val="25000"/>
                  </a:schemeClr>
                </a:solidFill>
                <a:latin typeface="+mj-ea"/>
                <a:ea typeface="+mj-ea"/>
              </a:rPr>
              <a:t>工作概述三</a:t>
            </a:r>
          </a:p>
        </p:txBody>
      </p:sp>
      <p:grpSp>
        <p:nvGrpSpPr>
          <p:cNvPr id="28" name="Group 14"/>
          <p:cNvGrpSpPr/>
          <p:nvPr/>
        </p:nvGrpSpPr>
        <p:grpSpPr bwMode="auto">
          <a:xfrm>
            <a:off x="8311995" y="3864610"/>
            <a:ext cx="165163" cy="344456"/>
            <a:chOff x="0" y="0"/>
            <a:chExt cx="330200" cy="688975"/>
          </a:xfrm>
          <a:solidFill>
            <a:srgbClr val="CCA772"/>
          </a:solidFill>
        </p:grpSpPr>
        <p:sp>
          <p:nvSpPr>
            <p:cNvPr id="29" name="Freeform 6"/>
            <p:cNvSpPr>
              <a:spLocks noEditPoints="1" noChangeArrowheads="1"/>
            </p:cNvSpPr>
            <p:nvPr/>
          </p:nvSpPr>
          <p:spPr bwMode="auto">
            <a:xfrm>
              <a:off x="0" y="0"/>
              <a:ext cx="330200" cy="688975"/>
            </a:xfrm>
            <a:custGeom>
              <a:avLst/>
              <a:gdLst>
                <a:gd name="T0" fmla="*/ 2147483646 w 88"/>
                <a:gd name="T1" fmla="*/ 2147483646 h 183"/>
                <a:gd name="T2" fmla="*/ 2147483646 w 88"/>
                <a:gd name="T3" fmla="*/ 2147483646 h 183"/>
                <a:gd name="T4" fmla="*/ 2147483646 w 88"/>
                <a:gd name="T5" fmla="*/ 2147483646 h 183"/>
                <a:gd name="T6" fmla="*/ 2147483646 w 88"/>
                <a:gd name="T7" fmla="*/ 2147483646 h 183"/>
                <a:gd name="T8" fmla="*/ 2147483646 w 88"/>
                <a:gd name="T9" fmla="*/ 2147483646 h 183"/>
                <a:gd name="T10" fmla="*/ 2147483646 w 88"/>
                <a:gd name="T11" fmla="*/ 2147483646 h 183"/>
                <a:gd name="T12" fmla="*/ 2147483646 w 88"/>
                <a:gd name="T13" fmla="*/ 2147483646 h 183"/>
                <a:gd name="T14" fmla="*/ 2147483646 w 88"/>
                <a:gd name="T15" fmla="*/ 2147483646 h 183"/>
                <a:gd name="T16" fmla="*/ 2147483646 w 88"/>
                <a:gd name="T17" fmla="*/ 2147483646 h 183"/>
                <a:gd name="T18" fmla="*/ 2147483646 w 88"/>
                <a:gd name="T19" fmla="*/ 0 h 183"/>
                <a:gd name="T20" fmla="*/ 2147483646 w 88"/>
                <a:gd name="T21" fmla="*/ 0 h 183"/>
                <a:gd name="T22" fmla="*/ 2147483646 w 88"/>
                <a:gd name="T23" fmla="*/ 2147483646 h 183"/>
                <a:gd name="T24" fmla="*/ 2147483646 w 88"/>
                <a:gd name="T25" fmla="*/ 2147483646 h 183"/>
                <a:gd name="T26" fmla="*/ 2147483646 w 88"/>
                <a:gd name="T27" fmla="*/ 2147483646 h 183"/>
                <a:gd name="T28" fmla="*/ 2147483646 w 88"/>
                <a:gd name="T29" fmla="*/ 2147483646 h 183"/>
                <a:gd name="T30" fmla="*/ 2147483646 w 88"/>
                <a:gd name="T31" fmla="*/ 2147483646 h 183"/>
                <a:gd name="T32" fmla="*/ 2147483646 w 88"/>
                <a:gd name="T33" fmla="*/ 2147483646 h 183"/>
                <a:gd name="T34" fmla="*/ 2147483646 w 88"/>
                <a:gd name="T35" fmla="*/ 2147483646 h 183"/>
                <a:gd name="T36" fmla="*/ 2147483646 w 88"/>
                <a:gd name="T37" fmla="*/ 2147483646 h 183"/>
                <a:gd name="T38" fmla="*/ 0 w 88"/>
                <a:gd name="T39" fmla="*/ 2147483646 h 183"/>
                <a:gd name="T40" fmla="*/ 0 w 88"/>
                <a:gd name="T41" fmla="*/ 2147483646 h 183"/>
                <a:gd name="T42" fmla="*/ 2147483646 w 88"/>
                <a:gd name="T43" fmla="*/ 2147483646 h 183"/>
                <a:gd name="T44" fmla="*/ 2147483646 w 88"/>
                <a:gd name="T45" fmla="*/ 2147483646 h 183"/>
                <a:gd name="T46" fmla="*/ 2147483646 w 88"/>
                <a:gd name="T47" fmla="*/ 2147483646 h 183"/>
                <a:gd name="T48" fmla="*/ 2147483646 w 88"/>
                <a:gd name="T49" fmla="*/ 2147483646 h 183"/>
                <a:gd name="T50" fmla="*/ 2147483646 w 88"/>
                <a:gd name="T51" fmla="*/ 2147483646 h 183"/>
                <a:gd name="T52" fmla="*/ 2147483646 w 88"/>
                <a:gd name="T53" fmla="*/ 2147483646 h 183"/>
                <a:gd name="T54" fmla="*/ 2147483646 w 88"/>
                <a:gd name="T55" fmla="*/ 2147483646 h 183"/>
                <a:gd name="T56" fmla="*/ 2147483646 w 88"/>
                <a:gd name="T57" fmla="*/ 2147483646 h 183"/>
                <a:gd name="T58" fmla="*/ 2147483646 w 88"/>
                <a:gd name="T59" fmla="*/ 2147483646 h 183"/>
                <a:gd name="T60" fmla="*/ 2147483646 w 88"/>
                <a:gd name="T61" fmla="*/ 2147483646 h 183"/>
                <a:gd name="T62" fmla="*/ 2147483646 w 88"/>
                <a:gd name="T63" fmla="*/ 2147483646 h 183"/>
                <a:gd name="T64" fmla="*/ 2147483646 w 88"/>
                <a:gd name="T65" fmla="*/ 2147483646 h 183"/>
                <a:gd name="T66" fmla="*/ 2147483646 w 88"/>
                <a:gd name="T67" fmla="*/ 2147483646 h 183"/>
                <a:gd name="T68" fmla="*/ 2147483646 w 88"/>
                <a:gd name="T69" fmla="*/ 2147483646 h 183"/>
                <a:gd name="T70" fmla="*/ 2147483646 w 88"/>
                <a:gd name="T71" fmla="*/ 2147483646 h 183"/>
                <a:gd name="T72" fmla="*/ 2147483646 w 88"/>
                <a:gd name="T73" fmla="*/ 2147483646 h 183"/>
                <a:gd name="T74" fmla="*/ 2147483646 w 88"/>
                <a:gd name="T75" fmla="*/ 2147483646 h 183"/>
                <a:gd name="T76" fmla="*/ 2147483646 w 88"/>
                <a:gd name="T77" fmla="*/ 2147483646 h 183"/>
                <a:gd name="T78" fmla="*/ 2147483646 w 88"/>
                <a:gd name="T79" fmla="*/ 2147483646 h 183"/>
                <a:gd name="T80" fmla="*/ 2147483646 w 88"/>
                <a:gd name="T81" fmla="*/ 2147483646 h 183"/>
                <a:gd name="T82" fmla="*/ 2147483646 w 88"/>
                <a:gd name="T83" fmla="*/ 2147483646 h 183"/>
                <a:gd name="T84" fmla="*/ 2147483646 w 88"/>
                <a:gd name="T85" fmla="*/ 2147483646 h 183"/>
                <a:gd name="T86" fmla="*/ 2147483646 w 88"/>
                <a:gd name="T87" fmla="*/ 2147483646 h 183"/>
                <a:gd name="T88" fmla="*/ 2147483646 w 88"/>
                <a:gd name="T89" fmla="*/ 2147483646 h 183"/>
                <a:gd name="T90" fmla="*/ 2147483646 w 88"/>
                <a:gd name="T91" fmla="*/ 2147483646 h 183"/>
                <a:gd name="T92" fmla="*/ 2147483646 w 88"/>
                <a:gd name="T93" fmla="*/ 2147483646 h 183"/>
                <a:gd name="T94" fmla="*/ 2147483646 w 88"/>
                <a:gd name="T95" fmla="*/ 2147483646 h 183"/>
                <a:gd name="T96" fmla="*/ 2147483646 w 88"/>
                <a:gd name="T97" fmla="*/ 2147483646 h 183"/>
                <a:gd name="T98" fmla="*/ 2147483646 w 88"/>
                <a:gd name="T99" fmla="*/ 2147483646 h 183"/>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88"/>
                <a:gd name="T151" fmla="*/ 0 h 183"/>
                <a:gd name="T152" fmla="*/ 88 w 88"/>
                <a:gd name="T153" fmla="*/ 183 h 183"/>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88" h="183">
                  <a:moveTo>
                    <a:pt x="88" y="143"/>
                  </a:moveTo>
                  <a:cubicBezTo>
                    <a:pt x="88" y="101"/>
                    <a:pt x="88" y="101"/>
                    <a:pt x="88" y="101"/>
                  </a:cubicBezTo>
                  <a:cubicBezTo>
                    <a:pt x="88" y="84"/>
                    <a:pt x="78" y="69"/>
                    <a:pt x="62" y="62"/>
                  </a:cubicBezTo>
                  <a:cubicBezTo>
                    <a:pt x="61" y="55"/>
                    <a:pt x="56" y="51"/>
                    <a:pt x="48" y="50"/>
                  </a:cubicBezTo>
                  <a:cubicBezTo>
                    <a:pt x="48" y="47"/>
                    <a:pt x="48" y="45"/>
                    <a:pt x="47" y="42"/>
                  </a:cubicBezTo>
                  <a:cubicBezTo>
                    <a:pt x="45" y="35"/>
                    <a:pt x="40" y="31"/>
                    <a:pt x="35" y="28"/>
                  </a:cubicBezTo>
                  <a:cubicBezTo>
                    <a:pt x="33" y="27"/>
                    <a:pt x="31" y="25"/>
                    <a:pt x="29" y="23"/>
                  </a:cubicBezTo>
                  <a:cubicBezTo>
                    <a:pt x="25" y="19"/>
                    <a:pt x="25" y="13"/>
                    <a:pt x="24" y="6"/>
                  </a:cubicBezTo>
                  <a:cubicBezTo>
                    <a:pt x="24" y="3"/>
                    <a:pt x="24" y="3"/>
                    <a:pt x="24" y="3"/>
                  </a:cubicBezTo>
                  <a:cubicBezTo>
                    <a:pt x="24" y="1"/>
                    <a:pt x="24" y="0"/>
                    <a:pt x="22" y="0"/>
                  </a:cubicBezTo>
                  <a:cubicBezTo>
                    <a:pt x="22" y="0"/>
                    <a:pt x="19" y="0"/>
                    <a:pt x="19" y="0"/>
                  </a:cubicBezTo>
                  <a:cubicBezTo>
                    <a:pt x="18" y="0"/>
                    <a:pt x="17" y="0"/>
                    <a:pt x="17" y="1"/>
                  </a:cubicBezTo>
                  <a:cubicBezTo>
                    <a:pt x="16" y="1"/>
                    <a:pt x="16" y="2"/>
                    <a:pt x="16" y="3"/>
                  </a:cubicBezTo>
                  <a:cubicBezTo>
                    <a:pt x="16" y="6"/>
                    <a:pt x="16" y="6"/>
                    <a:pt x="16" y="6"/>
                  </a:cubicBezTo>
                  <a:cubicBezTo>
                    <a:pt x="16" y="14"/>
                    <a:pt x="17" y="22"/>
                    <a:pt x="23" y="29"/>
                  </a:cubicBezTo>
                  <a:cubicBezTo>
                    <a:pt x="26" y="32"/>
                    <a:pt x="28" y="33"/>
                    <a:pt x="31" y="35"/>
                  </a:cubicBezTo>
                  <a:cubicBezTo>
                    <a:pt x="35" y="38"/>
                    <a:pt x="38" y="40"/>
                    <a:pt x="39" y="45"/>
                  </a:cubicBezTo>
                  <a:cubicBezTo>
                    <a:pt x="40" y="46"/>
                    <a:pt x="40" y="48"/>
                    <a:pt x="40" y="50"/>
                  </a:cubicBezTo>
                  <a:cubicBezTo>
                    <a:pt x="32" y="51"/>
                    <a:pt x="27" y="55"/>
                    <a:pt x="26" y="62"/>
                  </a:cubicBezTo>
                  <a:cubicBezTo>
                    <a:pt x="11" y="69"/>
                    <a:pt x="0" y="84"/>
                    <a:pt x="0" y="101"/>
                  </a:cubicBezTo>
                  <a:cubicBezTo>
                    <a:pt x="0" y="143"/>
                    <a:pt x="0" y="143"/>
                    <a:pt x="0" y="143"/>
                  </a:cubicBezTo>
                  <a:cubicBezTo>
                    <a:pt x="0" y="166"/>
                    <a:pt x="19" y="183"/>
                    <a:pt x="44" y="183"/>
                  </a:cubicBezTo>
                  <a:cubicBezTo>
                    <a:pt x="69" y="183"/>
                    <a:pt x="88" y="166"/>
                    <a:pt x="88" y="143"/>
                  </a:cubicBezTo>
                  <a:close/>
                  <a:moveTo>
                    <a:pt x="62" y="96"/>
                  </a:moveTo>
                  <a:cubicBezTo>
                    <a:pt x="62" y="71"/>
                    <a:pt x="62" y="71"/>
                    <a:pt x="62" y="71"/>
                  </a:cubicBezTo>
                  <a:cubicBezTo>
                    <a:pt x="73" y="77"/>
                    <a:pt x="79" y="89"/>
                    <a:pt x="79" y="101"/>
                  </a:cubicBezTo>
                  <a:cubicBezTo>
                    <a:pt x="79" y="119"/>
                    <a:pt x="79" y="119"/>
                    <a:pt x="79" y="119"/>
                  </a:cubicBezTo>
                  <a:cubicBezTo>
                    <a:pt x="48" y="119"/>
                    <a:pt x="48" y="119"/>
                    <a:pt x="48" y="119"/>
                  </a:cubicBezTo>
                  <a:cubicBezTo>
                    <a:pt x="48" y="111"/>
                    <a:pt x="48" y="111"/>
                    <a:pt x="48" y="111"/>
                  </a:cubicBezTo>
                  <a:cubicBezTo>
                    <a:pt x="57" y="110"/>
                    <a:pt x="62" y="104"/>
                    <a:pt x="62" y="96"/>
                  </a:cubicBezTo>
                  <a:close/>
                  <a:moveTo>
                    <a:pt x="34" y="65"/>
                  </a:moveTo>
                  <a:cubicBezTo>
                    <a:pt x="34" y="63"/>
                    <a:pt x="34" y="58"/>
                    <a:pt x="44" y="58"/>
                  </a:cubicBezTo>
                  <a:cubicBezTo>
                    <a:pt x="54" y="58"/>
                    <a:pt x="54" y="63"/>
                    <a:pt x="54" y="65"/>
                  </a:cubicBezTo>
                  <a:cubicBezTo>
                    <a:pt x="54" y="96"/>
                    <a:pt x="54" y="96"/>
                    <a:pt x="54" y="96"/>
                  </a:cubicBezTo>
                  <a:cubicBezTo>
                    <a:pt x="54" y="102"/>
                    <a:pt x="48" y="103"/>
                    <a:pt x="44" y="103"/>
                  </a:cubicBezTo>
                  <a:cubicBezTo>
                    <a:pt x="40" y="103"/>
                    <a:pt x="34" y="102"/>
                    <a:pt x="34" y="96"/>
                  </a:cubicBezTo>
                  <a:lnTo>
                    <a:pt x="34" y="65"/>
                  </a:lnTo>
                  <a:close/>
                  <a:moveTo>
                    <a:pt x="9" y="101"/>
                  </a:moveTo>
                  <a:cubicBezTo>
                    <a:pt x="9" y="89"/>
                    <a:pt x="15" y="77"/>
                    <a:pt x="26" y="71"/>
                  </a:cubicBezTo>
                  <a:cubicBezTo>
                    <a:pt x="26" y="96"/>
                    <a:pt x="26" y="96"/>
                    <a:pt x="26" y="96"/>
                  </a:cubicBezTo>
                  <a:cubicBezTo>
                    <a:pt x="26" y="104"/>
                    <a:pt x="31" y="110"/>
                    <a:pt x="40" y="111"/>
                  </a:cubicBezTo>
                  <a:cubicBezTo>
                    <a:pt x="40" y="119"/>
                    <a:pt x="40" y="119"/>
                    <a:pt x="40" y="119"/>
                  </a:cubicBezTo>
                  <a:cubicBezTo>
                    <a:pt x="9" y="119"/>
                    <a:pt x="9" y="119"/>
                    <a:pt x="9" y="119"/>
                  </a:cubicBezTo>
                  <a:lnTo>
                    <a:pt x="9" y="101"/>
                  </a:lnTo>
                  <a:close/>
                  <a:moveTo>
                    <a:pt x="9" y="143"/>
                  </a:moveTo>
                  <a:cubicBezTo>
                    <a:pt x="9" y="126"/>
                    <a:pt x="9" y="126"/>
                    <a:pt x="9" y="126"/>
                  </a:cubicBezTo>
                  <a:cubicBezTo>
                    <a:pt x="79" y="126"/>
                    <a:pt x="79" y="126"/>
                    <a:pt x="79" y="126"/>
                  </a:cubicBezTo>
                  <a:cubicBezTo>
                    <a:pt x="79" y="143"/>
                    <a:pt x="79" y="143"/>
                    <a:pt x="79" y="143"/>
                  </a:cubicBezTo>
                  <a:cubicBezTo>
                    <a:pt x="79" y="162"/>
                    <a:pt x="65" y="175"/>
                    <a:pt x="44" y="175"/>
                  </a:cubicBezTo>
                  <a:cubicBezTo>
                    <a:pt x="23" y="175"/>
                    <a:pt x="9" y="162"/>
                    <a:pt x="9" y="143"/>
                  </a:cubicBez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0" name="Freeform 7"/>
            <p:cNvSpPr>
              <a:spLocks noChangeArrowheads="1"/>
            </p:cNvSpPr>
            <p:nvPr/>
          </p:nvSpPr>
          <p:spPr bwMode="auto">
            <a:xfrm>
              <a:off x="139700" y="244475"/>
              <a:ext cx="52388" cy="26988"/>
            </a:xfrm>
            <a:custGeom>
              <a:avLst/>
              <a:gdLst>
                <a:gd name="T0" fmla="*/ 2147483646 w 14"/>
                <a:gd name="T1" fmla="*/ 0 h 7"/>
                <a:gd name="T2" fmla="*/ 0 w 14"/>
                <a:gd name="T3" fmla="*/ 2147483646 h 7"/>
                <a:gd name="T4" fmla="*/ 0 w 14"/>
                <a:gd name="T5" fmla="*/ 2147483646 h 7"/>
                <a:gd name="T6" fmla="*/ 2147483646 w 14"/>
                <a:gd name="T7" fmla="*/ 2147483646 h 7"/>
                <a:gd name="T8" fmla="*/ 2147483646 w 14"/>
                <a:gd name="T9" fmla="*/ 2147483646 h 7"/>
                <a:gd name="T10" fmla="*/ 2147483646 w 14"/>
                <a:gd name="T11" fmla="*/ 2147483646 h 7"/>
                <a:gd name="T12" fmla="*/ 2147483646 w 14"/>
                <a:gd name="T13" fmla="*/ 2147483646 h 7"/>
                <a:gd name="T14" fmla="*/ 2147483646 w 14"/>
                <a:gd name="T15" fmla="*/ 0 h 7"/>
                <a:gd name="T16" fmla="*/ 2147483646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4"/>
                    <a:pt x="0" y="4"/>
                    <a:pt x="0" y="4"/>
                  </a:cubicBezTo>
                  <a:cubicBezTo>
                    <a:pt x="0" y="6"/>
                    <a:pt x="1" y="7"/>
                    <a:pt x="3" y="7"/>
                  </a:cubicBezTo>
                  <a:cubicBezTo>
                    <a:pt x="11" y="7"/>
                    <a:pt x="11" y="7"/>
                    <a:pt x="11" y="7"/>
                  </a:cubicBezTo>
                  <a:cubicBezTo>
                    <a:pt x="13" y="7"/>
                    <a:pt x="14" y="6"/>
                    <a:pt x="14" y="4"/>
                  </a:cubicBezTo>
                  <a:cubicBezTo>
                    <a:pt x="14" y="3"/>
                    <a:pt x="14" y="3"/>
                    <a:pt x="14" y="3"/>
                  </a:cubicBezTo>
                  <a:cubicBezTo>
                    <a:pt x="14" y="1"/>
                    <a:pt x="13" y="0"/>
                    <a:pt x="11" y="0"/>
                  </a:cubicBezTo>
                  <a:lnTo>
                    <a:pt x="3"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1" name="Freeform 8"/>
            <p:cNvSpPr>
              <a:spLocks noChangeArrowheads="1"/>
            </p:cNvSpPr>
            <p:nvPr/>
          </p:nvSpPr>
          <p:spPr bwMode="auto">
            <a:xfrm>
              <a:off x="139700" y="290513"/>
              <a:ext cx="52388" cy="30163"/>
            </a:xfrm>
            <a:custGeom>
              <a:avLst/>
              <a:gdLst>
                <a:gd name="T0" fmla="*/ 2147483646 w 14"/>
                <a:gd name="T1" fmla="*/ 0 h 8"/>
                <a:gd name="T2" fmla="*/ 0 w 14"/>
                <a:gd name="T3" fmla="*/ 2147483646 h 8"/>
                <a:gd name="T4" fmla="*/ 0 w 14"/>
                <a:gd name="T5" fmla="*/ 2147483646 h 8"/>
                <a:gd name="T6" fmla="*/ 2147483646 w 14"/>
                <a:gd name="T7" fmla="*/ 2147483646 h 8"/>
                <a:gd name="T8" fmla="*/ 2147483646 w 14"/>
                <a:gd name="T9" fmla="*/ 2147483646 h 8"/>
                <a:gd name="T10" fmla="*/ 2147483646 w 14"/>
                <a:gd name="T11" fmla="*/ 2147483646 h 8"/>
                <a:gd name="T12" fmla="*/ 2147483646 w 14"/>
                <a:gd name="T13" fmla="*/ 2147483646 h 8"/>
                <a:gd name="T14" fmla="*/ 2147483646 w 14"/>
                <a:gd name="T15" fmla="*/ 0 h 8"/>
                <a:gd name="T16" fmla="*/ 2147483646 w 14"/>
                <a:gd name="T17" fmla="*/ 0 h 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8"/>
                <a:gd name="T29" fmla="*/ 14 w 14"/>
                <a:gd name="T30" fmla="*/ 8 h 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8">
                  <a:moveTo>
                    <a:pt x="3" y="0"/>
                  </a:moveTo>
                  <a:cubicBezTo>
                    <a:pt x="1" y="0"/>
                    <a:pt x="0" y="2"/>
                    <a:pt x="0" y="3"/>
                  </a:cubicBezTo>
                  <a:cubicBezTo>
                    <a:pt x="0" y="5"/>
                    <a:pt x="0" y="5"/>
                    <a:pt x="0" y="5"/>
                  </a:cubicBezTo>
                  <a:cubicBezTo>
                    <a:pt x="0" y="6"/>
                    <a:pt x="1" y="8"/>
                    <a:pt x="3" y="8"/>
                  </a:cubicBezTo>
                  <a:cubicBezTo>
                    <a:pt x="11" y="8"/>
                    <a:pt x="11" y="8"/>
                    <a:pt x="11" y="8"/>
                  </a:cubicBezTo>
                  <a:cubicBezTo>
                    <a:pt x="13" y="8"/>
                    <a:pt x="14" y="6"/>
                    <a:pt x="14" y="5"/>
                  </a:cubicBezTo>
                  <a:cubicBezTo>
                    <a:pt x="14" y="3"/>
                    <a:pt x="14" y="3"/>
                    <a:pt x="14" y="3"/>
                  </a:cubicBezTo>
                  <a:cubicBezTo>
                    <a:pt x="14" y="2"/>
                    <a:pt x="13" y="0"/>
                    <a:pt x="11" y="0"/>
                  </a:cubicBezTo>
                  <a:lnTo>
                    <a:pt x="3"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2" name="Freeform 9"/>
            <p:cNvSpPr>
              <a:spLocks noChangeArrowheads="1"/>
            </p:cNvSpPr>
            <p:nvPr/>
          </p:nvSpPr>
          <p:spPr bwMode="auto">
            <a:xfrm>
              <a:off x="139700" y="339725"/>
              <a:ext cx="52388" cy="25400"/>
            </a:xfrm>
            <a:custGeom>
              <a:avLst/>
              <a:gdLst>
                <a:gd name="T0" fmla="*/ 2147483646 w 14"/>
                <a:gd name="T1" fmla="*/ 0 h 7"/>
                <a:gd name="T2" fmla="*/ 0 w 14"/>
                <a:gd name="T3" fmla="*/ 2147483646 h 7"/>
                <a:gd name="T4" fmla="*/ 0 w 14"/>
                <a:gd name="T5" fmla="*/ 2147483646 h 7"/>
                <a:gd name="T6" fmla="*/ 2147483646 w 14"/>
                <a:gd name="T7" fmla="*/ 2147483646 h 7"/>
                <a:gd name="T8" fmla="*/ 2147483646 w 14"/>
                <a:gd name="T9" fmla="*/ 2147483646 h 7"/>
                <a:gd name="T10" fmla="*/ 2147483646 w 14"/>
                <a:gd name="T11" fmla="*/ 2147483646 h 7"/>
                <a:gd name="T12" fmla="*/ 2147483646 w 14"/>
                <a:gd name="T13" fmla="*/ 2147483646 h 7"/>
                <a:gd name="T14" fmla="*/ 2147483646 w 14"/>
                <a:gd name="T15" fmla="*/ 0 h 7"/>
                <a:gd name="T16" fmla="*/ 2147483646 w 14"/>
                <a:gd name="T17" fmla="*/ 0 h 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
                <a:gd name="T28" fmla="*/ 0 h 7"/>
                <a:gd name="T29" fmla="*/ 14 w 14"/>
                <a:gd name="T30" fmla="*/ 7 h 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 h="7">
                  <a:moveTo>
                    <a:pt x="3" y="0"/>
                  </a:moveTo>
                  <a:cubicBezTo>
                    <a:pt x="1" y="0"/>
                    <a:pt x="0" y="1"/>
                    <a:pt x="0" y="3"/>
                  </a:cubicBezTo>
                  <a:cubicBezTo>
                    <a:pt x="0" y="5"/>
                    <a:pt x="0" y="5"/>
                    <a:pt x="0" y="5"/>
                  </a:cubicBezTo>
                  <a:cubicBezTo>
                    <a:pt x="0" y="6"/>
                    <a:pt x="1" y="7"/>
                    <a:pt x="3" y="7"/>
                  </a:cubicBezTo>
                  <a:cubicBezTo>
                    <a:pt x="11" y="7"/>
                    <a:pt x="11" y="7"/>
                    <a:pt x="11" y="7"/>
                  </a:cubicBezTo>
                  <a:cubicBezTo>
                    <a:pt x="13" y="7"/>
                    <a:pt x="14" y="6"/>
                    <a:pt x="14" y="5"/>
                  </a:cubicBezTo>
                  <a:cubicBezTo>
                    <a:pt x="14" y="3"/>
                    <a:pt x="14" y="3"/>
                    <a:pt x="14" y="3"/>
                  </a:cubicBezTo>
                  <a:cubicBezTo>
                    <a:pt x="14" y="1"/>
                    <a:pt x="13" y="0"/>
                    <a:pt x="11" y="0"/>
                  </a:cubicBezTo>
                  <a:lnTo>
                    <a:pt x="3" y="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
        <p:nvSpPr>
          <p:cNvPr id="33" name="矩形 32"/>
          <p:cNvSpPr/>
          <p:nvPr/>
        </p:nvSpPr>
        <p:spPr>
          <a:xfrm>
            <a:off x="8577464" y="4210569"/>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34" name="矩形 33"/>
          <p:cNvSpPr/>
          <p:nvPr/>
        </p:nvSpPr>
        <p:spPr>
          <a:xfrm>
            <a:off x="8577464" y="3880568"/>
            <a:ext cx="1082348" cy="307777"/>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400" b="1" dirty="0">
                <a:solidFill>
                  <a:schemeClr val="bg2">
                    <a:lumMod val="25000"/>
                  </a:schemeClr>
                </a:solidFill>
                <a:latin typeface="+mj-ea"/>
                <a:ea typeface="+mj-ea"/>
              </a:rPr>
              <a:t>工作概述四</a:t>
            </a:r>
          </a:p>
        </p:txBody>
      </p:sp>
      <p:pic>
        <p:nvPicPr>
          <p:cNvPr id="35" name="图片 34" descr="男人拿着笔记本电脑&#10;&#10;低可信度描述已自动生成"/>
          <p:cNvPicPr>
            <a:picLocks noChangeAspect="1"/>
          </p:cNvPicPr>
          <p:nvPr/>
        </p:nvPicPr>
        <p:blipFill>
          <a:blip r:embed="rId2" cstate="screen">
            <a:grayscl/>
            <a:extLst>
              <a:ext uri="{BEBA8EAE-BF5A-486C-A8C5-ECC9F3942E4B}">
                <a14:imgProps xmlns:a14="http://schemas.microsoft.com/office/drawing/2010/main">
                  <a14:imgLayer r:embed="rId3">
                    <a14:imgEffect>
                      <a14:brightnessContrast bright="20000"/>
                    </a14:imgEffect>
                  </a14:imgLayer>
                </a14:imgProps>
              </a:ext>
            </a:extLst>
          </a:blip>
          <a:stretch>
            <a:fillRect/>
          </a:stretch>
        </p:blipFill>
        <p:spPr>
          <a:xfrm>
            <a:off x="673099" y="2438608"/>
            <a:ext cx="3639019" cy="2426013"/>
          </a:xfrm>
          <a:prstGeom prst="rect">
            <a:avLst/>
          </a:prstGeom>
        </p:spPr>
      </p:pic>
      <p:sp>
        <p:nvSpPr>
          <p:cNvPr id="36" name="椭圆 35"/>
          <p:cNvSpPr/>
          <p:nvPr/>
        </p:nvSpPr>
        <p:spPr>
          <a:xfrm>
            <a:off x="-2071035" y="5611529"/>
            <a:ext cx="16334071" cy="3936733"/>
          </a:xfrm>
          <a:prstGeom prst="ellipse">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20555" y="179959"/>
            <a:ext cx="4534593" cy="584775"/>
          </a:xfrm>
          <a:prstGeom prst="rect">
            <a:avLst/>
          </a:prstGeom>
          <a:noFill/>
        </p:spPr>
        <p:txBody>
          <a:bodyPr wrap="square">
            <a:spAutoFit/>
          </a:bodyPr>
          <a:lstStyle/>
          <a:p>
            <a:r>
              <a:rPr lang="en-US" altLang="zh-CN" sz="3200" b="1" dirty="0">
                <a:solidFill>
                  <a:srgbClr val="CCA772"/>
                </a:solidFill>
                <a:latin typeface="+mj-ea"/>
                <a:ea typeface="+mj-ea"/>
              </a:rPr>
              <a:t>Job Overview</a:t>
            </a:r>
            <a:endParaRPr lang="zh-CN" altLang="en-US" sz="3200" b="1" dirty="0">
              <a:solidFill>
                <a:srgbClr val="CCA772"/>
              </a:solidFill>
              <a:latin typeface="+mj-ea"/>
              <a:ea typeface="+mj-ea"/>
            </a:endParaRPr>
          </a:p>
        </p:txBody>
      </p:sp>
      <p:sp>
        <p:nvSpPr>
          <p:cNvPr id="5" name="文本框 4"/>
          <p:cNvSpPr txBox="1"/>
          <p:nvPr/>
        </p:nvSpPr>
        <p:spPr>
          <a:xfrm>
            <a:off x="920555" y="662940"/>
            <a:ext cx="2530533" cy="584775"/>
          </a:xfrm>
          <a:prstGeom prst="rect">
            <a:avLst/>
          </a:prstGeom>
          <a:noFill/>
        </p:spPr>
        <p:txBody>
          <a:bodyPr wrap="square">
            <a:spAutoFit/>
          </a:bodyPr>
          <a:lstStyle/>
          <a:p>
            <a:r>
              <a:rPr lang="zh-CN" altLang="en-US" sz="3200" dirty="0">
                <a:solidFill>
                  <a:srgbClr val="CCA772"/>
                </a:solidFill>
                <a:latin typeface="+mj-ea"/>
                <a:ea typeface="+mj-ea"/>
              </a:rPr>
              <a:t>工作概述</a:t>
            </a:r>
          </a:p>
        </p:txBody>
      </p:sp>
      <p:sp>
        <p:nvSpPr>
          <p:cNvPr id="6" name="矩形 5"/>
          <p:cNvSpPr/>
          <p:nvPr/>
        </p:nvSpPr>
        <p:spPr>
          <a:xfrm>
            <a:off x="673099" y="220886"/>
            <a:ext cx="143933" cy="909414"/>
          </a:xfrm>
          <a:prstGeom prst="rect">
            <a:avLst/>
          </a:prstGeom>
          <a:gradFill flip="none" rotWithShape="1">
            <a:gsLst>
              <a:gs pos="0">
                <a:srgbClr val="CCA772"/>
              </a:gs>
              <a:gs pos="100000">
                <a:srgbClr val="F5EFE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282700" y="1947908"/>
            <a:ext cx="2530533" cy="84667"/>
          </a:xfrm>
          <a:prstGeom prst="rect">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830733" y="1947908"/>
            <a:ext cx="2530533" cy="84667"/>
          </a:xfrm>
          <a:prstGeom prst="rect">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378766" y="1947908"/>
            <a:ext cx="2530533" cy="84667"/>
          </a:xfrm>
          <a:prstGeom prst="rect">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p:nvSpPr>
        <p:spPr>
          <a:xfrm>
            <a:off x="1268381" y="2500495"/>
            <a:ext cx="2544852"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输入您的内容输入您的内容输入您的内容输入您的内容。</a:t>
            </a:r>
          </a:p>
        </p:txBody>
      </p:sp>
      <p:sp>
        <p:nvSpPr>
          <p:cNvPr id="11" name="矩形 10"/>
          <p:cNvSpPr/>
          <p:nvPr/>
        </p:nvSpPr>
        <p:spPr>
          <a:xfrm>
            <a:off x="1268381" y="2206636"/>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2">
                    <a:lumMod val="25000"/>
                  </a:schemeClr>
                </a:solidFill>
                <a:latin typeface="+mj-ea"/>
                <a:ea typeface="+mj-ea"/>
              </a:rPr>
              <a:t>工作概述</a:t>
            </a:r>
          </a:p>
        </p:txBody>
      </p:sp>
      <p:sp>
        <p:nvSpPr>
          <p:cNvPr id="12" name="矩形 11"/>
          <p:cNvSpPr/>
          <p:nvPr/>
        </p:nvSpPr>
        <p:spPr>
          <a:xfrm>
            <a:off x="4830733" y="2500495"/>
            <a:ext cx="2544852"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输入您的内容输入您的内容输入您的内容输入您的内容。</a:t>
            </a:r>
          </a:p>
        </p:txBody>
      </p:sp>
      <p:sp>
        <p:nvSpPr>
          <p:cNvPr id="13" name="矩形 12"/>
          <p:cNvSpPr/>
          <p:nvPr/>
        </p:nvSpPr>
        <p:spPr>
          <a:xfrm>
            <a:off x="4830733" y="2206636"/>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2">
                    <a:lumMod val="25000"/>
                  </a:schemeClr>
                </a:solidFill>
                <a:latin typeface="+mj-ea"/>
                <a:ea typeface="+mj-ea"/>
              </a:rPr>
              <a:t>工作概述</a:t>
            </a:r>
          </a:p>
        </p:txBody>
      </p:sp>
      <p:sp>
        <p:nvSpPr>
          <p:cNvPr id="14" name="矩形 13"/>
          <p:cNvSpPr/>
          <p:nvPr/>
        </p:nvSpPr>
        <p:spPr>
          <a:xfrm>
            <a:off x="8393085" y="2500495"/>
            <a:ext cx="2544852"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输入您的内容输入您的内容输入您的内容输入您的内容。</a:t>
            </a:r>
          </a:p>
        </p:txBody>
      </p:sp>
      <p:sp>
        <p:nvSpPr>
          <p:cNvPr id="15" name="矩形 14"/>
          <p:cNvSpPr/>
          <p:nvPr/>
        </p:nvSpPr>
        <p:spPr>
          <a:xfrm>
            <a:off x="8393085" y="2206636"/>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2">
                    <a:lumMod val="25000"/>
                  </a:schemeClr>
                </a:solidFill>
                <a:latin typeface="+mj-ea"/>
                <a:ea typeface="+mj-ea"/>
              </a:rPr>
              <a:t>工作概述</a:t>
            </a:r>
          </a:p>
        </p:txBody>
      </p:sp>
      <p:sp>
        <p:nvSpPr>
          <p:cNvPr id="16" name="Oval 9_1_1"/>
          <p:cNvSpPr/>
          <p:nvPr/>
        </p:nvSpPr>
        <p:spPr>
          <a:xfrm>
            <a:off x="2433018" y="5477462"/>
            <a:ext cx="7329050" cy="516652"/>
          </a:xfrm>
          <a:prstGeom prst="ellipse">
            <a:avLst/>
          </a:prstGeom>
          <a:noFill/>
          <a:ln>
            <a:gradFill flip="none" rotWithShape="1">
              <a:gsLst>
                <a:gs pos="0">
                  <a:srgbClr val="CCA772">
                    <a:alpha val="0"/>
                  </a:srgbClr>
                </a:gs>
                <a:gs pos="100000">
                  <a:srgbClr val="CCA772"/>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Oval 9_1_1"/>
          <p:cNvSpPr/>
          <p:nvPr/>
        </p:nvSpPr>
        <p:spPr>
          <a:xfrm>
            <a:off x="1010619" y="5518508"/>
            <a:ext cx="10173847" cy="717192"/>
          </a:xfrm>
          <a:prstGeom prst="ellipse">
            <a:avLst/>
          </a:prstGeom>
          <a:noFill/>
          <a:ln>
            <a:gradFill flip="none" rotWithShape="1">
              <a:gsLst>
                <a:gs pos="0">
                  <a:srgbClr val="CCA772">
                    <a:alpha val="0"/>
                  </a:srgbClr>
                </a:gs>
                <a:gs pos="100000">
                  <a:srgbClr val="CCA772"/>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9" name="直接连接符 18"/>
          <p:cNvCxnSpPr/>
          <p:nvPr/>
        </p:nvCxnSpPr>
        <p:spPr>
          <a:xfrm flipV="1">
            <a:off x="3079750" y="4602261"/>
            <a:ext cx="0" cy="1027602"/>
          </a:xfrm>
          <a:prstGeom prst="line">
            <a:avLst/>
          </a:prstGeom>
          <a:noFill/>
          <a:ln>
            <a:gradFill flip="none" rotWithShape="1">
              <a:gsLst>
                <a:gs pos="0">
                  <a:srgbClr val="CCA772">
                    <a:alpha val="0"/>
                  </a:srgbClr>
                </a:gs>
                <a:gs pos="100000">
                  <a:srgbClr val="CCA772"/>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cxnSp>
      <p:sp>
        <p:nvSpPr>
          <p:cNvPr id="22" name="椭圆 21"/>
          <p:cNvSpPr/>
          <p:nvPr/>
        </p:nvSpPr>
        <p:spPr>
          <a:xfrm>
            <a:off x="2786619" y="3944879"/>
            <a:ext cx="586261" cy="586261"/>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任意多边形 24"/>
          <p:cNvSpPr/>
          <p:nvPr/>
        </p:nvSpPr>
        <p:spPr>
          <a:xfrm>
            <a:off x="2918965" y="4078885"/>
            <a:ext cx="321568" cy="318249"/>
          </a:xfrm>
          <a:custGeom>
            <a:avLst/>
            <a:gdLst>
              <a:gd name="T0" fmla="*/ 2709 w 7873"/>
              <a:gd name="T1" fmla="*/ 1592 h 7791"/>
              <a:gd name="T2" fmla="*/ 5329 w 7873"/>
              <a:gd name="T3" fmla="*/ 1624 h 7791"/>
              <a:gd name="T4" fmla="*/ 5782 w 7873"/>
              <a:gd name="T5" fmla="*/ 969 h 7791"/>
              <a:gd name="T6" fmla="*/ 5477 w 7873"/>
              <a:gd name="T7" fmla="*/ 432 h 7791"/>
              <a:gd name="T8" fmla="*/ 4004 w 7873"/>
              <a:gd name="T9" fmla="*/ 13 h 7791"/>
              <a:gd name="T10" fmla="*/ 2709 w 7873"/>
              <a:gd name="T11" fmla="*/ 368 h 7791"/>
              <a:gd name="T12" fmla="*/ 2352 w 7873"/>
              <a:gd name="T13" fmla="*/ 840 h 7791"/>
              <a:gd name="T14" fmla="*/ 2709 w 7873"/>
              <a:gd name="T15" fmla="*/ 1592 h 7791"/>
              <a:gd name="T16" fmla="*/ 2699 w 7873"/>
              <a:gd name="T17" fmla="*/ 2258 h 7791"/>
              <a:gd name="T18" fmla="*/ 3046 w 7873"/>
              <a:gd name="T19" fmla="*/ 2376 h 7791"/>
              <a:gd name="T20" fmla="*/ 3351 w 7873"/>
              <a:gd name="T21" fmla="*/ 2537 h 7791"/>
              <a:gd name="T22" fmla="*/ 4656 w 7873"/>
              <a:gd name="T23" fmla="*/ 2570 h 7791"/>
              <a:gd name="T24" fmla="*/ 5624 w 7873"/>
              <a:gd name="T25" fmla="*/ 2076 h 7791"/>
              <a:gd name="T26" fmla="*/ 5782 w 7873"/>
              <a:gd name="T27" fmla="*/ 1335 h 7791"/>
              <a:gd name="T28" fmla="*/ 5698 w 7873"/>
              <a:gd name="T29" fmla="*/ 1592 h 7791"/>
              <a:gd name="T30" fmla="*/ 2331 w 7873"/>
              <a:gd name="T31" fmla="*/ 1335 h 7791"/>
              <a:gd name="T32" fmla="*/ 2699 w 7873"/>
              <a:gd name="T33" fmla="*/ 2258 h 7791"/>
              <a:gd name="T34" fmla="*/ 3730 w 7873"/>
              <a:gd name="T35" fmla="*/ 2903 h 7791"/>
              <a:gd name="T36" fmla="*/ 3888 w 7873"/>
              <a:gd name="T37" fmla="*/ 3300 h 7791"/>
              <a:gd name="T38" fmla="*/ 4414 w 7873"/>
              <a:gd name="T39" fmla="*/ 3128 h 7791"/>
              <a:gd name="T40" fmla="*/ 5519 w 7873"/>
              <a:gd name="T41" fmla="*/ 2849 h 7791"/>
              <a:gd name="T42" fmla="*/ 5782 w 7873"/>
              <a:gd name="T43" fmla="*/ 2011 h 7791"/>
              <a:gd name="T44" fmla="*/ 5761 w 7873"/>
              <a:gd name="T45" fmla="*/ 2140 h 7791"/>
              <a:gd name="T46" fmla="*/ 3730 w 7873"/>
              <a:gd name="T47" fmla="*/ 2903 h 7791"/>
              <a:gd name="T48" fmla="*/ 3330 w 7873"/>
              <a:gd name="T49" fmla="*/ 2967 h 7791"/>
              <a:gd name="T50" fmla="*/ 1752 w 7873"/>
              <a:gd name="T51" fmla="*/ 2494 h 7791"/>
              <a:gd name="T52" fmla="*/ 742 w 7873"/>
              <a:gd name="T53" fmla="*/ 2709 h 7791"/>
              <a:gd name="T54" fmla="*/ 152 w 7873"/>
              <a:gd name="T55" fmla="*/ 3644 h 7791"/>
              <a:gd name="T56" fmla="*/ 1815 w 7873"/>
              <a:gd name="T57" fmla="*/ 4428 h 7791"/>
              <a:gd name="T58" fmla="*/ 3530 w 7873"/>
              <a:gd name="T59" fmla="*/ 3687 h 7791"/>
              <a:gd name="T60" fmla="*/ 3330 w 7873"/>
              <a:gd name="T61" fmla="*/ 2967 h 7791"/>
              <a:gd name="T62" fmla="*/ 3236 w 7873"/>
              <a:gd name="T63" fmla="*/ 4267 h 7791"/>
              <a:gd name="T64" fmla="*/ 100 w 7873"/>
              <a:gd name="T65" fmla="*/ 3837 h 7791"/>
              <a:gd name="T66" fmla="*/ 289 w 7873"/>
              <a:gd name="T67" fmla="*/ 4567 h 7791"/>
              <a:gd name="T68" fmla="*/ 3036 w 7873"/>
              <a:gd name="T69" fmla="*/ 4825 h 7791"/>
              <a:gd name="T70" fmla="*/ 3288 w 7873"/>
              <a:gd name="T71" fmla="*/ 4234 h 7791"/>
              <a:gd name="T72" fmla="*/ 3236 w 7873"/>
              <a:gd name="T73" fmla="*/ 4267 h 7791"/>
              <a:gd name="T74" fmla="*/ 7676 w 7873"/>
              <a:gd name="T75" fmla="*/ 4686 h 7791"/>
              <a:gd name="T76" fmla="*/ 5708 w 7873"/>
              <a:gd name="T77" fmla="*/ 3407 h 7791"/>
              <a:gd name="T78" fmla="*/ 4193 w 7873"/>
              <a:gd name="T79" fmla="*/ 4063 h 7791"/>
              <a:gd name="T80" fmla="*/ 3572 w 7873"/>
              <a:gd name="T81" fmla="*/ 5620 h 7791"/>
              <a:gd name="T82" fmla="*/ 4214 w 7873"/>
              <a:gd name="T83" fmla="*/ 7145 h 7791"/>
              <a:gd name="T84" fmla="*/ 5740 w 7873"/>
              <a:gd name="T85" fmla="*/ 7779 h 7791"/>
              <a:gd name="T86" fmla="*/ 7245 w 7873"/>
              <a:gd name="T87" fmla="*/ 7134 h 7791"/>
              <a:gd name="T88" fmla="*/ 7866 w 7873"/>
              <a:gd name="T89" fmla="*/ 5577 h 7791"/>
              <a:gd name="T90" fmla="*/ 7676 w 7873"/>
              <a:gd name="T91" fmla="*/ 4686 h 7791"/>
              <a:gd name="T92" fmla="*/ 5719 w 7873"/>
              <a:gd name="T93" fmla="*/ 6286 h 7791"/>
              <a:gd name="T94" fmla="*/ 4267 w 7873"/>
              <a:gd name="T95" fmla="*/ 5953 h 7791"/>
              <a:gd name="T96" fmla="*/ 4330 w 7873"/>
              <a:gd name="T97" fmla="*/ 5556 h 7791"/>
              <a:gd name="T98" fmla="*/ 5603 w 7873"/>
              <a:gd name="T99" fmla="*/ 5867 h 7791"/>
              <a:gd name="T100" fmla="*/ 6908 w 7873"/>
              <a:gd name="T101" fmla="*/ 3977 h 7791"/>
              <a:gd name="T102" fmla="*/ 7255 w 7873"/>
              <a:gd name="T103" fmla="*/ 4535 h 7791"/>
              <a:gd name="T104" fmla="*/ 5719 w 7873"/>
              <a:gd name="T105" fmla="*/ 6286 h 7791"/>
              <a:gd name="T106" fmla="*/ 121 w 7873"/>
              <a:gd name="T107" fmla="*/ 4492 h 7791"/>
              <a:gd name="T108" fmla="*/ 152 w 7873"/>
              <a:gd name="T109" fmla="*/ 5008 h 7791"/>
              <a:gd name="T110" fmla="*/ 1310 w 7873"/>
              <a:gd name="T111" fmla="*/ 5738 h 7791"/>
              <a:gd name="T112" fmla="*/ 2930 w 7873"/>
              <a:gd name="T113" fmla="*/ 5566 h 7791"/>
              <a:gd name="T114" fmla="*/ 2962 w 7873"/>
              <a:gd name="T115" fmla="*/ 5169 h 7791"/>
              <a:gd name="T116" fmla="*/ 121 w 7873"/>
              <a:gd name="T117" fmla="*/ 4492 h 77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873" h="7791">
                <a:moveTo>
                  <a:pt x="2709" y="1592"/>
                </a:moveTo>
                <a:cubicBezTo>
                  <a:pt x="3377" y="2060"/>
                  <a:pt x="4681" y="2036"/>
                  <a:pt x="5329" y="1624"/>
                </a:cubicBezTo>
                <a:cubicBezTo>
                  <a:pt x="5545" y="1487"/>
                  <a:pt x="5785" y="1286"/>
                  <a:pt x="5782" y="969"/>
                </a:cubicBezTo>
                <a:cubicBezTo>
                  <a:pt x="5780" y="712"/>
                  <a:pt x="5610" y="541"/>
                  <a:pt x="5477" y="432"/>
                </a:cubicBezTo>
                <a:cubicBezTo>
                  <a:pt x="5134" y="153"/>
                  <a:pt x="4575" y="0"/>
                  <a:pt x="4004" y="13"/>
                </a:cubicBezTo>
                <a:cubicBezTo>
                  <a:pt x="3452" y="27"/>
                  <a:pt x="3028" y="142"/>
                  <a:pt x="2709" y="368"/>
                </a:cubicBezTo>
                <a:cubicBezTo>
                  <a:pt x="2579" y="460"/>
                  <a:pt x="2397" y="651"/>
                  <a:pt x="2352" y="840"/>
                </a:cubicBezTo>
                <a:cubicBezTo>
                  <a:pt x="2268" y="1188"/>
                  <a:pt x="2508" y="1452"/>
                  <a:pt x="2709" y="1592"/>
                </a:cubicBezTo>
                <a:close/>
                <a:moveTo>
                  <a:pt x="2699" y="2258"/>
                </a:moveTo>
                <a:cubicBezTo>
                  <a:pt x="2797" y="2310"/>
                  <a:pt x="2931" y="2327"/>
                  <a:pt x="3046" y="2376"/>
                </a:cubicBezTo>
                <a:cubicBezTo>
                  <a:pt x="3149" y="2421"/>
                  <a:pt x="3244" y="2499"/>
                  <a:pt x="3351" y="2537"/>
                </a:cubicBezTo>
                <a:cubicBezTo>
                  <a:pt x="3702" y="2664"/>
                  <a:pt x="4247" y="2653"/>
                  <a:pt x="4656" y="2570"/>
                </a:cubicBezTo>
                <a:cubicBezTo>
                  <a:pt x="5060" y="2487"/>
                  <a:pt x="5429" y="2312"/>
                  <a:pt x="5624" y="2076"/>
                </a:cubicBezTo>
                <a:cubicBezTo>
                  <a:pt x="5764" y="1906"/>
                  <a:pt x="5830" y="1635"/>
                  <a:pt x="5782" y="1335"/>
                </a:cubicBezTo>
                <a:cubicBezTo>
                  <a:pt x="5772" y="1424"/>
                  <a:pt x="5742" y="1519"/>
                  <a:pt x="5698" y="1592"/>
                </a:cubicBezTo>
                <a:cubicBezTo>
                  <a:pt x="5156" y="2500"/>
                  <a:pt x="2595" y="2483"/>
                  <a:pt x="2331" y="1335"/>
                </a:cubicBezTo>
                <a:cubicBezTo>
                  <a:pt x="2289" y="1782"/>
                  <a:pt x="2428" y="2114"/>
                  <a:pt x="2699" y="2258"/>
                </a:cubicBezTo>
                <a:close/>
                <a:moveTo>
                  <a:pt x="3730" y="2903"/>
                </a:moveTo>
                <a:cubicBezTo>
                  <a:pt x="3794" y="3024"/>
                  <a:pt x="3869" y="3133"/>
                  <a:pt x="3888" y="3300"/>
                </a:cubicBezTo>
                <a:cubicBezTo>
                  <a:pt x="4160" y="3343"/>
                  <a:pt x="4254" y="3211"/>
                  <a:pt x="4414" y="3128"/>
                </a:cubicBezTo>
                <a:cubicBezTo>
                  <a:pt x="4739" y="2959"/>
                  <a:pt x="5059" y="2880"/>
                  <a:pt x="5519" y="2849"/>
                </a:cubicBezTo>
                <a:cubicBezTo>
                  <a:pt x="5727" y="2700"/>
                  <a:pt x="5840" y="2396"/>
                  <a:pt x="5782" y="2011"/>
                </a:cubicBezTo>
                <a:cubicBezTo>
                  <a:pt x="5775" y="2060"/>
                  <a:pt x="5774" y="2105"/>
                  <a:pt x="5761" y="2140"/>
                </a:cubicBezTo>
                <a:cubicBezTo>
                  <a:pt x="5540" y="2743"/>
                  <a:pt x="4538" y="2972"/>
                  <a:pt x="3730" y="2903"/>
                </a:cubicBezTo>
                <a:close/>
                <a:moveTo>
                  <a:pt x="3330" y="2967"/>
                </a:moveTo>
                <a:cubicBezTo>
                  <a:pt x="2977" y="2629"/>
                  <a:pt x="2385" y="2464"/>
                  <a:pt x="1752" y="2494"/>
                </a:cubicBezTo>
                <a:cubicBezTo>
                  <a:pt x="1329" y="2515"/>
                  <a:pt x="1030" y="2573"/>
                  <a:pt x="742" y="2709"/>
                </a:cubicBezTo>
                <a:cubicBezTo>
                  <a:pt x="435" y="2855"/>
                  <a:pt x="0" y="3158"/>
                  <a:pt x="152" y="3644"/>
                </a:cubicBezTo>
                <a:cubicBezTo>
                  <a:pt x="317" y="4167"/>
                  <a:pt x="1145" y="4424"/>
                  <a:pt x="1815" y="4428"/>
                </a:cubicBezTo>
                <a:cubicBezTo>
                  <a:pt x="2518" y="4432"/>
                  <a:pt x="3327" y="4194"/>
                  <a:pt x="3530" y="3687"/>
                </a:cubicBezTo>
                <a:cubicBezTo>
                  <a:pt x="3654" y="3377"/>
                  <a:pt x="3498" y="3127"/>
                  <a:pt x="3330" y="2967"/>
                </a:cubicBezTo>
                <a:close/>
                <a:moveTo>
                  <a:pt x="3236" y="4267"/>
                </a:moveTo>
                <a:cubicBezTo>
                  <a:pt x="2479" y="4956"/>
                  <a:pt x="393" y="4883"/>
                  <a:pt x="100" y="3837"/>
                </a:cubicBezTo>
                <a:cubicBezTo>
                  <a:pt x="89" y="4158"/>
                  <a:pt x="149" y="4405"/>
                  <a:pt x="289" y="4567"/>
                </a:cubicBezTo>
                <a:cubicBezTo>
                  <a:pt x="809" y="5172"/>
                  <a:pt x="2306" y="5269"/>
                  <a:pt x="3036" y="4825"/>
                </a:cubicBezTo>
                <a:cubicBezTo>
                  <a:pt x="3102" y="4610"/>
                  <a:pt x="3176" y="4403"/>
                  <a:pt x="3288" y="4234"/>
                </a:cubicBezTo>
                <a:cubicBezTo>
                  <a:pt x="3260" y="4206"/>
                  <a:pt x="3247" y="4256"/>
                  <a:pt x="3236" y="4267"/>
                </a:cubicBezTo>
                <a:close/>
                <a:moveTo>
                  <a:pt x="7676" y="4686"/>
                </a:moveTo>
                <a:cubicBezTo>
                  <a:pt x="7360" y="3976"/>
                  <a:pt x="6678" y="3405"/>
                  <a:pt x="5708" y="3407"/>
                </a:cubicBezTo>
                <a:cubicBezTo>
                  <a:pt x="5002" y="3409"/>
                  <a:pt x="4538" y="3710"/>
                  <a:pt x="4193" y="4063"/>
                </a:cubicBezTo>
                <a:cubicBezTo>
                  <a:pt x="3851" y="4412"/>
                  <a:pt x="3559" y="4942"/>
                  <a:pt x="3572" y="5620"/>
                </a:cubicBezTo>
                <a:cubicBezTo>
                  <a:pt x="3585" y="6291"/>
                  <a:pt x="3852" y="6780"/>
                  <a:pt x="4214" y="7145"/>
                </a:cubicBezTo>
                <a:cubicBezTo>
                  <a:pt x="4572" y="7506"/>
                  <a:pt x="5098" y="7791"/>
                  <a:pt x="5740" y="7779"/>
                </a:cubicBezTo>
                <a:cubicBezTo>
                  <a:pt x="6380" y="7767"/>
                  <a:pt x="6891" y="7500"/>
                  <a:pt x="7245" y="7134"/>
                </a:cubicBezTo>
                <a:cubicBezTo>
                  <a:pt x="7592" y="6776"/>
                  <a:pt x="7873" y="6254"/>
                  <a:pt x="7866" y="5577"/>
                </a:cubicBezTo>
                <a:cubicBezTo>
                  <a:pt x="7862" y="5260"/>
                  <a:pt x="7791" y="4942"/>
                  <a:pt x="7676" y="4686"/>
                </a:cubicBezTo>
                <a:close/>
                <a:moveTo>
                  <a:pt x="5719" y="6286"/>
                </a:moveTo>
                <a:cubicBezTo>
                  <a:pt x="5246" y="6164"/>
                  <a:pt x="4746" y="6069"/>
                  <a:pt x="4267" y="5953"/>
                </a:cubicBezTo>
                <a:cubicBezTo>
                  <a:pt x="4280" y="5812"/>
                  <a:pt x="4304" y="5683"/>
                  <a:pt x="4330" y="5556"/>
                </a:cubicBezTo>
                <a:cubicBezTo>
                  <a:pt x="4751" y="5663"/>
                  <a:pt x="5186" y="5756"/>
                  <a:pt x="5603" y="5867"/>
                </a:cubicBezTo>
                <a:cubicBezTo>
                  <a:pt x="6042" y="5241"/>
                  <a:pt x="6475" y="4609"/>
                  <a:pt x="6908" y="3977"/>
                </a:cubicBezTo>
                <a:cubicBezTo>
                  <a:pt x="7035" y="4151"/>
                  <a:pt x="7136" y="4353"/>
                  <a:pt x="7255" y="4535"/>
                </a:cubicBezTo>
                <a:cubicBezTo>
                  <a:pt x="6754" y="5129"/>
                  <a:pt x="6248" y="5720"/>
                  <a:pt x="5719" y="6286"/>
                </a:cubicBezTo>
                <a:close/>
                <a:moveTo>
                  <a:pt x="121" y="4492"/>
                </a:moveTo>
                <a:cubicBezTo>
                  <a:pt x="128" y="4663"/>
                  <a:pt x="104" y="4863"/>
                  <a:pt x="152" y="5008"/>
                </a:cubicBezTo>
                <a:cubicBezTo>
                  <a:pt x="286" y="5405"/>
                  <a:pt x="816" y="5648"/>
                  <a:pt x="1310" y="5738"/>
                </a:cubicBezTo>
                <a:cubicBezTo>
                  <a:pt x="1869" y="5840"/>
                  <a:pt x="2512" y="5761"/>
                  <a:pt x="2930" y="5566"/>
                </a:cubicBezTo>
                <a:cubicBezTo>
                  <a:pt x="2928" y="5421"/>
                  <a:pt x="2946" y="5296"/>
                  <a:pt x="2962" y="5169"/>
                </a:cubicBezTo>
                <a:cubicBezTo>
                  <a:pt x="2038" y="5580"/>
                  <a:pt x="359" y="5455"/>
                  <a:pt x="121" y="4492"/>
                </a:cubicBez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24" name="直接连接符 23"/>
          <p:cNvCxnSpPr/>
          <p:nvPr/>
        </p:nvCxnSpPr>
        <p:spPr>
          <a:xfrm flipV="1">
            <a:off x="5930900" y="4294986"/>
            <a:ext cx="0" cy="1027602"/>
          </a:xfrm>
          <a:prstGeom prst="line">
            <a:avLst/>
          </a:prstGeom>
          <a:noFill/>
          <a:ln>
            <a:gradFill flip="none" rotWithShape="1">
              <a:gsLst>
                <a:gs pos="0">
                  <a:srgbClr val="CCA772">
                    <a:alpha val="0"/>
                  </a:srgbClr>
                </a:gs>
                <a:gs pos="100000">
                  <a:srgbClr val="CCA772"/>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cxnSp>
      <p:sp>
        <p:nvSpPr>
          <p:cNvPr id="25" name="椭圆 24"/>
          <p:cNvSpPr/>
          <p:nvPr/>
        </p:nvSpPr>
        <p:spPr>
          <a:xfrm>
            <a:off x="5637769" y="3637604"/>
            <a:ext cx="586261" cy="586261"/>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24"/>
          <p:cNvSpPr/>
          <p:nvPr/>
        </p:nvSpPr>
        <p:spPr>
          <a:xfrm>
            <a:off x="5770157" y="3769950"/>
            <a:ext cx="321483" cy="321568"/>
          </a:xfrm>
          <a:custGeom>
            <a:avLst/>
            <a:gdLst>
              <a:gd name="T0" fmla="*/ 7682 w 7948"/>
              <a:gd name="T1" fmla="*/ 6783 h 7949"/>
              <a:gd name="T2" fmla="*/ 5299 w 7948"/>
              <a:gd name="T3" fmla="*/ 5962 h 7949"/>
              <a:gd name="T4" fmla="*/ 5331 w 7948"/>
              <a:gd name="T5" fmla="*/ 4819 h 7949"/>
              <a:gd name="T6" fmla="*/ 5842 w 7948"/>
              <a:gd name="T7" fmla="*/ 3675 h 7949"/>
              <a:gd name="T8" fmla="*/ 6062 w 7948"/>
              <a:gd name="T9" fmla="*/ 2499 h 7949"/>
              <a:gd name="T10" fmla="*/ 5782 w 7948"/>
              <a:gd name="T11" fmla="*/ 2087 h 7949"/>
              <a:gd name="T12" fmla="*/ 5560 w 7948"/>
              <a:gd name="T13" fmla="*/ 808 h 7949"/>
              <a:gd name="T14" fmla="*/ 4267 w 7948"/>
              <a:gd name="T15" fmla="*/ 3 h 7949"/>
              <a:gd name="T16" fmla="*/ 3532 w 7948"/>
              <a:gd name="T17" fmla="*/ 224 h 7949"/>
              <a:gd name="T18" fmla="*/ 2166 w 7948"/>
              <a:gd name="T19" fmla="*/ 2087 h 7949"/>
              <a:gd name="T20" fmla="*/ 1886 w 7948"/>
              <a:gd name="T21" fmla="*/ 2499 h 7949"/>
              <a:gd name="T22" fmla="*/ 2106 w 7948"/>
              <a:gd name="T23" fmla="*/ 3675 h 7949"/>
              <a:gd name="T24" fmla="*/ 2617 w 7948"/>
              <a:gd name="T25" fmla="*/ 4819 h 7949"/>
              <a:gd name="T26" fmla="*/ 2649 w 7948"/>
              <a:gd name="T27" fmla="*/ 5963 h 7949"/>
              <a:gd name="T28" fmla="*/ 266 w 7948"/>
              <a:gd name="T29" fmla="*/ 6783 h 7949"/>
              <a:gd name="T30" fmla="*/ 0 w 7948"/>
              <a:gd name="T31" fmla="*/ 7949 h 7949"/>
              <a:gd name="T32" fmla="*/ 7948 w 7948"/>
              <a:gd name="T33" fmla="*/ 7949 h 7949"/>
              <a:gd name="T34" fmla="*/ 7682 w 7948"/>
              <a:gd name="T35" fmla="*/ 6783 h 7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48" h="7949">
                <a:moveTo>
                  <a:pt x="7682" y="6783"/>
                </a:moveTo>
                <a:cubicBezTo>
                  <a:pt x="7334" y="6308"/>
                  <a:pt x="5568" y="6505"/>
                  <a:pt x="5299" y="5962"/>
                </a:cubicBezTo>
                <a:cubicBezTo>
                  <a:pt x="4764" y="4886"/>
                  <a:pt x="4982" y="5086"/>
                  <a:pt x="5331" y="4819"/>
                </a:cubicBezTo>
                <a:cubicBezTo>
                  <a:pt x="5658" y="4569"/>
                  <a:pt x="5642" y="3909"/>
                  <a:pt x="5842" y="3675"/>
                </a:cubicBezTo>
                <a:cubicBezTo>
                  <a:pt x="6045" y="3437"/>
                  <a:pt x="6139" y="2756"/>
                  <a:pt x="6062" y="2499"/>
                </a:cubicBezTo>
                <a:cubicBezTo>
                  <a:pt x="5961" y="2159"/>
                  <a:pt x="5806" y="2344"/>
                  <a:pt x="5782" y="2087"/>
                </a:cubicBezTo>
                <a:cubicBezTo>
                  <a:pt x="5732" y="1533"/>
                  <a:pt x="5872" y="1078"/>
                  <a:pt x="5560" y="808"/>
                </a:cubicBezTo>
                <a:cubicBezTo>
                  <a:pt x="5258" y="548"/>
                  <a:pt x="4881" y="10"/>
                  <a:pt x="4267" y="3"/>
                </a:cubicBezTo>
                <a:cubicBezTo>
                  <a:pt x="4053" y="0"/>
                  <a:pt x="3811" y="64"/>
                  <a:pt x="3532" y="224"/>
                </a:cubicBezTo>
                <a:cubicBezTo>
                  <a:pt x="2208" y="82"/>
                  <a:pt x="2216" y="1533"/>
                  <a:pt x="2166" y="2087"/>
                </a:cubicBezTo>
                <a:cubicBezTo>
                  <a:pt x="2142" y="2344"/>
                  <a:pt x="1987" y="2159"/>
                  <a:pt x="1886" y="2499"/>
                </a:cubicBezTo>
                <a:cubicBezTo>
                  <a:pt x="1809" y="2756"/>
                  <a:pt x="1903" y="3437"/>
                  <a:pt x="2106" y="3675"/>
                </a:cubicBezTo>
                <a:cubicBezTo>
                  <a:pt x="2306" y="3909"/>
                  <a:pt x="2290" y="4569"/>
                  <a:pt x="2617" y="4819"/>
                </a:cubicBezTo>
                <a:cubicBezTo>
                  <a:pt x="2966" y="5086"/>
                  <a:pt x="3184" y="4886"/>
                  <a:pt x="2649" y="5963"/>
                </a:cubicBezTo>
                <a:cubicBezTo>
                  <a:pt x="2380" y="6505"/>
                  <a:pt x="614" y="6308"/>
                  <a:pt x="266" y="6783"/>
                </a:cubicBezTo>
                <a:cubicBezTo>
                  <a:pt x="0" y="7146"/>
                  <a:pt x="0" y="7949"/>
                  <a:pt x="0" y="7949"/>
                </a:cubicBezTo>
                <a:lnTo>
                  <a:pt x="7948" y="7949"/>
                </a:lnTo>
                <a:cubicBezTo>
                  <a:pt x="7948" y="7949"/>
                  <a:pt x="7948" y="7146"/>
                  <a:pt x="7682" y="6783"/>
                </a:cubicBez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27" name="直接连接符 26"/>
          <p:cNvCxnSpPr/>
          <p:nvPr/>
        </p:nvCxnSpPr>
        <p:spPr>
          <a:xfrm flipV="1">
            <a:off x="9112251" y="4602261"/>
            <a:ext cx="0" cy="1027602"/>
          </a:xfrm>
          <a:prstGeom prst="line">
            <a:avLst/>
          </a:prstGeom>
          <a:noFill/>
          <a:ln>
            <a:gradFill flip="none" rotWithShape="1">
              <a:gsLst>
                <a:gs pos="0">
                  <a:srgbClr val="CCA772">
                    <a:alpha val="0"/>
                  </a:srgbClr>
                </a:gs>
                <a:gs pos="100000">
                  <a:srgbClr val="CCA772"/>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cxnSp>
      <p:sp>
        <p:nvSpPr>
          <p:cNvPr id="28" name="椭圆 27"/>
          <p:cNvSpPr/>
          <p:nvPr/>
        </p:nvSpPr>
        <p:spPr>
          <a:xfrm>
            <a:off x="8819120" y="3944879"/>
            <a:ext cx="586261" cy="586261"/>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24"/>
          <p:cNvSpPr/>
          <p:nvPr/>
        </p:nvSpPr>
        <p:spPr>
          <a:xfrm>
            <a:off x="8958177" y="4077225"/>
            <a:ext cx="308145" cy="321568"/>
          </a:xfrm>
          <a:custGeom>
            <a:avLst/>
            <a:gdLst>
              <a:gd name="T0" fmla="*/ 6616 w 7940"/>
              <a:gd name="T1" fmla="*/ 8286 h 8286"/>
              <a:gd name="T2" fmla="*/ 6616 w 7940"/>
              <a:gd name="T3" fmla="*/ 4638 h 8286"/>
              <a:gd name="T4" fmla="*/ 5734 w 7940"/>
              <a:gd name="T5" fmla="*/ 3726 h 8286"/>
              <a:gd name="T6" fmla="*/ 2205 w 7940"/>
              <a:gd name="T7" fmla="*/ 3726 h 8286"/>
              <a:gd name="T8" fmla="*/ 1323 w 7940"/>
              <a:gd name="T9" fmla="*/ 4638 h 8286"/>
              <a:gd name="T10" fmla="*/ 1323 w 7940"/>
              <a:gd name="T11" fmla="*/ 8286 h 8286"/>
              <a:gd name="T12" fmla="*/ 0 w 7940"/>
              <a:gd name="T13" fmla="*/ 8286 h 8286"/>
              <a:gd name="T14" fmla="*/ 0 w 7940"/>
              <a:gd name="T15" fmla="*/ 2359 h 8286"/>
              <a:gd name="T16" fmla="*/ 3970 w 7940"/>
              <a:gd name="T17" fmla="*/ 0 h 8286"/>
              <a:gd name="T18" fmla="*/ 7940 w 7940"/>
              <a:gd name="T19" fmla="*/ 2359 h 8286"/>
              <a:gd name="T20" fmla="*/ 7940 w 7940"/>
              <a:gd name="T21" fmla="*/ 8286 h 8286"/>
              <a:gd name="T22" fmla="*/ 6616 w 7940"/>
              <a:gd name="T23" fmla="*/ 8286 h 8286"/>
              <a:gd name="T24" fmla="*/ 5734 w 7940"/>
              <a:gd name="T25" fmla="*/ 5550 h 8286"/>
              <a:gd name="T26" fmla="*/ 2205 w 7940"/>
              <a:gd name="T27" fmla="*/ 5550 h 8286"/>
              <a:gd name="T28" fmla="*/ 2205 w 7940"/>
              <a:gd name="T29" fmla="*/ 4638 h 8286"/>
              <a:gd name="T30" fmla="*/ 5734 w 7940"/>
              <a:gd name="T31" fmla="*/ 4638 h 8286"/>
              <a:gd name="T32" fmla="*/ 5734 w 7940"/>
              <a:gd name="T33" fmla="*/ 5550 h 8286"/>
              <a:gd name="T34" fmla="*/ 5734 w 7940"/>
              <a:gd name="T35" fmla="*/ 6918 h 8286"/>
              <a:gd name="T36" fmla="*/ 2205 w 7940"/>
              <a:gd name="T37" fmla="*/ 6918 h 8286"/>
              <a:gd name="T38" fmla="*/ 2205 w 7940"/>
              <a:gd name="T39" fmla="*/ 6006 h 8286"/>
              <a:gd name="T40" fmla="*/ 5734 w 7940"/>
              <a:gd name="T41" fmla="*/ 6006 h 8286"/>
              <a:gd name="T42" fmla="*/ 5734 w 7940"/>
              <a:gd name="T43" fmla="*/ 6918 h 8286"/>
              <a:gd name="T44" fmla="*/ 5734 w 7940"/>
              <a:gd name="T45" fmla="*/ 8286 h 8286"/>
              <a:gd name="T46" fmla="*/ 2205 w 7940"/>
              <a:gd name="T47" fmla="*/ 8286 h 8286"/>
              <a:gd name="T48" fmla="*/ 2205 w 7940"/>
              <a:gd name="T49" fmla="*/ 7374 h 8286"/>
              <a:gd name="T50" fmla="*/ 5734 w 7940"/>
              <a:gd name="T51" fmla="*/ 7374 h 8286"/>
              <a:gd name="T52" fmla="*/ 5734 w 7940"/>
              <a:gd name="T53" fmla="*/ 8286 h 8286"/>
              <a:gd name="T54" fmla="*/ 5734 w 7940"/>
              <a:gd name="T55" fmla="*/ 8286 h 8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940" h="8286">
                <a:moveTo>
                  <a:pt x="6616" y="8286"/>
                </a:moveTo>
                <a:lnTo>
                  <a:pt x="6616" y="4638"/>
                </a:lnTo>
                <a:cubicBezTo>
                  <a:pt x="6616" y="4135"/>
                  <a:pt x="6222" y="3726"/>
                  <a:pt x="5734" y="3726"/>
                </a:cubicBezTo>
                <a:lnTo>
                  <a:pt x="2205" y="3726"/>
                </a:lnTo>
                <a:cubicBezTo>
                  <a:pt x="1718" y="3726"/>
                  <a:pt x="1323" y="4135"/>
                  <a:pt x="1323" y="4638"/>
                </a:cubicBezTo>
                <a:lnTo>
                  <a:pt x="1323" y="8286"/>
                </a:lnTo>
                <a:lnTo>
                  <a:pt x="0" y="8286"/>
                </a:lnTo>
                <a:lnTo>
                  <a:pt x="0" y="2359"/>
                </a:lnTo>
                <a:lnTo>
                  <a:pt x="3970" y="0"/>
                </a:lnTo>
                <a:lnTo>
                  <a:pt x="7940" y="2359"/>
                </a:lnTo>
                <a:lnTo>
                  <a:pt x="7940" y="8286"/>
                </a:lnTo>
                <a:lnTo>
                  <a:pt x="6616" y="8286"/>
                </a:lnTo>
                <a:close/>
                <a:moveTo>
                  <a:pt x="5734" y="5550"/>
                </a:moveTo>
                <a:lnTo>
                  <a:pt x="2205" y="5550"/>
                </a:lnTo>
                <a:lnTo>
                  <a:pt x="2205" y="4638"/>
                </a:lnTo>
                <a:lnTo>
                  <a:pt x="5734" y="4638"/>
                </a:lnTo>
                <a:lnTo>
                  <a:pt x="5734" y="5550"/>
                </a:lnTo>
                <a:close/>
                <a:moveTo>
                  <a:pt x="5734" y="6918"/>
                </a:moveTo>
                <a:lnTo>
                  <a:pt x="2205" y="6918"/>
                </a:lnTo>
                <a:lnTo>
                  <a:pt x="2205" y="6006"/>
                </a:lnTo>
                <a:lnTo>
                  <a:pt x="5734" y="6006"/>
                </a:lnTo>
                <a:lnTo>
                  <a:pt x="5734" y="6918"/>
                </a:lnTo>
                <a:close/>
                <a:moveTo>
                  <a:pt x="5734" y="8286"/>
                </a:moveTo>
                <a:lnTo>
                  <a:pt x="2205" y="8286"/>
                </a:lnTo>
                <a:lnTo>
                  <a:pt x="2205" y="7374"/>
                </a:lnTo>
                <a:lnTo>
                  <a:pt x="5734" y="7374"/>
                </a:lnTo>
                <a:lnTo>
                  <a:pt x="5734" y="8286"/>
                </a:lnTo>
                <a:close/>
                <a:moveTo>
                  <a:pt x="5734" y="8286"/>
                </a:move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30" name="直接连接符 29"/>
          <p:cNvCxnSpPr/>
          <p:nvPr/>
        </p:nvCxnSpPr>
        <p:spPr>
          <a:xfrm flipV="1">
            <a:off x="7361266" y="5163809"/>
            <a:ext cx="0" cy="1027602"/>
          </a:xfrm>
          <a:prstGeom prst="line">
            <a:avLst/>
          </a:prstGeom>
          <a:noFill/>
          <a:ln>
            <a:gradFill flip="none" rotWithShape="1">
              <a:gsLst>
                <a:gs pos="0">
                  <a:srgbClr val="CCA772">
                    <a:alpha val="0"/>
                  </a:srgbClr>
                </a:gs>
                <a:gs pos="100000">
                  <a:srgbClr val="CCA772"/>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cxnSp>
      <p:sp>
        <p:nvSpPr>
          <p:cNvPr id="31" name="椭圆 30"/>
          <p:cNvSpPr/>
          <p:nvPr/>
        </p:nvSpPr>
        <p:spPr>
          <a:xfrm>
            <a:off x="7068135" y="4506427"/>
            <a:ext cx="586261" cy="586261"/>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24"/>
          <p:cNvSpPr/>
          <p:nvPr/>
        </p:nvSpPr>
        <p:spPr>
          <a:xfrm>
            <a:off x="7200523" y="4638773"/>
            <a:ext cx="321483" cy="321568"/>
          </a:xfrm>
          <a:custGeom>
            <a:avLst/>
            <a:gdLst>
              <a:gd name="T0" fmla="*/ 4772 w 7922"/>
              <a:gd name="T1" fmla="*/ 5491 h 7922"/>
              <a:gd name="T2" fmla="*/ 3405 w 7922"/>
              <a:gd name="T3" fmla="*/ 4124 h 7922"/>
              <a:gd name="T4" fmla="*/ 6555 w 7922"/>
              <a:gd name="T5" fmla="*/ 973 h 7922"/>
              <a:gd name="T6" fmla="*/ 3961 w 7922"/>
              <a:gd name="T7" fmla="*/ 0 h 7922"/>
              <a:gd name="T8" fmla="*/ 0 w 7922"/>
              <a:gd name="T9" fmla="*/ 3961 h 7922"/>
              <a:gd name="T10" fmla="*/ 3961 w 7922"/>
              <a:gd name="T11" fmla="*/ 7922 h 7922"/>
              <a:gd name="T12" fmla="*/ 7922 w 7922"/>
              <a:gd name="T13" fmla="*/ 3961 h 7922"/>
              <a:gd name="T14" fmla="*/ 7673 w 7922"/>
              <a:gd name="T15" fmla="*/ 2589 h 7922"/>
              <a:gd name="T16" fmla="*/ 4772 w 7922"/>
              <a:gd name="T17" fmla="*/ 5491 h 7922"/>
              <a:gd name="T18" fmla="*/ 2648 w 7922"/>
              <a:gd name="T19" fmla="*/ 6240 h 7922"/>
              <a:gd name="T20" fmla="*/ 3158 w 7922"/>
              <a:gd name="T21" fmla="*/ 4371 h 7922"/>
              <a:gd name="T22" fmla="*/ 4525 w 7922"/>
              <a:gd name="T23" fmla="*/ 5737 h 7922"/>
              <a:gd name="T24" fmla="*/ 2648 w 7922"/>
              <a:gd name="T25" fmla="*/ 6240 h 7922"/>
              <a:gd name="T26" fmla="*/ 2648 w 7922"/>
              <a:gd name="T27" fmla="*/ 6240 h 7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922" h="7922">
                <a:moveTo>
                  <a:pt x="4772" y="5491"/>
                </a:moveTo>
                <a:lnTo>
                  <a:pt x="3405" y="4124"/>
                </a:lnTo>
                <a:lnTo>
                  <a:pt x="6555" y="973"/>
                </a:lnTo>
                <a:cubicBezTo>
                  <a:pt x="5860" y="369"/>
                  <a:pt x="4954" y="0"/>
                  <a:pt x="3961" y="0"/>
                </a:cubicBezTo>
                <a:cubicBezTo>
                  <a:pt x="1773" y="0"/>
                  <a:pt x="0" y="1773"/>
                  <a:pt x="0" y="3961"/>
                </a:cubicBezTo>
                <a:cubicBezTo>
                  <a:pt x="0" y="6148"/>
                  <a:pt x="1773" y="7922"/>
                  <a:pt x="3961" y="7922"/>
                </a:cubicBezTo>
                <a:cubicBezTo>
                  <a:pt x="6148" y="7922"/>
                  <a:pt x="7922" y="6148"/>
                  <a:pt x="7922" y="3961"/>
                </a:cubicBezTo>
                <a:cubicBezTo>
                  <a:pt x="7922" y="3478"/>
                  <a:pt x="7830" y="3017"/>
                  <a:pt x="7673" y="2589"/>
                </a:cubicBezTo>
                <a:lnTo>
                  <a:pt x="4772" y="5491"/>
                </a:lnTo>
                <a:close/>
                <a:moveTo>
                  <a:pt x="2648" y="6240"/>
                </a:moveTo>
                <a:lnTo>
                  <a:pt x="3158" y="4371"/>
                </a:lnTo>
                <a:lnTo>
                  <a:pt x="4525" y="5737"/>
                </a:lnTo>
                <a:lnTo>
                  <a:pt x="2648" y="6240"/>
                </a:lnTo>
                <a:close/>
                <a:moveTo>
                  <a:pt x="2648" y="6240"/>
                </a:move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cxnSp>
        <p:nvCxnSpPr>
          <p:cNvPr id="33" name="直接连接符 32"/>
          <p:cNvCxnSpPr/>
          <p:nvPr/>
        </p:nvCxnSpPr>
        <p:spPr>
          <a:xfrm flipV="1">
            <a:off x="4495869" y="5163809"/>
            <a:ext cx="0" cy="1027602"/>
          </a:xfrm>
          <a:prstGeom prst="line">
            <a:avLst/>
          </a:prstGeom>
          <a:noFill/>
          <a:ln>
            <a:gradFill flip="none" rotWithShape="1">
              <a:gsLst>
                <a:gs pos="0">
                  <a:srgbClr val="CCA772">
                    <a:alpha val="0"/>
                  </a:srgbClr>
                </a:gs>
                <a:gs pos="100000">
                  <a:srgbClr val="CCA772"/>
                </a:gs>
              </a:gsLst>
              <a:lin ang="5400000" scaled="1"/>
              <a:tileRect/>
            </a:gradFill>
          </a:ln>
        </p:spPr>
        <p:style>
          <a:lnRef idx="2">
            <a:schemeClr val="accent1">
              <a:shade val="50000"/>
            </a:schemeClr>
          </a:lnRef>
          <a:fillRef idx="1">
            <a:schemeClr val="accent1"/>
          </a:fillRef>
          <a:effectRef idx="0">
            <a:schemeClr val="accent1"/>
          </a:effectRef>
          <a:fontRef idx="minor">
            <a:schemeClr val="lt1"/>
          </a:fontRef>
        </p:style>
      </p:cxnSp>
      <p:sp>
        <p:nvSpPr>
          <p:cNvPr id="34" name="椭圆 33"/>
          <p:cNvSpPr/>
          <p:nvPr/>
        </p:nvSpPr>
        <p:spPr>
          <a:xfrm>
            <a:off x="4202738" y="4506427"/>
            <a:ext cx="586261" cy="586261"/>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24"/>
          <p:cNvSpPr/>
          <p:nvPr/>
        </p:nvSpPr>
        <p:spPr>
          <a:xfrm>
            <a:off x="4335084" y="4638906"/>
            <a:ext cx="321568" cy="321302"/>
          </a:xfrm>
          <a:custGeom>
            <a:avLst/>
            <a:gdLst>
              <a:gd name="T0" fmla="*/ 11212 w 12607"/>
              <a:gd name="T1" fmla="*/ 4855 h 12594"/>
              <a:gd name="T2" fmla="*/ 11019 w 12607"/>
              <a:gd name="T3" fmla="*/ 4855 h 12594"/>
              <a:gd name="T4" fmla="*/ 10644 w 12607"/>
              <a:gd name="T5" fmla="*/ 3981 h 12594"/>
              <a:gd name="T6" fmla="*/ 10796 w 12607"/>
              <a:gd name="T7" fmla="*/ 3830 h 12594"/>
              <a:gd name="T8" fmla="*/ 10796 w 12607"/>
              <a:gd name="T9" fmla="*/ 1864 h 12594"/>
              <a:gd name="T10" fmla="*/ 10755 w 12607"/>
              <a:gd name="T11" fmla="*/ 1823 h 12594"/>
              <a:gd name="T12" fmla="*/ 8781 w 12607"/>
              <a:gd name="T13" fmla="*/ 1823 h 12594"/>
              <a:gd name="T14" fmla="*/ 8611 w 12607"/>
              <a:gd name="T15" fmla="*/ 1992 h 12594"/>
              <a:gd name="T16" fmla="*/ 7729 w 12607"/>
              <a:gd name="T17" fmla="*/ 1634 h 12594"/>
              <a:gd name="T18" fmla="*/ 7729 w 12607"/>
              <a:gd name="T19" fmla="*/ 1390 h 12594"/>
              <a:gd name="T20" fmla="*/ 6333 w 12607"/>
              <a:gd name="T21" fmla="*/ 0 h 12594"/>
              <a:gd name="T22" fmla="*/ 6274 w 12607"/>
              <a:gd name="T23" fmla="*/ 0 h 12594"/>
              <a:gd name="T24" fmla="*/ 4878 w 12607"/>
              <a:gd name="T25" fmla="*/ 1390 h 12594"/>
              <a:gd name="T26" fmla="*/ 4878 w 12607"/>
              <a:gd name="T27" fmla="*/ 1652 h 12594"/>
              <a:gd name="T28" fmla="*/ 4033 w 12607"/>
              <a:gd name="T29" fmla="*/ 2003 h 12594"/>
              <a:gd name="T30" fmla="*/ 3852 w 12607"/>
              <a:gd name="T31" fmla="*/ 1823 h 12594"/>
              <a:gd name="T32" fmla="*/ 1878 w 12607"/>
              <a:gd name="T33" fmla="*/ 1823 h 12594"/>
              <a:gd name="T34" fmla="*/ 1837 w 12607"/>
              <a:gd name="T35" fmla="*/ 1864 h 12594"/>
              <a:gd name="T36" fmla="*/ 1837 w 12607"/>
              <a:gd name="T37" fmla="*/ 3830 h 12594"/>
              <a:gd name="T38" fmla="*/ 2012 w 12607"/>
              <a:gd name="T39" fmla="*/ 4004 h 12594"/>
              <a:gd name="T40" fmla="*/ 1650 w 12607"/>
              <a:gd name="T41" fmla="*/ 4855 h 12594"/>
              <a:gd name="T42" fmla="*/ 1396 w 12607"/>
              <a:gd name="T43" fmla="*/ 4855 h 12594"/>
              <a:gd name="T44" fmla="*/ 0 w 12607"/>
              <a:gd name="T45" fmla="*/ 6245 h 12594"/>
              <a:gd name="T46" fmla="*/ 0 w 12607"/>
              <a:gd name="T47" fmla="*/ 6304 h 12594"/>
              <a:gd name="T48" fmla="*/ 1396 w 12607"/>
              <a:gd name="T49" fmla="*/ 7694 h 12594"/>
              <a:gd name="T50" fmla="*/ 1618 w 12607"/>
              <a:gd name="T51" fmla="*/ 7694 h 12594"/>
              <a:gd name="T52" fmla="*/ 1983 w 12607"/>
              <a:gd name="T53" fmla="*/ 8593 h 12594"/>
              <a:gd name="T54" fmla="*/ 1814 w 12607"/>
              <a:gd name="T55" fmla="*/ 8761 h 12594"/>
              <a:gd name="T56" fmla="*/ 1814 w 12607"/>
              <a:gd name="T57" fmla="*/ 10728 h 12594"/>
              <a:gd name="T58" fmla="*/ 1855 w 12607"/>
              <a:gd name="T59" fmla="*/ 10769 h 12594"/>
              <a:gd name="T60" fmla="*/ 3829 w 12607"/>
              <a:gd name="T61" fmla="*/ 10769 h 12594"/>
              <a:gd name="T62" fmla="*/ 3981 w 12607"/>
              <a:gd name="T63" fmla="*/ 10618 h 12594"/>
              <a:gd name="T64" fmla="*/ 4878 w 12607"/>
              <a:gd name="T65" fmla="*/ 10999 h 12594"/>
              <a:gd name="T66" fmla="*/ 4878 w 12607"/>
              <a:gd name="T67" fmla="*/ 11204 h 12594"/>
              <a:gd name="T68" fmla="*/ 6274 w 12607"/>
              <a:gd name="T69" fmla="*/ 12594 h 12594"/>
              <a:gd name="T70" fmla="*/ 6333 w 12607"/>
              <a:gd name="T71" fmla="*/ 12594 h 12594"/>
              <a:gd name="T72" fmla="*/ 7729 w 12607"/>
              <a:gd name="T73" fmla="*/ 11204 h 12594"/>
              <a:gd name="T74" fmla="*/ 7729 w 12607"/>
              <a:gd name="T75" fmla="*/ 11016 h 12594"/>
              <a:gd name="T76" fmla="*/ 8664 w 12607"/>
              <a:gd name="T77" fmla="*/ 10630 h 12594"/>
              <a:gd name="T78" fmla="*/ 8803 w 12607"/>
              <a:gd name="T79" fmla="*/ 10769 h 12594"/>
              <a:gd name="T80" fmla="*/ 10777 w 12607"/>
              <a:gd name="T81" fmla="*/ 10769 h 12594"/>
              <a:gd name="T82" fmla="*/ 10819 w 12607"/>
              <a:gd name="T83" fmla="*/ 10728 h 12594"/>
              <a:gd name="T84" fmla="*/ 10819 w 12607"/>
              <a:gd name="T85" fmla="*/ 8761 h 12594"/>
              <a:gd name="T86" fmla="*/ 10673 w 12607"/>
              <a:gd name="T87" fmla="*/ 8616 h 12594"/>
              <a:gd name="T88" fmla="*/ 11051 w 12607"/>
              <a:gd name="T89" fmla="*/ 7694 h 12594"/>
              <a:gd name="T90" fmla="*/ 11211 w 12607"/>
              <a:gd name="T91" fmla="*/ 7694 h 12594"/>
              <a:gd name="T92" fmla="*/ 12607 w 12607"/>
              <a:gd name="T93" fmla="*/ 6304 h 12594"/>
              <a:gd name="T94" fmla="*/ 12607 w 12607"/>
              <a:gd name="T95" fmla="*/ 6245 h 12594"/>
              <a:gd name="T96" fmla="*/ 11212 w 12607"/>
              <a:gd name="T97" fmla="*/ 4855 h 12594"/>
              <a:gd name="T98" fmla="*/ 6337 w 12607"/>
              <a:gd name="T99" fmla="*/ 8498 h 12594"/>
              <a:gd name="T100" fmla="*/ 4152 w 12607"/>
              <a:gd name="T101" fmla="*/ 6323 h 12594"/>
              <a:gd name="T102" fmla="*/ 6337 w 12607"/>
              <a:gd name="T103" fmla="*/ 4146 h 12594"/>
              <a:gd name="T104" fmla="*/ 8521 w 12607"/>
              <a:gd name="T105" fmla="*/ 6323 h 12594"/>
              <a:gd name="T106" fmla="*/ 6337 w 12607"/>
              <a:gd name="T107" fmla="*/ 8498 h 12594"/>
              <a:gd name="T108" fmla="*/ 6337 w 12607"/>
              <a:gd name="T109" fmla="*/ 8498 h 125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607" h="12594">
                <a:moveTo>
                  <a:pt x="11212" y="4855"/>
                </a:moveTo>
                <a:lnTo>
                  <a:pt x="11019" y="4855"/>
                </a:lnTo>
                <a:cubicBezTo>
                  <a:pt x="10923" y="4550"/>
                  <a:pt x="10796" y="4258"/>
                  <a:pt x="10644" y="3981"/>
                </a:cubicBezTo>
                <a:lnTo>
                  <a:pt x="10796" y="3830"/>
                </a:lnTo>
                <a:cubicBezTo>
                  <a:pt x="11341" y="3287"/>
                  <a:pt x="11341" y="2407"/>
                  <a:pt x="10796" y="1864"/>
                </a:cubicBezTo>
                <a:lnTo>
                  <a:pt x="10755" y="1823"/>
                </a:lnTo>
                <a:cubicBezTo>
                  <a:pt x="10209" y="1279"/>
                  <a:pt x="9326" y="1279"/>
                  <a:pt x="8781" y="1823"/>
                </a:cubicBezTo>
                <a:lnTo>
                  <a:pt x="8611" y="1992"/>
                </a:lnTo>
                <a:cubicBezTo>
                  <a:pt x="8332" y="1846"/>
                  <a:pt x="8037" y="1725"/>
                  <a:pt x="7729" y="1634"/>
                </a:cubicBezTo>
                <a:lnTo>
                  <a:pt x="7729" y="1390"/>
                </a:lnTo>
                <a:cubicBezTo>
                  <a:pt x="7729" y="622"/>
                  <a:pt x="7104" y="0"/>
                  <a:pt x="6333" y="0"/>
                </a:cubicBezTo>
                <a:lnTo>
                  <a:pt x="6274" y="0"/>
                </a:lnTo>
                <a:cubicBezTo>
                  <a:pt x="5503" y="0"/>
                  <a:pt x="4878" y="622"/>
                  <a:pt x="4878" y="1390"/>
                </a:cubicBezTo>
                <a:lnTo>
                  <a:pt x="4878" y="1652"/>
                </a:lnTo>
                <a:cubicBezTo>
                  <a:pt x="4584" y="1742"/>
                  <a:pt x="4301" y="1861"/>
                  <a:pt x="4033" y="2003"/>
                </a:cubicBezTo>
                <a:lnTo>
                  <a:pt x="3852" y="1823"/>
                </a:lnTo>
                <a:cubicBezTo>
                  <a:pt x="3307" y="1280"/>
                  <a:pt x="2423" y="1280"/>
                  <a:pt x="1878" y="1823"/>
                </a:cubicBezTo>
                <a:lnTo>
                  <a:pt x="1837" y="1864"/>
                </a:lnTo>
                <a:cubicBezTo>
                  <a:pt x="1292" y="2407"/>
                  <a:pt x="1292" y="3287"/>
                  <a:pt x="1837" y="3830"/>
                </a:cubicBezTo>
                <a:lnTo>
                  <a:pt x="2012" y="4004"/>
                </a:lnTo>
                <a:cubicBezTo>
                  <a:pt x="1865" y="4274"/>
                  <a:pt x="1743" y="4558"/>
                  <a:pt x="1650" y="4855"/>
                </a:cubicBezTo>
                <a:lnTo>
                  <a:pt x="1396" y="4855"/>
                </a:lnTo>
                <a:cubicBezTo>
                  <a:pt x="625" y="4855"/>
                  <a:pt x="0" y="5478"/>
                  <a:pt x="0" y="6245"/>
                </a:cubicBezTo>
                <a:lnTo>
                  <a:pt x="0" y="6304"/>
                </a:lnTo>
                <a:cubicBezTo>
                  <a:pt x="0" y="7072"/>
                  <a:pt x="625" y="7694"/>
                  <a:pt x="1396" y="7694"/>
                </a:cubicBezTo>
                <a:lnTo>
                  <a:pt x="1618" y="7694"/>
                </a:lnTo>
                <a:cubicBezTo>
                  <a:pt x="1710" y="8008"/>
                  <a:pt x="1833" y="8308"/>
                  <a:pt x="1983" y="8593"/>
                </a:cubicBezTo>
                <a:lnTo>
                  <a:pt x="1814" y="8761"/>
                </a:lnTo>
                <a:cubicBezTo>
                  <a:pt x="1269" y="9304"/>
                  <a:pt x="1269" y="10185"/>
                  <a:pt x="1814" y="10728"/>
                </a:cubicBezTo>
                <a:lnTo>
                  <a:pt x="1855" y="10769"/>
                </a:lnTo>
                <a:cubicBezTo>
                  <a:pt x="2400" y="11312"/>
                  <a:pt x="3284" y="11312"/>
                  <a:pt x="3829" y="10769"/>
                </a:cubicBezTo>
                <a:lnTo>
                  <a:pt x="3981" y="10618"/>
                </a:lnTo>
                <a:cubicBezTo>
                  <a:pt x="4264" y="10773"/>
                  <a:pt x="4564" y="10902"/>
                  <a:pt x="4878" y="10999"/>
                </a:cubicBezTo>
                <a:lnTo>
                  <a:pt x="4878" y="11204"/>
                </a:lnTo>
                <a:cubicBezTo>
                  <a:pt x="4878" y="11972"/>
                  <a:pt x="5503" y="12594"/>
                  <a:pt x="6274" y="12594"/>
                </a:cubicBezTo>
                <a:lnTo>
                  <a:pt x="6333" y="12594"/>
                </a:lnTo>
                <a:cubicBezTo>
                  <a:pt x="7104" y="12594"/>
                  <a:pt x="7729" y="11972"/>
                  <a:pt x="7729" y="11204"/>
                </a:cubicBezTo>
                <a:lnTo>
                  <a:pt x="7729" y="11016"/>
                </a:lnTo>
                <a:cubicBezTo>
                  <a:pt x="8056" y="10920"/>
                  <a:pt x="8368" y="10788"/>
                  <a:pt x="8664" y="10630"/>
                </a:cubicBezTo>
                <a:lnTo>
                  <a:pt x="8803" y="10769"/>
                </a:lnTo>
                <a:cubicBezTo>
                  <a:pt x="9348" y="11312"/>
                  <a:pt x="10233" y="11312"/>
                  <a:pt x="10777" y="10769"/>
                </a:cubicBezTo>
                <a:lnTo>
                  <a:pt x="10819" y="10728"/>
                </a:lnTo>
                <a:cubicBezTo>
                  <a:pt x="11364" y="10185"/>
                  <a:pt x="11364" y="9304"/>
                  <a:pt x="10819" y="8761"/>
                </a:cubicBezTo>
                <a:lnTo>
                  <a:pt x="10673" y="8616"/>
                </a:lnTo>
                <a:cubicBezTo>
                  <a:pt x="10828" y="8324"/>
                  <a:pt x="10956" y="8017"/>
                  <a:pt x="11051" y="7694"/>
                </a:cubicBezTo>
                <a:lnTo>
                  <a:pt x="11211" y="7694"/>
                </a:lnTo>
                <a:cubicBezTo>
                  <a:pt x="11982" y="7694"/>
                  <a:pt x="12607" y="7071"/>
                  <a:pt x="12607" y="6304"/>
                </a:cubicBezTo>
                <a:lnTo>
                  <a:pt x="12607" y="6245"/>
                </a:lnTo>
                <a:cubicBezTo>
                  <a:pt x="12607" y="5477"/>
                  <a:pt x="11982" y="4855"/>
                  <a:pt x="11212" y="4855"/>
                </a:cubicBezTo>
                <a:close/>
                <a:moveTo>
                  <a:pt x="6337" y="8498"/>
                </a:moveTo>
                <a:cubicBezTo>
                  <a:pt x="5130" y="8498"/>
                  <a:pt x="4152" y="7524"/>
                  <a:pt x="4152" y="6323"/>
                </a:cubicBezTo>
                <a:cubicBezTo>
                  <a:pt x="4152" y="5120"/>
                  <a:pt x="5130" y="4146"/>
                  <a:pt x="6337" y="4146"/>
                </a:cubicBezTo>
                <a:cubicBezTo>
                  <a:pt x="7544" y="4146"/>
                  <a:pt x="8521" y="5120"/>
                  <a:pt x="8521" y="6323"/>
                </a:cubicBezTo>
                <a:cubicBezTo>
                  <a:pt x="8521" y="7524"/>
                  <a:pt x="7544" y="8498"/>
                  <a:pt x="6337" y="8498"/>
                </a:cubicBezTo>
                <a:close/>
                <a:moveTo>
                  <a:pt x="6337" y="8498"/>
                </a:move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文本框 13"/>
          <p:cNvSpPr txBox="1"/>
          <p:nvPr/>
        </p:nvSpPr>
        <p:spPr>
          <a:xfrm>
            <a:off x="2347361" y="3569448"/>
            <a:ext cx="1390636" cy="337208"/>
          </a:xfrm>
          <a:prstGeom prst="rect">
            <a:avLst/>
          </a:prstGeom>
          <a:noFill/>
        </p:spPr>
        <p:txBody>
          <a:bodyPr wrap="square" lIns="0" r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0"/>
              </a:spcBef>
              <a:spcAft>
                <a:spcPts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mj-ea"/>
                <a:ea typeface="+mj-ea"/>
                <a:cs typeface="+mn-cs"/>
              </a:rPr>
              <a:t>关键词</a:t>
            </a:r>
          </a:p>
        </p:txBody>
      </p:sp>
      <p:sp>
        <p:nvSpPr>
          <p:cNvPr id="37" name="文本框 13"/>
          <p:cNvSpPr txBox="1"/>
          <p:nvPr/>
        </p:nvSpPr>
        <p:spPr>
          <a:xfrm>
            <a:off x="3778773" y="4115996"/>
            <a:ext cx="1390636" cy="337208"/>
          </a:xfrm>
          <a:prstGeom prst="rect">
            <a:avLst/>
          </a:prstGeom>
          <a:noFill/>
        </p:spPr>
        <p:txBody>
          <a:bodyPr wrap="square" lIns="0" r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0"/>
              </a:spcBef>
              <a:spcAft>
                <a:spcPts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mj-ea"/>
                <a:ea typeface="+mj-ea"/>
                <a:cs typeface="+mn-cs"/>
              </a:rPr>
              <a:t>关键词</a:t>
            </a:r>
          </a:p>
        </p:txBody>
      </p:sp>
      <p:sp>
        <p:nvSpPr>
          <p:cNvPr id="38" name="文本框 13"/>
          <p:cNvSpPr txBox="1"/>
          <p:nvPr/>
        </p:nvSpPr>
        <p:spPr>
          <a:xfrm>
            <a:off x="5235581" y="3241157"/>
            <a:ext cx="1390636" cy="337208"/>
          </a:xfrm>
          <a:prstGeom prst="rect">
            <a:avLst/>
          </a:prstGeom>
          <a:noFill/>
        </p:spPr>
        <p:txBody>
          <a:bodyPr wrap="square" lIns="0" r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0"/>
              </a:spcBef>
              <a:spcAft>
                <a:spcPts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mj-ea"/>
                <a:ea typeface="+mj-ea"/>
                <a:cs typeface="+mn-cs"/>
              </a:rPr>
              <a:t>关键词</a:t>
            </a:r>
          </a:p>
        </p:txBody>
      </p:sp>
      <p:sp>
        <p:nvSpPr>
          <p:cNvPr id="39" name="文本框 13"/>
          <p:cNvSpPr txBox="1"/>
          <p:nvPr/>
        </p:nvSpPr>
        <p:spPr>
          <a:xfrm>
            <a:off x="6666992" y="4133659"/>
            <a:ext cx="1390636" cy="337208"/>
          </a:xfrm>
          <a:prstGeom prst="rect">
            <a:avLst/>
          </a:prstGeom>
          <a:noFill/>
        </p:spPr>
        <p:txBody>
          <a:bodyPr wrap="square" lIns="0" r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0"/>
              </a:spcBef>
              <a:spcAft>
                <a:spcPts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mj-ea"/>
                <a:ea typeface="+mj-ea"/>
                <a:cs typeface="+mn-cs"/>
              </a:rPr>
              <a:t>关键词</a:t>
            </a:r>
          </a:p>
        </p:txBody>
      </p:sp>
      <p:sp>
        <p:nvSpPr>
          <p:cNvPr id="40" name="文本框 13"/>
          <p:cNvSpPr txBox="1"/>
          <p:nvPr/>
        </p:nvSpPr>
        <p:spPr>
          <a:xfrm>
            <a:off x="8371432" y="3569448"/>
            <a:ext cx="1390636" cy="337208"/>
          </a:xfrm>
          <a:prstGeom prst="rect">
            <a:avLst/>
          </a:prstGeom>
          <a:noFill/>
        </p:spPr>
        <p:txBody>
          <a:bodyPr wrap="square" lIns="0" r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25000"/>
              </a:lnSpc>
              <a:spcBef>
                <a:spcPts val="0"/>
              </a:spcBef>
              <a:spcAft>
                <a:spcPts val="0"/>
              </a:spcAft>
              <a:buClrTx/>
              <a:buSzTx/>
              <a:buFontTx/>
              <a:buNone/>
              <a:defRPr/>
            </a:pPr>
            <a:r>
              <a:rPr kumimoji="0" lang="zh-CN" altLang="en-US" sz="1400" i="0" u="none" strike="noStrike" kern="1200" cap="none" spc="0" normalizeH="0" baseline="0" noProof="0" dirty="0">
                <a:ln>
                  <a:noFill/>
                </a:ln>
                <a:solidFill>
                  <a:srgbClr val="000000"/>
                </a:solidFill>
                <a:effectLst/>
                <a:uLnTx/>
                <a:uFillTx/>
                <a:latin typeface="+mj-ea"/>
                <a:ea typeface="+mj-ea"/>
                <a:cs typeface="+mn-cs"/>
              </a:rPr>
              <a:t>关键词</a:t>
            </a: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5046168" y="2269084"/>
            <a:ext cx="2319832" cy="2319832"/>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159373" y="2382289"/>
            <a:ext cx="2093422" cy="2093422"/>
          </a:xfrm>
          <a:prstGeom prst="ellipse">
            <a:avLst/>
          </a:prstGeom>
          <a:blipFill dpi="0" rotWithShape="1">
            <a:blip r:embed="rId2"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rgbClr val="CCA772"/>
              </a:solidFill>
            </a:endParaRPr>
          </a:p>
        </p:txBody>
      </p:sp>
      <p:sp>
        <p:nvSpPr>
          <p:cNvPr id="4" name="文本框 3"/>
          <p:cNvSpPr txBox="1"/>
          <p:nvPr/>
        </p:nvSpPr>
        <p:spPr>
          <a:xfrm>
            <a:off x="934934" y="2659361"/>
            <a:ext cx="4534593" cy="707886"/>
          </a:xfrm>
          <a:prstGeom prst="rect">
            <a:avLst/>
          </a:prstGeom>
          <a:noFill/>
        </p:spPr>
        <p:txBody>
          <a:bodyPr wrap="square">
            <a:spAutoFit/>
          </a:bodyPr>
          <a:lstStyle/>
          <a:p>
            <a:r>
              <a:rPr lang="en-US" altLang="zh-CN" sz="4000" b="1" dirty="0">
                <a:solidFill>
                  <a:srgbClr val="CCA772"/>
                </a:solidFill>
                <a:latin typeface="+mj-ea"/>
                <a:ea typeface="+mj-ea"/>
              </a:rPr>
              <a:t>Job perception</a:t>
            </a:r>
          </a:p>
        </p:txBody>
      </p:sp>
      <p:sp>
        <p:nvSpPr>
          <p:cNvPr id="6" name="文本框 5"/>
          <p:cNvSpPr txBox="1"/>
          <p:nvPr/>
        </p:nvSpPr>
        <p:spPr>
          <a:xfrm>
            <a:off x="934934" y="3429000"/>
            <a:ext cx="2530533" cy="707886"/>
          </a:xfrm>
          <a:prstGeom prst="rect">
            <a:avLst/>
          </a:prstGeom>
          <a:noFill/>
        </p:spPr>
        <p:txBody>
          <a:bodyPr wrap="square">
            <a:spAutoFit/>
          </a:bodyPr>
          <a:lstStyle/>
          <a:p>
            <a:r>
              <a:rPr lang="zh-CN" altLang="en-US" sz="4000" dirty="0">
                <a:solidFill>
                  <a:srgbClr val="CCA772"/>
                </a:solidFill>
                <a:latin typeface="+mj-ea"/>
                <a:ea typeface="+mj-ea"/>
              </a:rPr>
              <a:t>工作感悟</a:t>
            </a:r>
          </a:p>
        </p:txBody>
      </p:sp>
      <p:sp>
        <p:nvSpPr>
          <p:cNvPr id="7" name="椭圆 6"/>
          <p:cNvSpPr/>
          <p:nvPr/>
        </p:nvSpPr>
        <p:spPr>
          <a:xfrm>
            <a:off x="6850234" y="2854581"/>
            <a:ext cx="1148838" cy="1148838"/>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5866950"/>
            <a:ext cx="12192000" cy="991050"/>
          </a:xfrm>
          <a:prstGeom prst="rect">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107647" y="2835953"/>
            <a:ext cx="3411254" cy="1186094"/>
          </a:xfrm>
          <a:prstGeom prst="rect">
            <a:avLst/>
          </a:prstGeom>
          <a:noFill/>
        </p:spPr>
        <p:txBody>
          <a:bodyPr wrap="square">
            <a:spAutoFit/>
          </a:bodyPr>
          <a:lstStyle/>
          <a:p>
            <a:pPr>
              <a:lnSpc>
                <a:spcPct val="130000"/>
              </a:lnSpc>
            </a:pPr>
            <a:r>
              <a:rPr lang="zh-CN" altLang="en-US" sz="1400" dirty="0">
                <a:solidFill>
                  <a:schemeClr val="bg2">
                    <a:lumMod val="50000"/>
                  </a:schemeClr>
                </a:solidFill>
              </a:rPr>
              <a:t>输入您的内容输入您的内容输入您的内容输入您的内容输入您的内容输入您的内容输入您的内容输入您的内容输入您的内容输入您的内容</a:t>
            </a:r>
          </a:p>
        </p:txBody>
      </p:sp>
      <p:sp>
        <p:nvSpPr>
          <p:cNvPr id="10" name="矩形 9"/>
          <p:cNvSpPr/>
          <p:nvPr/>
        </p:nvSpPr>
        <p:spPr>
          <a:xfrm>
            <a:off x="673099" y="2835953"/>
            <a:ext cx="143933" cy="1186094"/>
          </a:xfrm>
          <a:prstGeom prst="rect">
            <a:avLst/>
          </a:prstGeom>
          <a:gradFill flip="none" rotWithShape="1">
            <a:gsLst>
              <a:gs pos="0">
                <a:srgbClr val="CCA772"/>
              </a:gs>
              <a:gs pos="100000">
                <a:srgbClr val="F5EFE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953757" y="3075057"/>
            <a:ext cx="941793" cy="707886"/>
          </a:xfrm>
          <a:prstGeom prst="rect">
            <a:avLst/>
          </a:prstGeom>
          <a:noFill/>
        </p:spPr>
        <p:txBody>
          <a:bodyPr wrap="square">
            <a:spAutoFit/>
          </a:bodyPr>
          <a:lstStyle/>
          <a:p>
            <a:pPr algn="ctr"/>
            <a:r>
              <a:rPr lang="en-US" altLang="zh-CN" sz="2000" dirty="0">
                <a:solidFill>
                  <a:schemeClr val="bg2">
                    <a:lumMod val="10000"/>
                  </a:schemeClr>
                </a:solidFill>
                <a:latin typeface="+mj-ea"/>
                <a:ea typeface="+mj-ea"/>
              </a:rPr>
              <a:t>PART 02</a:t>
            </a:r>
            <a:endParaRPr lang="zh-CN" altLang="en-US" sz="2000" dirty="0">
              <a:solidFill>
                <a:schemeClr val="bg2">
                  <a:lumMod val="10000"/>
                </a:schemeClr>
              </a:solidFill>
              <a:latin typeface="+mj-ea"/>
              <a:ea typeface="+mj-ea"/>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5291723" y="2027683"/>
            <a:ext cx="6307611" cy="906017"/>
          </a:xfrm>
          <a:prstGeom prst="rect">
            <a:avLst/>
          </a:prstGeom>
          <a:noFill/>
        </p:spPr>
        <p:txBody>
          <a:bodyPr wrap="square">
            <a:spAutoFit/>
          </a:bodyPr>
          <a:lstStyle/>
          <a:p>
            <a:pPr>
              <a:lnSpc>
                <a:spcPct val="130000"/>
              </a:lnSpc>
            </a:pPr>
            <a:r>
              <a:rPr lang="zh-CN" altLang="en-US" sz="1400" dirty="0">
                <a:solidFill>
                  <a:schemeClr val="bg2">
                    <a:lumMod val="50000"/>
                  </a:schemeClr>
                </a:solidFill>
              </a:rPr>
              <a:t>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a:t>
            </a:r>
          </a:p>
        </p:txBody>
      </p:sp>
      <p:sp>
        <p:nvSpPr>
          <p:cNvPr id="5" name="文本框 4"/>
          <p:cNvSpPr txBox="1"/>
          <p:nvPr/>
        </p:nvSpPr>
        <p:spPr>
          <a:xfrm>
            <a:off x="920555" y="179959"/>
            <a:ext cx="4534593" cy="584775"/>
          </a:xfrm>
          <a:prstGeom prst="rect">
            <a:avLst/>
          </a:prstGeom>
          <a:noFill/>
        </p:spPr>
        <p:txBody>
          <a:bodyPr wrap="square">
            <a:spAutoFit/>
          </a:bodyPr>
          <a:lstStyle/>
          <a:p>
            <a:r>
              <a:rPr lang="en-US" altLang="zh-CN" sz="3200" b="1">
                <a:solidFill>
                  <a:srgbClr val="CCA772"/>
                </a:solidFill>
                <a:latin typeface="+mj-ea"/>
                <a:ea typeface="+mj-ea"/>
              </a:rPr>
              <a:t>Job perception</a:t>
            </a:r>
            <a:endParaRPr lang="en-US" altLang="zh-CN" sz="3200" b="1" dirty="0">
              <a:solidFill>
                <a:srgbClr val="CCA772"/>
              </a:solidFill>
              <a:latin typeface="+mj-ea"/>
              <a:ea typeface="+mj-ea"/>
            </a:endParaRPr>
          </a:p>
        </p:txBody>
      </p:sp>
      <p:sp>
        <p:nvSpPr>
          <p:cNvPr id="6" name="文本框 5"/>
          <p:cNvSpPr txBox="1"/>
          <p:nvPr/>
        </p:nvSpPr>
        <p:spPr>
          <a:xfrm>
            <a:off x="920555" y="662940"/>
            <a:ext cx="2530533" cy="584775"/>
          </a:xfrm>
          <a:prstGeom prst="rect">
            <a:avLst/>
          </a:prstGeom>
          <a:noFill/>
        </p:spPr>
        <p:txBody>
          <a:bodyPr wrap="square">
            <a:spAutoFit/>
          </a:bodyPr>
          <a:lstStyle/>
          <a:p>
            <a:r>
              <a:rPr lang="zh-CN" altLang="en-US" sz="3200">
                <a:solidFill>
                  <a:srgbClr val="CCA772"/>
                </a:solidFill>
                <a:latin typeface="+mj-ea"/>
                <a:ea typeface="+mj-ea"/>
              </a:rPr>
              <a:t>工作感悟</a:t>
            </a:r>
            <a:endParaRPr lang="zh-CN" altLang="en-US" sz="3200" dirty="0">
              <a:solidFill>
                <a:srgbClr val="CCA772"/>
              </a:solidFill>
              <a:latin typeface="+mj-ea"/>
              <a:ea typeface="+mj-ea"/>
            </a:endParaRPr>
          </a:p>
        </p:txBody>
      </p:sp>
      <p:sp>
        <p:nvSpPr>
          <p:cNvPr id="7" name="矩形 6"/>
          <p:cNvSpPr/>
          <p:nvPr/>
        </p:nvSpPr>
        <p:spPr>
          <a:xfrm>
            <a:off x="673099" y="220886"/>
            <a:ext cx="143933" cy="909414"/>
          </a:xfrm>
          <a:prstGeom prst="rect">
            <a:avLst/>
          </a:prstGeom>
          <a:gradFill flip="none" rotWithShape="1">
            <a:gsLst>
              <a:gs pos="0">
                <a:srgbClr val="CCA772"/>
              </a:gs>
              <a:gs pos="100000">
                <a:srgbClr val="F5EFE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920555" y="1978117"/>
            <a:ext cx="2997055" cy="1005147"/>
          </a:xfrm>
          <a:prstGeom prst="rect">
            <a:avLst/>
          </a:prstGeom>
          <a:noFill/>
        </p:spPr>
        <p:txBody>
          <a:bodyPr wrap="square">
            <a:spAutoFit/>
          </a:bodyPr>
          <a:lstStyle/>
          <a:p>
            <a:pPr>
              <a:lnSpc>
                <a:spcPct val="130000"/>
              </a:lnSpc>
            </a:pPr>
            <a:r>
              <a:rPr lang="zh-CN" altLang="en-US" sz="2400" dirty="0">
                <a:solidFill>
                  <a:schemeClr val="bg2">
                    <a:lumMod val="10000"/>
                  </a:schemeClr>
                </a:solidFill>
                <a:latin typeface="+mj-ea"/>
                <a:ea typeface="+mj-ea"/>
              </a:rPr>
              <a:t>输入您的</a:t>
            </a:r>
            <a:endParaRPr lang="en-US" altLang="zh-CN" sz="2400" dirty="0">
              <a:solidFill>
                <a:schemeClr val="bg2">
                  <a:lumMod val="10000"/>
                </a:schemeClr>
              </a:solidFill>
              <a:latin typeface="+mj-ea"/>
              <a:ea typeface="+mj-ea"/>
            </a:endParaRPr>
          </a:p>
          <a:p>
            <a:pPr>
              <a:lnSpc>
                <a:spcPct val="130000"/>
              </a:lnSpc>
            </a:pPr>
            <a:r>
              <a:rPr lang="zh-CN" altLang="en-US" sz="2400" dirty="0">
                <a:solidFill>
                  <a:schemeClr val="bg2">
                    <a:lumMod val="10000"/>
                  </a:schemeClr>
                </a:solidFill>
                <a:latin typeface="+mj-ea"/>
                <a:ea typeface="+mj-ea"/>
              </a:rPr>
              <a:t>内容输入您的内容</a:t>
            </a:r>
            <a:endParaRPr lang="zh-CN" altLang="en-US" sz="1400" dirty="0">
              <a:solidFill>
                <a:schemeClr val="bg2">
                  <a:lumMod val="50000"/>
                </a:schemeClr>
              </a:solidFill>
            </a:endParaRPr>
          </a:p>
        </p:txBody>
      </p:sp>
      <p:sp>
        <p:nvSpPr>
          <p:cNvPr id="20" name="矩形 19"/>
          <p:cNvSpPr/>
          <p:nvPr/>
        </p:nvSpPr>
        <p:spPr>
          <a:xfrm>
            <a:off x="0" y="5300133"/>
            <a:ext cx="12192000" cy="1557867"/>
          </a:xfrm>
          <a:prstGeom prst="rect">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圆角 1"/>
          <p:cNvSpPr/>
          <p:nvPr/>
        </p:nvSpPr>
        <p:spPr>
          <a:xfrm>
            <a:off x="1050011" y="3532882"/>
            <a:ext cx="2946110" cy="2275252"/>
          </a:xfrm>
          <a:prstGeom prst="roundRect">
            <a:avLst>
              <a:gd name="adj" fmla="val 6896"/>
            </a:avLst>
          </a:prstGeom>
          <a:blipFill>
            <a:blip r:embed="rId2"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圆角 8"/>
          <p:cNvSpPr/>
          <p:nvPr/>
        </p:nvSpPr>
        <p:spPr>
          <a:xfrm>
            <a:off x="4360478" y="3532882"/>
            <a:ext cx="2946110" cy="2275252"/>
          </a:xfrm>
          <a:prstGeom prst="roundRect">
            <a:avLst>
              <a:gd name="adj" fmla="val 6896"/>
            </a:avLst>
          </a:prstGeom>
          <a:blipFill>
            <a:blip r:embed="rId3"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p:cNvSpPr/>
          <p:nvPr/>
        </p:nvSpPr>
        <p:spPr>
          <a:xfrm>
            <a:off x="7670945" y="3532882"/>
            <a:ext cx="2946110" cy="2275252"/>
          </a:xfrm>
          <a:prstGeom prst="roundRect">
            <a:avLst>
              <a:gd name="adj" fmla="val 6896"/>
            </a:avLst>
          </a:prstGeom>
          <a:blipFill>
            <a:blip r:embed="rId4"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圆角 10"/>
          <p:cNvSpPr/>
          <p:nvPr/>
        </p:nvSpPr>
        <p:spPr>
          <a:xfrm>
            <a:off x="10981412" y="3532882"/>
            <a:ext cx="2946110" cy="2275252"/>
          </a:xfrm>
          <a:prstGeom prst="roundRect">
            <a:avLst>
              <a:gd name="adj" fmla="val 6896"/>
            </a:avLst>
          </a:prstGeom>
          <a:blipFill>
            <a:blip r:embed="rId5"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920555" y="179959"/>
            <a:ext cx="4534593" cy="584775"/>
          </a:xfrm>
          <a:prstGeom prst="rect">
            <a:avLst/>
          </a:prstGeom>
          <a:noFill/>
        </p:spPr>
        <p:txBody>
          <a:bodyPr wrap="square">
            <a:spAutoFit/>
          </a:bodyPr>
          <a:lstStyle/>
          <a:p>
            <a:r>
              <a:rPr lang="en-US" altLang="zh-CN" sz="3200" b="1">
                <a:solidFill>
                  <a:srgbClr val="CCA772"/>
                </a:solidFill>
                <a:latin typeface="+mj-ea"/>
                <a:ea typeface="+mj-ea"/>
              </a:rPr>
              <a:t>Job perception</a:t>
            </a:r>
            <a:endParaRPr lang="en-US" altLang="zh-CN" sz="3200" b="1" dirty="0">
              <a:solidFill>
                <a:srgbClr val="CCA772"/>
              </a:solidFill>
              <a:latin typeface="+mj-ea"/>
              <a:ea typeface="+mj-ea"/>
            </a:endParaRPr>
          </a:p>
        </p:txBody>
      </p:sp>
      <p:sp>
        <p:nvSpPr>
          <p:cNvPr id="5" name="文本框 4"/>
          <p:cNvSpPr txBox="1"/>
          <p:nvPr/>
        </p:nvSpPr>
        <p:spPr>
          <a:xfrm>
            <a:off x="920555" y="662940"/>
            <a:ext cx="2530533" cy="584775"/>
          </a:xfrm>
          <a:prstGeom prst="rect">
            <a:avLst/>
          </a:prstGeom>
          <a:noFill/>
        </p:spPr>
        <p:txBody>
          <a:bodyPr wrap="square">
            <a:spAutoFit/>
          </a:bodyPr>
          <a:lstStyle/>
          <a:p>
            <a:r>
              <a:rPr lang="zh-CN" altLang="en-US" sz="3200" dirty="0">
                <a:solidFill>
                  <a:srgbClr val="CCA772"/>
                </a:solidFill>
                <a:latin typeface="+mj-ea"/>
                <a:ea typeface="+mj-ea"/>
              </a:rPr>
              <a:t>工作感悟</a:t>
            </a:r>
          </a:p>
        </p:txBody>
      </p:sp>
      <p:sp>
        <p:nvSpPr>
          <p:cNvPr id="6" name="矩形 5"/>
          <p:cNvSpPr/>
          <p:nvPr/>
        </p:nvSpPr>
        <p:spPr>
          <a:xfrm>
            <a:off x="673099" y="220886"/>
            <a:ext cx="143933" cy="909414"/>
          </a:xfrm>
          <a:prstGeom prst="rect">
            <a:avLst/>
          </a:prstGeom>
          <a:gradFill flip="none" rotWithShape="1">
            <a:gsLst>
              <a:gs pos="0">
                <a:srgbClr val="CCA772"/>
              </a:gs>
              <a:gs pos="100000">
                <a:srgbClr val="F5EFE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圆角 6"/>
          <p:cNvSpPr/>
          <p:nvPr/>
        </p:nvSpPr>
        <p:spPr>
          <a:xfrm>
            <a:off x="745065" y="1397001"/>
            <a:ext cx="10743828" cy="2633132"/>
          </a:xfrm>
          <a:prstGeom prst="roundRect">
            <a:avLst>
              <a:gd name="adj" fmla="val 6896"/>
            </a:avLst>
          </a:prstGeom>
          <a:blipFill dpi="0" rotWithShape="1">
            <a:blip r:embed="rId2" cstate="screen">
              <a:extLst>
                <a:ext uri="{96DAC541-7B7A-43D3-8B79-37D633B846F1}">
                  <asvg:svgBlip xmlns:asvg="http://schemas.microsoft.com/office/drawing/2016/SVG/main" r:embed="rId3"/>
                </a:ext>
              </a:extLst>
            </a:blip>
            <a:srcRect/>
            <a:stretch>
              <a:fillRect t="-100000" b="-5381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圆角 7"/>
          <p:cNvSpPr/>
          <p:nvPr/>
        </p:nvSpPr>
        <p:spPr>
          <a:xfrm>
            <a:off x="4885267" y="3615268"/>
            <a:ext cx="6282266" cy="2417232"/>
          </a:xfrm>
          <a:prstGeom prst="roundRect">
            <a:avLst>
              <a:gd name="adj" fmla="val 7138"/>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920555" y="4528743"/>
            <a:ext cx="2997055" cy="1005147"/>
          </a:xfrm>
          <a:prstGeom prst="rect">
            <a:avLst/>
          </a:prstGeom>
          <a:noFill/>
        </p:spPr>
        <p:txBody>
          <a:bodyPr wrap="square">
            <a:spAutoFit/>
          </a:bodyPr>
          <a:lstStyle/>
          <a:p>
            <a:pPr>
              <a:lnSpc>
                <a:spcPct val="130000"/>
              </a:lnSpc>
            </a:pPr>
            <a:r>
              <a:rPr lang="zh-CN" altLang="en-US" sz="2400" dirty="0">
                <a:solidFill>
                  <a:schemeClr val="bg2">
                    <a:lumMod val="10000"/>
                  </a:schemeClr>
                </a:solidFill>
                <a:latin typeface="+mj-ea"/>
                <a:ea typeface="+mj-ea"/>
              </a:rPr>
              <a:t>输入您的</a:t>
            </a:r>
            <a:endParaRPr lang="en-US" altLang="zh-CN" sz="2400" dirty="0">
              <a:solidFill>
                <a:schemeClr val="bg2">
                  <a:lumMod val="10000"/>
                </a:schemeClr>
              </a:solidFill>
              <a:latin typeface="+mj-ea"/>
              <a:ea typeface="+mj-ea"/>
            </a:endParaRPr>
          </a:p>
          <a:p>
            <a:pPr>
              <a:lnSpc>
                <a:spcPct val="130000"/>
              </a:lnSpc>
            </a:pPr>
            <a:r>
              <a:rPr lang="zh-CN" altLang="en-US" sz="2400" dirty="0">
                <a:solidFill>
                  <a:schemeClr val="bg2">
                    <a:lumMod val="10000"/>
                  </a:schemeClr>
                </a:solidFill>
                <a:latin typeface="+mj-ea"/>
                <a:ea typeface="+mj-ea"/>
              </a:rPr>
              <a:t>内容输入您的内容</a:t>
            </a:r>
            <a:endParaRPr lang="zh-CN" altLang="en-US" sz="1400" dirty="0">
              <a:solidFill>
                <a:schemeClr val="bg2">
                  <a:lumMod val="50000"/>
                </a:schemeClr>
              </a:solidFill>
            </a:endParaRPr>
          </a:p>
        </p:txBody>
      </p:sp>
      <p:sp>
        <p:nvSpPr>
          <p:cNvPr id="10" name="矩形 9"/>
          <p:cNvSpPr/>
          <p:nvPr/>
        </p:nvSpPr>
        <p:spPr>
          <a:xfrm>
            <a:off x="5281582" y="4285660"/>
            <a:ext cx="1601819" cy="1510542"/>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25000"/>
                  </a:schemeClr>
                </a:solidFill>
                <a:latin typeface="+mn-ea"/>
              </a:rPr>
              <a:t>输入您的内容输入您的内容输入您的内容输入您的内容输入您的内容输入您的内容输入您的内容输入您的内容。</a:t>
            </a:r>
          </a:p>
        </p:txBody>
      </p:sp>
      <p:sp>
        <p:nvSpPr>
          <p:cNvPr id="11" name="矩形 10"/>
          <p:cNvSpPr/>
          <p:nvPr/>
        </p:nvSpPr>
        <p:spPr>
          <a:xfrm>
            <a:off x="5281582" y="3928533"/>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2">
                    <a:lumMod val="25000"/>
                  </a:schemeClr>
                </a:solidFill>
                <a:latin typeface="+mj-ea"/>
                <a:ea typeface="+mj-ea"/>
              </a:rPr>
              <a:t>工作感悟</a:t>
            </a:r>
          </a:p>
        </p:txBody>
      </p:sp>
      <p:sp>
        <p:nvSpPr>
          <p:cNvPr id="12" name="矩形 11"/>
          <p:cNvSpPr/>
          <p:nvPr/>
        </p:nvSpPr>
        <p:spPr>
          <a:xfrm>
            <a:off x="7254642" y="4285660"/>
            <a:ext cx="1601819" cy="1510542"/>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25000"/>
                  </a:schemeClr>
                </a:solidFill>
                <a:latin typeface="+mn-ea"/>
              </a:rPr>
              <a:t>输入您的内容输入您的内容输入您的内容输入您的内容输入您的内容输入您的内容输入您的内容输入您的内容。</a:t>
            </a:r>
          </a:p>
        </p:txBody>
      </p:sp>
      <p:sp>
        <p:nvSpPr>
          <p:cNvPr id="13" name="矩形 12"/>
          <p:cNvSpPr/>
          <p:nvPr/>
        </p:nvSpPr>
        <p:spPr>
          <a:xfrm>
            <a:off x="7254642" y="3928533"/>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2">
                    <a:lumMod val="25000"/>
                  </a:schemeClr>
                </a:solidFill>
                <a:latin typeface="+mj-ea"/>
                <a:ea typeface="+mj-ea"/>
              </a:rPr>
              <a:t>工作感悟</a:t>
            </a:r>
          </a:p>
        </p:txBody>
      </p:sp>
      <p:sp>
        <p:nvSpPr>
          <p:cNvPr id="14" name="矩形 13"/>
          <p:cNvSpPr/>
          <p:nvPr/>
        </p:nvSpPr>
        <p:spPr>
          <a:xfrm>
            <a:off x="9227702" y="4285660"/>
            <a:ext cx="1601819" cy="1510542"/>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25000"/>
                  </a:schemeClr>
                </a:solidFill>
                <a:latin typeface="+mn-ea"/>
              </a:rPr>
              <a:t>输入您的内容输入您的内容输入您的内容输入您的内容输入您的内容输入您的内容输入您的内容输入您的内容。</a:t>
            </a:r>
          </a:p>
        </p:txBody>
      </p:sp>
      <p:sp>
        <p:nvSpPr>
          <p:cNvPr id="15" name="矩形 14"/>
          <p:cNvSpPr/>
          <p:nvPr/>
        </p:nvSpPr>
        <p:spPr>
          <a:xfrm>
            <a:off x="9227702" y="3928533"/>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2">
                    <a:lumMod val="25000"/>
                  </a:schemeClr>
                </a:solidFill>
                <a:latin typeface="+mj-ea"/>
                <a:ea typeface="+mj-ea"/>
              </a:rPr>
              <a:t>工作感悟</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5046168" y="2269084"/>
            <a:ext cx="2319832" cy="2319832"/>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159373" y="2382289"/>
            <a:ext cx="2093422" cy="2093422"/>
          </a:xfrm>
          <a:prstGeom prst="ellipse">
            <a:avLst/>
          </a:prstGeom>
          <a:blipFill dpi="0" rotWithShape="1">
            <a:blip r:embed="rId2"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rgbClr val="CCA772"/>
              </a:solidFill>
            </a:endParaRPr>
          </a:p>
        </p:txBody>
      </p:sp>
      <p:sp>
        <p:nvSpPr>
          <p:cNvPr id="4" name="文本框 3"/>
          <p:cNvSpPr txBox="1"/>
          <p:nvPr/>
        </p:nvSpPr>
        <p:spPr>
          <a:xfrm>
            <a:off x="934934" y="2260617"/>
            <a:ext cx="4534593" cy="1323439"/>
          </a:xfrm>
          <a:prstGeom prst="rect">
            <a:avLst/>
          </a:prstGeom>
          <a:noFill/>
        </p:spPr>
        <p:txBody>
          <a:bodyPr wrap="square">
            <a:spAutoFit/>
          </a:bodyPr>
          <a:lstStyle/>
          <a:p>
            <a:r>
              <a:rPr lang="en-US" altLang="zh-CN" sz="4000" b="1" dirty="0">
                <a:solidFill>
                  <a:srgbClr val="CCA772"/>
                </a:solidFill>
                <a:latin typeface="+mj-ea"/>
                <a:ea typeface="+mj-ea"/>
              </a:rPr>
              <a:t>Improvement measures</a:t>
            </a:r>
          </a:p>
        </p:txBody>
      </p:sp>
      <p:sp>
        <p:nvSpPr>
          <p:cNvPr id="6" name="文本框 5"/>
          <p:cNvSpPr txBox="1"/>
          <p:nvPr/>
        </p:nvSpPr>
        <p:spPr>
          <a:xfrm>
            <a:off x="934934" y="3561353"/>
            <a:ext cx="2530533" cy="707886"/>
          </a:xfrm>
          <a:prstGeom prst="rect">
            <a:avLst/>
          </a:prstGeom>
          <a:noFill/>
        </p:spPr>
        <p:txBody>
          <a:bodyPr wrap="square">
            <a:spAutoFit/>
          </a:bodyPr>
          <a:lstStyle/>
          <a:p>
            <a:r>
              <a:rPr lang="zh-CN" altLang="en-US" sz="4000" dirty="0">
                <a:solidFill>
                  <a:srgbClr val="CCA772"/>
                </a:solidFill>
                <a:latin typeface="+mj-ea"/>
                <a:ea typeface="+mj-ea"/>
              </a:rPr>
              <a:t>改进措施</a:t>
            </a:r>
          </a:p>
        </p:txBody>
      </p:sp>
      <p:sp>
        <p:nvSpPr>
          <p:cNvPr id="7" name="椭圆 6"/>
          <p:cNvSpPr/>
          <p:nvPr/>
        </p:nvSpPr>
        <p:spPr>
          <a:xfrm>
            <a:off x="6850234" y="2854581"/>
            <a:ext cx="1148838" cy="1148838"/>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5866950"/>
            <a:ext cx="12192000" cy="991050"/>
          </a:xfrm>
          <a:prstGeom prst="rect">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107647" y="2835953"/>
            <a:ext cx="3411254" cy="1186094"/>
          </a:xfrm>
          <a:prstGeom prst="rect">
            <a:avLst/>
          </a:prstGeom>
          <a:noFill/>
        </p:spPr>
        <p:txBody>
          <a:bodyPr wrap="square">
            <a:spAutoFit/>
          </a:bodyPr>
          <a:lstStyle/>
          <a:p>
            <a:pPr>
              <a:lnSpc>
                <a:spcPct val="130000"/>
              </a:lnSpc>
            </a:pPr>
            <a:r>
              <a:rPr lang="zh-CN" altLang="en-US" sz="1400" dirty="0">
                <a:solidFill>
                  <a:schemeClr val="bg2">
                    <a:lumMod val="50000"/>
                  </a:schemeClr>
                </a:solidFill>
              </a:rPr>
              <a:t>输入您的内容输入您的内容输入您的内容输入您的内容输入您的内容输入您的内容输入您的内容输入您的内容输入您的内容输入您的内容</a:t>
            </a:r>
          </a:p>
        </p:txBody>
      </p:sp>
      <p:sp>
        <p:nvSpPr>
          <p:cNvPr id="10" name="矩形 9"/>
          <p:cNvSpPr/>
          <p:nvPr/>
        </p:nvSpPr>
        <p:spPr>
          <a:xfrm>
            <a:off x="673099" y="2386603"/>
            <a:ext cx="143933" cy="1767797"/>
          </a:xfrm>
          <a:prstGeom prst="rect">
            <a:avLst/>
          </a:prstGeom>
          <a:gradFill flip="none" rotWithShape="1">
            <a:gsLst>
              <a:gs pos="0">
                <a:srgbClr val="CCA772"/>
              </a:gs>
              <a:gs pos="100000">
                <a:srgbClr val="F5EFE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953757" y="3075057"/>
            <a:ext cx="941793" cy="707886"/>
          </a:xfrm>
          <a:prstGeom prst="rect">
            <a:avLst/>
          </a:prstGeom>
          <a:noFill/>
        </p:spPr>
        <p:txBody>
          <a:bodyPr wrap="square">
            <a:spAutoFit/>
          </a:bodyPr>
          <a:lstStyle/>
          <a:p>
            <a:pPr algn="ctr"/>
            <a:r>
              <a:rPr lang="en-US" altLang="zh-CN" sz="2000" dirty="0">
                <a:solidFill>
                  <a:schemeClr val="bg2">
                    <a:lumMod val="10000"/>
                  </a:schemeClr>
                </a:solidFill>
                <a:latin typeface="+mj-ea"/>
                <a:ea typeface="+mj-ea"/>
              </a:rPr>
              <a:t>PART 03</a:t>
            </a:r>
            <a:endParaRPr lang="zh-CN" altLang="en-US" sz="2000" dirty="0">
              <a:solidFill>
                <a:schemeClr val="bg2">
                  <a:lumMod val="10000"/>
                </a:schemeClr>
              </a:solidFill>
              <a:latin typeface="+mj-ea"/>
              <a:ea typeface="+mj-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图片 12" descr="桌子上放着笔记本电脑的人&#10;&#10;中度可信度描述已自动生成"/>
          <p:cNvPicPr>
            <a:picLocks noChangeAspect="1"/>
          </p:cNvPicPr>
          <p:nvPr/>
        </p:nvPicPr>
        <p:blipFill>
          <a:blip r:embed="rId3" cstate="screen">
            <a:grayscl/>
          </a:blip>
          <a:srcRect/>
          <a:stretch>
            <a:fillRect/>
          </a:stretch>
        </p:blipFill>
        <p:spPr>
          <a:xfrm>
            <a:off x="6534150" y="0"/>
            <a:ext cx="5657850" cy="6330950"/>
          </a:xfrm>
          <a:custGeom>
            <a:avLst/>
            <a:gdLst>
              <a:gd name="connsiteX0" fmla="*/ 351138 w 5657850"/>
              <a:gd name="connsiteY0" fmla="*/ 0 h 6330950"/>
              <a:gd name="connsiteX1" fmla="*/ 5657850 w 5657850"/>
              <a:gd name="connsiteY1" fmla="*/ 0 h 6330950"/>
              <a:gd name="connsiteX2" fmla="*/ 5657850 w 5657850"/>
              <a:gd name="connsiteY2" fmla="*/ 6200113 h 6330950"/>
              <a:gd name="connsiteX3" fmla="*/ 5493418 w 5657850"/>
              <a:gd name="connsiteY3" fmla="*/ 6238063 h 6330950"/>
              <a:gd name="connsiteX4" fmla="*/ 4572000 w 5657850"/>
              <a:gd name="connsiteY4" fmla="*/ 6330950 h 6330950"/>
              <a:gd name="connsiteX5" fmla="*/ 0 w 5657850"/>
              <a:gd name="connsiteY5" fmla="*/ 1758950 h 6330950"/>
              <a:gd name="connsiteX6" fmla="*/ 277428 w 5657850"/>
              <a:gd name="connsiteY6" fmla="*/ 186943 h 6330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657850" h="6330950">
                <a:moveTo>
                  <a:pt x="351138" y="0"/>
                </a:moveTo>
                <a:lnTo>
                  <a:pt x="5657850" y="0"/>
                </a:lnTo>
                <a:lnTo>
                  <a:pt x="5657850" y="6200113"/>
                </a:lnTo>
                <a:lnTo>
                  <a:pt x="5493418" y="6238063"/>
                </a:lnTo>
                <a:cubicBezTo>
                  <a:pt x="5195791" y="6298967"/>
                  <a:pt x="4887631" y="6330950"/>
                  <a:pt x="4572000" y="6330950"/>
                </a:cubicBezTo>
                <a:cubicBezTo>
                  <a:pt x="2046954" y="6330950"/>
                  <a:pt x="0" y="4283996"/>
                  <a:pt x="0" y="1758950"/>
                </a:cubicBezTo>
                <a:cubicBezTo>
                  <a:pt x="0" y="1206596"/>
                  <a:pt x="97950" y="677120"/>
                  <a:pt x="277428" y="186943"/>
                </a:cubicBezTo>
                <a:close/>
              </a:path>
            </a:pathLst>
          </a:custGeom>
          <a:blipFill>
            <a:blip r:embed="rId4" cstate="screen">
              <a:grayscl/>
            </a:blip>
            <a:stretch>
              <a:fillRect/>
            </a:stretch>
          </a:blipFill>
          <a:ln>
            <a:noFill/>
          </a:ln>
        </p:spPr>
      </p:pic>
      <p:sp>
        <p:nvSpPr>
          <p:cNvPr id="3" name="文本框 2"/>
          <p:cNvSpPr txBox="1"/>
          <p:nvPr/>
        </p:nvSpPr>
        <p:spPr>
          <a:xfrm>
            <a:off x="920555" y="179959"/>
            <a:ext cx="6889945" cy="584775"/>
          </a:xfrm>
          <a:prstGeom prst="rect">
            <a:avLst/>
          </a:prstGeom>
          <a:noFill/>
        </p:spPr>
        <p:txBody>
          <a:bodyPr wrap="square">
            <a:spAutoFit/>
          </a:bodyPr>
          <a:lstStyle/>
          <a:p>
            <a:r>
              <a:rPr lang="en-US" altLang="zh-CN" sz="3200" b="1">
                <a:solidFill>
                  <a:srgbClr val="CCA772"/>
                </a:solidFill>
                <a:latin typeface="+mj-ea"/>
                <a:ea typeface="+mj-ea"/>
              </a:rPr>
              <a:t>Improvement measures</a:t>
            </a:r>
            <a:endParaRPr lang="en-US" altLang="zh-CN" sz="3200" b="1" dirty="0">
              <a:solidFill>
                <a:srgbClr val="CCA772"/>
              </a:solidFill>
              <a:latin typeface="+mj-ea"/>
              <a:ea typeface="+mj-ea"/>
            </a:endParaRPr>
          </a:p>
        </p:txBody>
      </p:sp>
      <p:sp>
        <p:nvSpPr>
          <p:cNvPr id="4" name="文本框 3"/>
          <p:cNvSpPr txBox="1"/>
          <p:nvPr/>
        </p:nvSpPr>
        <p:spPr>
          <a:xfrm>
            <a:off x="920555" y="662940"/>
            <a:ext cx="2530533" cy="584775"/>
          </a:xfrm>
          <a:prstGeom prst="rect">
            <a:avLst/>
          </a:prstGeom>
          <a:noFill/>
        </p:spPr>
        <p:txBody>
          <a:bodyPr wrap="square">
            <a:spAutoFit/>
          </a:bodyPr>
          <a:lstStyle/>
          <a:p>
            <a:r>
              <a:rPr lang="zh-CN" altLang="en-US" sz="3200" dirty="0">
                <a:solidFill>
                  <a:srgbClr val="CCA772"/>
                </a:solidFill>
                <a:latin typeface="+mj-ea"/>
                <a:ea typeface="+mj-ea"/>
              </a:rPr>
              <a:t>改进措施</a:t>
            </a:r>
          </a:p>
        </p:txBody>
      </p:sp>
      <p:sp>
        <p:nvSpPr>
          <p:cNvPr id="6" name="矩形 5"/>
          <p:cNvSpPr/>
          <p:nvPr/>
        </p:nvSpPr>
        <p:spPr>
          <a:xfrm>
            <a:off x="673099" y="220886"/>
            <a:ext cx="143933" cy="909414"/>
          </a:xfrm>
          <a:prstGeom prst="rect">
            <a:avLst/>
          </a:prstGeom>
          <a:gradFill flip="none" rotWithShape="1">
            <a:gsLst>
              <a:gs pos="0">
                <a:srgbClr val="CCA772"/>
              </a:gs>
              <a:gs pos="100000">
                <a:srgbClr val="F5EFE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6415630" y="3128406"/>
            <a:ext cx="1948724" cy="1948724"/>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Oval 13_1"/>
          <p:cNvSpPr/>
          <p:nvPr/>
        </p:nvSpPr>
        <p:spPr>
          <a:xfrm>
            <a:off x="6588277" y="3301053"/>
            <a:ext cx="1603430" cy="1603430"/>
          </a:xfrm>
          <a:prstGeom prst="ellipse">
            <a:avLst/>
          </a:prstGeom>
          <a:solidFill>
            <a:srgbClr val="CCA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4"/>
          <p:cNvSpPr/>
          <p:nvPr/>
        </p:nvSpPr>
        <p:spPr>
          <a:xfrm>
            <a:off x="7050892" y="3715280"/>
            <a:ext cx="678200" cy="774976"/>
          </a:xfrm>
          <a:custGeom>
            <a:avLst/>
            <a:gdLst>
              <a:gd name="T0" fmla="*/ 649 w 9079"/>
              <a:gd name="T1" fmla="*/ 1 h 10376"/>
              <a:gd name="T2" fmla="*/ 8430 w 9079"/>
              <a:gd name="T3" fmla="*/ 1 h 10376"/>
              <a:gd name="T4" fmla="*/ 9079 w 9079"/>
              <a:gd name="T5" fmla="*/ 649 h 10376"/>
              <a:gd name="T6" fmla="*/ 9079 w 9079"/>
              <a:gd name="T7" fmla="*/ 1946 h 10376"/>
              <a:gd name="T8" fmla="*/ 8430 w 9079"/>
              <a:gd name="T9" fmla="*/ 2594 h 10376"/>
              <a:gd name="T10" fmla="*/ 649 w 9079"/>
              <a:gd name="T11" fmla="*/ 2594 h 10376"/>
              <a:gd name="T12" fmla="*/ 0 w 9079"/>
              <a:gd name="T13" fmla="*/ 1946 h 10376"/>
              <a:gd name="T14" fmla="*/ 0 w 9079"/>
              <a:gd name="T15" fmla="*/ 649 h 10376"/>
              <a:gd name="T16" fmla="*/ 649 w 9079"/>
              <a:gd name="T17" fmla="*/ 1 h 10376"/>
              <a:gd name="T18" fmla="*/ 2162 w 9079"/>
              <a:gd name="T19" fmla="*/ 649 h 10376"/>
              <a:gd name="T20" fmla="*/ 1513 w 9079"/>
              <a:gd name="T21" fmla="*/ 1298 h 10376"/>
              <a:gd name="T22" fmla="*/ 2162 w 9079"/>
              <a:gd name="T23" fmla="*/ 1947 h 10376"/>
              <a:gd name="T24" fmla="*/ 2810 w 9079"/>
              <a:gd name="T25" fmla="*/ 1298 h 10376"/>
              <a:gd name="T26" fmla="*/ 2162 w 9079"/>
              <a:gd name="T27" fmla="*/ 649 h 10376"/>
              <a:gd name="T28" fmla="*/ 649 w 9079"/>
              <a:gd name="T29" fmla="*/ 3892 h 10376"/>
              <a:gd name="T30" fmla="*/ 8430 w 9079"/>
              <a:gd name="T31" fmla="*/ 3892 h 10376"/>
              <a:gd name="T32" fmla="*/ 9079 w 9079"/>
              <a:gd name="T33" fmla="*/ 4541 h 10376"/>
              <a:gd name="T34" fmla="*/ 9079 w 9079"/>
              <a:gd name="T35" fmla="*/ 5837 h 10376"/>
              <a:gd name="T36" fmla="*/ 8430 w 9079"/>
              <a:gd name="T37" fmla="*/ 6486 h 10376"/>
              <a:gd name="T38" fmla="*/ 649 w 9079"/>
              <a:gd name="T39" fmla="*/ 6486 h 10376"/>
              <a:gd name="T40" fmla="*/ 0 w 9079"/>
              <a:gd name="T41" fmla="*/ 5837 h 10376"/>
              <a:gd name="T42" fmla="*/ 0 w 9079"/>
              <a:gd name="T43" fmla="*/ 4539 h 10376"/>
              <a:gd name="T44" fmla="*/ 649 w 9079"/>
              <a:gd name="T45" fmla="*/ 3892 h 10376"/>
              <a:gd name="T46" fmla="*/ 2162 w 9079"/>
              <a:gd name="T47" fmla="*/ 4539 h 10376"/>
              <a:gd name="T48" fmla="*/ 1513 w 9079"/>
              <a:gd name="T49" fmla="*/ 5188 h 10376"/>
              <a:gd name="T50" fmla="*/ 2162 w 9079"/>
              <a:gd name="T51" fmla="*/ 5837 h 10376"/>
              <a:gd name="T52" fmla="*/ 2810 w 9079"/>
              <a:gd name="T53" fmla="*/ 5188 h 10376"/>
              <a:gd name="T54" fmla="*/ 2162 w 9079"/>
              <a:gd name="T55" fmla="*/ 4539 h 10376"/>
              <a:gd name="T56" fmla="*/ 649 w 9079"/>
              <a:gd name="T57" fmla="*/ 7782 h 10376"/>
              <a:gd name="T58" fmla="*/ 8430 w 9079"/>
              <a:gd name="T59" fmla="*/ 7782 h 10376"/>
              <a:gd name="T60" fmla="*/ 9079 w 9079"/>
              <a:gd name="T61" fmla="*/ 8431 h 10376"/>
              <a:gd name="T62" fmla="*/ 9079 w 9079"/>
              <a:gd name="T63" fmla="*/ 9727 h 10376"/>
              <a:gd name="T64" fmla="*/ 8430 w 9079"/>
              <a:gd name="T65" fmla="*/ 10376 h 10376"/>
              <a:gd name="T66" fmla="*/ 649 w 9079"/>
              <a:gd name="T67" fmla="*/ 10376 h 10376"/>
              <a:gd name="T68" fmla="*/ 0 w 9079"/>
              <a:gd name="T69" fmla="*/ 9727 h 10376"/>
              <a:gd name="T70" fmla="*/ 0 w 9079"/>
              <a:gd name="T71" fmla="*/ 8431 h 10376"/>
              <a:gd name="T72" fmla="*/ 649 w 9079"/>
              <a:gd name="T73" fmla="*/ 7782 h 10376"/>
              <a:gd name="T74" fmla="*/ 2162 w 9079"/>
              <a:gd name="T75" fmla="*/ 8431 h 10376"/>
              <a:gd name="T76" fmla="*/ 1513 w 9079"/>
              <a:gd name="T77" fmla="*/ 9079 h 10376"/>
              <a:gd name="T78" fmla="*/ 2162 w 9079"/>
              <a:gd name="T79" fmla="*/ 9728 h 10376"/>
              <a:gd name="T80" fmla="*/ 2810 w 9079"/>
              <a:gd name="T81" fmla="*/ 9079 h 10376"/>
              <a:gd name="T82" fmla="*/ 2162 w 9079"/>
              <a:gd name="T83" fmla="*/ 8431 h 10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079" h="10376">
                <a:moveTo>
                  <a:pt x="649" y="1"/>
                </a:moveTo>
                <a:lnTo>
                  <a:pt x="8430" y="1"/>
                </a:lnTo>
                <a:cubicBezTo>
                  <a:pt x="8788" y="1"/>
                  <a:pt x="9079" y="291"/>
                  <a:pt x="9079" y="649"/>
                </a:cubicBezTo>
                <a:lnTo>
                  <a:pt x="9079" y="1946"/>
                </a:lnTo>
                <a:cubicBezTo>
                  <a:pt x="9079" y="2303"/>
                  <a:pt x="8789" y="2594"/>
                  <a:pt x="8430" y="2594"/>
                </a:cubicBezTo>
                <a:lnTo>
                  <a:pt x="649" y="2594"/>
                </a:lnTo>
                <a:cubicBezTo>
                  <a:pt x="292" y="2594"/>
                  <a:pt x="0" y="2304"/>
                  <a:pt x="0" y="1946"/>
                </a:cubicBezTo>
                <a:lnTo>
                  <a:pt x="0" y="649"/>
                </a:lnTo>
                <a:cubicBezTo>
                  <a:pt x="0" y="292"/>
                  <a:pt x="290" y="0"/>
                  <a:pt x="649" y="1"/>
                </a:cubicBezTo>
                <a:close/>
                <a:moveTo>
                  <a:pt x="2162" y="649"/>
                </a:moveTo>
                <a:cubicBezTo>
                  <a:pt x="1804" y="649"/>
                  <a:pt x="1513" y="939"/>
                  <a:pt x="1513" y="1298"/>
                </a:cubicBezTo>
                <a:cubicBezTo>
                  <a:pt x="1513" y="1657"/>
                  <a:pt x="1803" y="1947"/>
                  <a:pt x="2162" y="1947"/>
                </a:cubicBezTo>
                <a:cubicBezTo>
                  <a:pt x="2519" y="1947"/>
                  <a:pt x="2810" y="1657"/>
                  <a:pt x="2810" y="1298"/>
                </a:cubicBezTo>
                <a:cubicBezTo>
                  <a:pt x="2810" y="939"/>
                  <a:pt x="2519" y="649"/>
                  <a:pt x="2162" y="649"/>
                </a:cubicBezTo>
                <a:close/>
                <a:moveTo>
                  <a:pt x="649" y="3892"/>
                </a:moveTo>
                <a:lnTo>
                  <a:pt x="8430" y="3892"/>
                </a:lnTo>
                <a:cubicBezTo>
                  <a:pt x="8788" y="3892"/>
                  <a:pt x="9079" y="4182"/>
                  <a:pt x="9079" y="4541"/>
                </a:cubicBezTo>
                <a:lnTo>
                  <a:pt x="9079" y="5837"/>
                </a:lnTo>
                <a:cubicBezTo>
                  <a:pt x="9079" y="6194"/>
                  <a:pt x="8789" y="6486"/>
                  <a:pt x="8430" y="6486"/>
                </a:cubicBezTo>
                <a:lnTo>
                  <a:pt x="649" y="6486"/>
                </a:lnTo>
                <a:cubicBezTo>
                  <a:pt x="292" y="6486"/>
                  <a:pt x="0" y="6195"/>
                  <a:pt x="0" y="5837"/>
                </a:cubicBezTo>
                <a:lnTo>
                  <a:pt x="0" y="4539"/>
                </a:lnTo>
                <a:cubicBezTo>
                  <a:pt x="0" y="4182"/>
                  <a:pt x="290" y="3892"/>
                  <a:pt x="649" y="3892"/>
                </a:cubicBezTo>
                <a:close/>
                <a:moveTo>
                  <a:pt x="2162" y="4539"/>
                </a:moveTo>
                <a:cubicBezTo>
                  <a:pt x="1804" y="4539"/>
                  <a:pt x="1513" y="4829"/>
                  <a:pt x="1513" y="5188"/>
                </a:cubicBezTo>
                <a:cubicBezTo>
                  <a:pt x="1513" y="5546"/>
                  <a:pt x="1803" y="5837"/>
                  <a:pt x="2162" y="5837"/>
                </a:cubicBezTo>
                <a:cubicBezTo>
                  <a:pt x="2519" y="5837"/>
                  <a:pt x="2810" y="5547"/>
                  <a:pt x="2810" y="5188"/>
                </a:cubicBezTo>
                <a:cubicBezTo>
                  <a:pt x="2810" y="4831"/>
                  <a:pt x="2519" y="4539"/>
                  <a:pt x="2162" y="4539"/>
                </a:cubicBezTo>
                <a:close/>
                <a:moveTo>
                  <a:pt x="649" y="7782"/>
                </a:moveTo>
                <a:lnTo>
                  <a:pt x="8430" y="7782"/>
                </a:lnTo>
                <a:cubicBezTo>
                  <a:pt x="8788" y="7782"/>
                  <a:pt x="9079" y="8072"/>
                  <a:pt x="9079" y="8431"/>
                </a:cubicBezTo>
                <a:lnTo>
                  <a:pt x="9079" y="9727"/>
                </a:lnTo>
                <a:cubicBezTo>
                  <a:pt x="9079" y="10084"/>
                  <a:pt x="8789" y="10376"/>
                  <a:pt x="8430" y="10376"/>
                </a:cubicBezTo>
                <a:lnTo>
                  <a:pt x="649" y="10376"/>
                </a:lnTo>
                <a:cubicBezTo>
                  <a:pt x="292" y="10376"/>
                  <a:pt x="0" y="10086"/>
                  <a:pt x="0" y="9727"/>
                </a:cubicBezTo>
                <a:lnTo>
                  <a:pt x="0" y="8431"/>
                </a:lnTo>
                <a:cubicBezTo>
                  <a:pt x="0" y="8072"/>
                  <a:pt x="290" y="7782"/>
                  <a:pt x="649" y="7782"/>
                </a:cubicBezTo>
                <a:close/>
                <a:moveTo>
                  <a:pt x="2162" y="8431"/>
                </a:moveTo>
                <a:cubicBezTo>
                  <a:pt x="1804" y="8431"/>
                  <a:pt x="1513" y="8721"/>
                  <a:pt x="1513" y="9079"/>
                </a:cubicBezTo>
                <a:cubicBezTo>
                  <a:pt x="1513" y="9437"/>
                  <a:pt x="1803" y="9728"/>
                  <a:pt x="2162" y="9728"/>
                </a:cubicBezTo>
                <a:cubicBezTo>
                  <a:pt x="2519" y="9728"/>
                  <a:pt x="2810" y="9438"/>
                  <a:pt x="2810" y="9079"/>
                </a:cubicBezTo>
                <a:cubicBezTo>
                  <a:pt x="2810" y="8721"/>
                  <a:pt x="2519" y="8431"/>
                  <a:pt x="2162" y="8431"/>
                </a:cubicBez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8" name="文本框 17"/>
          <p:cNvSpPr txBox="1"/>
          <p:nvPr/>
        </p:nvSpPr>
        <p:spPr>
          <a:xfrm>
            <a:off x="920555" y="1978117"/>
            <a:ext cx="2997055" cy="1005147"/>
          </a:xfrm>
          <a:prstGeom prst="rect">
            <a:avLst/>
          </a:prstGeom>
          <a:noFill/>
        </p:spPr>
        <p:txBody>
          <a:bodyPr wrap="square">
            <a:spAutoFit/>
          </a:bodyPr>
          <a:lstStyle/>
          <a:p>
            <a:pPr>
              <a:lnSpc>
                <a:spcPct val="130000"/>
              </a:lnSpc>
            </a:pPr>
            <a:r>
              <a:rPr lang="zh-CN" altLang="en-US" sz="2400" dirty="0">
                <a:solidFill>
                  <a:schemeClr val="bg2">
                    <a:lumMod val="10000"/>
                  </a:schemeClr>
                </a:solidFill>
                <a:latin typeface="+mj-ea"/>
                <a:ea typeface="+mj-ea"/>
              </a:rPr>
              <a:t>输入您的</a:t>
            </a:r>
            <a:endParaRPr lang="en-US" altLang="zh-CN" sz="2400" dirty="0">
              <a:solidFill>
                <a:schemeClr val="bg2">
                  <a:lumMod val="10000"/>
                </a:schemeClr>
              </a:solidFill>
              <a:latin typeface="+mj-ea"/>
              <a:ea typeface="+mj-ea"/>
            </a:endParaRPr>
          </a:p>
          <a:p>
            <a:pPr>
              <a:lnSpc>
                <a:spcPct val="130000"/>
              </a:lnSpc>
            </a:pPr>
            <a:r>
              <a:rPr lang="zh-CN" altLang="en-US" sz="2400" dirty="0">
                <a:solidFill>
                  <a:schemeClr val="bg2">
                    <a:lumMod val="10000"/>
                  </a:schemeClr>
                </a:solidFill>
                <a:latin typeface="+mj-ea"/>
                <a:ea typeface="+mj-ea"/>
              </a:rPr>
              <a:t>内容输入您的内容</a:t>
            </a:r>
            <a:endParaRPr lang="zh-CN" altLang="en-US" sz="1400" dirty="0">
              <a:solidFill>
                <a:schemeClr val="bg2">
                  <a:lumMod val="50000"/>
                </a:schemeClr>
              </a:solidFill>
            </a:endParaRPr>
          </a:p>
        </p:txBody>
      </p:sp>
      <p:sp>
        <p:nvSpPr>
          <p:cNvPr id="19" name="矩形 18"/>
          <p:cNvSpPr/>
          <p:nvPr/>
        </p:nvSpPr>
        <p:spPr>
          <a:xfrm>
            <a:off x="920555" y="3722859"/>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20" name="矩形 19"/>
          <p:cNvSpPr/>
          <p:nvPr/>
        </p:nvSpPr>
        <p:spPr>
          <a:xfrm>
            <a:off x="920555" y="3429000"/>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2">
                    <a:lumMod val="25000"/>
                  </a:schemeClr>
                </a:solidFill>
                <a:latin typeface="+mj-ea"/>
                <a:ea typeface="+mj-ea"/>
              </a:rPr>
              <a:t>改进措施</a:t>
            </a:r>
            <a:endParaRPr lang="zh-CN" altLang="en-US" sz="1600" b="1" dirty="0">
              <a:solidFill>
                <a:schemeClr val="bg2">
                  <a:lumMod val="25000"/>
                </a:schemeClr>
              </a:solidFill>
              <a:latin typeface="+mj-ea"/>
              <a:ea typeface="+mj-ea"/>
            </a:endParaRPr>
          </a:p>
        </p:txBody>
      </p:sp>
      <p:sp>
        <p:nvSpPr>
          <p:cNvPr id="21" name="矩形 20"/>
          <p:cNvSpPr/>
          <p:nvPr/>
        </p:nvSpPr>
        <p:spPr>
          <a:xfrm>
            <a:off x="4071288" y="3722859"/>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22" name="矩形 21"/>
          <p:cNvSpPr/>
          <p:nvPr/>
        </p:nvSpPr>
        <p:spPr>
          <a:xfrm>
            <a:off x="4071288" y="3429000"/>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2">
                    <a:lumMod val="25000"/>
                  </a:schemeClr>
                </a:solidFill>
                <a:latin typeface="+mj-ea"/>
                <a:ea typeface="+mj-ea"/>
              </a:rPr>
              <a:t>改进措施</a:t>
            </a:r>
            <a:endParaRPr lang="zh-CN" altLang="en-US" sz="1600" b="1" dirty="0">
              <a:solidFill>
                <a:schemeClr val="bg2">
                  <a:lumMod val="25000"/>
                </a:schemeClr>
              </a:solidFill>
              <a:latin typeface="+mj-ea"/>
              <a:ea typeface="+mj-ea"/>
            </a:endParaRPr>
          </a:p>
        </p:txBody>
      </p:sp>
      <p:sp>
        <p:nvSpPr>
          <p:cNvPr id="23" name="矩形 22"/>
          <p:cNvSpPr/>
          <p:nvPr/>
        </p:nvSpPr>
        <p:spPr>
          <a:xfrm>
            <a:off x="920555" y="5012733"/>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24" name="矩形 23"/>
          <p:cNvSpPr/>
          <p:nvPr/>
        </p:nvSpPr>
        <p:spPr>
          <a:xfrm>
            <a:off x="920555" y="4718874"/>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2">
                    <a:lumMod val="25000"/>
                  </a:schemeClr>
                </a:solidFill>
                <a:latin typeface="+mj-ea"/>
                <a:ea typeface="+mj-ea"/>
              </a:rPr>
              <a:t>改进措施</a:t>
            </a:r>
            <a:endParaRPr lang="zh-CN" altLang="en-US" sz="1600" b="1" dirty="0">
              <a:solidFill>
                <a:schemeClr val="bg2">
                  <a:lumMod val="25000"/>
                </a:schemeClr>
              </a:solidFill>
              <a:latin typeface="+mj-ea"/>
              <a:ea typeface="+mj-ea"/>
            </a:endParaRPr>
          </a:p>
        </p:txBody>
      </p:sp>
      <p:sp>
        <p:nvSpPr>
          <p:cNvPr id="25" name="矩形 24"/>
          <p:cNvSpPr/>
          <p:nvPr/>
        </p:nvSpPr>
        <p:spPr>
          <a:xfrm>
            <a:off x="4071288" y="5012733"/>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26" name="矩形 25"/>
          <p:cNvSpPr/>
          <p:nvPr/>
        </p:nvSpPr>
        <p:spPr>
          <a:xfrm>
            <a:off x="4071288" y="4718874"/>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2">
                    <a:lumMod val="25000"/>
                  </a:schemeClr>
                </a:solidFill>
                <a:latin typeface="+mj-ea"/>
                <a:ea typeface="+mj-ea"/>
              </a:rPr>
              <a:t>改进措施</a:t>
            </a:r>
            <a:endParaRPr lang="zh-CN" altLang="en-US" sz="1600" b="1" dirty="0">
              <a:solidFill>
                <a:schemeClr val="bg2">
                  <a:lumMod val="25000"/>
                </a:schemeClr>
              </a:solidFill>
              <a:latin typeface="+mj-ea"/>
              <a:ea typeface="+mj-ea"/>
            </a:endParaRPr>
          </a:p>
        </p:txBody>
      </p:sp>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920555" y="179959"/>
            <a:ext cx="6889945" cy="584775"/>
          </a:xfrm>
          <a:prstGeom prst="rect">
            <a:avLst/>
          </a:prstGeom>
          <a:noFill/>
        </p:spPr>
        <p:txBody>
          <a:bodyPr wrap="square">
            <a:spAutoFit/>
          </a:bodyPr>
          <a:lstStyle/>
          <a:p>
            <a:r>
              <a:rPr lang="en-US" altLang="zh-CN" sz="3200" b="1">
                <a:solidFill>
                  <a:srgbClr val="CCA772"/>
                </a:solidFill>
                <a:latin typeface="+mj-ea"/>
                <a:ea typeface="+mj-ea"/>
              </a:rPr>
              <a:t>Improvement measures</a:t>
            </a:r>
            <a:endParaRPr lang="en-US" altLang="zh-CN" sz="3200" b="1" dirty="0">
              <a:solidFill>
                <a:srgbClr val="CCA772"/>
              </a:solidFill>
              <a:latin typeface="+mj-ea"/>
              <a:ea typeface="+mj-ea"/>
            </a:endParaRPr>
          </a:p>
        </p:txBody>
      </p:sp>
      <p:sp>
        <p:nvSpPr>
          <p:cNvPr id="3" name="文本框 2"/>
          <p:cNvSpPr txBox="1"/>
          <p:nvPr/>
        </p:nvSpPr>
        <p:spPr>
          <a:xfrm>
            <a:off x="920555" y="662940"/>
            <a:ext cx="2530533" cy="584775"/>
          </a:xfrm>
          <a:prstGeom prst="rect">
            <a:avLst/>
          </a:prstGeom>
          <a:noFill/>
        </p:spPr>
        <p:txBody>
          <a:bodyPr wrap="square">
            <a:spAutoFit/>
          </a:bodyPr>
          <a:lstStyle/>
          <a:p>
            <a:r>
              <a:rPr lang="zh-CN" altLang="en-US" sz="3200" dirty="0">
                <a:solidFill>
                  <a:srgbClr val="CCA772"/>
                </a:solidFill>
                <a:latin typeface="+mj-ea"/>
                <a:ea typeface="+mj-ea"/>
              </a:rPr>
              <a:t>改进措施</a:t>
            </a:r>
          </a:p>
        </p:txBody>
      </p:sp>
      <p:sp>
        <p:nvSpPr>
          <p:cNvPr id="4" name="矩形 3"/>
          <p:cNvSpPr/>
          <p:nvPr/>
        </p:nvSpPr>
        <p:spPr>
          <a:xfrm>
            <a:off x="673099" y="220886"/>
            <a:ext cx="143933" cy="909414"/>
          </a:xfrm>
          <a:prstGeom prst="rect">
            <a:avLst/>
          </a:prstGeom>
          <a:gradFill flip="none" rotWithShape="1">
            <a:gsLst>
              <a:gs pos="0">
                <a:srgbClr val="CCA772"/>
              </a:gs>
              <a:gs pos="100000">
                <a:srgbClr val="F5EFE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形状 8"/>
          <p:cNvSpPr/>
          <p:nvPr/>
        </p:nvSpPr>
        <p:spPr>
          <a:xfrm>
            <a:off x="2701827" y="2702983"/>
            <a:ext cx="949423" cy="158749"/>
          </a:xfrm>
          <a:custGeom>
            <a:avLst/>
            <a:gdLst>
              <a:gd name="connsiteX0" fmla="*/ 2046733 w 2715957"/>
              <a:gd name="connsiteY0" fmla="*/ 0 h 669224"/>
              <a:gd name="connsiteX1" fmla="*/ 2715957 w 2715957"/>
              <a:gd name="connsiteY1" fmla="*/ 669224 h 669224"/>
              <a:gd name="connsiteX2" fmla="*/ 0 w 2715957"/>
              <a:gd name="connsiteY2" fmla="*/ 669224 h 669224"/>
              <a:gd name="connsiteX3" fmla="*/ 0 w 2715957"/>
              <a:gd name="connsiteY3" fmla="*/ 368632 h 669224"/>
              <a:gd name="connsiteX4" fmla="*/ 2046733 w 2715957"/>
              <a:gd name="connsiteY4" fmla="*/ 368632 h 669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5957" h="669224">
                <a:moveTo>
                  <a:pt x="2046733" y="0"/>
                </a:moveTo>
                <a:lnTo>
                  <a:pt x="2715957" y="669224"/>
                </a:lnTo>
                <a:lnTo>
                  <a:pt x="0" y="669224"/>
                </a:lnTo>
                <a:lnTo>
                  <a:pt x="0" y="368632"/>
                </a:lnTo>
                <a:lnTo>
                  <a:pt x="2046733" y="368632"/>
                </a:lnTo>
                <a:close/>
              </a:path>
            </a:pathLst>
          </a:custGeom>
          <a:solidFill>
            <a:srgbClr val="CCA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p:cNvSpPr/>
          <p:nvPr/>
        </p:nvSpPr>
        <p:spPr>
          <a:xfrm>
            <a:off x="1276350" y="2418818"/>
            <a:ext cx="1143000" cy="885827"/>
          </a:xfrm>
          <a:prstGeom prst="roundRect">
            <a:avLst>
              <a:gd name="adj" fmla="val 5556"/>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任意多边形 24"/>
          <p:cNvSpPr/>
          <p:nvPr/>
        </p:nvSpPr>
        <p:spPr>
          <a:xfrm>
            <a:off x="1656577" y="2670496"/>
            <a:ext cx="382546" cy="382469"/>
          </a:xfrm>
          <a:custGeom>
            <a:avLst/>
            <a:gdLst>
              <a:gd name="T0" fmla="*/ 5872 w 10378"/>
              <a:gd name="T1" fmla="*/ 5277 h 10377"/>
              <a:gd name="T2" fmla="*/ 5872 w 10378"/>
              <a:gd name="T3" fmla="*/ 2783 h 10377"/>
              <a:gd name="T4" fmla="*/ 5223 w 10378"/>
              <a:gd name="T5" fmla="*/ 2135 h 10377"/>
              <a:gd name="T6" fmla="*/ 4574 w 10378"/>
              <a:gd name="T7" fmla="*/ 2783 h 10377"/>
              <a:gd name="T8" fmla="*/ 4574 w 10378"/>
              <a:gd name="T9" fmla="*/ 6026 h 10377"/>
              <a:gd name="T10" fmla="*/ 7383 w 10378"/>
              <a:gd name="T11" fmla="*/ 7647 h 10377"/>
              <a:gd name="T12" fmla="*/ 8267 w 10378"/>
              <a:gd name="T13" fmla="*/ 7403 h 10377"/>
              <a:gd name="T14" fmla="*/ 8031 w 10378"/>
              <a:gd name="T15" fmla="*/ 6523 h 10377"/>
              <a:gd name="T16" fmla="*/ 5872 w 10378"/>
              <a:gd name="T17" fmla="*/ 5277 h 10377"/>
              <a:gd name="T18" fmla="*/ 5189 w 10378"/>
              <a:gd name="T19" fmla="*/ 10377 h 10377"/>
              <a:gd name="T20" fmla="*/ 0 w 10378"/>
              <a:gd name="T21" fmla="*/ 5188 h 10377"/>
              <a:gd name="T22" fmla="*/ 5189 w 10378"/>
              <a:gd name="T23" fmla="*/ 0 h 10377"/>
              <a:gd name="T24" fmla="*/ 10378 w 10378"/>
              <a:gd name="T25" fmla="*/ 5188 h 10377"/>
              <a:gd name="T26" fmla="*/ 5189 w 10378"/>
              <a:gd name="T27" fmla="*/ 10377 h 10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0378" h="10377">
                <a:moveTo>
                  <a:pt x="5872" y="5277"/>
                </a:moveTo>
                <a:lnTo>
                  <a:pt x="5872" y="2783"/>
                </a:lnTo>
                <a:cubicBezTo>
                  <a:pt x="5872" y="2425"/>
                  <a:pt x="5582" y="2135"/>
                  <a:pt x="5223" y="2135"/>
                </a:cubicBezTo>
                <a:cubicBezTo>
                  <a:pt x="4864" y="2135"/>
                  <a:pt x="4574" y="2425"/>
                  <a:pt x="4574" y="2783"/>
                </a:cubicBezTo>
                <a:lnTo>
                  <a:pt x="4574" y="6026"/>
                </a:lnTo>
                <a:lnTo>
                  <a:pt x="7383" y="7647"/>
                </a:lnTo>
                <a:cubicBezTo>
                  <a:pt x="7694" y="7825"/>
                  <a:pt x="8091" y="7716"/>
                  <a:pt x="8267" y="7403"/>
                </a:cubicBezTo>
                <a:cubicBezTo>
                  <a:pt x="8442" y="7095"/>
                  <a:pt x="8337" y="6703"/>
                  <a:pt x="8031" y="6523"/>
                </a:cubicBezTo>
                <a:lnTo>
                  <a:pt x="5872" y="5277"/>
                </a:lnTo>
                <a:close/>
                <a:moveTo>
                  <a:pt x="5189" y="10377"/>
                </a:moveTo>
                <a:cubicBezTo>
                  <a:pt x="2324" y="10377"/>
                  <a:pt x="0" y="8054"/>
                  <a:pt x="0" y="5188"/>
                </a:cubicBezTo>
                <a:cubicBezTo>
                  <a:pt x="0" y="2322"/>
                  <a:pt x="2324" y="0"/>
                  <a:pt x="5189" y="0"/>
                </a:cubicBezTo>
                <a:cubicBezTo>
                  <a:pt x="8054" y="0"/>
                  <a:pt x="10378" y="2322"/>
                  <a:pt x="10378" y="5188"/>
                </a:cubicBezTo>
                <a:cubicBezTo>
                  <a:pt x="10378" y="8054"/>
                  <a:pt x="8056" y="10377"/>
                  <a:pt x="5189" y="10377"/>
                </a:cubicBez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2" name="任意多边形: 形状 11"/>
          <p:cNvSpPr/>
          <p:nvPr/>
        </p:nvSpPr>
        <p:spPr>
          <a:xfrm>
            <a:off x="5359204" y="2702983"/>
            <a:ext cx="949423" cy="158749"/>
          </a:xfrm>
          <a:custGeom>
            <a:avLst/>
            <a:gdLst>
              <a:gd name="connsiteX0" fmla="*/ 2046733 w 2715957"/>
              <a:gd name="connsiteY0" fmla="*/ 0 h 669224"/>
              <a:gd name="connsiteX1" fmla="*/ 2715957 w 2715957"/>
              <a:gd name="connsiteY1" fmla="*/ 669224 h 669224"/>
              <a:gd name="connsiteX2" fmla="*/ 0 w 2715957"/>
              <a:gd name="connsiteY2" fmla="*/ 669224 h 669224"/>
              <a:gd name="connsiteX3" fmla="*/ 0 w 2715957"/>
              <a:gd name="connsiteY3" fmla="*/ 368632 h 669224"/>
              <a:gd name="connsiteX4" fmla="*/ 2046733 w 2715957"/>
              <a:gd name="connsiteY4" fmla="*/ 368632 h 669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5957" h="669224">
                <a:moveTo>
                  <a:pt x="2046733" y="0"/>
                </a:moveTo>
                <a:lnTo>
                  <a:pt x="2715957" y="669224"/>
                </a:lnTo>
                <a:lnTo>
                  <a:pt x="0" y="669224"/>
                </a:lnTo>
                <a:lnTo>
                  <a:pt x="0" y="368632"/>
                </a:lnTo>
                <a:lnTo>
                  <a:pt x="2046733" y="368632"/>
                </a:lnTo>
                <a:close/>
              </a:path>
            </a:pathLst>
          </a:custGeom>
          <a:solidFill>
            <a:srgbClr val="CCA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p:cNvSpPr/>
          <p:nvPr/>
        </p:nvSpPr>
        <p:spPr>
          <a:xfrm>
            <a:off x="3933727" y="2418818"/>
            <a:ext cx="1143000" cy="885827"/>
          </a:xfrm>
          <a:prstGeom prst="roundRect">
            <a:avLst>
              <a:gd name="adj" fmla="val 5556"/>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24"/>
          <p:cNvSpPr/>
          <p:nvPr/>
        </p:nvSpPr>
        <p:spPr>
          <a:xfrm>
            <a:off x="4321480" y="2670458"/>
            <a:ext cx="367494" cy="382546"/>
          </a:xfrm>
          <a:custGeom>
            <a:avLst/>
            <a:gdLst>
              <a:gd name="T0" fmla="*/ 6303 w 10375"/>
              <a:gd name="T1" fmla="*/ 6456 h 10799"/>
              <a:gd name="T2" fmla="*/ 5187 w 10375"/>
              <a:gd name="T3" fmla="*/ 8946 h 10799"/>
              <a:gd name="T4" fmla="*/ 5748 w 10375"/>
              <a:gd name="T5" fmla="*/ 10799 h 10799"/>
              <a:gd name="T6" fmla="*/ 370 w 10375"/>
              <a:gd name="T7" fmla="*/ 10799 h 10799"/>
              <a:gd name="T8" fmla="*/ 0 w 10375"/>
              <a:gd name="T9" fmla="*/ 10429 h 10799"/>
              <a:gd name="T10" fmla="*/ 0 w 10375"/>
              <a:gd name="T11" fmla="*/ 9318 h 10799"/>
              <a:gd name="T12" fmla="*/ 5187 w 10375"/>
              <a:gd name="T13" fmla="*/ 6353 h 10799"/>
              <a:gd name="T14" fmla="*/ 6303 w 10375"/>
              <a:gd name="T15" fmla="*/ 6456 h 10799"/>
              <a:gd name="T16" fmla="*/ 5187 w 10375"/>
              <a:gd name="T17" fmla="*/ 5611 h 10799"/>
              <a:gd name="T18" fmla="*/ 2593 w 10375"/>
              <a:gd name="T19" fmla="*/ 3019 h 10799"/>
              <a:gd name="T20" fmla="*/ 2593 w 10375"/>
              <a:gd name="T21" fmla="*/ 3017 h 10799"/>
              <a:gd name="T22" fmla="*/ 4361 w 10375"/>
              <a:gd name="T23" fmla="*/ 551 h 10799"/>
              <a:gd name="T24" fmla="*/ 7781 w 10375"/>
              <a:gd name="T25" fmla="*/ 3017 h 10799"/>
              <a:gd name="T26" fmla="*/ 5187 w 10375"/>
              <a:gd name="T27" fmla="*/ 5611 h 10799"/>
              <a:gd name="T28" fmla="*/ 9830 w 10375"/>
              <a:gd name="T29" fmla="*/ 8021 h 10799"/>
              <a:gd name="T30" fmla="*/ 10375 w 10375"/>
              <a:gd name="T31" fmla="*/ 8566 h 10799"/>
              <a:gd name="T32" fmla="*/ 10375 w 10375"/>
              <a:gd name="T33" fmla="*/ 8589 h 10799"/>
              <a:gd name="T34" fmla="*/ 9830 w 10375"/>
              <a:gd name="T35" fmla="*/ 9134 h 10799"/>
              <a:gd name="T36" fmla="*/ 8707 w 10375"/>
              <a:gd name="T37" fmla="*/ 9134 h 10799"/>
              <a:gd name="T38" fmla="*/ 8707 w 10375"/>
              <a:gd name="T39" fmla="*/ 10252 h 10799"/>
              <a:gd name="T40" fmla="*/ 8162 w 10375"/>
              <a:gd name="T41" fmla="*/ 10798 h 10799"/>
              <a:gd name="T42" fmla="*/ 8143 w 10375"/>
              <a:gd name="T43" fmla="*/ 10798 h 10799"/>
              <a:gd name="T44" fmla="*/ 7596 w 10375"/>
              <a:gd name="T45" fmla="*/ 10252 h 10799"/>
              <a:gd name="T46" fmla="*/ 7596 w 10375"/>
              <a:gd name="T47" fmla="*/ 9134 h 10799"/>
              <a:gd name="T48" fmla="*/ 6478 w 10375"/>
              <a:gd name="T49" fmla="*/ 9134 h 10799"/>
              <a:gd name="T50" fmla="*/ 5928 w 10375"/>
              <a:gd name="T51" fmla="*/ 8586 h 10799"/>
              <a:gd name="T52" fmla="*/ 5928 w 10375"/>
              <a:gd name="T53" fmla="*/ 8568 h 10799"/>
              <a:gd name="T54" fmla="*/ 6478 w 10375"/>
              <a:gd name="T55" fmla="*/ 8023 h 10799"/>
              <a:gd name="T56" fmla="*/ 7596 w 10375"/>
              <a:gd name="T57" fmla="*/ 8023 h 10799"/>
              <a:gd name="T58" fmla="*/ 7596 w 10375"/>
              <a:gd name="T59" fmla="*/ 6897 h 10799"/>
              <a:gd name="T60" fmla="*/ 8146 w 10375"/>
              <a:gd name="T61" fmla="*/ 6352 h 10799"/>
              <a:gd name="T62" fmla="*/ 8163 w 10375"/>
              <a:gd name="T63" fmla="*/ 6352 h 10799"/>
              <a:gd name="T64" fmla="*/ 8708 w 10375"/>
              <a:gd name="T65" fmla="*/ 6897 h 10799"/>
              <a:gd name="T66" fmla="*/ 8708 w 10375"/>
              <a:gd name="T67" fmla="*/ 8023 h 10799"/>
              <a:gd name="T68" fmla="*/ 9830 w 10375"/>
              <a:gd name="T69" fmla="*/ 8023 h 10799"/>
              <a:gd name="T70" fmla="*/ 9830 w 10375"/>
              <a:gd name="T71" fmla="*/ 8021 h 107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375" h="10799">
                <a:moveTo>
                  <a:pt x="6303" y="6456"/>
                </a:moveTo>
                <a:cubicBezTo>
                  <a:pt x="5592" y="7089"/>
                  <a:pt x="5186" y="7995"/>
                  <a:pt x="5187" y="8946"/>
                </a:cubicBezTo>
                <a:cubicBezTo>
                  <a:pt x="5187" y="9631"/>
                  <a:pt x="5393" y="10269"/>
                  <a:pt x="5748" y="10799"/>
                </a:cubicBezTo>
                <a:lnTo>
                  <a:pt x="370" y="10799"/>
                </a:lnTo>
                <a:cubicBezTo>
                  <a:pt x="164" y="10799"/>
                  <a:pt x="0" y="10633"/>
                  <a:pt x="0" y="10429"/>
                </a:cubicBezTo>
                <a:lnTo>
                  <a:pt x="0" y="9318"/>
                </a:lnTo>
                <a:cubicBezTo>
                  <a:pt x="0" y="7345"/>
                  <a:pt x="3456" y="6353"/>
                  <a:pt x="5187" y="6353"/>
                </a:cubicBezTo>
                <a:cubicBezTo>
                  <a:pt x="5511" y="6353"/>
                  <a:pt x="5893" y="6386"/>
                  <a:pt x="6303" y="6456"/>
                </a:cubicBezTo>
                <a:close/>
                <a:moveTo>
                  <a:pt x="5187" y="5611"/>
                </a:moveTo>
                <a:cubicBezTo>
                  <a:pt x="3755" y="5611"/>
                  <a:pt x="2593" y="4451"/>
                  <a:pt x="2593" y="3019"/>
                </a:cubicBezTo>
                <a:lnTo>
                  <a:pt x="2593" y="3017"/>
                </a:lnTo>
                <a:cubicBezTo>
                  <a:pt x="2593" y="1901"/>
                  <a:pt x="3295" y="880"/>
                  <a:pt x="4361" y="551"/>
                </a:cubicBezTo>
                <a:cubicBezTo>
                  <a:pt x="6146" y="0"/>
                  <a:pt x="7781" y="1316"/>
                  <a:pt x="7781" y="3017"/>
                </a:cubicBezTo>
                <a:cubicBezTo>
                  <a:pt x="7781" y="4450"/>
                  <a:pt x="6621" y="5611"/>
                  <a:pt x="5187" y="5611"/>
                </a:cubicBezTo>
                <a:close/>
                <a:moveTo>
                  <a:pt x="9830" y="8021"/>
                </a:moveTo>
                <a:cubicBezTo>
                  <a:pt x="10130" y="8021"/>
                  <a:pt x="10375" y="8266"/>
                  <a:pt x="10375" y="8566"/>
                </a:cubicBezTo>
                <a:lnTo>
                  <a:pt x="10375" y="8589"/>
                </a:lnTo>
                <a:cubicBezTo>
                  <a:pt x="10375" y="8889"/>
                  <a:pt x="10130" y="9134"/>
                  <a:pt x="9830" y="9134"/>
                </a:cubicBezTo>
                <a:lnTo>
                  <a:pt x="8707" y="9134"/>
                </a:lnTo>
                <a:lnTo>
                  <a:pt x="8707" y="10252"/>
                </a:lnTo>
                <a:cubicBezTo>
                  <a:pt x="8707" y="10552"/>
                  <a:pt x="8462" y="10798"/>
                  <a:pt x="8162" y="10798"/>
                </a:cubicBezTo>
                <a:lnTo>
                  <a:pt x="8143" y="10798"/>
                </a:lnTo>
                <a:cubicBezTo>
                  <a:pt x="7843" y="10798"/>
                  <a:pt x="7597" y="10552"/>
                  <a:pt x="7596" y="10252"/>
                </a:cubicBezTo>
                <a:lnTo>
                  <a:pt x="7596" y="9134"/>
                </a:lnTo>
                <a:lnTo>
                  <a:pt x="6478" y="9134"/>
                </a:lnTo>
                <a:cubicBezTo>
                  <a:pt x="6176" y="9135"/>
                  <a:pt x="5930" y="8890"/>
                  <a:pt x="5928" y="8586"/>
                </a:cubicBezTo>
                <a:lnTo>
                  <a:pt x="5928" y="8568"/>
                </a:lnTo>
                <a:cubicBezTo>
                  <a:pt x="5933" y="8266"/>
                  <a:pt x="6177" y="8025"/>
                  <a:pt x="6478" y="8023"/>
                </a:cubicBezTo>
                <a:lnTo>
                  <a:pt x="7596" y="8023"/>
                </a:lnTo>
                <a:lnTo>
                  <a:pt x="7596" y="6897"/>
                </a:lnTo>
                <a:cubicBezTo>
                  <a:pt x="7596" y="6596"/>
                  <a:pt x="7841" y="6352"/>
                  <a:pt x="8146" y="6352"/>
                </a:cubicBezTo>
                <a:lnTo>
                  <a:pt x="8163" y="6352"/>
                </a:lnTo>
                <a:cubicBezTo>
                  <a:pt x="8465" y="6352"/>
                  <a:pt x="8708" y="6596"/>
                  <a:pt x="8708" y="6897"/>
                </a:cubicBezTo>
                <a:lnTo>
                  <a:pt x="8708" y="8023"/>
                </a:lnTo>
                <a:lnTo>
                  <a:pt x="9830" y="8023"/>
                </a:lnTo>
                <a:lnTo>
                  <a:pt x="9830" y="8021"/>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5" name="任意多边形: 形状 14"/>
          <p:cNvSpPr/>
          <p:nvPr/>
        </p:nvSpPr>
        <p:spPr>
          <a:xfrm>
            <a:off x="8016581" y="2702983"/>
            <a:ext cx="949423" cy="158749"/>
          </a:xfrm>
          <a:custGeom>
            <a:avLst/>
            <a:gdLst>
              <a:gd name="connsiteX0" fmla="*/ 2046733 w 2715957"/>
              <a:gd name="connsiteY0" fmla="*/ 0 h 669224"/>
              <a:gd name="connsiteX1" fmla="*/ 2715957 w 2715957"/>
              <a:gd name="connsiteY1" fmla="*/ 669224 h 669224"/>
              <a:gd name="connsiteX2" fmla="*/ 0 w 2715957"/>
              <a:gd name="connsiteY2" fmla="*/ 669224 h 669224"/>
              <a:gd name="connsiteX3" fmla="*/ 0 w 2715957"/>
              <a:gd name="connsiteY3" fmla="*/ 368632 h 669224"/>
              <a:gd name="connsiteX4" fmla="*/ 2046733 w 2715957"/>
              <a:gd name="connsiteY4" fmla="*/ 368632 h 6692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15957" h="669224">
                <a:moveTo>
                  <a:pt x="2046733" y="0"/>
                </a:moveTo>
                <a:lnTo>
                  <a:pt x="2715957" y="669224"/>
                </a:lnTo>
                <a:lnTo>
                  <a:pt x="0" y="669224"/>
                </a:lnTo>
                <a:lnTo>
                  <a:pt x="0" y="368632"/>
                </a:lnTo>
                <a:lnTo>
                  <a:pt x="2046733" y="368632"/>
                </a:lnTo>
                <a:close/>
              </a:path>
            </a:pathLst>
          </a:custGeom>
          <a:solidFill>
            <a:srgbClr val="CCA77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5"/>
          <p:cNvSpPr/>
          <p:nvPr/>
        </p:nvSpPr>
        <p:spPr>
          <a:xfrm>
            <a:off x="6591104" y="2418818"/>
            <a:ext cx="1143000" cy="885827"/>
          </a:xfrm>
          <a:prstGeom prst="roundRect">
            <a:avLst>
              <a:gd name="adj" fmla="val 5556"/>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24"/>
          <p:cNvSpPr/>
          <p:nvPr/>
        </p:nvSpPr>
        <p:spPr>
          <a:xfrm>
            <a:off x="7019140" y="2670458"/>
            <a:ext cx="286928" cy="382546"/>
          </a:xfrm>
          <a:custGeom>
            <a:avLst/>
            <a:gdLst>
              <a:gd name="T0" fmla="*/ 3242 w 7782"/>
              <a:gd name="T1" fmla="*/ 0 h 10376"/>
              <a:gd name="T2" fmla="*/ 7134 w 7782"/>
              <a:gd name="T3" fmla="*/ 0 h 10376"/>
              <a:gd name="T4" fmla="*/ 7782 w 7782"/>
              <a:gd name="T5" fmla="*/ 648 h 10376"/>
              <a:gd name="T6" fmla="*/ 7782 w 7782"/>
              <a:gd name="T7" fmla="*/ 9727 h 10376"/>
              <a:gd name="T8" fmla="*/ 7134 w 7782"/>
              <a:gd name="T9" fmla="*/ 10376 h 10376"/>
              <a:gd name="T10" fmla="*/ 649 w 7782"/>
              <a:gd name="T11" fmla="*/ 10376 h 10376"/>
              <a:gd name="T12" fmla="*/ 0 w 7782"/>
              <a:gd name="T13" fmla="*/ 9727 h 10376"/>
              <a:gd name="T14" fmla="*/ 0 w 7782"/>
              <a:gd name="T15" fmla="*/ 3250 h 10376"/>
              <a:gd name="T16" fmla="*/ 3241 w 7782"/>
              <a:gd name="T17" fmla="*/ 3250 h 10376"/>
              <a:gd name="T18" fmla="*/ 3241 w 7782"/>
              <a:gd name="T19" fmla="*/ 3242 h 10376"/>
              <a:gd name="T20" fmla="*/ 3242 w 7782"/>
              <a:gd name="T21" fmla="*/ 3242 h 10376"/>
              <a:gd name="T22" fmla="*/ 3242 w 7782"/>
              <a:gd name="T23" fmla="*/ 0 h 10376"/>
              <a:gd name="T24" fmla="*/ 1297 w 7782"/>
              <a:gd name="T25" fmla="*/ 5188 h 10376"/>
              <a:gd name="T26" fmla="*/ 1297 w 7782"/>
              <a:gd name="T27" fmla="*/ 6485 h 10376"/>
              <a:gd name="T28" fmla="*/ 6485 w 7782"/>
              <a:gd name="T29" fmla="*/ 6485 h 10376"/>
              <a:gd name="T30" fmla="*/ 6485 w 7782"/>
              <a:gd name="T31" fmla="*/ 5188 h 10376"/>
              <a:gd name="T32" fmla="*/ 1297 w 7782"/>
              <a:gd name="T33" fmla="*/ 5188 h 10376"/>
              <a:gd name="T34" fmla="*/ 1297 w 7782"/>
              <a:gd name="T35" fmla="*/ 7133 h 10376"/>
              <a:gd name="T36" fmla="*/ 1297 w 7782"/>
              <a:gd name="T37" fmla="*/ 8431 h 10376"/>
              <a:gd name="T38" fmla="*/ 6485 w 7782"/>
              <a:gd name="T39" fmla="*/ 8431 h 10376"/>
              <a:gd name="T40" fmla="*/ 6485 w 7782"/>
              <a:gd name="T41" fmla="*/ 7133 h 10376"/>
              <a:gd name="T42" fmla="*/ 1297 w 7782"/>
              <a:gd name="T43" fmla="*/ 7133 h 10376"/>
              <a:gd name="T44" fmla="*/ 2594 w 7782"/>
              <a:gd name="T45" fmla="*/ 0 h 10376"/>
              <a:gd name="T46" fmla="*/ 2594 w 7782"/>
              <a:gd name="T47" fmla="*/ 2593 h 10376"/>
              <a:gd name="T48" fmla="*/ 0 w 7782"/>
              <a:gd name="T49" fmla="*/ 2593 h 10376"/>
              <a:gd name="T50" fmla="*/ 2594 w 7782"/>
              <a:gd name="T51" fmla="*/ 0 h 10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782" h="10376">
                <a:moveTo>
                  <a:pt x="3242" y="0"/>
                </a:moveTo>
                <a:lnTo>
                  <a:pt x="7134" y="0"/>
                </a:lnTo>
                <a:cubicBezTo>
                  <a:pt x="7492" y="0"/>
                  <a:pt x="7782" y="290"/>
                  <a:pt x="7782" y="648"/>
                </a:cubicBezTo>
                <a:lnTo>
                  <a:pt x="7782" y="9727"/>
                </a:lnTo>
                <a:cubicBezTo>
                  <a:pt x="7782" y="10086"/>
                  <a:pt x="7492" y="10376"/>
                  <a:pt x="7134" y="10376"/>
                </a:cubicBezTo>
                <a:lnTo>
                  <a:pt x="649" y="10376"/>
                </a:lnTo>
                <a:cubicBezTo>
                  <a:pt x="290" y="10376"/>
                  <a:pt x="0" y="10086"/>
                  <a:pt x="0" y="9727"/>
                </a:cubicBezTo>
                <a:lnTo>
                  <a:pt x="0" y="3250"/>
                </a:lnTo>
                <a:lnTo>
                  <a:pt x="3241" y="3250"/>
                </a:lnTo>
                <a:lnTo>
                  <a:pt x="3241" y="3242"/>
                </a:lnTo>
                <a:lnTo>
                  <a:pt x="3242" y="3242"/>
                </a:lnTo>
                <a:lnTo>
                  <a:pt x="3242" y="0"/>
                </a:lnTo>
                <a:close/>
                <a:moveTo>
                  <a:pt x="1297" y="5188"/>
                </a:moveTo>
                <a:lnTo>
                  <a:pt x="1297" y="6485"/>
                </a:lnTo>
                <a:lnTo>
                  <a:pt x="6485" y="6485"/>
                </a:lnTo>
                <a:lnTo>
                  <a:pt x="6485" y="5188"/>
                </a:lnTo>
                <a:lnTo>
                  <a:pt x="1297" y="5188"/>
                </a:lnTo>
                <a:close/>
                <a:moveTo>
                  <a:pt x="1297" y="7133"/>
                </a:moveTo>
                <a:lnTo>
                  <a:pt x="1297" y="8431"/>
                </a:lnTo>
                <a:lnTo>
                  <a:pt x="6485" y="8431"/>
                </a:lnTo>
                <a:lnTo>
                  <a:pt x="6485" y="7133"/>
                </a:lnTo>
                <a:lnTo>
                  <a:pt x="1297" y="7133"/>
                </a:lnTo>
                <a:close/>
                <a:moveTo>
                  <a:pt x="2594" y="0"/>
                </a:moveTo>
                <a:lnTo>
                  <a:pt x="2594" y="2593"/>
                </a:lnTo>
                <a:lnTo>
                  <a:pt x="0" y="2593"/>
                </a:lnTo>
                <a:lnTo>
                  <a:pt x="2594" y="0"/>
                </a:ln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9" name="矩形: 圆角 18"/>
          <p:cNvSpPr/>
          <p:nvPr/>
        </p:nvSpPr>
        <p:spPr>
          <a:xfrm>
            <a:off x="9248481" y="2418818"/>
            <a:ext cx="1143000" cy="885827"/>
          </a:xfrm>
          <a:prstGeom prst="roundRect">
            <a:avLst>
              <a:gd name="adj" fmla="val 5556"/>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任意多边形 24"/>
          <p:cNvSpPr/>
          <p:nvPr/>
        </p:nvSpPr>
        <p:spPr>
          <a:xfrm>
            <a:off x="9628708" y="2670458"/>
            <a:ext cx="382546" cy="382546"/>
          </a:xfrm>
          <a:custGeom>
            <a:avLst/>
            <a:gdLst>
              <a:gd name="T0" fmla="*/ 4510 w 10378"/>
              <a:gd name="T1" fmla="*/ 5695 h 10377"/>
              <a:gd name="T2" fmla="*/ 3593 w 10378"/>
              <a:gd name="T3" fmla="*/ 4778 h 10377"/>
              <a:gd name="T4" fmla="*/ 2676 w 10378"/>
              <a:gd name="T5" fmla="*/ 4778 h 10377"/>
              <a:gd name="T6" fmla="*/ 2676 w 10378"/>
              <a:gd name="T7" fmla="*/ 5695 h 10377"/>
              <a:gd name="T8" fmla="*/ 3594 w 10378"/>
              <a:gd name="T9" fmla="*/ 6613 h 10377"/>
              <a:gd name="T10" fmla="*/ 4053 w 10378"/>
              <a:gd name="T11" fmla="*/ 7072 h 10377"/>
              <a:gd name="T12" fmla="*/ 4970 w 10378"/>
              <a:gd name="T13" fmla="*/ 7072 h 10377"/>
              <a:gd name="T14" fmla="*/ 7722 w 10378"/>
              <a:gd name="T15" fmla="*/ 4320 h 10377"/>
              <a:gd name="T16" fmla="*/ 7722 w 10378"/>
              <a:gd name="T17" fmla="*/ 3403 h 10377"/>
              <a:gd name="T18" fmla="*/ 6804 w 10378"/>
              <a:gd name="T19" fmla="*/ 3403 h 10377"/>
              <a:gd name="T20" fmla="*/ 4510 w 10378"/>
              <a:gd name="T21" fmla="*/ 5695 h 10377"/>
              <a:gd name="T22" fmla="*/ 5189 w 10378"/>
              <a:gd name="T23" fmla="*/ 10377 h 10377"/>
              <a:gd name="T24" fmla="*/ 0 w 10378"/>
              <a:gd name="T25" fmla="*/ 5188 h 10377"/>
              <a:gd name="T26" fmla="*/ 5189 w 10378"/>
              <a:gd name="T27" fmla="*/ 0 h 10377"/>
              <a:gd name="T28" fmla="*/ 10378 w 10378"/>
              <a:gd name="T29" fmla="*/ 5188 h 10377"/>
              <a:gd name="T30" fmla="*/ 5189 w 10378"/>
              <a:gd name="T31" fmla="*/ 10377 h 10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0378" h="10377">
                <a:moveTo>
                  <a:pt x="4510" y="5695"/>
                </a:moveTo>
                <a:lnTo>
                  <a:pt x="3593" y="4778"/>
                </a:lnTo>
                <a:cubicBezTo>
                  <a:pt x="3339" y="4526"/>
                  <a:pt x="2929" y="4526"/>
                  <a:pt x="2676" y="4778"/>
                </a:cubicBezTo>
                <a:cubicBezTo>
                  <a:pt x="2423" y="5032"/>
                  <a:pt x="2423" y="5442"/>
                  <a:pt x="2676" y="5695"/>
                </a:cubicBezTo>
                <a:lnTo>
                  <a:pt x="3594" y="6613"/>
                </a:lnTo>
                <a:lnTo>
                  <a:pt x="4053" y="7072"/>
                </a:lnTo>
                <a:cubicBezTo>
                  <a:pt x="4307" y="7326"/>
                  <a:pt x="4717" y="7326"/>
                  <a:pt x="4970" y="7072"/>
                </a:cubicBezTo>
                <a:lnTo>
                  <a:pt x="7722" y="4320"/>
                </a:lnTo>
                <a:cubicBezTo>
                  <a:pt x="7975" y="4067"/>
                  <a:pt x="7975" y="3657"/>
                  <a:pt x="7722" y="3403"/>
                </a:cubicBezTo>
                <a:cubicBezTo>
                  <a:pt x="7468" y="3149"/>
                  <a:pt x="7058" y="3149"/>
                  <a:pt x="6804" y="3403"/>
                </a:cubicBezTo>
                <a:lnTo>
                  <a:pt x="4510" y="5695"/>
                </a:lnTo>
                <a:close/>
                <a:moveTo>
                  <a:pt x="5189" y="10377"/>
                </a:moveTo>
                <a:cubicBezTo>
                  <a:pt x="2324" y="10377"/>
                  <a:pt x="0" y="8054"/>
                  <a:pt x="0" y="5188"/>
                </a:cubicBezTo>
                <a:cubicBezTo>
                  <a:pt x="0" y="2322"/>
                  <a:pt x="2324" y="0"/>
                  <a:pt x="5189" y="0"/>
                </a:cubicBezTo>
                <a:cubicBezTo>
                  <a:pt x="8054" y="0"/>
                  <a:pt x="10378" y="2323"/>
                  <a:pt x="10378" y="5188"/>
                </a:cubicBezTo>
                <a:cubicBezTo>
                  <a:pt x="10378" y="8053"/>
                  <a:pt x="8054" y="10377"/>
                  <a:pt x="5189" y="10377"/>
                </a:cubicBezTo>
                <a:close/>
              </a:path>
            </a:pathLst>
          </a:cu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文本框 20"/>
          <p:cNvSpPr txBox="1"/>
          <p:nvPr/>
        </p:nvSpPr>
        <p:spPr>
          <a:xfrm>
            <a:off x="1982941" y="2126428"/>
            <a:ext cx="525310" cy="584775"/>
          </a:xfrm>
          <a:prstGeom prst="rect">
            <a:avLst/>
          </a:prstGeom>
          <a:noFill/>
        </p:spPr>
        <p:txBody>
          <a:bodyPr wrap="square">
            <a:spAutoFit/>
          </a:bodyPr>
          <a:lstStyle/>
          <a:p>
            <a:pPr algn="ctr"/>
            <a:r>
              <a:rPr lang="en-US" altLang="zh-CN" sz="3200" dirty="0">
                <a:solidFill>
                  <a:srgbClr val="CCA772"/>
                </a:solidFill>
                <a:latin typeface="+mj-ea"/>
                <a:ea typeface="+mj-ea"/>
              </a:rPr>
              <a:t>1</a:t>
            </a:r>
            <a:endParaRPr lang="zh-CN" altLang="en-US" sz="3200" dirty="0">
              <a:solidFill>
                <a:srgbClr val="CCA772"/>
              </a:solidFill>
              <a:latin typeface="+mj-ea"/>
              <a:ea typeface="+mj-ea"/>
            </a:endParaRPr>
          </a:p>
        </p:txBody>
      </p:sp>
      <p:sp>
        <p:nvSpPr>
          <p:cNvPr id="22" name="文本框 21"/>
          <p:cNvSpPr txBox="1"/>
          <p:nvPr/>
        </p:nvSpPr>
        <p:spPr>
          <a:xfrm>
            <a:off x="4659172" y="2126428"/>
            <a:ext cx="525310" cy="584775"/>
          </a:xfrm>
          <a:prstGeom prst="rect">
            <a:avLst/>
          </a:prstGeom>
          <a:noFill/>
        </p:spPr>
        <p:txBody>
          <a:bodyPr wrap="square">
            <a:spAutoFit/>
          </a:bodyPr>
          <a:lstStyle/>
          <a:p>
            <a:pPr algn="ctr"/>
            <a:r>
              <a:rPr lang="en-US" altLang="zh-CN" sz="3200" dirty="0">
                <a:solidFill>
                  <a:srgbClr val="CCA772"/>
                </a:solidFill>
                <a:latin typeface="+mj-ea"/>
                <a:ea typeface="+mj-ea"/>
              </a:rPr>
              <a:t>2</a:t>
            </a:r>
            <a:endParaRPr lang="zh-CN" altLang="en-US" sz="3200" dirty="0">
              <a:solidFill>
                <a:srgbClr val="CCA772"/>
              </a:solidFill>
              <a:latin typeface="+mj-ea"/>
              <a:ea typeface="+mj-ea"/>
            </a:endParaRPr>
          </a:p>
        </p:txBody>
      </p:sp>
      <p:sp>
        <p:nvSpPr>
          <p:cNvPr id="23" name="文本框 22"/>
          <p:cNvSpPr txBox="1"/>
          <p:nvPr/>
        </p:nvSpPr>
        <p:spPr>
          <a:xfrm>
            <a:off x="7335403" y="2126428"/>
            <a:ext cx="525310" cy="584775"/>
          </a:xfrm>
          <a:prstGeom prst="rect">
            <a:avLst/>
          </a:prstGeom>
          <a:noFill/>
        </p:spPr>
        <p:txBody>
          <a:bodyPr wrap="square">
            <a:spAutoFit/>
          </a:bodyPr>
          <a:lstStyle/>
          <a:p>
            <a:pPr algn="ctr"/>
            <a:r>
              <a:rPr lang="en-US" altLang="zh-CN" sz="3200" dirty="0">
                <a:solidFill>
                  <a:srgbClr val="CCA772"/>
                </a:solidFill>
                <a:latin typeface="+mj-ea"/>
                <a:ea typeface="+mj-ea"/>
              </a:rPr>
              <a:t>3</a:t>
            </a:r>
            <a:endParaRPr lang="zh-CN" altLang="en-US" sz="3200" dirty="0">
              <a:solidFill>
                <a:srgbClr val="CCA772"/>
              </a:solidFill>
              <a:latin typeface="+mj-ea"/>
              <a:ea typeface="+mj-ea"/>
            </a:endParaRPr>
          </a:p>
        </p:txBody>
      </p:sp>
      <p:sp>
        <p:nvSpPr>
          <p:cNvPr id="24" name="文本框 23"/>
          <p:cNvSpPr txBox="1"/>
          <p:nvPr/>
        </p:nvSpPr>
        <p:spPr>
          <a:xfrm>
            <a:off x="10011635" y="2126428"/>
            <a:ext cx="525310" cy="584775"/>
          </a:xfrm>
          <a:prstGeom prst="rect">
            <a:avLst/>
          </a:prstGeom>
          <a:noFill/>
        </p:spPr>
        <p:txBody>
          <a:bodyPr wrap="square">
            <a:spAutoFit/>
          </a:bodyPr>
          <a:lstStyle/>
          <a:p>
            <a:pPr algn="ctr"/>
            <a:r>
              <a:rPr lang="en-US" altLang="zh-CN" sz="3200" dirty="0">
                <a:solidFill>
                  <a:srgbClr val="CCA772"/>
                </a:solidFill>
                <a:latin typeface="+mj-ea"/>
                <a:ea typeface="+mj-ea"/>
              </a:rPr>
              <a:t>4</a:t>
            </a:r>
            <a:endParaRPr lang="zh-CN" altLang="en-US" sz="3200" dirty="0">
              <a:solidFill>
                <a:srgbClr val="CCA772"/>
              </a:solidFill>
              <a:latin typeface="+mj-ea"/>
              <a:ea typeface="+mj-ea"/>
            </a:endParaRPr>
          </a:p>
        </p:txBody>
      </p:sp>
      <p:sp>
        <p:nvSpPr>
          <p:cNvPr id="25" name="矩形 24"/>
          <p:cNvSpPr/>
          <p:nvPr/>
        </p:nvSpPr>
        <p:spPr>
          <a:xfrm>
            <a:off x="1276350" y="3975493"/>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26" name="矩形 25"/>
          <p:cNvSpPr/>
          <p:nvPr/>
        </p:nvSpPr>
        <p:spPr>
          <a:xfrm>
            <a:off x="1276350" y="3681634"/>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2">
                    <a:lumMod val="25000"/>
                  </a:schemeClr>
                </a:solidFill>
                <a:latin typeface="+mj-ea"/>
                <a:ea typeface="+mj-ea"/>
              </a:rPr>
              <a:t>改进措施</a:t>
            </a:r>
            <a:endParaRPr lang="zh-CN" altLang="en-US" sz="1600" b="1" dirty="0">
              <a:solidFill>
                <a:schemeClr val="bg2">
                  <a:lumMod val="25000"/>
                </a:schemeClr>
              </a:solidFill>
              <a:latin typeface="+mj-ea"/>
              <a:ea typeface="+mj-ea"/>
            </a:endParaRPr>
          </a:p>
        </p:txBody>
      </p:sp>
      <p:sp>
        <p:nvSpPr>
          <p:cNvPr id="27" name="矩形 26"/>
          <p:cNvSpPr/>
          <p:nvPr/>
        </p:nvSpPr>
        <p:spPr>
          <a:xfrm>
            <a:off x="3933727" y="3975493"/>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28" name="矩形 27"/>
          <p:cNvSpPr/>
          <p:nvPr/>
        </p:nvSpPr>
        <p:spPr>
          <a:xfrm>
            <a:off x="3933727" y="3681634"/>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2">
                    <a:lumMod val="25000"/>
                  </a:schemeClr>
                </a:solidFill>
                <a:latin typeface="+mj-ea"/>
                <a:ea typeface="+mj-ea"/>
              </a:rPr>
              <a:t>改进措施</a:t>
            </a:r>
            <a:endParaRPr lang="zh-CN" altLang="en-US" sz="1600" b="1" dirty="0">
              <a:solidFill>
                <a:schemeClr val="bg2">
                  <a:lumMod val="25000"/>
                </a:schemeClr>
              </a:solidFill>
              <a:latin typeface="+mj-ea"/>
              <a:ea typeface="+mj-ea"/>
            </a:endParaRPr>
          </a:p>
        </p:txBody>
      </p:sp>
      <p:sp>
        <p:nvSpPr>
          <p:cNvPr id="29" name="矩形 28"/>
          <p:cNvSpPr/>
          <p:nvPr/>
        </p:nvSpPr>
        <p:spPr>
          <a:xfrm>
            <a:off x="6591104" y="3975493"/>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30" name="矩形 29"/>
          <p:cNvSpPr/>
          <p:nvPr/>
        </p:nvSpPr>
        <p:spPr>
          <a:xfrm>
            <a:off x="6591104" y="3681634"/>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2">
                    <a:lumMod val="25000"/>
                  </a:schemeClr>
                </a:solidFill>
                <a:latin typeface="+mj-ea"/>
                <a:ea typeface="+mj-ea"/>
              </a:rPr>
              <a:t>改进措施</a:t>
            </a:r>
            <a:endParaRPr lang="zh-CN" altLang="en-US" sz="1600" b="1" dirty="0">
              <a:solidFill>
                <a:schemeClr val="bg2">
                  <a:lumMod val="25000"/>
                </a:schemeClr>
              </a:solidFill>
              <a:latin typeface="+mj-ea"/>
              <a:ea typeface="+mj-ea"/>
            </a:endParaRPr>
          </a:p>
        </p:txBody>
      </p:sp>
      <p:sp>
        <p:nvSpPr>
          <p:cNvPr id="31" name="矩形 30"/>
          <p:cNvSpPr/>
          <p:nvPr/>
        </p:nvSpPr>
        <p:spPr>
          <a:xfrm>
            <a:off x="9248481" y="3975493"/>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32" name="矩形 31"/>
          <p:cNvSpPr/>
          <p:nvPr/>
        </p:nvSpPr>
        <p:spPr>
          <a:xfrm>
            <a:off x="9248481" y="3681634"/>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2">
                    <a:lumMod val="25000"/>
                  </a:schemeClr>
                </a:solidFill>
                <a:latin typeface="+mj-ea"/>
                <a:ea typeface="+mj-ea"/>
              </a:rPr>
              <a:t>改进措施</a:t>
            </a:r>
            <a:endParaRPr lang="zh-CN" altLang="en-US" sz="1600" b="1" dirty="0">
              <a:solidFill>
                <a:schemeClr val="bg2">
                  <a:lumMod val="25000"/>
                </a:schemeClr>
              </a:solidFill>
              <a:latin typeface="+mj-ea"/>
              <a:ea typeface="+mj-ea"/>
            </a:endParaRPr>
          </a:p>
        </p:txBody>
      </p:sp>
      <p:sp>
        <p:nvSpPr>
          <p:cNvPr id="33" name="流程图: 手动输入 32"/>
          <p:cNvSpPr/>
          <p:nvPr/>
        </p:nvSpPr>
        <p:spPr>
          <a:xfrm>
            <a:off x="0" y="5438981"/>
            <a:ext cx="12192000" cy="1419019"/>
          </a:xfrm>
          <a:prstGeom prst="flowChartManualInput">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5046168" y="2269084"/>
            <a:ext cx="2319832" cy="2319832"/>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a:off x="5159373" y="2382289"/>
            <a:ext cx="2093422" cy="2093422"/>
          </a:xfrm>
          <a:prstGeom prst="ellipse">
            <a:avLst/>
          </a:prstGeom>
          <a:blipFill dpi="0" rotWithShape="1">
            <a:blip r:embed="rId2" cstate="screen"/>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rgbClr val="CCA772"/>
              </a:solidFill>
            </a:endParaRPr>
          </a:p>
        </p:txBody>
      </p:sp>
      <p:sp>
        <p:nvSpPr>
          <p:cNvPr id="4" name="文本框 3"/>
          <p:cNvSpPr txBox="1"/>
          <p:nvPr/>
        </p:nvSpPr>
        <p:spPr>
          <a:xfrm>
            <a:off x="934934" y="2659361"/>
            <a:ext cx="4534593" cy="707886"/>
          </a:xfrm>
          <a:prstGeom prst="rect">
            <a:avLst/>
          </a:prstGeom>
          <a:noFill/>
        </p:spPr>
        <p:txBody>
          <a:bodyPr wrap="square">
            <a:spAutoFit/>
          </a:bodyPr>
          <a:lstStyle/>
          <a:p>
            <a:r>
              <a:rPr lang="en-US" altLang="zh-CN" sz="4000" b="1" dirty="0">
                <a:solidFill>
                  <a:srgbClr val="CCA772"/>
                </a:solidFill>
                <a:latin typeface="+mj-ea"/>
                <a:ea typeface="+mj-ea"/>
              </a:rPr>
              <a:t>Future plans</a:t>
            </a:r>
          </a:p>
        </p:txBody>
      </p:sp>
      <p:sp>
        <p:nvSpPr>
          <p:cNvPr id="6" name="文本框 5"/>
          <p:cNvSpPr txBox="1"/>
          <p:nvPr/>
        </p:nvSpPr>
        <p:spPr>
          <a:xfrm>
            <a:off x="934934" y="3429000"/>
            <a:ext cx="2530533" cy="707886"/>
          </a:xfrm>
          <a:prstGeom prst="rect">
            <a:avLst/>
          </a:prstGeom>
          <a:noFill/>
        </p:spPr>
        <p:txBody>
          <a:bodyPr wrap="square">
            <a:spAutoFit/>
          </a:bodyPr>
          <a:lstStyle/>
          <a:p>
            <a:r>
              <a:rPr lang="zh-CN" altLang="en-US" sz="4000" dirty="0">
                <a:solidFill>
                  <a:srgbClr val="CCA772"/>
                </a:solidFill>
                <a:latin typeface="+mj-ea"/>
                <a:ea typeface="+mj-ea"/>
              </a:rPr>
              <a:t>未来计划</a:t>
            </a:r>
          </a:p>
        </p:txBody>
      </p:sp>
      <p:sp>
        <p:nvSpPr>
          <p:cNvPr id="7" name="椭圆 6"/>
          <p:cNvSpPr/>
          <p:nvPr/>
        </p:nvSpPr>
        <p:spPr>
          <a:xfrm>
            <a:off x="6850234" y="2854581"/>
            <a:ext cx="1148838" cy="1148838"/>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5866950"/>
            <a:ext cx="12192000" cy="991050"/>
          </a:xfrm>
          <a:prstGeom prst="rect">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p:cNvSpPr txBox="1"/>
          <p:nvPr/>
        </p:nvSpPr>
        <p:spPr>
          <a:xfrm>
            <a:off x="8107647" y="2835953"/>
            <a:ext cx="3411254" cy="1186094"/>
          </a:xfrm>
          <a:prstGeom prst="rect">
            <a:avLst/>
          </a:prstGeom>
          <a:noFill/>
        </p:spPr>
        <p:txBody>
          <a:bodyPr wrap="square">
            <a:spAutoFit/>
          </a:bodyPr>
          <a:lstStyle/>
          <a:p>
            <a:pPr>
              <a:lnSpc>
                <a:spcPct val="130000"/>
              </a:lnSpc>
            </a:pPr>
            <a:r>
              <a:rPr lang="zh-CN" altLang="en-US" sz="1400" dirty="0">
                <a:solidFill>
                  <a:schemeClr val="bg2">
                    <a:lumMod val="50000"/>
                  </a:schemeClr>
                </a:solidFill>
              </a:rPr>
              <a:t>输入您的内容输入您的内容输入您的内容输入您的内容输入您的内容输入您的内容输入您的内容输入您的内容输入您的内容输入您的内容</a:t>
            </a:r>
          </a:p>
        </p:txBody>
      </p:sp>
      <p:sp>
        <p:nvSpPr>
          <p:cNvPr id="10" name="矩形 9"/>
          <p:cNvSpPr/>
          <p:nvPr/>
        </p:nvSpPr>
        <p:spPr>
          <a:xfrm>
            <a:off x="673099" y="2835953"/>
            <a:ext cx="143933" cy="1186094"/>
          </a:xfrm>
          <a:prstGeom prst="rect">
            <a:avLst/>
          </a:prstGeom>
          <a:gradFill flip="none" rotWithShape="1">
            <a:gsLst>
              <a:gs pos="0">
                <a:srgbClr val="CCA772"/>
              </a:gs>
              <a:gs pos="100000">
                <a:srgbClr val="F5EFE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6953757" y="3075057"/>
            <a:ext cx="941793" cy="707886"/>
          </a:xfrm>
          <a:prstGeom prst="rect">
            <a:avLst/>
          </a:prstGeom>
          <a:noFill/>
        </p:spPr>
        <p:txBody>
          <a:bodyPr wrap="square">
            <a:spAutoFit/>
          </a:bodyPr>
          <a:lstStyle/>
          <a:p>
            <a:pPr algn="ctr"/>
            <a:r>
              <a:rPr lang="en-US" altLang="zh-CN" sz="2000" dirty="0">
                <a:solidFill>
                  <a:schemeClr val="bg2">
                    <a:lumMod val="10000"/>
                  </a:schemeClr>
                </a:solidFill>
                <a:latin typeface="+mj-ea"/>
                <a:ea typeface="+mj-ea"/>
              </a:rPr>
              <a:t>PART 04</a:t>
            </a:r>
            <a:endParaRPr lang="zh-CN" altLang="en-US" sz="2000" dirty="0">
              <a:solidFill>
                <a:schemeClr val="bg2">
                  <a:lumMod val="10000"/>
                </a:schemeClr>
              </a:solidFill>
              <a:latin typeface="+mj-ea"/>
              <a:ea typeface="+mj-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水中的鱼&#10;&#10;低可信度描述已自动生成"/>
          <p:cNvPicPr>
            <a:picLocks noChangeAspect="1"/>
          </p:cNvPicPr>
          <p:nvPr/>
        </p:nvPicPr>
        <p:blipFill rotWithShape="1">
          <a:blip r:embed="rId2" cstate="screen">
            <a:grayscl/>
          </a:blip>
          <a:srcRect/>
          <a:stretch>
            <a:fillRect/>
          </a:stretch>
        </p:blipFill>
        <p:spPr>
          <a:xfrm>
            <a:off x="0" y="0"/>
            <a:ext cx="12192000" cy="2259622"/>
          </a:xfrm>
          <a:prstGeom prst="rect">
            <a:avLst/>
          </a:prstGeom>
        </p:spPr>
      </p:pic>
      <p:sp>
        <p:nvSpPr>
          <p:cNvPr id="5" name="矩形 4"/>
          <p:cNvSpPr/>
          <p:nvPr/>
        </p:nvSpPr>
        <p:spPr>
          <a:xfrm>
            <a:off x="0" y="1838568"/>
            <a:ext cx="12192000" cy="842108"/>
          </a:xfrm>
          <a:prstGeom prst="rect">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文本框 5"/>
          <p:cNvSpPr txBox="1"/>
          <p:nvPr/>
        </p:nvSpPr>
        <p:spPr>
          <a:xfrm>
            <a:off x="4307445" y="1905679"/>
            <a:ext cx="3577111" cy="707886"/>
          </a:xfrm>
          <a:prstGeom prst="rect">
            <a:avLst/>
          </a:prstGeom>
          <a:noFill/>
        </p:spPr>
        <p:txBody>
          <a:bodyPr wrap="square">
            <a:spAutoFit/>
          </a:bodyPr>
          <a:lstStyle/>
          <a:p>
            <a:pPr algn="dist"/>
            <a:r>
              <a:rPr lang="zh-CN" altLang="en-US" sz="4000" dirty="0">
                <a:solidFill>
                  <a:schemeClr val="bg2">
                    <a:lumMod val="25000"/>
                  </a:schemeClr>
                </a:solidFill>
                <a:latin typeface="+mj-ea"/>
                <a:ea typeface="+mj-ea"/>
              </a:rPr>
              <a:t>未来目标</a:t>
            </a:r>
          </a:p>
        </p:txBody>
      </p:sp>
      <p:sp>
        <p:nvSpPr>
          <p:cNvPr id="7" name="文本框 6"/>
          <p:cNvSpPr txBox="1"/>
          <p:nvPr/>
        </p:nvSpPr>
        <p:spPr>
          <a:xfrm>
            <a:off x="3986366" y="3136307"/>
            <a:ext cx="4219268" cy="1066382"/>
          </a:xfrm>
          <a:prstGeom prst="rect">
            <a:avLst/>
          </a:prstGeom>
          <a:noFill/>
        </p:spPr>
        <p:txBody>
          <a:bodyPr wrap="square">
            <a:spAutoFit/>
          </a:bodyPr>
          <a:lstStyle/>
          <a:p>
            <a:pPr algn="ctr">
              <a:lnSpc>
                <a:spcPct val="130000"/>
              </a:lnSpc>
            </a:pPr>
            <a:r>
              <a:rPr lang="en-US" altLang="zh-CN" sz="5400" dirty="0">
                <a:solidFill>
                  <a:schemeClr val="bg2">
                    <a:lumMod val="10000"/>
                  </a:schemeClr>
                </a:solidFill>
                <a:latin typeface="+mj-ea"/>
                <a:ea typeface="+mj-ea"/>
              </a:rPr>
              <a:t>999999+</a:t>
            </a:r>
            <a:endParaRPr lang="zh-CN" altLang="en-US" sz="3600" dirty="0">
              <a:solidFill>
                <a:schemeClr val="bg2">
                  <a:lumMod val="50000"/>
                </a:schemeClr>
              </a:solidFill>
            </a:endParaRPr>
          </a:p>
        </p:txBody>
      </p:sp>
      <p:sp>
        <p:nvSpPr>
          <p:cNvPr id="8" name="文本框 7"/>
          <p:cNvSpPr txBox="1"/>
          <p:nvPr/>
        </p:nvSpPr>
        <p:spPr>
          <a:xfrm>
            <a:off x="1413346" y="4838260"/>
            <a:ext cx="9365309" cy="625941"/>
          </a:xfrm>
          <a:prstGeom prst="rect">
            <a:avLst/>
          </a:prstGeom>
          <a:noFill/>
        </p:spPr>
        <p:txBody>
          <a:bodyPr wrap="square">
            <a:spAutoFit/>
          </a:bodyPr>
          <a:lstStyle/>
          <a:p>
            <a:pPr algn="ctr">
              <a:lnSpc>
                <a:spcPct val="130000"/>
              </a:lnSpc>
            </a:pPr>
            <a:r>
              <a:rPr lang="zh-CN" altLang="en-US" sz="1400" dirty="0">
                <a:solidFill>
                  <a:schemeClr val="bg2">
                    <a:lumMod val="50000"/>
                  </a:schemeClr>
                </a:solidFill>
              </a:rPr>
              <a:t>输入您的内容输入您的内容输入您的内容输入您的内容输入您的内容输入您的内容输入您的内容输入您的内容输入您的内容输入您的内容输入您的内容输入您的内容输入您的内容输入您的内容输入您的内容输入您的内容</a:t>
            </a:r>
          </a:p>
        </p:txBody>
      </p:sp>
      <p:sp>
        <p:nvSpPr>
          <p:cNvPr id="9" name="文本框 8"/>
          <p:cNvSpPr txBox="1"/>
          <p:nvPr/>
        </p:nvSpPr>
        <p:spPr>
          <a:xfrm>
            <a:off x="3986366" y="4154602"/>
            <a:ext cx="4219268" cy="525208"/>
          </a:xfrm>
          <a:prstGeom prst="rect">
            <a:avLst/>
          </a:prstGeom>
          <a:noFill/>
        </p:spPr>
        <p:txBody>
          <a:bodyPr wrap="square">
            <a:spAutoFit/>
          </a:bodyPr>
          <a:lstStyle/>
          <a:p>
            <a:pPr algn="ctr">
              <a:lnSpc>
                <a:spcPct val="130000"/>
              </a:lnSpc>
            </a:pPr>
            <a:r>
              <a:rPr lang="zh-CN" altLang="en-US" sz="2400" dirty="0">
                <a:solidFill>
                  <a:schemeClr val="bg2">
                    <a:lumMod val="10000"/>
                  </a:schemeClr>
                </a:solidFill>
                <a:latin typeface="+mj-ea"/>
                <a:ea typeface="+mj-ea"/>
              </a:rPr>
              <a:t>输入您的内容输入您的内容</a:t>
            </a:r>
            <a:endParaRPr lang="zh-CN" altLang="en-US" sz="1400" dirty="0">
              <a:solidFill>
                <a:schemeClr val="bg2">
                  <a:lumMod val="50000"/>
                </a:schemeClr>
              </a:solidFil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817032" y="2108201"/>
            <a:ext cx="11374968" cy="3229106"/>
          </a:xfrm>
          <a:prstGeom prst="rect">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027709" y="2220868"/>
            <a:ext cx="2878276" cy="2878276"/>
          </a:xfrm>
          <a:prstGeom prst="ellipse">
            <a:avLst/>
          </a:prstGeom>
          <a:blipFill dpi="0" rotWithShape="1">
            <a:blip r:embed="rId2">
              <a:grayscl/>
            </a:blip>
            <a:srcRect/>
            <a:tile tx="0" ty="0" sx="96000" sy="50000" flip="none" algn="tl"/>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solidFill>
                <a:srgbClr val="CCA772"/>
              </a:solidFill>
            </a:endParaRPr>
          </a:p>
        </p:txBody>
      </p:sp>
      <p:sp>
        <p:nvSpPr>
          <p:cNvPr id="6" name="椭圆 5"/>
          <p:cNvSpPr/>
          <p:nvPr/>
        </p:nvSpPr>
        <p:spPr>
          <a:xfrm>
            <a:off x="1490813" y="2683972"/>
            <a:ext cx="1952068" cy="1952068"/>
          </a:xfrm>
          <a:prstGeom prst="ellipse">
            <a:avLst/>
          </a:prstGeom>
          <a:gradFill>
            <a:gsLst>
              <a:gs pos="0">
                <a:srgbClr val="CCA772"/>
              </a:gs>
              <a:gs pos="100000">
                <a:srgbClr val="F5EFEB"/>
              </a:gs>
            </a:gsLst>
            <a:lin ang="27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920555" y="179959"/>
            <a:ext cx="4534593" cy="584775"/>
          </a:xfrm>
          <a:prstGeom prst="rect">
            <a:avLst/>
          </a:prstGeom>
          <a:noFill/>
        </p:spPr>
        <p:txBody>
          <a:bodyPr wrap="square">
            <a:spAutoFit/>
          </a:bodyPr>
          <a:lstStyle/>
          <a:p>
            <a:r>
              <a:rPr lang="en-US" altLang="zh-CN" sz="3200" b="1">
                <a:solidFill>
                  <a:srgbClr val="CCA772"/>
                </a:solidFill>
                <a:latin typeface="+mj-ea"/>
                <a:ea typeface="+mj-ea"/>
              </a:rPr>
              <a:t>Future plans</a:t>
            </a:r>
            <a:endParaRPr lang="en-US" altLang="zh-CN" sz="3200" b="1" dirty="0">
              <a:solidFill>
                <a:srgbClr val="CCA772"/>
              </a:solidFill>
              <a:latin typeface="+mj-ea"/>
              <a:ea typeface="+mj-ea"/>
            </a:endParaRPr>
          </a:p>
        </p:txBody>
      </p:sp>
      <p:sp>
        <p:nvSpPr>
          <p:cNvPr id="4" name="文本框 3"/>
          <p:cNvSpPr txBox="1"/>
          <p:nvPr/>
        </p:nvSpPr>
        <p:spPr>
          <a:xfrm>
            <a:off x="920555" y="662940"/>
            <a:ext cx="2530533" cy="584775"/>
          </a:xfrm>
          <a:prstGeom prst="rect">
            <a:avLst/>
          </a:prstGeom>
          <a:noFill/>
        </p:spPr>
        <p:txBody>
          <a:bodyPr wrap="square">
            <a:spAutoFit/>
          </a:bodyPr>
          <a:lstStyle/>
          <a:p>
            <a:r>
              <a:rPr lang="zh-CN" altLang="en-US" sz="3200">
                <a:solidFill>
                  <a:srgbClr val="CCA772"/>
                </a:solidFill>
                <a:latin typeface="+mj-ea"/>
                <a:ea typeface="+mj-ea"/>
              </a:rPr>
              <a:t>未来计划</a:t>
            </a:r>
            <a:endParaRPr lang="zh-CN" altLang="en-US" sz="3200" dirty="0">
              <a:solidFill>
                <a:srgbClr val="CCA772"/>
              </a:solidFill>
              <a:latin typeface="+mj-ea"/>
              <a:ea typeface="+mj-ea"/>
            </a:endParaRPr>
          </a:p>
        </p:txBody>
      </p:sp>
      <p:sp>
        <p:nvSpPr>
          <p:cNvPr id="5" name="矩形 4"/>
          <p:cNvSpPr/>
          <p:nvPr/>
        </p:nvSpPr>
        <p:spPr>
          <a:xfrm>
            <a:off x="673099" y="220886"/>
            <a:ext cx="143933" cy="909414"/>
          </a:xfrm>
          <a:prstGeom prst="rect">
            <a:avLst/>
          </a:prstGeom>
          <a:gradFill flip="none" rotWithShape="1">
            <a:gsLst>
              <a:gs pos="0">
                <a:srgbClr val="CCA772"/>
              </a:gs>
              <a:gs pos="100000">
                <a:srgbClr val="F5EFE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630203" y="3071832"/>
            <a:ext cx="1673289" cy="1176348"/>
          </a:xfrm>
          <a:prstGeom prst="rect">
            <a:avLst/>
          </a:prstGeom>
          <a:noFill/>
        </p:spPr>
        <p:txBody>
          <a:bodyPr wrap="square">
            <a:spAutoFit/>
          </a:bodyPr>
          <a:lstStyle/>
          <a:p>
            <a:pPr algn="ctr">
              <a:lnSpc>
                <a:spcPct val="130000"/>
              </a:lnSpc>
            </a:pPr>
            <a:r>
              <a:rPr lang="en-US" altLang="zh-CN" sz="6000" dirty="0">
                <a:solidFill>
                  <a:schemeClr val="bg2">
                    <a:lumMod val="10000"/>
                  </a:schemeClr>
                </a:solidFill>
                <a:latin typeface="+mj-ea"/>
                <a:ea typeface="+mj-ea"/>
              </a:rPr>
              <a:t>90</a:t>
            </a:r>
            <a:r>
              <a:rPr lang="en-US" altLang="zh-CN" sz="4000" dirty="0">
                <a:solidFill>
                  <a:schemeClr val="bg2">
                    <a:lumMod val="10000"/>
                  </a:schemeClr>
                </a:solidFill>
                <a:latin typeface="+mj-ea"/>
                <a:ea typeface="+mj-ea"/>
              </a:rPr>
              <a:t>%</a:t>
            </a:r>
            <a:endParaRPr lang="zh-CN" altLang="en-US" sz="4000" dirty="0">
              <a:solidFill>
                <a:schemeClr val="bg2">
                  <a:lumMod val="50000"/>
                </a:schemeClr>
              </a:solidFill>
            </a:endParaRPr>
          </a:p>
        </p:txBody>
      </p:sp>
      <p:graphicFrame>
        <p:nvGraphicFramePr>
          <p:cNvPr id="13" name="图表 12"/>
          <p:cNvGraphicFramePr/>
          <p:nvPr/>
        </p:nvGraphicFramePr>
        <p:xfrm>
          <a:off x="4108012" y="2586050"/>
          <a:ext cx="5093118" cy="2147912"/>
        </p:xfrm>
        <a:graphic>
          <a:graphicData uri="http://schemas.openxmlformats.org/drawingml/2006/chart">
            <c:chart xmlns:c="http://schemas.openxmlformats.org/drawingml/2006/chart" xmlns:r="http://schemas.openxmlformats.org/officeDocument/2006/relationships" r:id="rId3"/>
          </a:graphicData>
        </a:graphic>
      </p:graphicFrame>
      <p:sp>
        <p:nvSpPr>
          <p:cNvPr id="14" name="矩形 13"/>
          <p:cNvSpPr/>
          <p:nvPr/>
        </p:nvSpPr>
        <p:spPr>
          <a:xfrm>
            <a:off x="9403158" y="2919486"/>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15" name="矩形 14"/>
          <p:cNvSpPr/>
          <p:nvPr/>
        </p:nvSpPr>
        <p:spPr>
          <a:xfrm>
            <a:off x="9403158" y="2625627"/>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2">
                    <a:lumMod val="25000"/>
                  </a:schemeClr>
                </a:solidFill>
                <a:latin typeface="+mj-ea"/>
                <a:ea typeface="+mj-ea"/>
              </a:rPr>
              <a:t>未来计划</a:t>
            </a:r>
          </a:p>
        </p:txBody>
      </p:sp>
      <p:sp>
        <p:nvSpPr>
          <p:cNvPr id="16" name="矩形 15"/>
          <p:cNvSpPr/>
          <p:nvPr/>
        </p:nvSpPr>
        <p:spPr>
          <a:xfrm>
            <a:off x="9403158" y="4085761"/>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17" name="矩形 16"/>
          <p:cNvSpPr/>
          <p:nvPr/>
        </p:nvSpPr>
        <p:spPr>
          <a:xfrm>
            <a:off x="9403158" y="3791902"/>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2">
                    <a:lumMod val="25000"/>
                  </a:schemeClr>
                </a:solidFill>
                <a:latin typeface="+mj-ea"/>
                <a:ea typeface="+mj-ea"/>
              </a:rPr>
              <a:t>未来计划</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920555" y="179959"/>
            <a:ext cx="4534593" cy="584775"/>
          </a:xfrm>
          <a:prstGeom prst="rect">
            <a:avLst/>
          </a:prstGeom>
          <a:noFill/>
        </p:spPr>
        <p:txBody>
          <a:bodyPr wrap="square">
            <a:spAutoFit/>
          </a:bodyPr>
          <a:lstStyle/>
          <a:p>
            <a:r>
              <a:rPr lang="en-US" altLang="zh-CN" sz="3200" b="1">
                <a:solidFill>
                  <a:srgbClr val="CCA772"/>
                </a:solidFill>
                <a:latin typeface="+mj-ea"/>
                <a:ea typeface="+mj-ea"/>
              </a:rPr>
              <a:t>Future plans</a:t>
            </a:r>
            <a:endParaRPr lang="en-US" altLang="zh-CN" sz="3200" b="1" dirty="0">
              <a:solidFill>
                <a:srgbClr val="CCA772"/>
              </a:solidFill>
              <a:latin typeface="+mj-ea"/>
              <a:ea typeface="+mj-ea"/>
            </a:endParaRPr>
          </a:p>
        </p:txBody>
      </p:sp>
      <p:sp>
        <p:nvSpPr>
          <p:cNvPr id="8" name="文本框 7"/>
          <p:cNvSpPr txBox="1"/>
          <p:nvPr/>
        </p:nvSpPr>
        <p:spPr>
          <a:xfrm>
            <a:off x="920555" y="662940"/>
            <a:ext cx="2530533" cy="584775"/>
          </a:xfrm>
          <a:prstGeom prst="rect">
            <a:avLst/>
          </a:prstGeom>
          <a:noFill/>
        </p:spPr>
        <p:txBody>
          <a:bodyPr wrap="square">
            <a:spAutoFit/>
          </a:bodyPr>
          <a:lstStyle/>
          <a:p>
            <a:r>
              <a:rPr lang="zh-CN" altLang="en-US" sz="3200" dirty="0">
                <a:solidFill>
                  <a:srgbClr val="CCA772"/>
                </a:solidFill>
                <a:latin typeface="+mj-ea"/>
                <a:ea typeface="+mj-ea"/>
              </a:rPr>
              <a:t>未来计划</a:t>
            </a:r>
          </a:p>
        </p:txBody>
      </p:sp>
      <p:sp>
        <p:nvSpPr>
          <p:cNvPr id="9" name="矩形 8"/>
          <p:cNvSpPr/>
          <p:nvPr/>
        </p:nvSpPr>
        <p:spPr>
          <a:xfrm>
            <a:off x="673099" y="220886"/>
            <a:ext cx="143933" cy="909414"/>
          </a:xfrm>
          <a:prstGeom prst="rect">
            <a:avLst/>
          </a:prstGeom>
          <a:gradFill flip="none" rotWithShape="1">
            <a:gsLst>
              <a:gs pos="0">
                <a:srgbClr val="CCA772"/>
              </a:gs>
              <a:gs pos="100000">
                <a:srgbClr val="F5EFEB"/>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0" y="4781804"/>
            <a:ext cx="12192000" cy="2076195"/>
          </a:xfrm>
          <a:prstGeom prst="rect">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图片包含 水, 男人, 灯光, 黑暗&#10;&#10;描述已自动生成"/>
          <p:cNvPicPr>
            <a:picLocks noChangeAspect="1"/>
          </p:cNvPicPr>
          <p:nvPr/>
        </p:nvPicPr>
        <p:blipFill>
          <a:blip r:embed="rId2" cstate="screen">
            <a:grayscl/>
          </a:blip>
          <a:srcRect/>
          <a:stretch>
            <a:fillRect/>
          </a:stretch>
        </p:blipFill>
        <p:spPr>
          <a:xfrm>
            <a:off x="7786836" y="3429000"/>
            <a:ext cx="3493971" cy="2242923"/>
          </a:xfrm>
          <a:prstGeom prst="rect">
            <a:avLst/>
          </a:prstGeom>
        </p:spPr>
      </p:pic>
      <p:pic>
        <p:nvPicPr>
          <p:cNvPr id="13" name="图片 12" descr="男人站在船上&#10;&#10;描述已自动生成"/>
          <p:cNvPicPr>
            <a:picLocks noChangeAspect="1"/>
          </p:cNvPicPr>
          <p:nvPr/>
        </p:nvPicPr>
        <p:blipFill>
          <a:blip r:embed="rId3" cstate="screen">
            <a:grayscl/>
          </a:blip>
          <a:srcRect/>
          <a:stretch>
            <a:fillRect/>
          </a:stretch>
        </p:blipFill>
        <p:spPr>
          <a:xfrm>
            <a:off x="5967661" y="1438786"/>
            <a:ext cx="3493971" cy="2242923"/>
          </a:xfrm>
          <a:prstGeom prst="rect">
            <a:avLst/>
          </a:prstGeom>
        </p:spPr>
      </p:pic>
      <p:sp>
        <p:nvSpPr>
          <p:cNvPr id="20" name="椭圆 19"/>
          <p:cNvSpPr/>
          <p:nvPr/>
        </p:nvSpPr>
        <p:spPr>
          <a:xfrm>
            <a:off x="1019046" y="2116862"/>
            <a:ext cx="323745" cy="323745"/>
          </a:xfrm>
          <a:prstGeom prst="ellipse">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矩形 17"/>
          <p:cNvSpPr/>
          <p:nvPr/>
        </p:nvSpPr>
        <p:spPr>
          <a:xfrm>
            <a:off x="1154516" y="2478234"/>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19" name="矩形 18"/>
          <p:cNvSpPr/>
          <p:nvPr/>
        </p:nvSpPr>
        <p:spPr>
          <a:xfrm>
            <a:off x="1154516" y="2184375"/>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2">
                    <a:lumMod val="25000"/>
                  </a:schemeClr>
                </a:solidFill>
                <a:latin typeface="+mj-ea"/>
                <a:ea typeface="+mj-ea"/>
              </a:rPr>
              <a:t>未来计划</a:t>
            </a:r>
            <a:endParaRPr lang="zh-CN" altLang="en-US" sz="1600" b="1" dirty="0">
              <a:solidFill>
                <a:schemeClr val="bg2">
                  <a:lumMod val="25000"/>
                </a:schemeClr>
              </a:solidFill>
              <a:latin typeface="+mj-ea"/>
              <a:ea typeface="+mj-ea"/>
            </a:endParaRPr>
          </a:p>
        </p:txBody>
      </p:sp>
      <p:sp>
        <p:nvSpPr>
          <p:cNvPr id="21" name="椭圆 20"/>
          <p:cNvSpPr/>
          <p:nvPr/>
        </p:nvSpPr>
        <p:spPr>
          <a:xfrm>
            <a:off x="3451088" y="2116862"/>
            <a:ext cx="323745" cy="323745"/>
          </a:xfrm>
          <a:prstGeom prst="ellipse">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586558" y="2478234"/>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23" name="矩形 22"/>
          <p:cNvSpPr/>
          <p:nvPr/>
        </p:nvSpPr>
        <p:spPr>
          <a:xfrm>
            <a:off x="3586558" y="2184375"/>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dirty="0">
                <a:solidFill>
                  <a:schemeClr val="bg2">
                    <a:lumMod val="25000"/>
                  </a:schemeClr>
                </a:solidFill>
                <a:latin typeface="+mj-ea"/>
                <a:ea typeface="+mj-ea"/>
              </a:rPr>
              <a:t>未来计划</a:t>
            </a:r>
          </a:p>
        </p:txBody>
      </p:sp>
      <p:sp>
        <p:nvSpPr>
          <p:cNvPr id="25" name="文本框 24"/>
          <p:cNvSpPr txBox="1"/>
          <p:nvPr/>
        </p:nvSpPr>
        <p:spPr>
          <a:xfrm>
            <a:off x="1019045" y="5105636"/>
            <a:ext cx="4948615" cy="906017"/>
          </a:xfrm>
          <a:prstGeom prst="rect">
            <a:avLst/>
          </a:prstGeom>
          <a:noFill/>
        </p:spPr>
        <p:txBody>
          <a:bodyPr wrap="square">
            <a:spAutoFit/>
          </a:bodyPr>
          <a:lstStyle/>
          <a:p>
            <a:pPr>
              <a:lnSpc>
                <a:spcPct val="130000"/>
              </a:lnSpc>
            </a:pPr>
            <a:r>
              <a:rPr lang="zh-CN" altLang="en-US" sz="1400" dirty="0">
                <a:solidFill>
                  <a:sysClr val="windowText" lastClr="000000"/>
                </a:solidFill>
              </a:rPr>
              <a:t>输入您的内容输入您的内容输入您的内容输入您的内容输入您的内容输入您的内容输入您的内容输入您的内容输入您的内容输入您的内容</a:t>
            </a:r>
          </a:p>
        </p:txBody>
      </p:sp>
      <p:sp>
        <p:nvSpPr>
          <p:cNvPr id="26" name="椭圆 25"/>
          <p:cNvSpPr/>
          <p:nvPr/>
        </p:nvSpPr>
        <p:spPr>
          <a:xfrm>
            <a:off x="1019046" y="3387172"/>
            <a:ext cx="323745" cy="323745"/>
          </a:xfrm>
          <a:prstGeom prst="ellipse">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1154516" y="3748544"/>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28" name="矩形 27"/>
          <p:cNvSpPr/>
          <p:nvPr/>
        </p:nvSpPr>
        <p:spPr>
          <a:xfrm>
            <a:off x="1154516" y="3454685"/>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2">
                    <a:lumMod val="25000"/>
                  </a:schemeClr>
                </a:solidFill>
                <a:latin typeface="+mj-ea"/>
                <a:ea typeface="+mj-ea"/>
              </a:rPr>
              <a:t>未来计划</a:t>
            </a:r>
            <a:endParaRPr lang="zh-CN" altLang="en-US" sz="1600" b="1" dirty="0">
              <a:solidFill>
                <a:schemeClr val="bg2">
                  <a:lumMod val="25000"/>
                </a:schemeClr>
              </a:solidFill>
              <a:latin typeface="+mj-ea"/>
              <a:ea typeface="+mj-ea"/>
            </a:endParaRPr>
          </a:p>
        </p:txBody>
      </p:sp>
      <p:sp>
        <p:nvSpPr>
          <p:cNvPr id="29" name="椭圆 28"/>
          <p:cNvSpPr/>
          <p:nvPr/>
        </p:nvSpPr>
        <p:spPr>
          <a:xfrm>
            <a:off x="3451088" y="3387172"/>
            <a:ext cx="323745" cy="323745"/>
          </a:xfrm>
          <a:prstGeom prst="ellipse">
            <a:avLst/>
          </a:prstGeom>
          <a:gradFill flip="none" rotWithShape="1">
            <a:gsLst>
              <a:gs pos="0">
                <a:srgbClr val="CCA772"/>
              </a:gs>
              <a:gs pos="100000">
                <a:srgbClr val="F5EFEB"/>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29"/>
          <p:cNvSpPr/>
          <p:nvPr/>
        </p:nvSpPr>
        <p:spPr>
          <a:xfrm>
            <a:off x="3586558" y="3748544"/>
            <a:ext cx="1930115" cy="550279"/>
          </a:xfrm>
          <a:prstGeom prst="rect">
            <a:avLst/>
          </a:prstGeom>
        </p:spPr>
        <p:txBody>
          <a:bodyPr vert="horz" wrap="squar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nSpc>
                <a:spcPct val="130000"/>
              </a:lnSpc>
            </a:pPr>
            <a:r>
              <a:rPr lang="zh-CN" altLang="en-US" sz="1200" dirty="0">
                <a:solidFill>
                  <a:schemeClr val="bg2">
                    <a:lumMod val="50000"/>
                  </a:schemeClr>
                </a:solidFill>
                <a:latin typeface="+mn-ea"/>
              </a:rPr>
              <a:t>输入您的内容输入您的内容输入您的内容。</a:t>
            </a:r>
          </a:p>
        </p:txBody>
      </p:sp>
      <p:sp>
        <p:nvSpPr>
          <p:cNvPr id="31" name="矩形 30"/>
          <p:cNvSpPr/>
          <p:nvPr/>
        </p:nvSpPr>
        <p:spPr>
          <a:xfrm>
            <a:off x="3586558" y="3454685"/>
            <a:ext cx="1005403" cy="338554"/>
          </a:xfrm>
          <a:prstGeom prst="rect">
            <a:avLst/>
          </a:prstGeom>
        </p:spPr>
        <p:txBody>
          <a:bodyPr vert="horz" wrap="none">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b="1">
                <a:solidFill>
                  <a:schemeClr val="bg2">
                    <a:lumMod val="25000"/>
                  </a:schemeClr>
                </a:solidFill>
                <a:latin typeface="+mj-ea"/>
                <a:ea typeface="+mj-ea"/>
              </a:rPr>
              <a:t>未来计划</a:t>
            </a:r>
            <a:endParaRPr lang="zh-CN" altLang="en-US" sz="1600" b="1" dirty="0">
              <a:solidFill>
                <a:schemeClr val="bg2">
                  <a:lumMod val="25000"/>
                </a:schemeClr>
              </a:solidFill>
              <a:latin typeface="+mj-ea"/>
              <a:ea typeface="+mj-ea"/>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图片包含 游戏机, 灯光&#10;&#10;描述已自动生成"/>
          <p:cNvPicPr>
            <a:picLocks noChangeAspect="1"/>
          </p:cNvPicPr>
          <p:nvPr/>
        </p:nvPicPr>
        <p:blipFill rotWithShape="1">
          <a:blip r:embed="rId2" cstate="screen">
            <a:grayscl/>
            <a:extLst>
              <a:ext uri="{BEBA8EAE-BF5A-486C-A8C5-ECC9F3942E4B}">
                <a14:imgProps xmlns:a14="http://schemas.microsoft.com/office/drawing/2010/main">
                  <a14:imgLayer r:embed="rId3">
                    <a14:imgEffect>
                      <a14:brightnessContrast bright="-20000" contrast="40000"/>
                    </a14:imgEffect>
                  </a14:imgLayer>
                </a14:imgProps>
              </a:ext>
            </a:extLst>
          </a:blip>
          <a:srcRect/>
          <a:stretch>
            <a:fillRect/>
          </a:stretch>
        </p:blipFill>
        <p:spPr>
          <a:xfrm flipH="1" flipV="1">
            <a:off x="0" y="0"/>
            <a:ext cx="12192000" cy="6858000"/>
          </a:xfrm>
          <a:prstGeom prst="rect">
            <a:avLst/>
          </a:prstGeom>
        </p:spPr>
      </p:pic>
      <p:sp>
        <p:nvSpPr>
          <p:cNvPr id="4" name="矩形 3"/>
          <p:cNvSpPr/>
          <p:nvPr/>
        </p:nvSpPr>
        <p:spPr>
          <a:xfrm>
            <a:off x="0" y="0"/>
            <a:ext cx="12192000" cy="6858000"/>
          </a:xfrm>
          <a:prstGeom prst="rect">
            <a:avLst/>
          </a:prstGeom>
          <a:solidFill>
            <a:srgbClr val="090C12">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 name="图片 6" descr="图片包含 背景图案&#10;&#10;描述已自动生成"/>
          <p:cNvPicPr>
            <a:picLocks noChangeAspect="1"/>
          </p:cNvPicPr>
          <p:nvPr/>
        </p:nvPicPr>
        <p:blipFill rotWithShape="1">
          <a:blip r:embed="rId4" cstate="screen">
            <a:alphaModFix amt="50000"/>
            <a:duotone>
              <a:schemeClr val="accent2">
                <a:shade val="45000"/>
                <a:satMod val="135000"/>
              </a:schemeClr>
              <a:prstClr val="white"/>
            </a:duotone>
          </a:blip>
          <a:srcRect/>
          <a:stretch>
            <a:fillRect/>
          </a:stretch>
        </p:blipFill>
        <p:spPr>
          <a:xfrm flipV="1">
            <a:off x="0" y="5183537"/>
            <a:ext cx="12192000" cy="1674463"/>
          </a:xfrm>
          <a:prstGeom prst="rect">
            <a:avLst/>
          </a:prstGeom>
        </p:spPr>
      </p:pic>
      <p:pic>
        <p:nvPicPr>
          <p:cNvPr id="8" name="图片 7" descr="图片包含 背景图案&#10;&#10;描述已自动生成"/>
          <p:cNvPicPr>
            <a:picLocks noChangeAspect="1"/>
          </p:cNvPicPr>
          <p:nvPr/>
        </p:nvPicPr>
        <p:blipFill rotWithShape="1">
          <a:blip r:embed="rId5" cstate="screen">
            <a:alphaModFix amt="50000"/>
            <a:duotone>
              <a:schemeClr val="accent2">
                <a:shade val="45000"/>
                <a:satMod val="135000"/>
              </a:schemeClr>
              <a:prstClr val="white"/>
            </a:duotone>
          </a:blip>
          <a:srcRect b="-21130"/>
          <a:stretch>
            <a:fillRect/>
          </a:stretch>
        </p:blipFill>
        <p:spPr>
          <a:xfrm flipH="1">
            <a:off x="0" y="0"/>
            <a:ext cx="12192000" cy="1674463"/>
          </a:xfrm>
          <a:prstGeom prst="rect">
            <a:avLst/>
          </a:prstGeom>
        </p:spPr>
      </p:pic>
      <p:sp>
        <p:nvSpPr>
          <p:cNvPr id="9" name="矩形 8"/>
          <p:cNvSpPr/>
          <p:nvPr/>
        </p:nvSpPr>
        <p:spPr>
          <a:xfrm>
            <a:off x="1765316" y="3367445"/>
            <a:ext cx="6599038" cy="707886"/>
          </a:xfrm>
          <a:prstGeom prst="rect">
            <a:avLst/>
          </a:prstGeom>
        </p:spPr>
        <p:txBody>
          <a:bodyPr wrap="square">
            <a:spAutoFit/>
          </a:bodyPr>
          <a:lstStyle/>
          <a:p>
            <a:r>
              <a:rPr lang="en-US" altLang="zh-CN" sz="4000">
                <a:gradFill flip="none" rotWithShape="1">
                  <a:gsLst>
                    <a:gs pos="0">
                      <a:srgbClr val="CCA772"/>
                    </a:gs>
                    <a:gs pos="100000">
                      <a:srgbClr val="F5EFEB"/>
                    </a:gs>
                  </a:gsLst>
                  <a:lin ang="2700000" scaled="1"/>
                  <a:tileRect/>
                </a:gradFill>
                <a:latin typeface="+mj-ea"/>
                <a:ea typeface="+mj-ea"/>
              </a:rPr>
              <a:t>Thank you for listening.</a:t>
            </a:r>
            <a:endParaRPr lang="en-US" altLang="zh-CN" sz="4000" dirty="0">
              <a:gradFill flip="none" rotWithShape="1">
                <a:gsLst>
                  <a:gs pos="0">
                    <a:srgbClr val="CCA772"/>
                  </a:gs>
                  <a:gs pos="100000">
                    <a:srgbClr val="F5EFEB"/>
                  </a:gs>
                </a:gsLst>
                <a:lin ang="2700000" scaled="1"/>
                <a:tileRect/>
              </a:gradFill>
              <a:latin typeface="+mj-ea"/>
              <a:ea typeface="+mj-ea"/>
            </a:endParaRPr>
          </a:p>
        </p:txBody>
      </p:sp>
      <p:sp>
        <p:nvSpPr>
          <p:cNvPr id="10" name="矩形 9"/>
          <p:cNvSpPr/>
          <p:nvPr/>
        </p:nvSpPr>
        <p:spPr>
          <a:xfrm>
            <a:off x="1765315" y="2167116"/>
            <a:ext cx="6455818" cy="1200329"/>
          </a:xfrm>
          <a:prstGeom prst="rect">
            <a:avLst/>
          </a:prstGeom>
        </p:spPr>
        <p:txBody>
          <a:bodyPr wrap="square">
            <a:spAutoFit/>
          </a:bodyPr>
          <a:lstStyle/>
          <a:p>
            <a:pPr algn="dist"/>
            <a:r>
              <a:rPr lang="zh-CN" altLang="en-US" sz="7200" b="1" dirty="0">
                <a:gradFill flip="none" rotWithShape="1">
                  <a:gsLst>
                    <a:gs pos="0">
                      <a:srgbClr val="CCA772"/>
                    </a:gs>
                    <a:gs pos="100000">
                      <a:srgbClr val="F5EFEB"/>
                    </a:gs>
                  </a:gsLst>
                  <a:lin ang="2700000" scaled="1"/>
                  <a:tileRect/>
                </a:gradFill>
                <a:latin typeface="+mj-ea"/>
                <a:ea typeface="+mj-ea"/>
              </a:rPr>
              <a:t>感谢聆听</a:t>
            </a:r>
          </a:p>
        </p:txBody>
      </p:sp>
      <p:sp>
        <p:nvSpPr>
          <p:cNvPr id="11" name="文本框 10"/>
          <p:cNvSpPr txBox="1"/>
          <p:nvPr/>
        </p:nvSpPr>
        <p:spPr>
          <a:xfrm>
            <a:off x="8916607" y="4393200"/>
            <a:ext cx="2216569" cy="461665"/>
          </a:xfrm>
          <a:prstGeom prst="rect">
            <a:avLst/>
          </a:prstGeom>
          <a:noFill/>
        </p:spPr>
        <p:txBody>
          <a:bodyPr wrap="square" lIns="0" r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spcBef>
                <a:spcPts val="0"/>
              </a:spcBef>
              <a:spcAft>
                <a:spcPts val="0"/>
              </a:spcAft>
              <a:buClrTx/>
              <a:buSzTx/>
              <a:buFontTx/>
              <a:buNone/>
              <a:defRPr/>
            </a:pPr>
            <a:r>
              <a:rPr kumimoji="0" lang="zh-CN" altLang="en-US" sz="24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运营策划部</a:t>
            </a:r>
          </a:p>
        </p:txBody>
      </p:sp>
      <p:sp>
        <p:nvSpPr>
          <p:cNvPr id="12" name="文本框 11"/>
          <p:cNvSpPr txBox="1"/>
          <p:nvPr/>
        </p:nvSpPr>
        <p:spPr>
          <a:xfrm>
            <a:off x="8916670" y="4889500"/>
            <a:ext cx="2525395" cy="460375"/>
          </a:xfrm>
          <a:prstGeom prst="rect">
            <a:avLst/>
          </a:prstGeom>
          <a:noFill/>
        </p:spPr>
        <p:txBody>
          <a:bodyPr wrap="square" lIns="0" rIns="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defTabSz="914400" rtl="0" eaLnBrk="1" fontAlgn="auto" latinLnBrk="0" hangingPunct="1">
              <a:spcBef>
                <a:spcPts val="0"/>
              </a:spcBef>
              <a:spcAft>
                <a:spcPts val="0"/>
              </a:spcAft>
              <a:buClrTx/>
              <a:buSzTx/>
              <a:buFontTx/>
              <a:buNone/>
              <a:defRPr/>
            </a:pPr>
            <a:r>
              <a:rPr kumimoji="0" lang="zh-CN" altLang="en-US" sz="24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rPr>
              <a:t>汇报</a:t>
            </a:r>
            <a:r>
              <a:rPr kumimoji="0" lang="zh-CN" altLang="en-US" sz="2400" i="0" u="none" strike="noStrike" kern="1200" cap="none" spc="0" normalizeH="0" baseline="0" noProof="0">
                <a:ln>
                  <a:noFill/>
                </a:ln>
                <a:solidFill>
                  <a:schemeClr val="bg1"/>
                </a:solidFill>
                <a:effectLst/>
                <a:uLnTx/>
                <a:uFillTx/>
                <a:latin typeface="微软雅黑" panose="020B0503020204020204" pitchFamily="34" charset="-122"/>
                <a:ea typeface="微软雅黑" panose="020B0503020204020204" pitchFamily="34" charset="-122"/>
                <a:cs typeface="+mn-cs"/>
              </a:rPr>
              <a:t>人：锐旗设计</a:t>
            </a:r>
            <a:endParaRPr kumimoji="0" lang="zh-CN" altLang="en-US" sz="2400" i="0" u="none" strike="noStrike" kern="120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
        <p:nvSpPr>
          <p:cNvPr id="13" name="文本框 12"/>
          <p:cNvSpPr txBox="1"/>
          <p:nvPr/>
        </p:nvSpPr>
        <p:spPr>
          <a:xfrm rot="16200000">
            <a:off x="1359192" y="-54995"/>
            <a:ext cx="553998" cy="1816592"/>
          </a:xfrm>
          <a:prstGeom prst="rect">
            <a:avLst/>
          </a:prstGeom>
          <a:noFill/>
        </p:spPr>
        <p:txBody>
          <a:bodyPr vert="eaVert" wrap="square" rtlCol="0">
            <a:spAutoFit/>
          </a:bodyPr>
          <a:lstStyle/>
          <a:p>
            <a:r>
              <a:rPr lang="en-US" altLang="zh-CN" sz="1200">
                <a:solidFill>
                  <a:schemeClr val="bg1"/>
                </a:solidFill>
                <a:latin typeface="+mn-ea"/>
              </a:rPr>
              <a:t>Operation Planning Department</a:t>
            </a:r>
            <a:endParaRPr lang="zh-CN" altLang="en-US" sz="1200" dirty="0">
              <a:solidFill>
                <a:schemeClr val="bg1"/>
              </a:solidFill>
              <a:latin typeface="+mn-ea"/>
            </a:endParaRPr>
          </a:p>
        </p:txBody>
      </p:sp>
      <p:pic>
        <p:nvPicPr>
          <p:cNvPr id="15" name="图片 14" descr="图片包含 游戏机, 飞机, 夜空, 跑道&#10;&#10;描述已自动生成"/>
          <p:cNvPicPr>
            <a:picLocks noChangeAspect="1"/>
          </p:cNvPicPr>
          <p:nvPr/>
        </p:nvPicPr>
        <p:blipFill>
          <a:blip r:embed="rId6" cstate="screen">
            <a:alphaModFix amt="70000"/>
          </a:blip>
          <a:stretch>
            <a:fillRect/>
          </a:stretch>
        </p:blipFill>
        <p:spPr>
          <a:xfrm>
            <a:off x="3846568" y="2324185"/>
            <a:ext cx="6096012" cy="2133032"/>
          </a:xfrm>
          <a:prstGeom prst="rect">
            <a:avLst/>
          </a:prstGeom>
        </p:spPr>
      </p:pic>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null,&quot;Name&quot;:&quot;正常&quot;,&quot;HeaderHeight&quot;:15.0,&quot;FooterHeight&quot;:9.0,&quot;SideMargin&quot;:5.5,&quot;TopMargin&quot;:0.0,&quot;BottomMargin&quot;:0.0,&quot;IntervalMargin&quot;:1.5,&quot;SettingType&quot;:&quot;System&quot;}"/>
  <p:tag name="KSO_WPP_MARK_KEY" val="6709db6e-276e-4667-bbc7-8a62a8a7d0fc"/>
  <p:tag name="COMMONDATA" val="eyJjb3VudCI6MSwiaGRpZCI6IjM3ZTYyZjRjOGUyYjM3OWIwNDk5NWQzZmFhOGUxM2M5IiwidXNlckNvdW50IjoxfQ=="/>
</p:tagLst>
</file>

<file path=ppt/tags/tag2.xml><?xml version="1.0" encoding="utf-8"?>
<p:tagLst xmlns:a="http://schemas.openxmlformats.org/drawingml/2006/main" xmlns:r="http://schemas.openxmlformats.org/officeDocument/2006/relationships" xmlns:p="http://schemas.openxmlformats.org/presentationml/2006/main">
  <p:tag name="ISLIDE.ICON" val="#368920;"/>
</p:tagLst>
</file>

<file path=ppt/tags/tag3.xml><?xml version="1.0" encoding="utf-8"?>
<p:tagLst xmlns:a="http://schemas.openxmlformats.org/drawingml/2006/main" xmlns:r="http://schemas.openxmlformats.org/officeDocument/2006/relationships" xmlns:p="http://schemas.openxmlformats.org/presentationml/2006/main">
  <p:tag name="ISLIDE.ICON" val="#407180;#405338;#407150;#407164;#407188;"/>
</p:tagLst>
</file>

<file path=ppt/tags/tag4.xml><?xml version="1.0" encoding="utf-8"?>
<p:tagLst xmlns:a="http://schemas.openxmlformats.org/drawingml/2006/main" xmlns:r="http://schemas.openxmlformats.org/officeDocument/2006/relationships" xmlns:p="http://schemas.openxmlformats.org/presentationml/2006/main">
  <p:tag name="ISLIDE.ICON" val="#407037;"/>
</p:tagLst>
</file>

<file path=ppt/tags/tag5.xml><?xml version="1.0" encoding="utf-8"?>
<p:tagLst xmlns:a="http://schemas.openxmlformats.org/drawingml/2006/main" xmlns:r="http://schemas.openxmlformats.org/officeDocument/2006/relationships" xmlns:p="http://schemas.openxmlformats.org/presentationml/2006/main">
  <p:tag name="ISLIDE.ICON" val="#407080;#407096;#407100;#407106;"/>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4">
      <a:majorFont>
        <a:latin typeface="Arial"/>
        <a:ea typeface="思源宋体 CN Heavy"/>
        <a:cs typeface=""/>
      </a:majorFont>
      <a:minorFont>
        <a:latin typeface="Arial"/>
        <a:ea typeface="微软雅黑 Light"/>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1109</Words>
  <Application>Microsoft Office PowerPoint</Application>
  <PresentationFormat>宽屏</PresentationFormat>
  <Paragraphs>136</Paragraphs>
  <Slides>18</Slides>
  <Notes>0</Notes>
  <HiddenSlides>0</HiddenSlides>
  <MMClips>0</MMClips>
  <ScaleCrop>false</ScaleCrop>
  <HeadingPairs>
    <vt:vector size="6" baseType="variant">
      <vt:variant>
        <vt:lpstr>已用的字体</vt:lpstr>
      </vt:variant>
      <vt:variant>
        <vt:i4>3</vt:i4>
      </vt:variant>
      <vt:variant>
        <vt:lpstr>主题</vt:lpstr>
      </vt:variant>
      <vt:variant>
        <vt:i4>1</vt:i4>
      </vt:variant>
      <vt:variant>
        <vt:lpstr>幻灯片标题</vt:lpstr>
      </vt:variant>
      <vt:variant>
        <vt:i4>18</vt:i4>
      </vt:variant>
    </vt:vector>
  </HeadingPairs>
  <TitlesOfParts>
    <vt:vector size="22" baseType="lpstr">
      <vt:lpstr>Calibri</vt:lpstr>
      <vt:lpstr>Arial</vt:lpstr>
      <vt:lpstr>微软雅黑</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yu644</dc:creator>
  <cp:lastModifiedBy>毅 梅</cp:lastModifiedBy>
  <cp:revision>91</cp:revision>
  <dcterms:created xsi:type="dcterms:W3CDTF">2021-04-19T07:45:00Z</dcterms:created>
  <dcterms:modified xsi:type="dcterms:W3CDTF">2024-03-20T08:48:24Z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B5064B6F20E243AEBAFC7886EDB6251C_11</vt:lpwstr>
  </property>
  <property fmtid="{D5CDD505-2E9C-101B-9397-08002B2CF9AE}" pid="3" name="KSOProductBuildVer">
    <vt:lpwstr>2052-11.1.0.14309</vt:lpwstr>
  </property>
  <property fmtid="{D5CDD505-2E9C-101B-9397-08002B2CF9AE}" pid="4" name="KSOTemplateUUID">
    <vt:lpwstr>v1.0_mb_cHb5OgEjbweG3XP+OgE0VA==</vt:lpwstr>
  </property>
</Properties>
</file>