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24"/>
  </p:handoutMasterIdLst>
  <p:sldIdLst>
    <p:sldId id="256" r:id="rId3"/>
    <p:sldId id="271" r:id="rId4"/>
    <p:sldId id="272" r:id="rId5"/>
    <p:sldId id="258" r:id="rId7"/>
    <p:sldId id="259" r:id="rId8"/>
    <p:sldId id="260" r:id="rId9"/>
    <p:sldId id="273" r:id="rId10"/>
    <p:sldId id="261" r:id="rId11"/>
    <p:sldId id="262" r:id="rId12"/>
    <p:sldId id="319" r:id="rId13"/>
    <p:sldId id="274" r:id="rId14"/>
    <p:sldId id="263" r:id="rId15"/>
    <p:sldId id="264" r:id="rId16"/>
    <p:sldId id="265" r:id="rId17"/>
    <p:sldId id="280" r:id="rId18"/>
    <p:sldId id="275" r:id="rId19"/>
    <p:sldId id="277" r:id="rId20"/>
    <p:sldId id="278" r:id="rId21"/>
    <p:sldId id="281" r:id="rId22"/>
    <p:sldId id="266" r:id="rId23"/>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55A4"/>
    <a:srgbClr val="FFFFFF"/>
    <a:srgbClr val="3D61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61" autoAdjust="0"/>
    <p:restoredTop sz="94660"/>
  </p:normalViewPr>
  <p:slideViewPr>
    <p:cSldViewPr snapToGrid="0" showGuides="1">
      <p:cViewPr>
        <p:scale>
          <a:sx n="70" d="100"/>
          <a:sy n="70" d="100"/>
        </p:scale>
        <p:origin x="1046" y="254"/>
      </p:cViewPr>
      <p:guideLst>
        <p:guide orient="horz" pos="220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gs" Target="tags/tag5.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Light" panose="020B0502040204020203" pitchFamily="34" charset="-122"/>
              <a:ea typeface="微软雅黑 Light" panose="020B0502040204020203"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Light" panose="020B0502040204020203" pitchFamily="34" charset="-122"/>
              </a:rPr>
            </a:fld>
            <a:endParaRPr lang="zh-CN" altLang="en-US">
              <a:latin typeface="微软雅黑 Light" panose="020B0502040204020203"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Light" panose="020B0502040204020203" pitchFamily="34" charset="-122"/>
              <a:ea typeface="微软雅黑 Light" panose="020B0502040204020203"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Light" panose="020B0502040204020203" pitchFamily="34" charset="-122"/>
              </a:rPr>
            </a:fld>
            <a:endParaRPr lang="zh-CN" altLang="en-US">
              <a:latin typeface="微软雅黑 Light" panose="020B0502040204020203"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Light" panose="020B0502040204020203" pitchFamily="34" charset="-122"/>
                <a:ea typeface="微软雅黑 Light" panose="020B0502040204020203"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Light" panose="020B0502040204020203" pitchFamily="34" charset="-122"/>
                <a:ea typeface="微软雅黑 Light" panose="020B0502040204020203" pitchFamily="34" charset="-122"/>
              </a:defRPr>
            </a:lvl1pPr>
          </a:lstStyle>
          <a:p>
            <a:fld id="{AAFEEA2C-10C5-4C32-A074-14A0136923C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Light" panose="020B0502040204020203" pitchFamily="34" charset="-122"/>
                <a:ea typeface="微软雅黑 Light" panose="020B0502040204020203"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Light" panose="020B0502040204020203" pitchFamily="34" charset="-122"/>
                <a:ea typeface="微软雅黑 Light" panose="020B0502040204020203" pitchFamily="34" charset="-122"/>
              </a:defRPr>
            </a:lvl1pPr>
          </a:lstStyle>
          <a:p>
            <a:fld id="{51EE1856-6BB9-4E70-939B-D1EF7BCCAEA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Light" panose="020B0502040204020203" pitchFamily="34" charset="-122"/>
        <a:ea typeface="微软雅黑 Light" panose="020B0502040204020203" pitchFamily="34" charset="-122"/>
        <a:cs typeface="+mn-cs"/>
      </a:defRPr>
    </a:lvl1pPr>
    <a:lvl2pPr marL="457200" algn="l" defTabSz="914400" rtl="0" eaLnBrk="1" latinLnBrk="0" hangingPunct="1">
      <a:defRPr sz="1200" kern="1200">
        <a:solidFill>
          <a:schemeClr val="tx1"/>
        </a:solidFill>
        <a:latin typeface="微软雅黑 Light" panose="020B0502040204020203" pitchFamily="34" charset="-122"/>
        <a:ea typeface="微软雅黑 Light" panose="020B0502040204020203" pitchFamily="34" charset="-122"/>
        <a:cs typeface="+mn-cs"/>
      </a:defRPr>
    </a:lvl2pPr>
    <a:lvl3pPr marL="914400" algn="l" defTabSz="914400" rtl="0" eaLnBrk="1" latinLnBrk="0" hangingPunct="1">
      <a:defRPr sz="1200" kern="1200">
        <a:solidFill>
          <a:schemeClr val="tx1"/>
        </a:solidFill>
        <a:latin typeface="微软雅黑 Light" panose="020B0502040204020203" pitchFamily="34" charset="-122"/>
        <a:ea typeface="微软雅黑 Light" panose="020B0502040204020203" pitchFamily="34" charset="-122"/>
        <a:cs typeface="+mn-cs"/>
      </a:defRPr>
    </a:lvl3pPr>
    <a:lvl4pPr marL="1371600" algn="l" defTabSz="914400" rtl="0" eaLnBrk="1" latinLnBrk="0" hangingPunct="1">
      <a:defRPr sz="1200" kern="1200">
        <a:solidFill>
          <a:schemeClr val="tx1"/>
        </a:solidFill>
        <a:latin typeface="微软雅黑 Light" panose="020B0502040204020203" pitchFamily="34" charset="-122"/>
        <a:ea typeface="微软雅黑 Light" panose="020B0502040204020203" pitchFamily="34" charset="-122"/>
        <a:cs typeface="+mn-cs"/>
      </a:defRPr>
    </a:lvl4pPr>
    <a:lvl5pPr marL="1828800" algn="l" defTabSz="914400" rtl="0" eaLnBrk="1" latinLnBrk="0" hangingPunct="1">
      <a:defRPr sz="1200" kern="1200">
        <a:solidFill>
          <a:schemeClr val="tx1"/>
        </a:solidFill>
        <a:latin typeface="微软雅黑 Light" panose="020B0502040204020203" pitchFamily="34" charset="-122"/>
        <a:ea typeface="微软雅黑 Light" panose="020B0502040204020203"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BD05325-19E7-4F13-931F-170788E80F6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0B5EB0-130F-43A6-BCB1-B1462CCDCC5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BD05325-19E7-4F13-931F-170788E80F6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0B5EB0-130F-43A6-BCB1-B1462CCDCC5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2BD05325-19E7-4F13-931F-170788E80F6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D70B5EB0-130F-43A6-BCB1-B1462CCDCC5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21413" r="2736" b="14732"/>
          <a:stretch>
            <a:fillRect/>
          </a:stretch>
        </p:blipFill>
        <p:spPr>
          <a:xfrm>
            <a:off x="874059" y="0"/>
            <a:ext cx="11317941" cy="6871412"/>
          </a:xfrm>
          <a:prstGeom prst="rect">
            <a:avLst/>
          </a:prstGeom>
        </p:spPr>
      </p:pic>
      <p:sp>
        <p:nvSpPr>
          <p:cNvPr id="6" name="矩形 5"/>
          <p:cNvSpPr/>
          <p:nvPr/>
        </p:nvSpPr>
        <p:spPr>
          <a:xfrm>
            <a:off x="874059" y="1956614"/>
            <a:ext cx="2715358" cy="2553335"/>
          </a:xfrm>
          <a:prstGeom prst="rect">
            <a:avLst/>
          </a:prstGeom>
        </p:spPr>
        <p:txBody>
          <a:bodyPr wrap="square">
            <a:spAutoFit/>
          </a:bodyPr>
          <a:lstStyle/>
          <a:p>
            <a:pPr algn="ctr"/>
            <a:r>
              <a:rPr lang="zh-CN" altLang="zh-CN" sz="8000" b="1" dirty="0">
                <a:solidFill>
                  <a:schemeClr val="bg1">
                    <a:lumMod val="50000"/>
                  </a:schemeClr>
                </a:solidFill>
                <a:latin typeface="微软雅黑 Light" panose="020B0502040204020203" pitchFamily="34" charset="-122"/>
                <a:ea typeface="微软雅黑 Light" panose="020B0502040204020203" pitchFamily="34" charset="-122"/>
              </a:rPr>
              <a:t>个人简历</a:t>
            </a:r>
            <a:endParaRPr lang="zh-CN" altLang="zh-CN" sz="8000" b="1"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3925922" y="3395223"/>
            <a:ext cx="5214214" cy="705129"/>
          </a:xfrm>
          <a:prstGeom prst="rect">
            <a:avLst/>
          </a:prstGeom>
          <a:noFill/>
        </p:spPr>
        <p:txBody>
          <a:bodyPr wrap="square" rtlCol="0">
            <a:spAutoFit/>
          </a:bodyPr>
          <a:lstStyle/>
          <a:p>
            <a:pPr>
              <a:lnSpc>
                <a:spcPct val="150000"/>
              </a:lnSpc>
            </a:pPr>
            <a:r>
              <a:rPr lang="en-US" altLang="zh-CN" sz="1400" dirty="0">
                <a:latin typeface="微软雅黑 Light" panose="020B0502040204020203" pitchFamily="34" charset="-122"/>
                <a:ea typeface="微软雅黑 Light" panose="020B0502040204020203" pitchFamily="34" charset="-122"/>
              </a:rPr>
              <a:t>Lorem ipsum dolor sit amet, consectetuer adipiscing elit. Maecenas porttitor congue massa. </a:t>
            </a:r>
            <a:r>
              <a:rPr lang="en-US" altLang="zh-CN" sz="1400" dirty="0" err="1">
                <a:latin typeface="微软雅黑 Light" panose="020B0502040204020203" pitchFamily="34" charset="-122"/>
                <a:ea typeface="微软雅黑 Light" panose="020B0502040204020203" pitchFamily="34" charset="-122"/>
              </a:rPr>
              <a:t>Fusce</a:t>
            </a:r>
            <a:r>
              <a:rPr lang="en-US" altLang="zh-CN" sz="1400" dirty="0">
                <a:latin typeface="微软雅黑 Light" panose="020B0502040204020203" pitchFamily="34" charset="-122"/>
                <a:ea typeface="微软雅黑 Light" panose="020B0502040204020203" pitchFamily="34" charset="-122"/>
              </a:rPr>
              <a:t> </a:t>
            </a:r>
            <a:r>
              <a:rPr lang="en-US" altLang="zh-CN" sz="1400" dirty="0" err="1">
                <a:latin typeface="微软雅黑 Light" panose="020B0502040204020203" pitchFamily="34" charset="-122"/>
                <a:ea typeface="微软雅黑 Light" panose="020B0502040204020203" pitchFamily="34" charset="-122"/>
              </a:rPr>
              <a:t>posuere</a:t>
            </a:r>
            <a:endParaRPr lang="zh-CN" altLang="en-US" sz="1400" dirty="0">
              <a:latin typeface="微软雅黑 Light" panose="020B0502040204020203" pitchFamily="34" charset="-122"/>
              <a:ea typeface="微软雅黑 Light" panose="020B0502040204020203" pitchFamily="34" charset="-122"/>
            </a:endParaRPr>
          </a:p>
        </p:txBody>
      </p:sp>
      <p:sp>
        <p:nvSpPr>
          <p:cNvPr id="8" name="矩形: 圆角 7"/>
          <p:cNvSpPr/>
          <p:nvPr/>
        </p:nvSpPr>
        <p:spPr>
          <a:xfrm>
            <a:off x="1237825" y="4603492"/>
            <a:ext cx="1987826" cy="444593"/>
          </a:xfrm>
          <a:prstGeom prst="roundRect">
            <a:avLst>
              <a:gd name="adj" fmla="val 50000"/>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400" dirty="0">
              <a:solidFill>
                <a:schemeClr val="bg1"/>
              </a:solidFill>
              <a:latin typeface="微软雅黑 Light" panose="020B0502040204020203" pitchFamily="34" charset="-122"/>
              <a:ea typeface="微软雅黑 Light" panose="020B0502040204020203" pitchFamily="34" charset="-122"/>
            </a:endParaRPr>
          </a:p>
        </p:txBody>
      </p:sp>
      <p:sp>
        <p:nvSpPr>
          <p:cNvPr id="9" name="矩形 8"/>
          <p:cNvSpPr/>
          <p:nvPr/>
        </p:nvSpPr>
        <p:spPr>
          <a:xfrm>
            <a:off x="3881430" y="1989156"/>
            <a:ext cx="4750309" cy="1446550"/>
          </a:xfrm>
          <a:prstGeom prst="rect">
            <a:avLst/>
          </a:prstGeom>
        </p:spPr>
        <p:txBody>
          <a:bodyPr wrap="square">
            <a:spAutoFit/>
          </a:bodyPr>
          <a:lstStyle/>
          <a:p>
            <a:r>
              <a:rPr lang="en-US" altLang="zh-CN" sz="8800" dirty="0">
                <a:solidFill>
                  <a:schemeClr val="tx1">
                    <a:lumMod val="75000"/>
                    <a:lumOff val="25000"/>
                  </a:schemeClr>
                </a:solidFill>
                <a:latin typeface="微软雅黑 Light" panose="020B0502040204020203" pitchFamily="34" charset="-122"/>
                <a:ea typeface="微软雅黑 Light" panose="020B0502040204020203" pitchFamily="34" charset="-122"/>
              </a:rPr>
              <a:t>R</a:t>
            </a:r>
            <a:r>
              <a:rPr lang="zh-CN" altLang="en-US" sz="8800" dirty="0">
                <a:solidFill>
                  <a:schemeClr val="tx1">
                    <a:lumMod val="75000"/>
                    <a:lumOff val="25000"/>
                  </a:schemeClr>
                </a:solidFill>
                <a:latin typeface="微软雅黑 Light" panose="020B0502040204020203" pitchFamily="34" charset="-122"/>
                <a:ea typeface="微软雅黑 Light" panose="020B0502040204020203" pitchFamily="34" charset="-122"/>
              </a:rPr>
              <a:t>esume</a:t>
            </a:r>
            <a:endParaRPr lang="zh-CN" altLang="en-US" sz="88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10" name="直接连接符 9"/>
          <p:cNvCxnSpPr/>
          <p:nvPr/>
        </p:nvCxnSpPr>
        <p:spPr>
          <a:xfrm>
            <a:off x="3708686" y="2256922"/>
            <a:ext cx="0" cy="1953928"/>
          </a:xfrm>
          <a:prstGeom prst="line">
            <a:avLst/>
          </a:prstGeom>
          <a:ln w="57150">
            <a:solidFill>
              <a:srgbClr val="3D61AC"/>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398270" y="4641850"/>
            <a:ext cx="1657350" cy="368300"/>
          </a:xfrm>
          <a:prstGeom prst="rect">
            <a:avLst/>
          </a:prstGeom>
          <a:noFill/>
        </p:spPr>
        <p:txBody>
          <a:bodyPr wrap="square" rtlCol="0">
            <a:spAutoFit/>
          </a:bodyPr>
          <a:p>
            <a:pPr algn="dist"/>
            <a:r>
              <a:rPr lang="zh-CN" altLang="en-US" b="1">
                <a:solidFill>
                  <a:schemeClr val="bg1"/>
                </a:solidFill>
              </a:rPr>
              <a:t>应聘人：</a:t>
            </a:r>
            <a:r>
              <a:rPr lang="en-US" altLang="zh-CN" b="1">
                <a:solidFill>
                  <a:schemeClr val="bg1"/>
                </a:solidFill>
              </a:rPr>
              <a:t>XXX</a:t>
            </a:r>
            <a:endParaRPr lang="en-US" altLang="zh-CN" b="1">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50000"/>
          <a:stretch>
            <a:fillRect/>
          </a:stretch>
        </p:blipFill>
        <p:spPr>
          <a:xfrm>
            <a:off x="-177800" y="-39327"/>
            <a:ext cx="12369800" cy="3429000"/>
          </a:xfrm>
          <a:prstGeom prst="rect">
            <a:avLst/>
          </a:prstGeom>
        </p:spPr>
      </p:pic>
      <p:sp>
        <p:nvSpPr>
          <p:cNvPr id="10" name="文本框 9"/>
          <p:cNvSpPr txBox="1"/>
          <p:nvPr/>
        </p:nvSpPr>
        <p:spPr>
          <a:xfrm>
            <a:off x="4742874" y="4112448"/>
            <a:ext cx="5533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01</a:t>
            </a:r>
            <a:endParaRPr kumimoji="0" lang="zh-CN" altLang="en-US"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5228102" y="4143225"/>
            <a:ext cx="1762021" cy="400110"/>
          </a:xfrm>
          <a:prstGeom prst="rect">
            <a:avLst/>
          </a:prstGeom>
          <a:noFill/>
        </p:spPr>
        <p:txBody>
          <a:bodyPr wrap="none" rtlCol="0">
            <a:spAutoFit/>
          </a:bodyPr>
          <a:lstStyle/>
          <a:p>
            <a:pPr lvl="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输入您的标题</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8555681" y="4112448"/>
            <a:ext cx="5533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03</a:t>
            </a:r>
            <a:endParaRPr kumimoji="0" lang="zh-CN" altLang="en-US"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4742874" y="4854281"/>
            <a:ext cx="5533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02</a:t>
            </a:r>
            <a:endParaRPr kumimoji="0" lang="zh-CN" altLang="en-US"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8555681" y="4854281"/>
            <a:ext cx="5533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04</a:t>
            </a:r>
            <a:endParaRPr kumimoji="0" lang="zh-CN" altLang="en-US" sz="2400"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
        <p:nvSpPr>
          <p:cNvPr id="20" name="矩形 19"/>
          <p:cNvSpPr/>
          <p:nvPr/>
        </p:nvSpPr>
        <p:spPr>
          <a:xfrm>
            <a:off x="866213" y="0"/>
            <a:ext cx="2760820" cy="6057781"/>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cs typeface="+mn-cs"/>
            </a:endParaRPr>
          </a:p>
        </p:txBody>
      </p:sp>
      <p:grpSp>
        <p:nvGrpSpPr>
          <p:cNvPr id="21" name="组合 20"/>
          <p:cNvGrpSpPr/>
          <p:nvPr/>
        </p:nvGrpSpPr>
        <p:grpSpPr>
          <a:xfrm>
            <a:off x="1203733" y="4023548"/>
            <a:ext cx="2066728" cy="1400357"/>
            <a:chOff x="1102133" y="4023548"/>
            <a:chExt cx="2066728" cy="1400357"/>
          </a:xfrm>
        </p:grpSpPr>
        <p:sp>
          <p:nvSpPr>
            <p:cNvPr id="22" name="文本框 21"/>
            <p:cNvSpPr txBox="1"/>
            <p:nvPr/>
          </p:nvSpPr>
          <p:spPr>
            <a:xfrm>
              <a:off x="1102133" y="4023548"/>
              <a:ext cx="134524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目录</a:t>
              </a:r>
              <a:endParaRPr kumimoji="0" lang="zh-CN" altLang="en-US" sz="44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1121185" y="4792989"/>
              <a:ext cx="204767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CONTENTS</a:t>
              </a:r>
              <a:endParaRPr kumimoji="0" lang="zh-CN" altLang="en-US" sz="2800" b="0"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cxnSp>
          <p:nvCxnSpPr>
            <p:cNvPr id="24" name="直接连接符 23"/>
            <p:cNvCxnSpPr/>
            <p:nvPr/>
          </p:nvCxnSpPr>
          <p:spPr>
            <a:xfrm>
              <a:off x="1262153" y="5423905"/>
              <a:ext cx="1657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5215321" y="4866974"/>
            <a:ext cx="1762021" cy="400110"/>
          </a:xfrm>
          <a:prstGeom prst="rect">
            <a:avLst/>
          </a:prstGeom>
          <a:noFill/>
        </p:spPr>
        <p:txBody>
          <a:bodyPr wrap="none" rtlCol="0">
            <a:spAutoFit/>
          </a:bodyPr>
          <a:lstStyle/>
          <a:p>
            <a:pPr lvl="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输入您的标题</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9155611" y="4143225"/>
            <a:ext cx="1762021" cy="400110"/>
          </a:xfrm>
          <a:prstGeom prst="rect">
            <a:avLst/>
          </a:prstGeom>
          <a:noFill/>
        </p:spPr>
        <p:txBody>
          <a:bodyPr wrap="none" rtlCol="0">
            <a:spAutoFit/>
          </a:bodyPr>
          <a:lstStyle/>
          <a:p>
            <a:pPr lvl="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输入您的标题</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142830" y="4866974"/>
            <a:ext cx="1762021" cy="400110"/>
          </a:xfrm>
          <a:prstGeom prst="rect">
            <a:avLst/>
          </a:prstGeom>
          <a:noFill/>
        </p:spPr>
        <p:txBody>
          <a:bodyPr wrap="none" rtlCol="0">
            <a:spAutoFit/>
          </a:bodyPr>
          <a:lstStyle/>
          <a:p>
            <a:pPr lvl="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输入您的标题</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7" name="PA-文本框 50"/>
          <p:cNvSpPr txBox="1"/>
          <p:nvPr>
            <p:custDataLst>
              <p:tags r:id="rId1"/>
            </p:custDataLst>
          </p:nvPr>
        </p:nvSpPr>
        <p:spPr>
          <a:xfrm>
            <a:off x="4692591" y="3320307"/>
            <a:ext cx="5795304" cy="737235"/>
          </a:xfrm>
          <a:prstGeom prst="rect">
            <a:avLst/>
          </a:prstGeom>
          <a:noFill/>
        </p:spPr>
        <p:txBody>
          <a:bodyPr wrap="square" rtlCol="0">
            <a:spAutoFit/>
          </a:bodyPr>
          <a:lstStyle/>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rPr>
              <a:t>请点击此处编辑您的文字内容。</a:t>
            </a:r>
            <a:r>
              <a:rPr lang="zh-CN" altLang="en-US" sz="14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400" dirty="0">
              <a:solidFill>
                <a:schemeClr val="bg1"/>
              </a:solidFill>
              <a:latin typeface="微软雅黑 Light" panose="020B0502040204020203" pitchFamily="34" charset="-122"/>
              <a:ea typeface="微软雅黑 Light" panose="020B0502040204020203" pitchFamily="34" charset="-122"/>
            </a:endParaRPr>
          </a:p>
        </p:txBody>
      </p:sp>
      <p:sp>
        <p:nvSpPr>
          <p:cNvPr id="33" name="矩形 32"/>
          <p:cNvSpPr/>
          <p:nvPr/>
        </p:nvSpPr>
        <p:spPr>
          <a:xfrm>
            <a:off x="1169352" y="4422466"/>
            <a:ext cx="634591" cy="573833"/>
          </a:xfrm>
          <a:prstGeom prst="rect">
            <a:avLst/>
          </a:prstGeom>
          <a:noFill/>
          <a:ln w="25400">
            <a:solidFill>
              <a:schemeClr val="accent1">
                <a:shade val="50000"/>
              </a:schemeClr>
            </a:soli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微软雅黑 Light" panose="020B0502040204020203" pitchFamily="34" charset="-122"/>
                <a:ea typeface="微软雅黑 Light" panose="020B0502040204020203" pitchFamily="34" charset="-122"/>
              </a:rPr>
              <a:t>01</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latin typeface="微软雅黑 Light" panose="020B0502040204020203" pitchFamily="34" charset="-122"/>
                <a:ea typeface="微软雅黑 Light" panose="020B0502040204020203" pitchFamily="34" charset="-122"/>
              </a:rPr>
              <a:t>PART</a:t>
            </a:r>
            <a:endParaRPr lang="zh-CN" altLang="en-US" sz="2400" b="1" spc="300" dirty="0">
              <a:solidFill>
                <a:schemeClr val="bg1"/>
              </a:solidFill>
              <a:latin typeface="微软雅黑 Light" panose="020B0502040204020203" pitchFamily="34" charset="-122"/>
              <a:ea typeface="微软雅黑 Light" panose="020B0502040204020203" pitchFamily="34" charset="-122"/>
            </a:endParaRPr>
          </a:p>
        </p:txBody>
      </p:sp>
      <p:sp>
        <p:nvSpPr>
          <p:cNvPr id="52" name="文本框 51"/>
          <p:cNvSpPr txBox="1"/>
          <p:nvPr/>
        </p:nvSpPr>
        <p:spPr>
          <a:xfrm>
            <a:off x="4692591" y="2395647"/>
            <a:ext cx="1871025" cy="679866"/>
          </a:xfrm>
          <a:prstGeom prst="rect">
            <a:avLst/>
          </a:prstGeom>
          <a:noFill/>
          <a:scene3d>
            <a:camera prst="perspectiveRight"/>
            <a:lightRig rig="threePt" dir="t"/>
          </a:scene3d>
        </p:spPr>
        <p:txBody>
          <a:bodyPr wrap="none" rtlCol="0">
            <a:spAutoFit/>
          </a:bodyPr>
          <a:lstStyle/>
          <a:p>
            <a:pPr>
              <a:lnSpc>
                <a:spcPct val="130000"/>
              </a:lnSpc>
            </a:pPr>
            <a:r>
              <a:rPr lang="zh-CN" altLang="en-US" sz="3200" dirty="0">
                <a:solidFill>
                  <a:schemeClr val="bg1"/>
                </a:solidFill>
                <a:latin typeface="微软雅黑 Light" panose="020B0502040204020203" pitchFamily="34" charset="-122"/>
                <a:ea typeface="微软雅黑 Light" panose="020B0502040204020203" pitchFamily="34" charset="-122"/>
              </a:rPr>
              <a:t>输入标题</a:t>
            </a:r>
            <a:endParaRPr lang="zh-CN" altLang="en-US" sz="3200" dirty="0">
              <a:solidFill>
                <a:schemeClr val="bg1"/>
              </a:solidFill>
              <a:latin typeface="微软雅黑 Light" panose="020B0502040204020203" pitchFamily="34" charset="-122"/>
              <a:ea typeface="微软雅黑 Light" panose="020B0502040204020203" pitchFamily="34" charset="-122"/>
            </a:endParaRPr>
          </a:p>
        </p:txBody>
      </p:sp>
      <p:cxnSp>
        <p:nvCxnSpPr>
          <p:cNvPr id="7" name="直接连接符 6"/>
          <p:cNvCxnSpPr/>
          <p:nvPr/>
        </p:nvCxnSpPr>
        <p:spPr>
          <a:xfrm>
            <a:off x="4849090" y="3176607"/>
            <a:ext cx="65116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846205" y="2212311"/>
            <a:ext cx="2297424" cy="221599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01</a:t>
            </a:r>
            <a:endParaRPr kumimoji="0" lang="zh-CN" altLang="en-US"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par>
                                    <p:cTn id="31" presetID="2" presetClass="entr" presetSubtype="1" fill="hold" grpId="0" nodeType="withEffect" p14:presetBounceEnd="26000">
                                      <p:stCondLst>
                                        <p:cond delay="500"/>
                                      </p:stCondLst>
                                      <p:childTnLst>
                                        <p:set>
                                          <p:cBhvr>
                                            <p:cTn id="32" dur="1" fill="hold">
                                              <p:stCondLst>
                                                <p:cond delay="0"/>
                                              </p:stCondLst>
                                            </p:cTn>
                                            <p:tgtEl>
                                              <p:spTgt spid="48"/>
                                            </p:tgtEl>
                                            <p:attrNameLst>
                                              <p:attrName>style.visibility</p:attrName>
                                            </p:attrNameLst>
                                          </p:cBhvr>
                                          <p:to>
                                            <p:strVal val="visible"/>
                                          </p:to>
                                        </p:set>
                                        <p:anim calcmode="lin" valueType="num" p14:bounceEnd="26000">
                                          <p:cBhvr additive="base">
                                            <p:cTn id="33" dur="1000" fill="hold"/>
                                            <p:tgtEl>
                                              <p:spTgt spid="48"/>
                                            </p:tgtEl>
                                            <p:attrNameLst>
                                              <p:attrName>ppt_x</p:attrName>
                                            </p:attrNameLst>
                                          </p:cBhvr>
                                          <p:tavLst>
                                            <p:tav tm="0">
                                              <p:val>
                                                <p:strVal val="#ppt_x"/>
                                              </p:val>
                                            </p:tav>
                                            <p:tav tm="100000">
                                              <p:val>
                                                <p:strVal val="#ppt_x"/>
                                              </p:val>
                                            </p:tav>
                                          </p:tavLst>
                                        </p:anim>
                                        <p:anim calcmode="lin" valueType="num" p14:bounceEnd="26000">
                                          <p:cBhvr additive="base">
                                            <p:cTn id="34" dur="1000" fill="hold"/>
                                            <p:tgtEl>
                                              <p:spTgt spid="4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26000">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14:bounceEnd="26000">
                                          <p:cBhvr additive="base">
                                            <p:cTn id="37" dur="1000" fill="hold"/>
                                            <p:tgtEl>
                                              <p:spTgt spid="51"/>
                                            </p:tgtEl>
                                            <p:attrNameLst>
                                              <p:attrName>ppt_x</p:attrName>
                                            </p:attrNameLst>
                                          </p:cBhvr>
                                          <p:tavLst>
                                            <p:tav tm="0">
                                              <p:val>
                                                <p:strVal val="#ppt_x"/>
                                              </p:val>
                                            </p:tav>
                                            <p:tav tm="100000">
                                              <p:val>
                                                <p:strVal val="#ppt_x"/>
                                              </p:val>
                                            </p:tav>
                                          </p:tavLst>
                                        </p:anim>
                                        <p:anim calcmode="lin" valueType="num" p14:bounceEnd="26000">
                                          <p:cBhvr additive="base">
                                            <p:cTn id="38" dur="1000" fill="hold"/>
                                            <p:tgtEl>
                                              <p:spTgt spid="51"/>
                                            </p:tgtEl>
                                            <p:attrNameLst>
                                              <p:attrName>ppt_y</p:attrName>
                                            </p:attrNameLst>
                                          </p:cBhvr>
                                          <p:tavLst>
                                            <p:tav tm="0">
                                              <p:val>
                                                <p:strVal val="1+#ppt_h/2"/>
                                              </p:val>
                                            </p:tav>
                                            <p:tav tm="100000">
                                              <p:val>
                                                <p:strVal val="#ppt_y"/>
                                              </p:val>
                                            </p:tav>
                                          </p:tavLst>
                                        </p:anim>
                                      </p:childTnLst>
                                    </p:cTn>
                                  </p:par>
                                  <p:par>
                                    <p:cTn id="39" presetID="41" presetClass="entr" presetSubtype="0" fill="hold" grpId="0" nodeType="withEffect">
                                      <p:stCondLst>
                                        <p:cond delay="750"/>
                                      </p:stCondLst>
                                      <p:iterate type="lt">
                                        <p:tmPct val="10000"/>
                                      </p:iterate>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2"/>
                                            </p:tgtEl>
                                            <p:attrNameLst>
                                              <p:attrName>ppt_y</p:attrName>
                                            </p:attrNameLst>
                                          </p:cBhvr>
                                          <p:tavLst>
                                            <p:tav tm="0">
                                              <p:val>
                                                <p:strVal val="#ppt_y"/>
                                              </p:val>
                                            </p:tav>
                                            <p:tav tm="100000">
                                              <p:val>
                                                <p:strVal val="#ppt_y"/>
                                              </p:val>
                                            </p:tav>
                                          </p:tavLst>
                                        </p:anim>
                                        <p:anim calcmode="lin" valueType="num">
                                          <p:cBhvr>
                                            <p:cTn id="43"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2"/>
                                            </p:tgtEl>
                                          </p:cBhvr>
                                        </p:animEffect>
                                      </p:childTnLst>
                                    </p:cTn>
                                  </p:par>
                                  <p:par>
                                    <p:cTn id="46" presetID="22" presetClass="entr" presetSubtype="8" fill="hold" nodeType="withEffect">
                                      <p:stCondLst>
                                        <p:cond delay="125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1" fill="hold" grpId="0" nodeType="withEffect">
                                      <p:stCondLst>
                                        <p:cond delay="1750"/>
                                      </p:stCondLst>
                                      <p:childTnLst>
                                        <p:set>
                                          <p:cBhvr>
                                            <p:cTn id="50" dur="1" fill="hold">
                                              <p:stCondLst>
                                                <p:cond delay="0"/>
                                              </p:stCondLst>
                                            </p:cTn>
                                            <p:tgtEl>
                                              <p:spTgt spid="47"/>
                                            </p:tgtEl>
                                            <p:attrNameLst>
                                              <p:attrName>style.visibility</p:attrName>
                                            </p:attrNameLst>
                                          </p:cBhvr>
                                          <p:to>
                                            <p:strVal val="visible"/>
                                          </p:to>
                                        </p:set>
                                        <p:animEffect transition="in" filter="wipe(up)">
                                          <p:cBhvr>
                                            <p:cTn id="5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par>
                                    <p:cTn id="31" presetID="2" presetClass="entr" presetSubtype="1" fill="hold" grpId="0" nodeType="withEffect">
                                      <p:stCondLst>
                                        <p:cond delay="5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1000" fill="hold"/>
                                            <p:tgtEl>
                                              <p:spTgt spid="48"/>
                                            </p:tgtEl>
                                            <p:attrNameLst>
                                              <p:attrName>ppt_x</p:attrName>
                                            </p:attrNameLst>
                                          </p:cBhvr>
                                          <p:tavLst>
                                            <p:tav tm="0">
                                              <p:val>
                                                <p:strVal val="#ppt_x"/>
                                              </p:val>
                                            </p:tav>
                                            <p:tav tm="100000">
                                              <p:val>
                                                <p:strVal val="#ppt_x"/>
                                              </p:val>
                                            </p:tav>
                                          </p:tavLst>
                                        </p:anim>
                                        <p:anim calcmode="lin" valueType="num">
                                          <p:cBhvr additive="base">
                                            <p:cTn id="34" dur="1000" fill="hold"/>
                                            <p:tgtEl>
                                              <p:spTgt spid="4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1000" fill="hold"/>
                                            <p:tgtEl>
                                              <p:spTgt spid="51"/>
                                            </p:tgtEl>
                                            <p:attrNameLst>
                                              <p:attrName>ppt_x</p:attrName>
                                            </p:attrNameLst>
                                          </p:cBhvr>
                                          <p:tavLst>
                                            <p:tav tm="0">
                                              <p:val>
                                                <p:strVal val="#ppt_x"/>
                                              </p:val>
                                            </p:tav>
                                            <p:tav tm="100000">
                                              <p:val>
                                                <p:strVal val="#ppt_x"/>
                                              </p:val>
                                            </p:tav>
                                          </p:tavLst>
                                        </p:anim>
                                        <p:anim calcmode="lin" valueType="num">
                                          <p:cBhvr additive="base">
                                            <p:cTn id="38" dur="1000" fill="hold"/>
                                            <p:tgtEl>
                                              <p:spTgt spid="51"/>
                                            </p:tgtEl>
                                            <p:attrNameLst>
                                              <p:attrName>ppt_y</p:attrName>
                                            </p:attrNameLst>
                                          </p:cBhvr>
                                          <p:tavLst>
                                            <p:tav tm="0">
                                              <p:val>
                                                <p:strVal val="1+#ppt_h/2"/>
                                              </p:val>
                                            </p:tav>
                                            <p:tav tm="100000">
                                              <p:val>
                                                <p:strVal val="#ppt_y"/>
                                              </p:val>
                                            </p:tav>
                                          </p:tavLst>
                                        </p:anim>
                                      </p:childTnLst>
                                    </p:cTn>
                                  </p:par>
                                  <p:par>
                                    <p:cTn id="39" presetID="41" presetClass="entr" presetSubtype="0" fill="hold" grpId="0" nodeType="withEffect">
                                      <p:stCondLst>
                                        <p:cond delay="750"/>
                                      </p:stCondLst>
                                      <p:iterate type="lt">
                                        <p:tmPct val="10000"/>
                                      </p:iterate>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2"/>
                                            </p:tgtEl>
                                            <p:attrNameLst>
                                              <p:attrName>ppt_y</p:attrName>
                                            </p:attrNameLst>
                                          </p:cBhvr>
                                          <p:tavLst>
                                            <p:tav tm="0">
                                              <p:val>
                                                <p:strVal val="#ppt_y"/>
                                              </p:val>
                                            </p:tav>
                                            <p:tav tm="100000">
                                              <p:val>
                                                <p:strVal val="#ppt_y"/>
                                              </p:val>
                                            </p:tav>
                                          </p:tavLst>
                                        </p:anim>
                                        <p:anim calcmode="lin" valueType="num">
                                          <p:cBhvr>
                                            <p:cTn id="43"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2"/>
                                            </p:tgtEl>
                                          </p:cBhvr>
                                        </p:animEffect>
                                      </p:childTnLst>
                                    </p:cTn>
                                  </p:par>
                                  <p:par>
                                    <p:cTn id="46" presetID="22" presetClass="entr" presetSubtype="8" fill="hold" nodeType="withEffect">
                                      <p:stCondLst>
                                        <p:cond delay="125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1" fill="hold" grpId="0" nodeType="withEffect">
                                      <p:stCondLst>
                                        <p:cond delay="1750"/>
                                      </p:stCondLst>
                                      <p:childTnLst>
                                        <p:set>
                                          <p:cBhvr>
                                            <p:cTn id="50" dur="1" fill="hold">
                                              <p:stCondLst>
                                                <p:cond delay="0"/>
                                              </p:stCondLst>
                                            </p:cTn>
                                            <p:tgtEl>
                                              <p:spTgt spid="47"/>
                                            </p:tgtEl>
                                            <p:attrNameLst>
                                              <p:attrName>style.visibility</p:attrName>
                                            </p:attrNameLst>
                                          </p:cBhvr>
                                          <p:to>
                                            <p:strVal val="visible"/>
                                          </p:to>
                                        </p:set>
                                        <p:animEffect transition="in" filter="wipe(up)">
                                          <p:cBhvr>
                                            <p:cTn id="5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746517" y="2877182"/>
            <a:ext cx="792480" cy="460375"/>
          </a:xfrm>
          <a:prstGeom prst="rect">
            <a:avLst/>
          </a:prstGeom>
        </p:spPr>
        <p:txBody>
          <a:bodyPr wrap="none">
            <a:spAutoFit/>
          </a:bodyPr>
          <a:lstStyle/>
          <a:p>
            <a:pPr algn="l"/>
            <a:r>
              <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rPr>
              <a:t>姓名</a:t>
            </a:r>
            <a:endPar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4" name="椭圆 13"/>
          <p:cNvSpPr/>
          <p:nvPr/>
        </p:nvSpPr>
        <p:spPr>
          <a:xfrm>
            <a:off x="6746157" y="3529533"/>
            <a:ext cx="417512" cy="419100"/>
          </a:xfrm>
          <a:prstGeom prst="ellipse">
            <a:avLst/>
          </a:prstGeom>
          <a:solidFill>
            <a:srgbClr val="3655A4"/>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grpSp>
        <p:nvGrpSpPr>
          <p:cNvPr id="15" name="组 46"/>
          <p:cNvGrpSpPr/>
          <p:nvPr/>
        </p:nvGrpSpPr>
        <p:grpSpPr>
          <a:xfrm>
            <a:off x="6878321" y="3593891"/>
            <a:ext cx="156178" cy="279818"/>
            <a:chOff x="4557713" y="1657350"/>
            <a:chExt cx="304800" cy="546100"/>
          </a:xfrm>
          <a:solidFill>
            <a:schemeClr val="bg1"/>
          </a:solidFill>
        </p:grpSpPr>
        <p:sp>
          <p:nvSpPr>
            <p:cNvPr id="16" name="Freeform 141"/>
            <p:cNvSpPr>
              <a:spLocks noEditPoints="1"/>
            </p:cNvSpPr>
            <p:nvPr/>
          </p:nvSpPr>
          <p:spPr bwMode="auto">
            <a:xfrm>
              <a:off x="4557713" y="1657350"/>
              <a:ext cx="304800" cy="546100"/>
            </a:xfrm>
            <a:custGeom>
              <a:avLst/>
              <a:gdLst/>
              <a:ahLst/>
              <a:cxnLst>
                <a:cxn ang="0">
                  <a:pos x="172" y="344"/>
                </a:cxn>
                <a:cxn ang="0">
                  <a:pos x="20" y="344"/>
                </a:cxn>
                <a:cxn ang="0">
                  <a:pos x="20" y="344"/>
                </a:cxn>
                <a:cxn ang="0">
                  <a:pos x="14" y="344"/>
                </a:cxn>
                <a:cxn ang="0">
                  <a:pos x="6" y="338"/>
                </a:cxn>
                <a:cxn ang="0">
                  <a:pos x="2" y="332"/>
                </a:cxn>
                <a:cxn ang="0">
                  <a:pos x="0" y="324"/>
                </a:cxn>
                <a:cxn ang="0">
                  <a:pos x="0" y="20"/>
                </a:cxn>
                <a:cxn ang="0">
                  <a:pos x="0" y="20"/>
                </a:cxn>
                <a:cxn ang="0">
                  <a:pos x="2" y="14"/>
                </a:cxn>
                <a:cxn ang="0">
                  <a:pos x="6" y="6"/>
                </a:cxn>
                <a:cxn ang="0">
                  <a:pos x="14" y="2"/>
                </a:cxn>
                <a:cxn ang="0">
                  <a:pos x="20" y="0"/>
                </a:cxn>
                <a:cxn ang="0">
                  <a:pos x="172" y="0"/>
                </a:cxn>
                <a:cxn ang="0">
                  <a:pos x="172" y="0"/>
                </a:cxn>
                <a:cxn ang="0">
                  <a:pos x="180" y="2"/>
                </a:cxn>
                <a:cxn ang="0">
                  <a:pos x="186" y="6"/>
                </a:cxn>
                <a:cxn ang="0">
                  <a:pos x="190" y="14"/>
                </a:cxn>
                <a:cxn ang="0">
                  <a:pos x="192" y="20"/>
                </a:cxn>
                <a:cxn ang="0">
                  <a:pos x="192" y="324"/>
                </a:cxn>
                <a:cxn ang="0">
                  <a:pos x="192" y="324"/>
                </a:cxn>
                <a:cxn ang="0">
                  <a:pos x="190" y="332"/>
                </a:cxn>
                <a:cxn ang="0">
                  <a:pos x="186" y="338"/>
                </a:cxn>
                <a:cxn ang="0">
                  <a:pos x="180" y="344"/>
                </a:cxn>
                <a:cxn ang="0">
                  <a:pos x="172" y="344"/>
                </a:cxn>
                <a:cxn ang="0">
                  <a:pos x="172" y="344"/>
                </a:cxn>
                <a:cxn ang="0">
                  <a:pos x="20" y="16"/>
                </a:cxn>
                <a:cxn ang="0">
                  <a:pos x="20" y="16"/>
                </a:cxn>
                <a:cxn ang="0">
                  <a:pos x="18" y="18"/>
                </a:cxn>
                <a:cxn ang="0">
                  <a:pos x="16" y="20"/>
                </a:cxn>
                <a:cxn ang="0">
                  <a:pos x="16" y="324"/>
                </a:cxn>
                <a:cxn ang="0">
                  <a:pos x="16" y="324"/>
                </a:cxn>
                <a:cxn ang="0">
                  <a:pos x="18" y="328"/>
                </a:cxn>
                <a:cxn ang="0">
                  <a:pos x="20" y="330"/>
                </a:cxn>
                <a:cxn ang="0">
                  <a:pos x="172" y="330"/>
                </a:cxn>
                <a:cxn ang="0">
                  <a:pos x="172" y="330"/>
                </a:cxn>
                <a:cxn ang="0">
                  <a:pos x="176" y="328"/>
                </a:cxn>
                <a:cxn ang="0">
                  <a:pos x="178" y="324"/>
                </a:cxn>
                <a:cxn ang="0">
                  <a:pos x="178" y="20"/>
                </a:cxn>
                <a:cxn ang="0">
                  <a:pos x="178" y="20"/>
                </a:cxn>
                <a:cxn ang="0">
                  <a:pos x="176" y="18"/>
                </a:cxn>
                <a:cxn ang="0">
                  <a:pos x="172" y="16"/>
                </a:cxn>
                <a:cxn ang="0">
                  <a:pos x="20" y="16"/>
                </a:cxn>
              </a:cxnLst>
              <a:rect l="0" t="0" r="r" b="b"/>
              <a:pathLst>
                <a:path w="192" h="344">
                  <a:moveTo>
                    <a:pt x="172" y="344"/>
                  </a:moveTo>
                  <a:lnTo>
                    <a:pt x="20" y="344"/>
                  </a:lnTo>
                  <a:lnTo>
                    <a:pt x="20" y="344"/>
                  </a:lnTo>
                  <a:lnTo>
                    <a:pt x="14" y="344"/>
                  </a:lnTo>
                  <a:lnTo>
                    <a:pt x="6" y="338"/>
                  </a:lnTo>
                  <a:lnTo>
                    <a:pt x="2" y="332"/>
                  </a:lnTo>
                  <a:lnTo>
                    <a:pt x="0" y="324"/>
                  </a:lnTo>
                  <a:lnTo>
                    <a:pt x="0" y="20"/>
                  </a:lnTo>
                  <a:lnTo>
                    <a:pt x="0" y="20"/>
                  </a:lnTo>
                  <a:lnTo>
                    <a:pt x="2" y="14"/>
                  </a:lnTo>
                  <a:lnTo>
                    <a:pt x="6" y="6"/>
                  </a:lnTo>
                  <a:lnTo>
                    <a:pt x="14" y="2"/>
                  </a:lnTo>
                  <a:lnTo>
                    <a:pt x="20" y="0"/>
                  </a:lnTo>
                  <a:lnTo>
                    <a:pt x="172" y="0"/>
                  </a:lnTo>
                  <a:lnTo>
                    <a:pt x="172" y="0"/>
                  </a:lnTo>
                  <a:lnTo>
                    <a:pt x="180" y="2"/>
                  </a:lnTo>
                  <a:lnTo>
                    <a:pt x="186" y="6"/>
                  </a:lnTo>
                  <a:lnTo>
                    <a:pt x="190" y="14"/>
                  </a:lnTo>
                  <a:lnTo>
                    <a:pt x="192" y="20"/>
                  </a:lnTo>
                  <a:lnTo>
                    <a:pt x="192" y="324"/>
                  </a:lnTo>
                  <a:lnTo>
                    <a:pt x="192" y="324"/>
                  </a:lnTo>
                  <a:lnTo>
                    <a:pt x="190" y="332"/>
                  </a:lnTo>
                  <a:lnTo>
                    <a:pt x="186" y="338"/>
                  </a:lnTo>
                  <a:lnTo>
                    <a:pt x="180" y="344"/>
                  </a:lnTo>
                  <a:lnTo>
                    <a:pt x="172" y="344"/>
                  </a:lnTo>
                  <a:lnTo>
                    <a:pt x="172" y="344"/>
                  </a:lnTo>
                  <a:close/>
                  <a:moveTo>
                    <a:pt x="20" y="16"/>
                  </a:moveTo>
                  <a:lnTo>
                    <a:pt x="20" y="16"/>
                  </a:lnTo>
                  <a:lnTo>
                    <a:pt x="18" y="18"/>
                  </a:lnTo>
                  <a:lnTo>
                    <a:pt x="16" y="20"/>
                  </a:lnTo>
                  <a:lnTo>
                    <a:pt x="16" y="324"/>
                  </a:lnTo>
                  <a:lnTo>
                    <a:pt x="16" y="324"/>
                  </a:lnTo>
                  <a:lnTo>
                    <a:pt x="18" y="328"/>
                  </a:lnTo>
                  <a:lnTo>
                    <a:pt x="20" y="330"/>
                  </a:lnTo>
                  <a:lnTo>
                    <a:pt x="172" y="330"/>
                  </a:lnTo>
                  <a:lnTo>
                    <a:pt x="172" y="330"/>
                  </a:lnTo>
                  <a:lnTo>
                    <a:pt x="176" y="328"/>
                  </a:lnTo>
                  <a:lnTo>
                    <a:pt x="178" y="324"/>
                  </a:lnTo>
                  <a:lnTo>
                    <a:pt x="178" y="20"/>
                  </a:lnTo>
                  <a:lnTo>
                    <a:pt x="178" y="20"/>
                  </a:lnTo>
                  <a:lnTo>
                    <a:pt x="176" y="18"/>
                  </a:lnTo>
                  <a:lnTo>
                    <a:pt x="172" y="16"/>
                  </a:lnTo>
                  <a:lnTo>
                    <a:pt x="20" y="16"/>
                  </a:ln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17" name="Freeform 143"/>
            <p:cNvSpPr>
              <a:spLocks noEditPoints="1"/>
            </p:cNvSpPr>
            <p:nvPr/>
          </p:nvSpPr>
          <p:spPr bwMode="auto">
            <a:xfrm>
              <a:off x="4595813" y="1730375"/>
              <a:ext cx="228600" cy="412750"/>
            </a:xfrm>
            <a:custGeom>
              <a:avLst/>
              <a:gdLst/>
              <a:ahLst/>
              <a:cxnLst>
                <a:cxn ang="0">
                  <a:pos x="122" y="260"/>
                </a:cxn>
                <a:cxn ang="0">
                  <a:pos x="22" y="260"/>
                </a:cxn>
                <a:cxn ang="0">
                  <a:pos x="22" y="260"/>
                </a:cxn>
                <a:cxn ang="0">
                  <a:pos x="14" y="258"/>
                </a:cxn>
                <a:cxn ang="0">
                  <a:pos x="8" y="254"/>
                </a:cxn>
                <a:cxn ang="0">
                  <a:pos x="2" y="246"/>
                </a:cxn>
                <a:cxn ang="0">
                  <a:pos x="0" y="238"/>
                </a:cxn>
                <a:cxn ang="0">
                  <a:pos x="0" y="22"/>
                </a:cxn>
                <a:cxn ang="0">
                  <a:pos x="0" y="22"/>
                </a:cxn>
                <a:cxn ang="0">
                  <a:pos x="2" y="14"/>
                </a:cxn>
                <a:cxn ang="0">
                  <a:pos x="8" y="6"/>
                </a:cxn>
                <a:cxn ang="0">
                  <a:pos x="14" y="2"/>
                </a:cxn>
                <a:cxn ang="0">
                  <a:pos x="22" y="0"/>
                </a:cxn>
                <a:cxn ang="0">
                  <a:pos x="122" y="0"/>
                </a:cxn>
                <a:cxn ang="0">
                  <a:pos x="122" y="0"/>
                </a:cxn>
                <a:cxn ang="0">
                  <a:pos x="130" y="2"/>
                </a:cxn>
                <a:cxn ang="0">
                  <a:pos x="138" y="6"/>
                </a:cxn>
                <a:cxn ang="0">
                  <a:pos x="142" y="14"/>
                </a:cxn>
                <a:cxn ang="0">
                  <a:pos x="144" y="22"/>
                </a:cxn>
                <a:cxn ang="0">
                  <a:pos x="144" y="238"/>
                </a:cxn>
                <a:cxn ang="0">
                  <a:pos x="144" y="238"/>
                </a:cxn>
                <a:cxn ang="0">
                  <a:pos x="142" y="246"/>
                </a:cxn>
                <a:cxn ang="0">
                  <a:pos x="138" y="254"/>
                </a:cxn>
                <a:cxn ang="0">
                  <a:pos x="130" y="258"/>
                </a:cxn>
                <a:cxn ang="0">
                  <a:pos x="122" y="260"/>
                </a:cxn>
                <a:cxn ang="0">
                  <a:pos x="122" y="260"/>
                </a:cxn>
                <a:cxn ang="0">
                  <a:pos x="22" y="14"/>
                </a:cxn>
                <a:cxn ang="0">
                  <a:pos x="22" y="14"/>
                </a:cxn>
                <a:cxn ang="0">
                  <a:pos x="18" y="16"/>
                </a:cxn>
                <a:cxn ang="0">
                  <a:pos x="16" y="22"/>
                </a:cxn>
                <a:cxn ang="0">
                  <a:pos x="16" y="238"/>
                </a:cxn>
                <a:cxn ang="0">
                  <a:pos x="16" y="238"/>
                </a:cxn>
                <a:cxn ang="0">
                  <a:pos x="18" y="244"/>
                </a:cxn>
                <a:cxn ang="0">
                  <a:pos x="22" y="246"/>
                </a:cxn>
                <a:cxn ang="0">
                  <a:pos x="122" y="246"/>
                </a:cxn>
                <a:cxn ang="0">
                  <a:pos x="122" y="246"/>
                </a:cxn>
                <a:cxn ang="0">
                  <a:pos x="128" y="244"/>
                </a:cxn>
                <a:cxn ang="0">
                  <a:pos x="130" y="238"/>
                </a:cxn>
                <a:cxn ang="0">
                  <a:pos x="130" y="22"/>
                </a:cxn>
                <a:cxn ang="0">
                  <a:pos x="130" y="22"/>
                </a:cxn>
                <a:cxn ang="0">
                  <a:pos x="128" y="16"/>
                </a:cxn>
                <a:cxn ang="0">
                  <a:pos x="122" y="14"/>
                </a:cxn>
                <a:cxn ang="0">
                  <a:pos x="22" y="14"/>
                </a:cxn>
              </a:cxnLst>
              <a:rect l="0" t="0" r="r" b="b"/>
              <a:pathLst>
                <a:path w="144" h="260">
                  <a:moveTo>
                    <a:pt x="122" y="260"/>
                  </a:moveTo>
                  <a:lnTo>
                    <a:pt x="22" y="260"/>
                  </a:lnTo>
                  <a:lnTo>
                    <a:pt x="22" y="260"/>
                  </a:lnTo>
                  <a:lnTo>
                    <a:pt x="14" y="258"/>
                  </a:lnTo>
                  <a:lnTo>
                    <a:pt x="8" y="254"/>
                  </a:lnTo>
                  <a:lnTo>
                    <a:pt x="2" y="246"/>
                  </a:lnTo>
                  <a:lnTo>
                    <a:pt x="0" y="238"/>
                  </a:lnTo>
                  <a:lnTo>
                    <a:pt x="0" y="22"/>
                  </a:lnTo>
                  <a:lnTo>
                    <a:pt x="0" y="22"/>
                  </a:lnTo>
                  <a:lnTo>
                    <a:pt x="2" y="14"/>
                  </a:lnTo>
                  <a:lnTo>
                    <a:pt x="8" y="6"/>
                  </a:lnTo>
                  <a:lnTo>
                    <a:pt x="14" y="2"/>
                  </a:lnTo>
                  <a:lnTo>
                    <a:pt x="22" y="0"/>
                  </a:lnTo>
                  <a:lnTo>
                    <a:pt x="122" y="0"/>
                  </a:lnTo>
                  <a:lnTo>
                    <a:pt x="122" y="0"/>
                  </a:lnTo>
                  <a:lnTo>
                    <a:pt x="130" y="2"/>
                  </a:lnTo>
                  <a:lnTo>
                    <a:pt x="138" y="6"/>
                  </a:lnTo>
                  <a:lnTo>
                    <a:pt x="142" y="14"/>
                  </a:lnTo>
                  <a:lnTo>
                    <a:pt x="144" y="22"/>
                  </a:lnTo>
                  <a:lnTo>
                    <a:pt x="144" y="238"/>
                  </a:lnTo>
                  <a:lnTo>
                    <a:pt x="144" y="238"/>
                  </a:lnTo>
                  <a:lnTo>
                    <a:pt x="142" y="246"/>
                  </a:lnTo>
                  <a:lnTo>
                    <a:pt x="138" y="254"/>
                  </a:lnTo>
                  <a:lnTo>
                    <a:pt x="130" y="258"/>
                  </a:lnTo>
                  <a:lnTo>
                    <a:pt x="122" y="260"/>
                  </a:lnTo>
                  <a:lnTo>
                    <a:pt x="122" y="260"/>
                  </a:lnTo>
                  <a:close/>
                  <a:moveTo>
                    <a:pt x="22" y="14"/>
                  </a:moveTo>
                  <a:lnTo>
                    <a:pt x="22" y="14"/>
                  </a:lnTo>
                  <a:lnTo>
                    <a:pt x="18" y="16"/>
                  </a:lnTo>
                  <a:lnTo>
                    <a:pt x="16" y="22"/>
                  </a:lnTo>
                  <a:lnTo>
                    <a:pt x="16" y="238"/>
                  </a:lnTo>
                  <a:lnTo>
                    <a:pt x="16" y="238"/>
                  </a:lnTo>
                  <a:lnTo>
                    <a:pt x="18" y="244"/>
                  </a:lnTo>
                  <a:lnTo>
                    <a:pt x="22" y="246"/>
                  </a:lnTo>
                  <a:lnTo>
                    <a:pt x="122" y="246"/>
                  </a:lnTo>
                  <a:lnTo>
                    <a:pt x="122" y="246"/>
                  </a:lnTo>
                  <a:lnTo>
                    <a:pt x="128" y="244"/>
                  </a:lnTo>
                  <a:lnTo>
                    <a:pt x="130" y="238"/>
                  </a:lnTo>
                  <a:lnTo>
                    <a:pt x="130" y="22"/>
                  </a:lnTo>
                  <a:lnTo>
                    <a:pt x="130" y="22"/>
                  </a:lnTo>
                  <a:lnTo>
                    <a:pt x="128" y="16"/>
                  </a:lnTo>
                  <a:lnTo>
                    <a:pt x="122" y="14"/>
                  </a:lnTo>
                  <a:lnTo>
                    <a:pt x="22" y="14"/>
                  </a:ln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grpSp>
      <p:sp>
        <p:nvSpPr>
          <p:cNvPr id="18" name="椭圆 17"/>
          <p:cNvSpPr/>
          <p:nvPr/>
        </p:nvSpPr>
        <p:spPr>
          <a:xfrm>
            <a:off x="6739807" y="4105795"/>
            <a:ext cx="417512" cy="419100"/>
          </a:xfrm>
          <a:prstGeom prst="ellipse">
            <a:avLst/>
          </a:prstGeom>
          <a:solidFill>
            <a:srgbClr val="3655A4"/>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sp>
        <p:nvSpPr>
          <p:cNvPr id="19" name="椭圆 18"/>
          <p:cNvSpPr/>
          <p:nvPr/>
        </p:nvSpPr>
        <p:spPr>
          <a:xfrm>
            <a:off x="6742982" y="4682057"/>
            <a:ext cx="417512" cy="417513"/>
          </a:xfrm>
          <a:prstGeom prst="ellipse">
            <a:avLst/>
          </a:prstGeom>
          <a:solidFill>
            <a:srgbClr val="3655A4"/>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grpSp>
        <p:nvGrpSpPr>
          <p:cNvPr id="21" name="组 49"/>
          <p:cNvGrpSpPr/>
          <p:nvPr/>
        </p:nvGrpSpPr>
        <p:grpSpPr>
          <a:xfrm>
            <a:off x="6850753" y="4196051"/>
            <a:ext cx="193063" cy="258003"/>
            <a:chOff x="3910013" y="1676400"/>
            <a:chExt cx="349250" cy="466725"/>
          </a:xfrm>
          <a:solidFill>
            <a:schemeClr val="bg1"/>
          </a:solidFill>
        </p:grpSpPr>
        <p:sp>
          <p:nvSpPr>
            <p:cNvPr id="22"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23"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grpSp>
      <p:sp>
        <p:nvSpPr>
          <p:cNvPr id="28" name="Freeform 144"/>
          <p:cNvSpPr>
            <a:spLocks noEditPoints="1"/>
          </p:cNvSpPr>
          <p:nvPr/>
        </p:nvSpPr>
        <p:spPr bwMode="auto">
          <a:xfrm>
            <a:off x="6830294" y="4812232"/>
            <a:ext cx="244475" cy="157163"/>
          </a:xfrm>
          <a:custGeom>
            <a:avLst/>
            <a:gdLst>
              <a:gd name="T0" fmla="*/ 314 w 334"/>
              <a:gd name="T1" fmla="*/ 0 h 214"/>
              <a:gd name="T2" fmla="*/ 22 w 334"/>
              <a:gd name="T3" fmla="*/ 0 h 214"/>
              <a:gd name="T4" fmla="*/ 22 w 334"/>
              <a:gd name="T5" fmla="*/ 0 h 214"/>
              <a:gd name="T6" fmla="*/ 14 w 334"/>
              <a:gd name="T7" fmla="*/ 2 h 214"/>
              <a:gd name="T8" fmla="*/ 6 w 334"/>
              <a:gd name="T9" fmla="*/ 6 h 214"/>
              <a:gd name="T10" fmla="*/ 2 w 334"/>
              <a:gd name="T11" fmla="*/ 12 h 214"/>
              <a:gd name="T12" fmla="*/ 0 w 334"/>
              <a:gd name="T13" fmla="*/ 20 h 214"/>
              <a:gd name="T14" fmla="*/ 0 w 334"/>
              <a:gd name="T15" fmla="*/ 192 h 214"/>
              <a:gd name="T16" fmla="*/ 0 w 334"/>
              <a:gd name="T17" fmla="*/ 192 h 214"/>
              <a:gd name="T18" fmla="*/ 2 w 334"/>
              <a:gd name="T19" fmla="*/ 200 h 214"/>
              <a:gd name="T20" fmla="*/ 6 w 334"/>
              <a:gd name="T21" fmla="*/ 208 h 214"/>
              <a:gd name="T22" fmla="*/ 14 w 334"/>
              <a:gd name="T23" fmla="*/ 212 h 214"/>
              <a:gd name="T24" fmla="*/ 22 w 334"/>
              <a:gd name="T25" fmla="*/ 214 h 214"/>
              <a:gd name="T26" fmla="*/ 314 w 334"/>
              <a:gd name="T27" fmla="*/ 214 h 214"/>
              <a:gd name="T28" fmla="*/ 314 w 334"/>
              <a:gd name="T29" fmla="*/ 214 h 214"/>
              <a:gd name="T30" fmla="*/ 322 w 334"/>
              <a:gd name="T31" fmla="*/ 212 h 214"/>
              <a:gd name="T32" fmla="*/ 328 w 334"/>
              <a:gd name="T33" fmla="*/ 208 h 214"/>
              <a:gd name="T34" fmla="*/ 334 w 334"/>
              <a:gd name="T35" fmla="*/ 200 h 214"/>
              <a:gd name="T36" fmla="*/ 334 w 334"/>
              <a:gd name="T37" fmla="*/ 192 h 214"/>
              <a:gd name="T38" fmla="*/ 334 w 334"/>
              <a:gd name="T39" fmla="*/ 20 h 214"/>
              <a:gd name="T40" fmla="*/ 334 w 334"/>
              <a:gd name="T41" fmla="*/ 20 h 214"/>
              <a:gd name="T42" fmla="*/ 334 w 334"/>
              <a:gd name="T43" fmla="*/ 12 h 214"/>
              <a:gd name="T44" fmla="*/ 328 w 334"/>
              <a:gd name="T45" fmla="*/ 6 h 214"/>
              <a:gd name="T46" fmla="*/ 322 w 334"/>
              <a:gd name="T47" fmla="*/ 2 h 214"/>
              <a:gd name="T48" fmla="*/ 314 w 334"/>
              <a:gd name="T49" fmla="*/ 0 h 214"/>
              <a:gd name="T50" fmla="*/ 314 w 334"/>
              <a:gd name="T51" fmla="*/ 0 h 214"/>
              <a:gd name="T52" fmla="*/ 300 w 334"/>
              <a:gd name="T53" fmla="*/ 14 h 214"/>
              <a:gd name="T54" fmla="*/ 174 w 334"/>
              <a:gd name="T55" fmla="*/ 108 h 214"/>
              <a:gd name="T56" fmla="*/ 36 w 334"/>
              <a:gd name="T57" fmla="*/ 14 h 214"/>
              <a:gd name="T58" fmla="*/ 300 w 334"/>
              <a:gd name="T59" fmla="*/ 14 h 214"/>
              <a:gd name="T60" fmla="*/ 320 w 334"/>
              <a:gd name="T61" fmla="*/ 192 h 214"/>
              <a:gd name="T62" fmla="*/ 320 w 334"/>
              <a:gd name="T63" fmla="*/ 192 h 214"/>
              <a:gd name="T64" fmla="*/ 318 w 334"/>
              <a:gd name="T65" fmla="*/ 196 h 214"/>
              <a:gd name="T66" fmla="*/ 314 w 334"/>
              <a:gd name="T67" fmla="*/ 198 h 214"/>
              <a:gd name="T68" fmla="*/ 22 w 334"/>
              <a:gd name="T69" fmla="*/ 198 h 214"/>
              <a:gd name="T70" fmla="*/ 22 w 334"/>
              <a:gd name="T71" fmla="*/ 198 h 214"/>
              <a:gd name="T72" fmla="*/ 18 w 334"/>
              <a:gd name="T73" fmla="*/ 196 h 214"/>
              <a:gd name="T74" fmla="*/ 16 w 334"/>
              <a:gd name="T75" fmla="*/ 192 h 214"/>
              <a:gd name="T76" fmla="*/ 16 w 334"/>
              <a:gd name="T77" fmla="*/ 20 h 214"/>
              <a:gd name="T78" fmla="*/ 16 w 334"/>
              <a:gd name="T79" fmla="*/ 20 h 214"/>
              <a:gd name="T80" fmla="*/ 16 w 334"/>
              <a:gd name="T81" fmla="*/ 18 h 214"/>
              <a:gd name="T82" fmla="*/ 170 w 334"/>
              <a:gd name="T83" fmla="*/ 122 h 214"/>
              <a:gd name="T84" fmla="*/ 170 w 334"/>
              <a:gd name="T85" fmla="*/ 122 h 214"/>
              <a:gd name="T86" fmla="*/ 174 w 334"/>
              <a:gd name="T87" fmla="*/ 124 h 214"/>
              <a:gd name="T88" fmla="*/ 174 w 334"/>
              <a:gd name="T89" fmla="*/ 124 h 214"/>
              <a:gd name="T90" fmla="*/ 178 w 334"/>
              <a:gd name="T91" fmla="*/ 122 h 214"/>
              <a:gd name="T92" fmla="*/ 320 w 334"/>
              <a:gd name="T93" fmla="*/ 18 h 214"/>
              <a:gd name="T94" fmla="*/ 320 w 334"/>
              <a:gd name="T95" fmla="*/ 18 h 214"/>
              <a:gd name="T96" fmla="*/ 320 w 334"/>
              <a:gd name="T97" fmla="*/ 20 h 214"/>
              <a:gd name="T98" fmla="*/ 320 w 334"/>
              <a:gd name="T99" fmla="*/ 192 h 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4"/>
              <a:gd name="T151" fmla="*/ 0 h 214"/>
              <a:gd name="T152" fmla="*/ 334 w 334"/>
              <a:gd name="T153" fmla="*/ 214 h 21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4" h="214">
                <a:moveTo>
                  <a:pt x="314" y="0"/>
                </a:moveTo>
                <a:lnTo>
                  <a:pt x="22" y="0"/>
                </a:lnTo>
                <a:lnTo>
                  <a:pt x="14" y="2"/>
                </a:lnTo>
                <a:lnTo>
                  <a:pt x="6" y="6"/>
                </a:lnTo>
                <a:lnTo>
                  <a:pt x="2" y="12"/>
                </a:lnTo>
                <a:lnTo>
                  <a:pt x="0" y="20"/>
                </a:lnTo>
                <a:lnTo>
                  <a:pt x="0" y="192"/>
                </a:lnTo>
                <a:lnTo>
                  <a:pt x="2" y="200"/>
                </a:lnTo>
                <a:lnTo>
                  <a:pt x="6" y="208"/>
                </a:lnTo>
                <a:lnTo>
                  <a:pt x="14" y="212"/>
                </a:lnTo>
                <a:lnTo>
                  <a:pt x="22" y="214"/>
                </a:lnTo>
                <a:lnTo>
                  <a:pt x="314" y="214"/>
                </a:lnTo>
                <a:lnTo>
                  <a:pt x="322" y="212"/>
                </a:lnTo>
                <a:lnTo>
                  <a:pt x="328" y="208"/>
                </a:lnTo>
                <a:lnTo>
                  <a:pt x="334" y="200"/>
                </a:lnTo>
                <a:lnTo>
                  <a:pt x="334" y="192"/>
                </a:lnTo>
                <a:lnTo>
                  <a:pt x="334" y="20"/>
                </a:lnTo>
                <a:lnTo>
                  <a:pt x="334" y="12"/>
                </a:lnTo>
                <a:lnTo>
                  <a:pt x="328" y="6"/>
                </a:lnTo>
                <a:lnTo>
                  <a:pt x="322" y="2"/>
                </a:lnTo>
                <a:lnTo>
                  <a:pt x="314" y="0"/>
                </a:lnTo>
                <a:close/>
                <a:moveTo>
                  <a:pt x="300" y="14"/>
                </a:moveTo>
                <a:lnTo>
                  <a:pt x="174" y="108"/>
                </a:lnTo>
                <a:lnTo>
                  <a:pt x="36" y="14"/>
                </a:lnTo>
                <a:lnTo>
                  <a:pt x="300" y="14"/>
                </a:lnTo>
                <a:close/>
                <a:moveTo>
                  <a:pt x="320" y="192"/>
                </a:moveTo>
                <a:lnTo>
                  <a:pt x="320" y="192"/>
                </a:lnTo>
                <a:lnTo>
                  <a:pt x="318" y="196"/>
                </a:lnTo>
                <a:lnTo>
                  <a:pt x="314" y="198"/>
                </a:lnTo>
                <a:lnTo>
                  <a:pt x="22" y="198"/>
                </a:lnTo>
                <a:lnTo>
                  <a:pt x="18" y="196"/>
                </a:lnTo>
                <a:lnTo>
                  <a:pt x="16" y="192"/>
                </a:lnTo>
                <a:lnTo>
                  <a:pt x="16" y="20"/>
                </a:lnTo>
                <a:lnTo>
                  <a:pt x="16" y="18"/>
                </a:lnTo>
                <a:lnTo>
                  <a:pt x="170" y="122"/>
                </a:lnTo>
                <a:lnTo>
                  <a:pt x="174" y="124"/>
                </a:lnTo>
                <a:lnTo>
                  <a:pt x="178" y="122"/>
                </a:lnTo>
                <a:lnTo>
                  <a:pt x="320" y="18"/>
                </a:lnTo>
                <a:lnTo>
                  <a:pt x="320" y="20"/>
                </a:lnTo>
                <a:lnTo>
                  <a:pt x="320" y="192"/>
                </a:lnTo>
                <a:close/>
              </a:path>
            </a:pathLst>
          </a:custGeom>
          <a:solidFill>
            <a:schemeClr val="bg1"/>
          </a:solidFill>
          <a:ln w="9525">
            <a:noFill/>
            <a:round/>
          </a:ln>
        </p:spPr>
        <p:txBody>
          <a:bodyPr/>
          <a:lstStyle/>
          <a:p>
            <a:endParaRPr lang="zh-CN" altLang="en-US"/>
          </a:p>
        </p:txBody>
      </p:sp>
      <p:sp>
        <p:nvSpPr>
          <p:cNvPr id="29" name="矩形 28"/>
          <p:cNvSpPr/>
          <p:nvPr/>
        </p:nvSpPr>
        <p:spPr>
          <a:xfrm>
            <a:off x="7305576" y="3564523"/>
            <a:ext cx="1564852" cy="338554"/>
          </a:xfrm>
          <a:prstGeom prst="rect">
            <a:avLst/>
          </a:prstGeom>
        </p:spPr>
        <p:txBody>
          <a:bodyPr wrap="none">
            <a:spAutoFit/>
          </a:bodyPr>
          <a:lstStyle/>
          <a:p>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123 4567 8910</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0" name="矩形 29"/>
          <p:cNvSpPr/>
          <p:nvPr/>
        </p:nvSpPr>
        <p:spPr>
          <a:xfrm>
            <a:off x="7305576" y="4155775"/>
            <a:ext cx="2722880" cy="337185"/>
          </a:xfrm>
          <a:prstGeom prst="rect">
            <a:avLst/>
          </a:prstGeom>
        </p:spPr>
        <p:txBody>
          <a:bodyPr wrap="none">
            <a:spAutoFit/>
          </a:bodyPr>
          <a:lstStyle/>
          <a:p>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省</a:t>
            </a:r>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市</a:t>
            </a:r>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区</a:t>
            </a:r>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小区</a:t>
            </a:r>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单元</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1" name="矩形 30"/>
          <p:cNvSpPr/>
          <p:nvPr/>
        </p:nvSpPr>
        <p:spPr>
          <a:xfrm>
            <a:off x="7305575" y="4747027"/>
            <a:ext cx="1605280" cy="337185"/>
          </a:xfrm>
          <a:prstGeom prst="rect">
            <a:avLst/>
          </a:prstGeom>
        </p:spPr>
        <p:txBody>
          <a:bodyPr wrap="none">
            <a:spAutoFit/>
          </a:bodyPr>
          <a:lstStyle/>
          <a:p>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XXXXXX@163.com</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96683" y="1356257"/>
            <a:ext cx="4671263" cy="4550104"/>
          </a:xfrm>
          <a:prstGeom prst="rect">
            <a:avLst/>
          </a:prstGeom>
        </p:spPr>
      </p:pic>
      <p:sp>
        <p:nvSpPr>
          <p:cNvPr id="4" name="矩形 3"/>
          <p:cNvSpPr/>
          <p:nvPr/>
        </p:nvSpPr>
        <p:spPr>
          <a:xfrm>
            <a:off x="774700" y="1092200"/>
            <a:ext cx="5156200" cy="520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a:off x="0" y="1579358"/>
            <a:ext cx="2995069" cy="0"/>
          </a:xfrm>
          <a:prstGeom prst="line">
            <a:avLst/>
          </a:prstGeom>
          <a:ln w="22225">
            <a:solidFill>
              <a:srgbClr val="3D61AC"/>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2682621" y="1579358"/>
            <a:ext cx="312448" cy="1605706"/>
          </a:xfrm>
          <a:prstGeom prst="line">
            <a:avLst/>
          </a:prstGeom>
          <a:ln w="22225">
            <a:solidFill>
              <a:srgbClr val="3D61AC"/>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endCxn id="9" idx="2"/>
          </p:cNvCxnSpPr>
          <p:nvPr/>
        </p:nvCxnSpPr>
        <p:spPr>
          <a:xfrm>
            <a:off x="2741861" y="3185064"/>
            <a:ext cx="1707466" cy="547644"/>
          </a:xfrm>
          <a:prstGeom prst="line">
            <a:avLst/>
          </a:prstGeom>
          <a:ln w="22225">
            <a:solidFill>
              <a:srgbClr val="3D61AC"/>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9" idx="2"/>
          </p:cNvCxnSpPr>
          <p:nvPr/>
        </p:nvCxnSpPr>
        <p:spPr>
          <a:xfrm>
            <a:off x="4449327" y="3732708"/>
            <a:ext cx="3473661" cy="418582"/>
          </a:xfrm>
          <a:prstGeom prst="line">
            <a:avLst/>
          </a:prstGeom>
          <a:ln w="22225">
            <a:solidFill>
              <a:srgbClr val="3D61AC"/>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7922989" y="4151290"/>
            <a:ext cx="4269011" cy="0"/>
          </a:xfrm>
          <a:prstGeom prst="line">
            <a:avLst/>
          </a:prstGeom>
          <a:ln w="22225">
            <a:solidFill>
              <a:srgbClr val="3D61AC"/>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369593" y="953883"/>
            <a:ext cx="1250950" cy="1252537"/>
          </a:xfrm>
          <a:prstGeom prst="ellipse">
            <a:avLst/>
          </a:prstGeom>
          <a:solidFill>
            <a:srgbClr val="3655A4"/>
          </a:solidFill>
          <a:ln>
            <a:noFill/>
          </a:ln>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chemeClr val="tx1"/>
              </a:solidFill>
              <a:effectLst/>
              <a:uLnTx/>
              <a:uFillTx/>
              <a:latin typeface="Arial" panose="020B0604020202020204"/>
              <a:ea typeface="微软雅黑" panose="020B0503020204020204" pitchFamily="34" charset="-122"/>
              <a:cs typeface="+mn-cs"/>
            </a:endParaRPr>
          </a:p>
        </p:txBody>
      </p:sp>
      <p:sp>
        <p:nvSpPr>
          <p:cNvPr id="8" name="椭圆 7"/>
          <p:cNvSpPr/>
          <p:nvPr/>
        </p:nvSpPr>
        <p:spPr>
          <a:xfrm>
            <a:off x="2273582" y="2757465"/>
            <a:ext cx="757238" cy="758825"/>
          </a:xfrm>
          <a:prstGeom prst="ellipse">
            <a:avLst/>
          </a:prstGeom>
          <a:solidFill>
            <a:srgbClr val="3655A4"/>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chemeClr val="tx1"/>
              </a:solidFill>
              <a:effectLst/>
              <a:uLnTx/>
              <a:uFillTx/>
              <a:latin typeface="Arial" panose="020B0604020202020204"/>
              <a:ea typeface="微软雅黑" panose="020B0503020204020204" pitchFamily="34" charset="-122"/>
              <a:cs typeface="+mn-cs"/>
            </a:endParaRPr>
          </a:p>
        </p:txBody>
      </p:sp>
      <p:sp>
        <p:nvSpPr>
          <p:cNvPr id="9" name="椭圆 8"/>
          <p:cNvSpPr/>
          <p:nvPr/>
        </p:nvSpPr>
        <p:spPr>
          <a:xfrm>
            <a:off x="4449327" y="3225501"/>
            <a:ext cx="1012825" cy="1014413"/>
          </a:xfrm>
          <a:prstGeom prst="ellipse">
            <a:avLst/>
          </a:prstGeom>
          <a:solidFill>
            <a:srgbClr val="3655A4"/>
          </a:solidFill>
          <a:ln>
            <a:noFill/>
          </a:ln>
        </p:spPr>
        <p:style>
          <a:lnRef idx="1">
            <a:schemeClr val="accent3"/>
          </a:lnRef>
          <a:fillRef idx="3">
            <a:schemeClr val="accent3"/>
          </a:fillRef>
          <a:effectRef idx="2">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chemeClr val="tx1"/>
              </a:solidFill>
              <a:effectLst/>
              <a:uLnTx/>
              <a:uFillTx/>
              <a:latin typeface="Arial" panose="020B0604020202020204"/>
              <a:ea typeface="微软雅黑" panose="020B0503020204020204" pitchFamily="34" charset="-122"/>
              <a:cs typeface="+mn-cs"/>
            </a:endParaRPr>
          </a:p>
        </p:txBody>
      </p:sp>
      <p:sp>
        <p:nvSpPr>
          <p:cNvPr id="10" name="椭圆 9"/>
          <p:cNvSpPr/>
          <p:nvPr/>
        </p:nvSpPr>
        <p:spPr>
          <a:xfrm>
            <a:off x="7554484" y="3453210"/>
            <a:ext cx="1171323" cy="1172316"/>
          </a:xfrm>
          <a:prstGeom prst="ellipse">
            <a:avLst/>
          </a:prstGeom>
          <a:solidFill>
            <a:srgbClr val="3655A4"/>
          </a:solidFill>
          <a:ln>
            <a:noFill/>
          </a:ln>
        </p:spPr>
        <p:style>
          <a:lnRef idx="1">
            <a:schemeClr val="accent4"/>
          </a:lnRef>
          <a:fillRef idx="3">
            <a:schemeClr val="accent4"/>
          </a:fillRef>
          <a:effectRef idx="2">
            <a:schemeClr val="accent4"/>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a:ln>
                <a:noFill/>
              </a:ln>
              <a:solidFill>
                <a:schemeClr val="tx1"/>
              </a:solidFill>
              <a:effectLst/>
              <a:uLnTx/>
              <a:uFillTx/>
              <a:latin typeface="Arial" panose="020B0604020202020204"/>
              <a:ea typeface="微软雅黑" panose="020B0503020204020204" pitchFamily="34" charset="-122"/>
              <a:cs typeface="+mn-cs"/>
            </a:endParaRPr>
          </a:p>
        </p:txBody>
      </p:sp>
      <p:sp>
        <p:nvSpPr>
          <p:cNvPr id="11" name="文本框 10"/>
          <p:cNvSpPr txBox="1"/>
          <p:nvPr/>
        </p:nvSpPr>
        <p:spPr>
          <a:xfrm>
            <a:off x="3926855" y="900186"/>
            <a:ext cx="1503680" cy="337185"/>
          </a:xfrm>
          <a:prstGeom prst="rect">
            <a:avLst/>
          </a:prstGeom>
          <a:noFill/>
        </p:spPr>
        <p:txBody>
          <a:bodyPr wrap="none" rtlCol="0">
            <a:spAutoFit/>
          </a:bodyPr>
          <a:lstStyle/>
          <a:p>
            <a:pPr algn="l"/>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20XX.X-20XX.X</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3926855" y="1528312"/>
            <a:ext cx="2636505" cy="64516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13" name="文本框 12"/>
          <p:cNvSpPr txBox="1"/>
          <p:nvPr/>
        </p:nvSpPr>
        <p:spPr>
          <a:xfrm>
            <a:off x="3926855" y="1238741"/>
            <a:ext cx="1962397" cy="338554"/>
          </a:xfrm>
          <a:prstGeom prst="rect">
            <a:avLst/>
          </a:prstGeom>
          <a:noFill/>
        </p:spPr>
        <p:txBody>
          <a:bodyPr wrap="none" rtlCol="0">
            <a:spAutoFit/>
          </a:bodyPr>
          <a:lstStyle/>
          <a:p>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大学 艺术设计系</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4550990" y="4456249"/>
            <a:ext cx="1503680" cy="337185"/>
          </a:xfrm>
          <a:prstGeom prst="rect">
            <a:avLst/>
          </a:prstGeom>
          <a:noFill/>
        </p:spPr>
        <p:txBody>
          <a:bodyPr wrap="none" rtlCol="0">
            <a:spAutoFit/>
          </a:bodyPr>
          <a:lstStyle/>
          <a:p>
            <a:pPr algn="l"/>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20XX.X-20XX.X</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4550990" y="5084375"/>
            <a:ext cx="2636505" cy="64516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16" name="文本框 15"/>
          <p:cNvSpPr txBox="1"/>
          <p:nvPr/>
        </p:nvSpPr>
        <p:spPr>
          <a:xfrm>
            <a:off x="4550990" y="4794804"/>
            <a:ext cx="1922321" cy="338554"/>
          </a:xfrm>
          <a:prstGeom prst="rect">
            <a:avLst/>
          </a:prstGeom>
          <a:noFill/>
        </p:spPr>
        <p:txBody>
          <a:bodyPr wrap="none" rtlCol="0">
            <a:spAutoFit/>
          </a:bodyPr>
          <a:lstStyle/>
          <a:p>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XXXXXXX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第一中学</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8993160" y="2798323"/>
            <a:ext cx="1503680" cy="337185"/>
          </a:xfrm>
          <a:prstGeom prst="rect">
            <a:avLst/>
          </a:prstGeom>
          <a:noFill/>
        </p:spPr>
        <p:txBody>
          <a:bodyPr wrap="none" rtlCol="0">
            <a:spAutoFit/>
          </a:bodyPr>
          <a:lstStyle/>
          <a:p>
            <a:pPr algn="l"/>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20XX.X-20XX.X</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8993160" y="3426449"/>
            <a:ext cx="2636505" cy="64516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19" name="文本框 18"/>
          <p:cNvSpPr txBox="1"/>
          <p:nvPr/>
        </p:nvSpPr>
        <p:spPr>
          <a:xfrm>
            <a:off x="8993160" y="3136878"/>
            <a:ext cx="1957587" cy="338554"/>
          </a:xfrm>
          <a:prstGeom prst="rect">
            <a:avLst/>
          </a:prstGeom>
          <a:noFill/>
        </p:spPr>
        <p:txBody>
          <a:bodyPr wrap="none" rtlCol="0">
            <a:spAutoFit/>
          </a:bodyPr>
          <a:lstStyle/>
          <a:p>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第一希望小学</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0" name="文本框 19"/>
          <p:cNvSpPr txBox="1"/>
          <p:nvPr/>
        </p:nvSpPr>
        <p:spPr>
          <a:xfrm>
            <a:off x="1527140" y="3603433"/>
            <a:ext cx="1503680" cy="337185"/>
          </a:xfrm>
          <a:prstGeom prst="rect">
            <a:avLst/>
          </a:prstGeom>
          <a:noFill/>
        </p:spPr>
        <p:txBody>
          <a:bodyPr wrap="none" rtlCol="0">
            <a:spAutoFit/>
          </a:bodyPr>
          <a:lstStyle/>
          <a:p>
            <a:pPr algn="r"/>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20XX.X-20XX.X</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394315" y="4231559"/>
            <a:ext cx="2636505" cy="645160"/>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rPr>
              <a:t>请点击此处编辑您的文字内容。</a:t>
            </a: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22" name="文本框 21"/>
          <p:cNvSpPr txBox="1"/>
          <p:nvPr/>
        </p:nvSpPr>
        <p:spPr>
          <a:xfrm>
            <a:off x="1698404" y="3941988"/>
            <a:ext cx="1332416" cy="338554"/>
          </a:xfrm>
          <a:prstGeom prst="rect">
            <a:avLst/>
          </a:prstGeom>
          <a:noFill/>
        </p:spPr>
        <p:txBody>
          <a:bodyPr wrap="none" rtlCol="0">
            <a:spAutoFit/>
          </a:bodyPr>
          <a:lstStyle/>
          <a:p>
            <a:pPr algn="r"/>
            <a:r>
              <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三中 理科</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3" name="mortarboard_229345"/>
          <p:cNvSpPr>
            <a:spLocks noChangeAspect="1"/>
          </p:cNvSpPr>
          <p:nvPr/>
        </p:nvSpPr>
        <p:spPr bwMode="auto">
          <a:xfrm>
            <a:off x="2641592" y="1279101"/>
            <a:ext cx="706952" cy="552327"/>
          </a:xfrm>
          <a:custGeom>
            <a:avLst/>
            <a:gdLst>
              <a:gd name="connsiteX0" fmla="*/ 110880 w 607596"/>
              <a:gd name="connsiteY0" fmla="*/ 307122 h 474702"/>
              <a:gd name="connsiteX1" fmla="*/ 117999 w 607596"/>
              <a:gd name="connsiteY1" fmla="*/ 307388 h 474702"/>
              <a:gd name="connsiteX2" fmla="*/ 270804 w 607596"/>
              <a:gd name="connsiteY2" fmla="*/ 405224 h 474702"/>
              <a:gd name="connsiteX3" fmla="*/ 316102 w 607596"/>
              <a:gd name="connsiteY3" fmla="*/ 405224 h 474702"/>
              <a:gd name="connsiteX4" fmla="*/ 468907 w 607596"/>
              <a:gd name="connsiteY4" fmla="*/ 307388 h 474702"/>
              <a:gd name="connsiteX5" fmla="*/ 479675 w 607596"/>
              <a:gd name="connsiteY5" fmla="*/ 313253 h 474702"/>
              <a:gd name="connsiteX6" fmla="*/ 479675 w 607596"/>
              <a:gd name="connsiteY6" fmla="*/ 404691 h 474702"/>
              <a:gd name="connsiteX7" fmla="*/ 107231 w 607596"/>
              <a:gd name="connsiteY7" fmla="*/ 404691 h 474702"/>
              <a:gd name="connsiteX8" fmla="*/ 107231 w 607596"/>
              <a:gd name="connsiteY8" fmla="*/ 313253 h 474702"/>
              <a:gd name="connsiteX9" fmla="*/ 110880 w 607596"/>
              <a:gd name="connsiteY9" fmla="*/ 307122 h 474702"/>
              <a:gd name="connsiteX10" fmla="*/ 282138 w 607596"/>
              <a:gd name="connsiteY10" fmla="*/ 3333 h 474702"/>
              <a:gd name="connsiteX11" fmla="*/ 304744 w 607596"/>
              <a:gd name="connsiteY11" fmla="*/ 3333 h 474702"/>
              <a:gd name="connsiteX12" fmla="*/ 577358 w 607596"/>
              <a:gd name="connsiteY12" fmla="*/ 177884 h 474702"/>
              <a:gd name="connsiteX13" fmla="*/ 586971 w 607596"/>
              <a:gd name="connsiteY13" fmla="*/ 195482 h 474702"/>
              <a:gd name="connsiteX14" fmla="*/ 586971 w 607596"/>
              <a:gd name="connsiteY14" fmla="*/ 356080 h 474702"/>
              <a:gd name="connsiteX15" fmla="*/ 604593 w 607596"/>
              <a:gd name="connsiteY15" fmla="*/ 383720 h 474702"/>
              <a:gd name="connsiteX16" fmla="*/ 604593 w 607596"/>
              <a:gd name="connsiteY16" fmla="*/ 404339 h 474702"/>
              <a:gd name="connsiteX17" fmla="*/ 582253 w 607596"/>
              <a:gd name="connsiteY17" fmla="*/ 439445 h 474702"/>
              <a:gd name="connsiteX18" fmla="*/ 549768 w 607596"/>
              <a:gd name="connsiteY18" fmla="*/ 439445 h 474702"/>
              <a:gd name="connsiteX19" fmla="*/ 527428 w 607596"/>
              <a:gd name="connsiteY19" fmla="*/ 404339 h 474702"/>
              <a:gd name="connsiteX20" fmla="*/ 527428 w 607596"/>
              <a:gd name="connsiteY20" fmla="*/ 383720 h 474702"/>
              <a:gd name="connsiteX21" fmla="*/ 545050 w 607596"/>
              <a:gd name="connsiteY21" fmla="*/ 356080 h 474702"/>
              <a:gd name="connsiteX22" fmla="*/ 545050 w 607596"/>
              <a:gd name="connsiteY22" fmla="*/ 233698 h 474702"/>
              <a:gd name="connsiteX23" fmla="*/ 304744 w 607596"/>
              <a:gd name="connsiteY23" fmla="*/ 387630 h 474702"/>
              <a:gd name="connsiteX24" fmla="*/ 282138 w 607596"/>
              <a:gd name="connsiteY24" fmla="*/ 387630 h 474702"/>
              <a:gd name="connsiteX25" fmla="*/ 9612 w 607596"/>
              <a:gd name="connsiteY25" fmla="*/ 213079 h 474702"/>
              <a:gd name="connsiteX26" fmla="*/ 9612 w 607596"/>
              <a:gd name="connsiteY26" fmla="*/ 177884 h 4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596" h="474702">
                <a:moveTo>
                  <a:pt x="110880" y="307122"/>
                </a:moveTo>
                <a:cubicBezTo>
                  <a:pt x="112993" y="305966"/>
                  <a:pt x="115686" y="305877"/>
                  <a:pt x="117999" y="307388"/>
                </a:cubicBezTo>
                <a:lnTo>
                  <a:pt x="270804" y="405224"/>
                </a:lnTo>
                <a:cubicBezTo>
                  <a:pt x="284598" y="414022"/>
                  <a:pt x="302308" y="414022"/>
                  <a:pt x="316102" y="405224"/>
                </a:cubicBezTo>
                <a:lnTo>
                  <a:pt x="468907" y="307388"/>
                </a:lnTo>
                <a:cubicBezTo>
                  <a:pt x="473534" y="304367"/>
                  <a:pt x="479675" y="307744"/>
                  <a:pt x="479675" y="313253"/>
                </a:cubicBezTo>
                <a:lnTo>
                  <a:pt x="479675" y="404691"/>
                </a:lnTo>
                <a:cubicBezTo>
                  <a:pt x="479675" y="498351"/>
                  <a:pt x="107231" y="497729"/>
                  <a:pt x="107231" y="404691"/>
                </a:cubicBezTo>
                <a:lnTo>
                  <a:pt x="107231" y="313253"/>
                </a:lnTo>
                <a:cubicBezTo>
                  <a:pt x="107231" y="310499"/>
                  <a:pt x="108766" y="308277"/>
                  <a:pt x="110880" y="307122"/>
                </a:cubicBezTo>
                <a:close/>
                <a:moveTo>
                  <a:pt x="282138" y="3333"/>
                </a:moveTo>
                <a:cubicBezTo>
                  <a:pt x="289080" y="-1111"/>
                  <a:pt x="297891" y="-1111"/>
                  <a:pt x="304744" y="3333"/>
                </a:cubicBezTo>
                <a:lnTo>
                  <a:pt x="577358" y="177884"/>
                </a:lnTo>
                <a:cubicBezTo>
                  <a:pt x="583232" y="181617"/>
                  <a:pt x="586971" y="188194"/>
                  <a:pt x="586971" y="195482"/>
                </a:cubicBezTo>
                <a:lnTo>
                  <a:pt x="586971" y="356080"/>
                </a:lnTo>
                <a:lnTo>
                  <a:pt x="604593" y="383720"/>
                </a:lnTo>
                <a:cubicBezTo>
                  <a:pt x="608598" y="390030"/>
                  <a:pt x="608598" y="398029"/>
                  <a:pt x="604593" y="404339"/>
                </a:cubicBezTo>
                <a:lnTo>
                  <a:pt x="582253" y="439445"/>
                </a:lnTo>
                <a:cubicBezTo>
                  <a:pt x="574688" y="451265"/>
                  <a:pt x="557333" y="451354"/>
                  <a:pt x="549768" y="439445"/>
                </a:cubicBezTo>
                <a:lnTo>
                  <a:pt x="527428" y="404339"/>
                </a:lnTo>
                <a:cubicBezTo>
                  <a:pt x="523423" y="398029"/>
                  <a:pt x="523423" y="390030"/>
                  <a:pt x="527428" y="383720"/>
                </a:cubicBezTo>
                <a:lnTo>
                  <a:pt x="545050" y="356080"/>
                </a:lnTo>
                <a:lnTo>
                  <a:pt x="545050" y="233698"/>
                </a:lnTo>
                <a:lnTo>
                  <a:pt x="304744" y="387630"/>
                </a:lnTo>
                <a:cubicBezTo>
                  <a:pt x="297891" y="391985"/>
                  <a:pt x="289080" y="391985"/>
                  <a:pt x="282138" y="387630"/>
                </a:cubicBezTo>
                <a:lnTo>
                  <a:pt x="9612" y="213079"/>
                </a:lnTo>
                <a:cubicBezTo>
                  <a:pt x="-3204" y="204902"/>
                  <a:pt x="-3204" y="186061"/>
                  <a:pt x="9612" y="177884"/>
                </a:cubicBezTo>
                <a:close/>
              </a:path>
            </a:pathLst>
          </a:custGeom>
          <a:solidFill>
            <a:schemeClr val="bg1"/>
          </a:solidFill>
          <a:ln>
            <a:noFill/>
          </a:ln>
        </p:spPr>
      </p:sp>
      <p:sp>
        <p:nvSpPr>
          <p:cNvPr id="24" name="alphabet-letters-a-b-and-c_27482"/>
          <p:cNvSpPr>
            <a:spLocks noChangeAspect="1"/>
          </p:cNvSpPr>
          <p:nvPr/>
        </p:nvSpPr>
        <p:spPr bwMode="auto">
          <a:xfrm>
            <a:off x="7920381" y="3796779"/>
            <a:ext cx="439527" cy="483763"/>
          </a:xfrm>
          <a:custGeom>
            <a:avLst/>
            <a:gdLst>
              <a:gd name="connsiteX0" fmla="*/ 483916 w 551575"/>
              <a:gd name="connsiteY0" fmla="*/ 414412 h 607087"/>
              <a:gd name="connsiteX1" fmla="*/ 517566 w 551575"/>
              <a:gd name="connsiteY1" fmla="*/ 426321 h 607087"/>
              <a:gd name="connsiteX2" fmla="*/ 536841 w 551575"/>
              <a:gd name="connsiteY2" fmla="*/ 444102 h 607087"/>
              <a:gd name="connsiteX3" fmla="*/ 548439 w 551575"/>
              <a:gd name="connsiteY3" fmla="*/ 465309 h 607087"/>
              <a:gd name="connsiteX4" fmla="*/ 551380 w 551575"/>
              <a:gd name="connsiteY4" fmla="*/ 486027 h 607087"/>
              <a:gd name="connsiteX5" fmla="*/ 544682 w 551575"/>
              <a:gd name="connsiteY5" fmla="*/ 502013 h 607087"/>
              <a:gd name="connsiteX6" fmla="*/ 536351 w 551575"/>
              <a:gd name="connsiteY6" fmla="*/ 507234 h 607087"/>
              <a:gd name="connsiteX7" fmla="*/ 526060 w 551575"/>
              <a:gd name="connsiteY7" fmla="*/ 508702 h 607087"/>
              <a:gd name="connsiteX8" fmla="*/ 516586 w 551575"/>
              <a:gd name="connsiteY8" fmla="*/ 508049 h 607087"/>
              <a:gd name="connsiteX9" fmla="*/ 511032 w 551575"/>
              <a:gd name="connsiteY9" fmla="*/ 506255 h 607087"/>
              <a:gd name="connsiteX10" fmla="*/ 504498 w 551575"/>
              <a:gd name="connsiteY10" fmla="*/ 498098 h 607087"/>
              <a:gd name="connsiteX11" fmla="*/ 504171 w 551575"/>
              <a:gd name="connsiteY11" fmla="*/ 487984 h 607087"/>
              <a:gd name="connsiteX12" fmla="*/ 502048 w 551575"/>
              <a:gd name="connsiteY12" fmla="*/ 472160 h 607087"/>
              <a:gd name="connsiteX13" fmla="*/ 494044 w 551575"/>
              <a:gd name="connsiteY13" fmla="*/ 460089 h 607087"/>
              <a:gd name="connsiteX14" fmla="*/ 478525 w 551575"/>
              <a:gd name="connsiteY14" fmla="*/ 454869 h 607087"/>
              <a:gd name="connsiteX15" fmla="*/ 460393 w 551575"/>
              <a:gd name="connsiteY15" fmla="*/ 458294 h 607087"/>
              <a:gd name="connsiteX16" fmla="*/ 441935 w 551575"/>
              <a:gd name="connsiteY16" fmla="*/ 468735 h 607087"/>
              <a:gd name="connsiteX17" fmla="*/ 426253 w 551575"/>
              <a:gd name="connsiteY17" fmla="*/ 484069 h 607087"/>
              <a:gd name="connsiteX18" fmla="*/ 414819 w 551575"/>
              <a:gd name="connsiteY18" fmla="*/ 504624 h 607087"/>
              <a:gd name="connsiteX19" fmla="*/ 411878 w 551575"/>
              <a:gd name="connsiteY19" fmla="*/ 525015 h 607087"/>
              <a:gd name="connsiteX20" fmla="*/ 417269 w 551575"/>
              <a:gd name="connsiteY20" fmla="*/ 543286 h 607087"/>
              <a:gd name="connsiteX21" fmla="*/ 430664 w 551575"/>
              <a:gd name="connsiteY21" fmla="*/ 558131 h 607087"/>
              <a:gd name="connsiteX22" fmla="*/ 448306 w 551575"/>
              <a:gd name="connsiteY22" fmla="*/ 563840 h 607087"/>
              <a:gd name="connsiteX23" fmla="*/ 468888 w 551575"/>
              <a:gd name="connsiteY23" fmla="*/ 564493 h 607087"/>
              <a:gd name="connsiteX24" fmla="*/ 477382 w 551575"/>
              <a:gd name="connsiteY24" fmla="*/ 564493 h 607087"/>
              <a:gd name="connsiteX25" fmla="*/ 482936 w 551575"/>
              <a:gd name="connsiteY25" fmla="*/ 567103 h 607087"/>
              <a:gd name="connsiteX26" fmla="*/ 489143 w 551575"/>
              <a:gd name="connsiteY26" fmla="*/ 577380 h 607087"/>
              <a:gd name="connsiteX27" fmla="*/ 487510 w 551575"/>
              <a:gd name="connsiteY27" fmla="*/ 588310 h 607087"/>
              <a:gd name="connsiteX28" fmla="*/ 473952 w 551575"/>
              <a:gd name="connsiteY28" fmla="*/ 602013 h 607087"/>
              <a:gd name="connsiteX29" fmla="*/ 452389 w 551575"/>
              <a:gd name="connsiteY29" fmla="*/ 607070 h 607087"/>
              <a:gd name="connsiteX30" fmla="*/ 427397 w 551575"/>
              <a:gd name="connsiteY30" fmla="*/ 603970 h 607087"/>
              <a:gd name="connsiteX31" fmla="*/ 403874 w 551575"/>
              <a:gd name="connsiteY31" fmla="*/ 593693 h 607087"/>
              <a:gd name="connsiteX32" fmla="*/ 376921 w 551575"/>
              <a:gd name="connsiteY32" fmla="*/ 566940 h 607087"/>
              <a:gd name="connsiteX33" fmla="*/ 364834 w 551575"/>
              <a:gd name="connsiteY33" fmla="*/ 533824 h 607087"/>
              <a:gd name="connsiteX34" fmla="*/ 367120 w 551575"/>
              <a:gd name="connsiteY34" fmla="*/ 497772 h 607087"/>
              <a:gd name="connsiteX35" fmla="*/ 383782 w 551575"/>
              <a:gd name="connsiteY35" fmla="*/ 462373 h 607087"/>
              <a:gd name="connsiteX36" fmla="*/ 412205 w 551575"/>
              <a:gd name="connsiteY36" fmla="*/ 433825 h 607087"/>
              <a:gd name="connsiteX37" fmla="*/ 447162 w 551575"/>
              <a:gd name="connsiteY37" fmla="*/ 417348 h 607087"/>
              <a:gd name="connsiteX38" fmla="*/ 483916 w 551575"/>
              <a:gd name="connsiteY38" fmla="*/ 414412 h 607087"/>
              <a:gd name="connsiteX39" fmla="*/ 300130 w 551575"/>
              <a:gd name="connsiteY39" fmla="*/ 378530 h 607087"/>
              <a:gd name="connsiteX40" fmla="*/ 304215 w 551575"/>
              <a:gd name="connsiteY40" fmla="*/ 378530 h 607087"/>
              <a:gd name="connsiteX41" fmla="*/ 308626 w 551575"/>
              <a:gd name="connsiteY41" fmla="*/ 379346 h 607087"/>
              <a:gd name="connsiteX42" fmla="*/ 314018 w 551575"/>
              <a:gd name="connsiteY42" fmla="*/ 381303 h 607087"/>
              <a:gd name="connsiteX43" fmla="*/ 316469 w 551575"/>
              <a:gd name="connsiteY43" fmla="*/ 386197 h 607087"/>
              <a:gd name="connsiteX44" fmla="*/ 317449 w 551575"/>
              <a:gd name="connsiteY44" fmla="*/ 392396 h 607087"/>
              <a:gd name="connsiteX45" fmla="*/ 317286 w 551575"/>
              <a:gd name="connsiteY45" fmla="*/ 398432 h 607087"/>
              <a:gd name="connsiteX46" fmla="*/ 317122 w 551575"/>
              <a:gd name="connsiteY46" fmla="*/ 399900 h 607087"/>
              <a:gd name="connsiteX47" fmla="*/ 317122 w 551575"/>
              <a:gd name="connsiteY47" fmla="*/ 401205 h 607087"/>
              <a:gd name="connsiteX48" fmla="*/ 317122 w 551575"/>
              <a:gd name="connsiteY48" fmla="*/ 413277 h 607087"/>
              <a:gd name="connsiteX49" fmla="*/ 317122 w 551575"/>
              <a:gd name="connsiteY49" fmla="*/ 414419 h 607087"/>
              <a:gd name="connsiteX50" fmla="*/ 317122 w 551575"/>
              <a:gd name="connsiteY50" fmla="*/ 415724 h 607087"/>
              <a:gd name="connsiteX51" fmla="*/ 319900 w 551575"/>
              <a:gd name="connsiteY51" fmla="*/ 415724 h 607087"/>
              <a:gd name="connsiteX52" fmla="*/ 323331 w 551575"/>
              <a:gd name="connsiteY52" fmla="*/ 415398 h 607087"/>
              <a:gd name="connsiteX53" fmla="*/ 330520 w 551575"/>
              <a:gd name="connsiteY53" fmla="*/ 415234 h 607087"/>
              <a:gd name="connsiteX54" fmla="*/ 337546 w 551575"/>
              <a:gd name="connsiteY54" fmla="*/ 415071 h 607087"/>
              <a:gd name="connsiteX55" fmla="*/ 341958 w 551575"/>
              <a:gd name="connsiteY55" fmla="*/ 415234 h 607087"/>
              <a:gd name="connsiteX56" fmla="*/ 345552 w 551575"/>
              <a:gd name="connsiteY56" fmla="*/ 415398 h 607087"/>
              <a:gd name="connsiteX57" fmla="*/ 348166 w 551575"/>
              <a:gd name="connsiteY57" fmla="*/ 416050 h 607087"/>
              <a:gd name="connsiteX58" fmla="*/ 350944 w 551575"/>
              <a:gd name="connsiteY58" fmla="*/ 417192 h 607087"/>
              <a:gd name="connsiteX59" fmla="*/ 353068 w 551575"/>
              <a:gd name="connsiteY59" fmla="*/ 419313 h 607087"/>
              <a:gd name="connsiteX60" fmla="*/ 353885 w 551575"/>
              <a:gd name="connsiteY60" fmla="*/ 422575 h 607087"/>
              <a:gd name="connsiteX61" fmla="*/ 352088 w 551575"/>
              <a:gd name="connsiteY61" fmla="*/ 428122 h 607087"/>
              <a:gd name="connsiteX62" fmla="*/ 351924 w 551575"/>
              <a:gd name="connsiteY62" fmla="*/ 428285 h 607087"/>
              <a:gd name="connsiteX63" fmla="*/ 348493 w 551575"/>
              <a:gd name="connsiteY63" fmla="*/ 434321 h 607087"/>
              <a:gd name="connsiteX64" fmla="*/ 344245 w 551575"/>
              <a:gd name="connsiteY64" fmla="*/ 437420 h 607087"/>
              <a:gd name="connsiteX65" fmla="*/ 339343 w 551575"/>
              <a:gd name="connsiteY65" fmla="*/ 438562 h 607087"/>
              <a:gd name="connsiteX66" fmla="*/ 333135 w 551575"/>
              <a:gd name="connsiteY66" fmla="*/ 438725 h 607087"/>
              <a:gd name="connsiteX67" fmla="*/ 316632 w 551575"/>
              <a:gd name="connsiteY67" fmla="*/ 438725 h 607087"/>
              <a:gd name="connsiteX68" fmla="*/ 316632 w 551575"/>
              <a:gd name="connsiteY68" fmla="*/ 443946 h 607087"/>
              <a:gd name="connsiteX69" fmla="*/ 316796 w 551575"/>
              <a:gd name="connsiteY69" fmla="*/ 449329 h 607087"/>
              <a:gd name="connsiteX70" fmla="*/ 317122 w 551575"/>
              <a:gd name="connsiteY70" fmla="*/ 456670 h 607087"/>
              <a:gd name="connsiteX71" fmla="*/ 317286 w 551575"/>
              <a:gd name="connsiteY71" fmla="*/ 464174 h 607087"/>
              <a:gd name="connsiteX72" fmla="*/ 312711 w 551575"/>
              <a:gd name="connsiteY72" fmla="*/ 473799 h 607087"/>
              <a:gd name="connsiteX73" fmla="*/ 302091 w 551575"/>
              <a:gd name="connsiteY73" fmla="*/ 476572 h 607087"/>
              <a:gd name="connsiteX74" fmla="*/ 294901 w 551575"/>
              <a:gd name="connsiteY74" fmla="*/ 471025 h 607087"/>
              <a:gd name="connsiteX75" fmla="*/ 293104 w 551575"/>
              <a:gd name="connsiteY75" fmla="*/ 460911 h 607087"/>
              <a:gd name="connsiteX76" fmla="*/ 293268 w 551575"/>
              <a:gd name="connsiteY76" fmla="*/ 456833 h 607087"/>
              <a:gd name="connsiteX77" fmla="*/ 293431 w 551575"/>
              <a:gd name="connsiteY77" fmla="*/ 453407 h 607087"/>
              <a:gd name="connsiteX78" fmla="*/ 293758 w 551575"/>
              <a:gd name="connsiteY78" fmla="*/ 451613 h 607087"/>
              <a:gd name="connsiteX79" fmla="*/ 293758 w 551575"/>
              <a:gd name="connsiteY79" fmla="*/ 449981 h 607087"/>
              <a:gd name="connsiteX80" fmla="*/ 293758 w 551575"/>
              <a:gd name="connsiteY80" fmla="*/ 438399 h 607087"/>
              <a:gd name="connsiteX81" fmla="*/ 290817 w 551575"/>
              <a:gd name="connsiteY81" fmla="*/ 438399 h 607087"/>
              <a:gd name="connsiteX82" fmla="*/ 285262 w 551575"/>
              <a:gd name="connsiteY82" fmla="*/ 438562 h 607087"/>
              <a:gd name="connsiteX83" fmla="*/ 279706 w 551575"/>
              <a:gd name="connsiteY83" fmla="*/ 438725 h 607087"/>
              <a:gd name="connsiteX84" fmla="*/ 273824 w 551575"/>
              <a:gd name="connsiteY84" fmla="*/ 439052 h 607087"/>
              <a:gd name="connsiteX85" fmla="*/ 268269 w 551575"/>
              <a:gd name="connsiteY85" fmla="*/ 439052 h 607087"/>
              <a:gd name="connsiteX86" fmla="*/ 260917 w 551575"/>
              <a:gd name="connsiteY86" fmla="*/ 437257 h 607087"/>
              <a:gd name="connsiteX87" fmla="*/ 256832 w 551575"/>
              <a:gd name="connsiteY87" fmla="*/ 430569 h 607087"/>
              <a:gd name="connsiteX88" fmla="*/ 256832 w 551575"/>
              <a:gd name="connsiteY88" fmla="*/ 427306 h 607087"/>
              <a:gd name="connsiteX89" fmla="*/ 258466 w 551575"/>
              <a:gd name="connsiteY89" fmla="*/ 424533 h 607087"/>
              <a:gd name="connsiteX90" fmla="*/ 261897 w 551575"/>
              <a:gd name="connsiteY90" fmla="*/ 418660 h 607087"/>
              <a:gd name="connsiteX91" fmla="*/ 266799 w 551575"/>
              <a:gd name="connsiteY91" fmla="*/ 416050 h 607087"/>
              <a:gd name="connsiteX92" fmla="*/ 272681 w 551575"/>
              <a:gd name="connsiteY92" fmla="*/ 415234 h 607087"/>
              <a:gd name="connsiteX93" fmla="*/ 278889 w 551575"/>
              <a:gd name="connsiteY93" fmla="*/ 415234 h 607087"/>
              <a:gd name="connsiteX94" fmla="*/ 280687 w 551575"/>
              <a:gd name="connsiteY94" fmla="*/ 415398 h 607087"/>
              <a:gd name="connsiteX95" fmla="*/ 282321 w 551575"/>
              <a:gd name="connsiteY95" fmla="*/ 415561 h 607087"/>
              <a:gd name="connsiteX96" fmla="*/ 293921 w 551575"/>
              <a:gd name="connsiteY96" fmla="*/ 415561 h 607087"/>
              <a:gd name="connsiteX97" fmla="*/ 293758 w 551575"/>
              <a:gd name="connsiteY97" fmla="*/ 412461 h 607087"/>
              <a:gd name="connsiteX98" fmla="*/ 293758 w 551575"/>
              <a:gd name="connsiteY98" fmla="*/ 409362 h 607087"/>
              <a:gd name="connsiteX99" fmla="*/ 293431 w 551575"/>
              <a:gd name="connsiteY99" fmla="*/ 402184 h 607087"/>
              <a:gd name="connsiteX100" fmla="*/ 293268 w 551575"/>
              <a:gd name="connsiteY100" fmla="*/ 395169 h 607087"/>
              <a:gd name="connsiteX101" fmla="*/ 293431 w 551575"/>
              <a:gd name="connsiteY101" fmla="*/ 390602 h 607087"/>
              <a:gd name="connsiteX102" fmla="*/ 293758 w 551575"/>
              <a:gd name="connsiteY102" fmla="*/ 387013 h 607087"/>
              <a:gd name="connsiteX103" fmla="*/ 295228 w 551575"/>
              <a:gd name="connsiteY103" fmla="*/ 381793 h 607087"/>
              <a:gd name="connsiteX104" fmla="*/ 300130 w 551575"/>
              <a:gd name="connsiteY104" fmla="*/ 378530 h 607087"/>
              <a:gd name="connsiteX105" fmla="*/ 123989 w 551575"/>
              <a:gd name="connsiteY105" fmla="*/ 269739 h 607087"/>
              <a:gd name="connsiteX106" fmla="*/ 78739 w 551575"/>
              <a:gd name="connsiteY106" fmla="*/ 283929 h 607087"/>
              <a:gd name="connsiteX107" fmla="*/ 61423 w 551575"/>
              <a:gd name="connsiteY107" fmla="*/ 317041 h 607087"/>
              <a:gd name="connsiteX108" fmla="*/ 72858 w 551575"/>
              <a:gd name="connsiteY108" fmla="*/ 346401 h 607087"/>
              <a:gd name="connsiteX109" fmla="*/ 104386 w 551575"/>
              <a:gd name="connsiteY109" fmla="*/ 357166 h 607087"/>
              <a:gd name="connsiteX110" fmla="*/ 131994 w 551575"/>
              <a:gd name="connsiteY110" fmla="*/ 352110 h 607087"/>
              <a:gd name="connsiteX111" fmla="*/ 153393 w 551575"/>
              <a:gd name="connsiteY111" fmla="*/ 339876 h 607087"/>
              <a:gd name="connsiteX112" fmla="*/ 162868 w 551575"/>
              <a:gd name="connsiteY112" fmla="*/ 320140 h 607087"/>
              <a:gd name="connsiteX113" fmla="*/ 165155 w 551575"/>
              <a:gd name="connsiteY113" fmla="*/ 300893 h 607087"/>
              <a:gd name="connsiteX114" fmla="*/ 164665 w 551575"/>
              <a:gd name="connsiteY114" fmla="*/ 291759 h 607087"/>
              <a:gd name="connsiteX115" fmla="*/ 162868 w 551575"/>
              <a:gd name="connsiteY115" fmla="*/ 284745 h 607087"/>
              <a:gd name="connsiteX116" fmla="*/ 145389 w 551575"/>
              <a:gd name="connsiteY116" fmla="*/ 274143 h 607087"/>
              <a:gd name="connsiteX117" fmla="*/ 123989 w 551575"/>
              <a:gd name="connsiteY117" fmla="*/ 269739 h 607087"/>
              <a:gd name="connsiteX118" fmla="*/ 396202 w 551575"/>
              <a:gd name="connsiteY118" fmla="*/ 153269 h 607087"/>
              <a:gd name="connsiteX119" fmla="*/ 369901 w 551575"/>
              <a:gd name="connsiteY119" fmla="*/ 161917 h 607087"/>
              <a:gd name="connsiteX120" fmla="*/ 359446 w 551575"/>
              <a:gd name="connsiteY120" fmla="*/ 176601 h 607087"/>
              <a:gd name="connsiteX121" fmla="*/ 350461 w 551575"/>
              <a:gd name="connsiteY121" fmla="*/ 193407 h 607087"/>
              <a:gd name="connsiteX122" fmla="*/ 349317 w 551575"/>
              <a:gd name="connsiteY122" fmla="*/ 195854 h 607087"/>
              <a:gd name="connsiteX123" fmla="*/ 337228 w 551575"/>
              <a:gd name="connsiteY123" fmla="*/ 234686 h 607087"/>
              <a:gd name="connsiteX124" fmla="*/ 337392 w 551575"/>
              <a:gd name="connsiteY124" fmla="*/ 235339 h 607087"/>
              <a:gd name="connsiteX125" fmla="*/ 347847 w 551575"/>
              <a:gd name="connsiteY125" fmla="*/ 254592 h 607087"/>
              <a:gd name="connsiteX126" fmla="*/ 363857 w 551575"/>
              <a:gd name="connsiteY126" fmla="*/ 268787 h 607087"/>
              <a:gd name="connsiteX127" fmla="*/ 404207 w 551575"/>
              <a:gd name="connsiteY127" fmla="*/ 268787 h 607087"/>
              <a:gd name="connsiteX128" fmla="*/ 435573 w 551575"/>
              <a:gd name="connsiteY128" fmla="*/ 236318 h 607087"/>
              <a:gd name="connsiteX129" fmla="*/ 439493 w 551575"/>
              <a:gd name="connsiteY129" fmla="*/ 227507 h 607087"/>
              <a:gd name="connsiteX130" fmla="*/ 442924 w 551575"/>
              <a:gd name="connsiteY130" fmla="*/ 218044 h 607087"/>
              <a:gd name="connsiteX131" fmla="*/ 444721 w 551575"/>
              <a:gd name="connsiteY131" fmla="*/ 210049 h 607087"/>
              <a:gd name="connsiteX132" fmla="*/ 444394 w 551575"/>
              <a:gd name="connsiteY132" fmla="*/ 204665 h 607087"/>
              <a:gd name="connsiteX133" fmla="*/ 441454 w 551575"/>
              <a:gd name="connsiteY133" fmla="*/ 174317 h 607087"/>
              <a:gd name="connsiteX134" fmla="*/ 420707 w 551575"/>
              <a:gd name="connsiteY134" fmla="*/ 156369 h 607087"/>
              <a:gd name="connsiteX135" fmla="*/ 396202 w 551575"/>
              <a:gd name="connsiteY135" fmla="*/ 153269 h 607087"/>
              <a:gd name="connsiteX136" fmla="*/ 115004 w 551575"/>
              <a:gd name="connsiteY136" fmla="*/ 118862 h 607087"/>
              <a:gd name="connsiteX137" fmla="*/ 163195 w 551575"/>
              <a:gd name="connsiteY137" fmla="*/ 122940 h 607087"/>
              <a:gd name="connsiteX138" fmla="*/ 195867 w 551575"/>
              <a:gd name="connsiteY138" fmla="*/ 138924 h 607087"/>
              <a:gd name="connsiteX139" fmla="*/ 215633 w 551575"/>
              <a:gd name="connsiteY139" fmla="*/ 161760 h 607087"/>
              <a:gd name="connsiteX140" fmla="*/ 225925 w 551575"/>
              <a:gd name="connsiteY140" fmla="*/ 187857 h 607087"/>
              <a:gd name="connsiteX141" fmla="*/ 229518 w 551575"/>
              <a:gd name="connsiteY141" fmla="*/ 213792 h 607087"/>
              <a:gd name="connsiteX142" fmla="*/ 229845 w 551575"/>
              <a:gd name="connsiteY142" fmla="*/ 234670 h 607087"/>
              <a:gd name="connsiteX143" fmla="*/ 229845 w 551575"/>
              <a:gd name="connsiteY143" fmla="*/ 239074 h 607087"/>
              <a:gd name="connsiteX144" fmla="*/ 229845 w 551575"/>
              <a:gd name="connsiteY144" fmla="*/ 252449 h 607087"/>
              <a:gd name="connsiteX145" fmla="*/ 229355 w 551575"/>
              <a:gd name="connsiteY145" fmla="*/ 266477 h 607087"/>
              <a:gd name="connsiteX146" fmla="*/ 228702 w 551575"/>
              <a:gd name="connsiteY146" fmla="*/ 290291 h 607087"/>
              <a:gd name="connsiteX147" fmla="*/ 228702 w 551575"/>
              <a:gd name="connsiteY147" fmla="*/ 313126 h 607087"/>
              <a:gd name="connsiteX148" fmla="*/ 230335 w 551575"/>
              <a:gd name="connsiteY148" fmla="*/ 344117 h 607087"/>
              <a:gd name="connsiteX149" fmla="*/ 236543 w 551575"/>
              <a:gd name="connsiteY149" fmla="*/ 378370 h 607087"/>
              <a:gd name="connsiteX150" fmla="*/ 237196 w 551575"/>
              <a:gd name="connsiteY150" fmla="*/ 379512 h 607087"/>
              <a:gd name="connsiteX151" fmla="*/ 234583 w 551575"/>
              <a:gd name="connsiteY151" fmla="*/ 391909 h 607087"/>
              <a:gd name="connsiteX152" fmla="*/ 225925 w 551575"/>
              <a:gd name="connsiteY152" fmla="*/ 403979 h 607087"/>
              <a:gd name="connsiteX153" fmla="*/ 213999 w 551575"/>
              <a:gd name="connsiteY153" fmla="*/ 412950 h 607087"/>
              <a:gd name="connsiteX154" fmla="*/ 201911 w 551575"/>
              <a:gd name="connsiteY154" fmla="*/ 416212 h 607087"/>
              <a:gd name="connsiteX155" fmla="*/ 182961 w 551575"/>
              <a:gd name="connsiteY155" fmla="*/ 409035 h 607087"/>
              <a:gd name="connsiteX156" fmla="*/ 169566 w 551575"/>
              <a:gd name="connsiteY156" fmla="*/ 390114 h 607087"/>
              <a:gd name="connsiteX157" fmla="*/ 138365 w 551575"/>
              <a:gd name="connsiteY157" fmla="*/ 407893 h 607087"/>
              <a:gd name="connsiteX158" fmla="*/ 104876 w 551575"/>
              <a:gd name="connsiteY158" fmla="*/ 415070 h 607087"/>
              <a:gd name="connsiteX159" fmla="*/ 64690 w 551575"/>
              <a:gd name="connsiteY159" fmla="*/ 412624 h 607087"/>
              <a:gd name="connsiteX160" fmla="*/ 31365 w 551575"/>
              <a:gd name="connsiteY160" fmla="*/ 396965 h 607087"/>
              <a:gd name="connsiteX161" fmla="*/ 8495 w 551575"/>
              <a:gd name="connsiteY161" fmla="*/ 366300 h 607087"/>
              <a:gd name="connsiteX162" fmla="*/ 0 w 551575"/>
              <a:gd name="connsiteY162" fmla="*/ 318835 h 607087"/>
              <a:gd name="connsiteX163" fmla="*/ 13722 w 551575"/>
              <a:gd name="connsiteY163" fmla="*/ 260605 h 607087"/>
              <a:gd name="connsiteX164" fmla="*/ 46067 w 551575"/>
              <a:gd name="connsiteY164" fmla="*/ 228309 h 607087"/>
              <a:gd name="connsiteX165" fmla="*/ 84783 w 551575"/>
              <a:gd name="connsiteY165" fmla="*/ 214281 h 607087"/>
              <a:gd name="connsiteX166" fmla="*/ 117781 w 551575"/>
              <a:gd name="connsiteY166" fmla="*/ 211835 h 607087"/>
              <a:gd name="connsiteX167" fmla="*/ 144899 w 551575"/>
              <a:gd name="connsiteY167" fmla="*/ 214934 h 607087"/>
              <a:gd name="connsiteX168" fmla="*/ 163522 w 551575"/>
              <a:gd name="connsiteY168" fmla="*/ 219664 h 607087"/>
              <a:gd name="connsiteX169" fmla="*/ 161561 w 551575"/>
              <a:gd name="connsiteY169" fmla="*/ 205636 h 607087"/>
              <a:gd name="connsiteX170" fmla="*/ 154374 w 551575"/>
              <a:gd name="connsiteY170" fmla="*/ 192588 h 607087"/>
              <a:gd name="connsiteX171" fmla="*/ 139181 w 551575"/>
              <a:gd name="connsiteY171" fmla="*/ 183453 h 607087"/>
              <a:gd name="connsiteX172" fmla="*/ 113861 w 551575"/>
              <a:gd name="connsiteY172" fmla="*/ 180681 h 607087"/>
              <a:gd name="connsiteX173" fmla="*/ 77268 w 551575"/>
              <a:gd name="connsiteY173" fmla="*/ 188999 h 607087"/>
              <a:gd name="connsiteX174" fmla="*/ 59136 w 551575"/>
              <a:gd name="connsiteY174" fmla="*/ 201233 h 607087"/>
              <a:gd name="connsiteX175" fmla="*/ 54725 w 551575"/>
              <a:gd name="connsiteY175" fmla="*/ 204821 h 607087"/>
              <a:gd name="connsiteX176" fmla="*/ 50314 w 551575"/>
              <a:gd name="connsiteY176" fmla="*/ 207920 h 607087"/>
              <a:gd name="connsiteX177" fmla="*/ 40186 w 551575"/>
              <a:gd name="connsiteY177" fmla="*/ 210367 h 607087"/>
              <a:gd name="connsiteX178" fmla="*/ 30711 w 551575"/>
              <a:gd name="connsiteY178" fmla="*/ 210204 h 607087"/>
              <a:gd name="connsiteX179" fmla="*/ 30221 w 551575"/>
              <a:gd name="connsiteY179" fmla="*/ 210204 h 607087"/>
              <a:gd name="connsiteX180" fmla="*/ 19603 w 551575"/>
              <a:gd name="connsiteY180" fmla="*/ 202864 h 607087"/>
              <a:gd name="connsiteX181" fmla="*/ 12905 w 551575"/>
              <a:gd name="connsiteY181" fmla="*/ 189489 h 607087"/>
              <a:gd name="connsiteX182" fmla="*/ 11272 w 551575"/>
              <a:gd name="connsiteY182" fmla="*/ 180681 h 607087"/>
              <a:gd name="connsiteX183" fmla="*/ 23524 w 551575"/>
              <a:gd name="connsiteY183" fmla="*/ 156377 h 607087"/>
              <a:gd name="connsiteX184" fmla="*/ 46884 w 551575"/>
              <a:gd name="connsiteY184" fmla="*/ 137456 h 607087"/>
              <a:gd name="connsiteX185" fmla="*/ 78085 w 551575"/>
              <a:gd name="connsiteY185" fmla="*/ 124734 h 607087"/>
              <a:gd name="connsiteX186" fmla="*/ 115004 w 551575"/>
              <a:gd name="connsiteY186" fmla="*/ 118862 h 607087"/>
              <a:gd name="connsiteX187" fmla="*/ 401593 w 551575"/>
              <a:gd name="connsiteY187" fmla="*/ 61 h 607087"/>
              <a:gd name="connsiteX188" fmla="*/ 415479 w 551575"/>
              <a:gd name="connsiteY188" fmla="*/ 3488 h 607087"/>
              <a:gd name="connsiteX189" fmla="*/ 425608 w 551575"/>
              <a:gd name="connsiteY189" fmla="*/ 9851 h 607087"/>
              <a:gd name="connsiteX190" fmla="*/ 430182 w 551575"/>
              <a:gd name="connsiteY190" fmla="*/ 16377 h 607087"/>
              <a:gd name="connsiteX191" fmla="*/ 431652 w 551575"/>
              <a:gd name="connsiteY191" fmla="*/ 24209 h 607087"/>
              <a:gd name="connsiteX192" fmla="*/ 427241 w 551575"/>
              <a:gd name="connsiteY192" fmla="*/ 30899 h 607087"/>
              <a:gd name="connsiteX193" fmla="*/ 419236 w 551575"/>
              <a:gd name="connsiteY193" fmla="*/ 44930 h 607087"/>
              <a:gd name="connsiteX194" fmla="*/ 411395 w 551575"/>
              <a:gd name="connsiteY194" fmla="*/ 60920 h 607087"/>
              <a:gd name="connsiteX195" fmla="*/ 399143 w 551575"/>
              <a:gd name="connsiteY195" fmla="*/ 88331 h 607087"/>
              <a:gd name="connsiteX196" fmla="*/ 394569 w 551575"/>
              <a:gd name="connsiteY196" fmla="*/ 98284 h 607087"/>
              <a:gd name="connsiteX197" fmla="*/ 390648 w 551575"/>
              <a:gd name="connsiteY197" fmla="*/ 108074 h 607087"/>
              <a:gd name="connsiteX198" fmla="*/ 412865 w 551575"/>
              <a:gd name="connsiteY198" fmla="*/ 106279 h 607087"/>
              <a:gd name="connsiteX199" fmla="*/ 439330 w 551575"/>
              <a:gd name="connsiteY199" fmla="*/ 110684 h 607087"/>
              <a:gd name="connsiteX200" fmla="*/ 472656 w 551575"/>
              <a:gd name="connsiteY200" fmla="*/ 131079 h 607087"/>
              <a:gd name="connsiteX201" fmla="*/ 493730 w 551575"/>
              <a:gd name="connsiteY201" fmla="*/ 163059 h 607087"/>
              <a:gd name="connsiteX202" fmla="*/ 500428 w 551575"/>
              <a:gd name="connsiteY202" fmla="*/ 202054 h 607087"/>
              <a:gd name="connsiteX203" fmla="*/ 490136 w 551575"/>
              <a:gd name="connsiteY203" fmla="*/ 244802 h 607087"/>
              <a:gd name="connsiteX204" fmla="*/ 485398 w 551575"/>
              <a:gd name="connsiteY204" fmla="*/ 255245 h 607087"/>
              <a:gd name="connsiteX205" fmla="*/ 459914 w 551575"/>
              <a:gd name="connsiteY205" fmla="*/ 292119 h 607087"/>
              <a:gd name="connsiteX206" fmla="*/ 424791 w 551575"/>
              <a:gd name="connsiteY206" fmla="*/ 315614 h 607087"/>
              <a:gd name="connsiteX207" fmla="*/ 384114 w 551575"/>
              <a:gd name="connsiteY207" fmla="*/ 323772 h 607087"/>
              <a:gd name="connsiteX208" fmla="*/ 342293 w 551575"/>
              <a:gd name="connsiteY208" fmla="*/ 314635 h 607087"/>
              <a:gd name="connsiteX209" fmla="*/ 315665 w 551575"/>
              <a:gd name="connsiteY209" fmla="*/ 299624 h 607087"/>
              <a:gd name="connsiteX210" fmla="*/ 298838 w 551575"/>
              <a:gd name="connsiteY210" fmla="*/ 279229 h 607087"/>
              <a:gd name="connsiteX211" fmla="*/ 292304 w 551575"/>
              <a:gd name="connsiteY211" fmla="*/ 284613 h 607087"/>
              <a:gd name="connsiteX212" fmla="*/ 284136 w 551575"/>
              <a:gd name="connsiteY212" fmla="*/ 287224 h 607087"/>
              <a:gd name="connsiteX213" fmla="*/ 276131 w 551575"/>
              <a:gd name="connsiteY213" fmla="*/ 286735 h 607087"/>
              <a:gd name="connsiteX214" fmla="*/ 269760 w 551575"/>
              <a:gd name="connsiteY214" fmla="*/ 282656 h 607087"/>
              <a:gd name="connsiteX215" fmla="*/ 263389 w 551575"/>
              <a:gd name="connsiteY215" fmla="*/ 279555 h 607087"/>
              <a:gd name="connsiteX216" fmla="*/ 258161 w 551575"/>
              <a:gd name="connsiteY216" fmla="*/ 273682 h 607087"/>
              <a:gd name="connsiteX217" fmla="*/ 256691 w 551575"/>
              <a:gd name="connsiteY217" fmla="*/ 264055 h 607087"/>
              <a:gd name="connsiteX218" fmla="*/ 261592 w 551575"/>
              <a:gd name="connsiteY218" fmla="*/ 249534 h 607087"/>
              <a:gd name="connsiteX219" fmla="*/ 263879 w 551575"/>
              <a:gd name="connsiteY219" fmla="*/ 242681 h 607087"/>
              <a:gd name="connsiteX220" fmla="*/ 267309 w 551575"/>
              <a:gd name="connsiteY220" fmla="*/ 234360 h 607087"/>
              <a:gd name="connsiteX221" fmla="*/ 278908 w 551575"/>
              <a:gd name="connsiteY221" fmla="*/ 210212 h 607087"/>
              <a:gd name="connsiteX222" fmla="*/ 292794 w 551575"/>
              <a:gd name="connsiteY222" fmla="*/ 182964 h 607087"/>
              <a:gd name="connsiteX223" fmla="*/ 304719 w 551575"/>
              <a:gd name="connsiteY223" fmla="*/ 159632 h 607087"/>
              <a:gd name="connsiteX224" fmla="*/ 313868 w 551575"/>
              <a:gd name="connsiteY224" fmla="*/ 140379 h 607087"/>
              <a:gd name="connsiteX225" fmla="*/ 331837 w 551575"/>
              <a:gd name="connsiteY225" fmla="*/ 101058 h 607087"/>
              <a:gd name="connsiteX226" fmla="*/ 349317 w 551575"/>
              <a:gd name="connsiteY226" fmla="*/ 63694 h 607087"/>
              <a:gd name="connsiteX227" fmla="*/ 364020 w 551575"/>
              <a:gd name="connsiteY227" fmla="*/ 33509 h 607087"/>
              <a:gd name="connsiteX228" fmla="*/ 373822 w 551575"/>
              <a:gd name="connsiteY228" fmla="*/ 15725 h 607087"/>
              <a:gd name="connsiteX229" fmla="*/ 386401 w 551575"/>
              <a:gd name="connsiteY229" fmla="*/ 2998 h 607087"/>
              <a:gd name="connsiteX230" fmla="*/ 401593 w 551575"/>
              <a:gd name="connsiteY230" fmla="*/ 61 h 60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551575" h="607087">
                <a:moveTo>
                  <a:pt x="483916" y="414412"/>
                </a:moveTo>
                <a:cubicBezTo>
                  <a:pt x="496167" y="415717"/>
                  <a:pt x="507275" y="419795"/>
                  <a:pt x="517566" y="426321"/>
                </a:cubicBezTo>
                <a:cubicBezTo>
                  <a:pt x="525080" y="431378"/>
                  <a:pt x="531451" y="437250"/>
                  <a:pt x="536841" y="444102"/>
                </a:cubicBezTo>
                <a:cubicBezTo>
                  <a:pt x="542069" y="450953"/>
                  <a:pt x="545989" y="457968"/>
                  <a:pt x="548439" y="465309"/>
                </a:cubicBezTo>
                <a:cubicBezTo>
                  <a:pt x="551053" y="472487"/>
                  <a:pt x="552033" y="479338"/>
                  <a:pt x="551380" y="486027"/>
                </a:cubicBezTo>
                <a:cubicBezTo>
                  <a:pt x="550890" y="492552"/>
                  <a:pt x="548603" y="497935"/>
                  <a:pt x="544682" y="502013"/>
                </a:cubicBezTo>
                <a:cubicBezTo>
                  <a:pt x="542395" y="504460"/>
                  <a:pt x="539618" y="506255"/>
                  <a:pt x="536351" y="507234"/>
                </a:cubicBezTo>
                <a:cubicBezTo>
                  <a:pt x="532921" y="508212"/>
                  <a:pt x="529491" y="508702"/>
                  <a:pt x="526060" y="508702"/>
                </a:cubicBezTo>
                <a:cubicBezTo>
                  <a:pt x="522467" y="508865"/>
                  <a:pt x="519363" y="508539"/>
                  <a:pt x="516586" y="508049"/>
                </a:cubicBezTo>
                <a:cubicBezTo>
                  <a:pt x="513646" y="507397"/>
                  <a:pt x="511849" y="506907"/>
                  <a:pt x="511032" y="506255"/>
                </a:cubicBezTo>
                <a:cubicBezTo>
                  <a:pt x="508582" y="504297"/>
                  <a:pt x="506458" y="501687"/>
                  <a:pt x="504498" y="498098"/>
                </a:cubicBezTo>
                <a:cubicBezTo>
                  <a:pt x="502701" y="494673"/>
                  <a:pt x="502538" y="491410"/>
                  <a:pt x="504171" y="487984"/>
                </a:cubicBezTo>
                <a:cubicBezTo>
                  <a:pt x="504008" y="482438"/>
                  <a:pt x="503355" y="477054"/>
                  <a:pt x="502048" y="472160"/>
                </a:cubicBezTo>
                <a:cubicBezTo>
                  <a:pt x="500741" y="467267"/>
                  <a:pt x="498127" y="463188"/>
                  <a:pt x="494044" y="460089"/>
                </a:cubicBezTo>
                <a:cubicBezTo>
                  <a:pt x="489633" y="456663"/>
                  <a:pt x="484406" y="454869"/>
                  <a:pt x="478525" y="454869"/>
                </a:cubicBezTo>
                <a:cubicBezTo>
                  <a:pt x="472645" y="454869"/>
                  <a:pt x="466601" y="456010"/>
                  <a:pt x="460393" y="458294"/>
                </a:cubicBezTo>
                <a:cubicBezTo>
                  <a:pt x="454186" y="460578"/>
                  <a:pt x="447979" y="464167"/>
                  <a:pt x="441935" y="468735"/>
                </a:cubicBezTo>
                <a:cubicBezTo>
                  <a:pt x="435891" y="473302"/>
                  <a:pt x="430664" y="478523"/>
                  <a:pt x="426253" y="484069"/>
                </a:cubicBezTo>
                <a:cubicBezTo>
                  <a:pt x="420863" y="490757"/>
                  <a:pt x="417106" y="497609"/>
                  <a:pt x="414819" y="504624"/>
                </a:cubicBezTo>
                <a:cubicBezTo>
                  <a:pt x="412368" y="511638"/>
                  <a:pt x="411388" y="518490"/>
                  <a:pt x="411878" y="525015"/>
                </a:cubicBezTo>
                <a:cubicBezTo>
                  <a:pt x="412368" y="531540"/>
                  <a:pt x="414165" y="537576"/>
                  <a:pt x="417269" y="543286"/>
                </a:cubicBezTo>
                <a:cubicBezTo>
                  <a:pt x="420373" y="548995"/>
                  <a:pt x="424783" y="553889"/>
                  <a:pt x="430664" y="558131"/>
                </a:cubicBezTo>
                <a:cubicBezTo>
                  <a:pt x="435237" y="561067"/>
                  <a:pt x="441118" y="563024"/>
                  <a:pt x="448306" y="563840"/>
                </a:cubicBezTo>
                <a:cubicBezTo>
                  <a:pt x="455493" y="564656"/>
                  <a:pt x="462354" y="564982"/>
                  <a:pt x="468888" y="564493"/>
                </a:cubicBezTo>
                <a:cubicBezTo>
                  <a:pt x="472808" y="564166"/>
                  <a:pt x="475585" y="564166"/>
                  <a:pt x="477382" y="564493"/>
                </a:cubicBezTo>
                <a:cubicBezTo>
                  <a:pt x="479342" y="564819"/>
                  <a:pt x="481139" y="565798"/>
                  <a:pt x="482936" y="567103"/>
                </a:cubicBezTo>
                <a:cubicBezTo>
                  <a:pt x="486530" y="569876"/>
                  <a:pt x="488490" y="573302"/>
                  <a:pt x="489143" y="577380"/>
                </a:cubicBezTo>
                <a:cubicBezTo>
                  <a:pt x="489633" y="581295"/>
                  <a:pt x="489143" y="585047"/>
                  <a:pt x="487510" y="588310"/>
                </a:cubicBezTo>
                <a:cubicBezTo>
                  <a:pt x="484733" y="594346"/>
                  <a:pt x="480322" y="598913"/>
                  <a:pt x="473952" y="602013"/>
                </a:cubicBezTo>
                <a:cubicBezTo>
                  <a:pt x="467581" y="605112"/>
                  <a:pt x="460393" y="606744"/>
                  <a:pt x="452389" y="607070"/>
                </a:cubicBezTo>
                <a:cubicBezTo>
                  <a:pt x="444222" y="607233"/>
                  <a:pt x="436054" y="606254"/>
                  <a:pt x="427397" y="603970"/>
                </a:cubicBezTo>
                <a:cubicBezTo>
                  <a:pt x="418902" y="601687"/>
                  <a:pt x="411062" y="598261"/>
                  <a:pt x="403874" y="593693"/>
                </a:cubicBezTo>
                <a:cubicBezTo>
                  <a:pt x="392276" y="586352"/>
                  <a:pt x="383292" y="577380"/>
                  <a:pt x="376921" y="566940"/>
                </a:cubicBezTo>
                <a:cubicBezTo>
                  <a:pt x="370387" y="556662"/>
                  <a:pt x="366304" y="545569"/>
                  <a:pt x="364834" y="533824"/>
                </a:cubicBezTo>
                <a:cubicBezTo>
                  <a:pt x="363200" y="522079"/>
                  <a:pt x="363853" y="510007"/>
                  <a:pt x="367120" y="497772"/>
                </a:cubicBezTo>
                <a:cubicBezTo>
                  <a:pt x="370224" y="485537"/>
                  <a:pt x="375941" y="473792"/>
                  <a:pt x="383782" y="462373"/>
                </a:cubicBezTo>
                <a:cubicBezTo>
                  <a:pt x="391786" y="450953"/>
                  <a:pt x="401261" y="441329"/>
                  <a:pt x="412205" y="433825"/>
                </a:cubicBezTo>
                <a:cubicBezTo>
                  <a:pt x="423313" y="426157"/>
                  <a:pt x="434911" y="420774"/>
                  <a:pt x="447162" y="417348"/>
                </a:cubicBezTo>
                <a:cubicBezTo>
                  <a:pt x="459413" y="414086"/>
                  <a:pt x="471665" y="413107"/>
                  <a:pt x="483916" y="414412"/>
                </a:cubicBezTo>
                <a:close/>
                <a:moveTo>
                  <a:pt x="300130" y="378530"/>
                </a:moveTo>
                <a:cubicBezTo>
                  <a:pt x="300947" y="378530"/>
                  <a:pt x="302254" y="378530"/>
                  <a:pt x="304215" y="378530"/>
                </a:cubicBezTo>
                <a:cubicBezTo>
                  <a:pt x="306012" y="378693"/>
                  <a:pt x="307482" y="379019"/>
                  <a:pt x="308626" y="379346"/>
                </a:cubicBezTo>
                <a:cubicBezTo>
                  <a:pt x="310914" y="379346"/>
                  <a:pt x="312711" y="379998"/>
                  <a:pt x="314018" y="381303"/>
                </a:cubicBezTo>
                <a:cubicBezTo>
                  <a:pt x="315162" y="382608"/>
                  <a:pt x="316142" y="384240"/>
                  <a:pt x="316469" y="386197"/>
                </a:cubicBezTo>
                <a:cubicBezTo>
                  <a:pt x="316959" y="388155"/>
                  <a:pt x="317286" y="390275"/>
                  <a:pt x="317449" y="392396"/>
                </a:cubicBezTo>
                <a:cubicBezTo>
                  <a:pt x="317449" y="394680"/>
                  <a:pt x="317449" y="396638"/>
                  <a:pt x="317286" y="398432"/>
                </a:cubicBezTo>
                <a:cubicBezTo>
                  <a:pt x="317286" y="398758"/>
                  <a:pt x="317286" y="399248"/>
                  <a:pt x="317122" y="399900"/>
                </a:cubicBezTo>
                <a:cubicBezTo>
                  <a:pt x="317122" y="400553"/>
                  <a:pt x="317122" y="401042"/>
                  <a:pt x="317122" y="401205"/>
                </a:cubicBezTo>
                <a:lnTo>
                  <a:pt x="317122" y="413277"/>
                </a:lnTo>
                <a:cubicBezTo>
                  <a:pt x="317122" y="414256"/>
                  <a:pt x="317122" y="414745"/>
                  <a:pt x="317122" y="414419"/>
                </a:cubicBezTo>
                <a:cubicBezTo>
                  <a:pt x="317286" y="414256"/>
                  <a:pt x="317122" y="414582"/>
                  <a:pt x="317122" y="415724"/>
                </a:cubicBezTo>
                <a:lnTo>
                  <a:pt x="319900" y="415724"/>
                </a:lnTo>
                <a:cubicBezTo>
                  <a:pt x="321044" y="415724"/>
                  <a:pt x="322187" y="415561"/>
                  <a:pt x="323331" y="415398"/>
                </a:cubicBezTo>
                <a:cubicBezTo>
                  <a:pt x="325619" y="415398"/>
                  <a:pt x="328069" y="415234"/>
                  <a:pt x="330520" y="415234"/>
                </a:cubicBezTo>
                <a:cubicBezTo>
                  <a:pt x="332971" y="415071"/>
                  <a:pt x="335259" y="415071"/>
                  <a:pt x="337546" y="415071"/>
                </a:cubicBezTo>
                <a:cubicBezTo>
                  <a:pt x="339180" y="415071"/>
                  <a:pt x="340650" y="415071"/>
                  <a:pt x="341958" y="415234"/>
                </a:cubicBezTo>
                <a:cubicBezTo>
                  <a:pt x="343265" y="415234"/>
                  <a:pt x="344408" y="415398"/>
                  <a:pt x="345552" y="415398"/>
                </a:cubicBezTo>
                <a:cubicBezTo>
                  <a:pt x="346369" y="415561"/>
                  <a:pt x="347349" y="415887"/>
                  <a:pt x="348166" y="416050"/>
                </a:cubicBezTo>
                <a:cubicBezTo>
                  <a:pt x="349147" y="416376"/>
                  <a:pt x="350127" y="416703"/>
                  <a:pt x="350944" y="417192"/>
                </a:cubicBezTo>
                <a:cubicBezTo>
                  <a:pt x="351761" y="417681"/>
                  <a:pt x="352415" y="418334"/>
                  <a:pt x="353068" y="419313"/>
                </a:cubicBezTo>
                <a:cubicBezTo>
                  <a:pt x="353558" y="420128"/>
                  <a:pt x="353885" y="421270"/>
                  <a:pt x="353885" y="422575"/>
                </a:cubicBezTo>
                <a:cubicBezTo>
                  <a:pt x="353885" y="424207"/>
                  <a:pt x="353231" y="426164"/>
                  <a:pt x="352088" y="428122"/>
                </a:cubicBezTo>
                <a:lnTo>
                  <a:pt x="351924" y="428285"/>
                </a:lnTo>
                <a:cubicBezTo>
                  <a:pt x="350781" y="430895"/>
                  <a:pt x="349637" y="432853"/>
                  <a:pt x="348493" y="434321"/>
                </a:cubicBezTo>
                <a:cubicBezTo>
                  <a:pt x="347186" y="435789"/>
                  <a:pt x="345879" y="436768"/>
                  <a:pt x="344245" y="437420"/>
                </a:cubicBezTo>
                <a:cubicBezTo>
                  <a:pt x="342775" y="438073"/>
                  <a:pt x="341141" y="438399"/>
                  <a:pt x="339343" y="438562"/>
                </a:cubicBezTo>
                <a:cubicBezTo>
                  <a:pt x="337546" y="438725"/>
                  <a:pt x="335422" y="438725"/>
                  <a:pt x="333135" y="438725"/>
                </a:cubicBezTo>
                <a:lnTo>
                  <a:pt x="316632" y="438725"/>
                </a:lnTo>
                <a:lnTo>
                  <a:pt x="316632" y="443946"/>
                </a:lnTo>
                <a:cubicBezTo>
                  <a:pt x="316632" y="445577"/>
                  <a:pt x="316632" y="447371"/>
                  <a:pt x="316796" y="449329"/>
                </a:cubicBezTo>
                <a:cubicBezTo>
                  <a:pt x="316959" y="451613"/>
                  <a:pt x="317122" y="454060"/>
                  <a:pt x="317122" y="456670"/>
                </a:cubicBezTo>
                <a:cubicBezTo>
                  <a:pt x="317286" y="459117"/>
                  <a:pt x="317286" y="461727"/>
                  <a:pt x="317286" y="464174"/>
                </a:cubicBezTo>
                <a:cubicBezTo>
                  <a:pt x="317286" y="468252"/>
                  <a:pt x="315815" y="471515"/>
                  <a:pt x="312711" y="473799"/>
                </a:cubicBezTo>
                <a:cubicBezTo>
                  <a:pt x="309607" y="476082"/>
                  <a:pt x="306175" y="476898"/>
                  <a:pt x="302091" y="476572"/>
                </a:cubicBezTo>
                <a:cubicBezTo>
                  <a:pt x="298496" y="475919"/>
                  <a:pt x="296045" y="473962"/>
                  <a:pt x="294901" y="471025"/>
                </a:cubicBezTo>
                <a:cubicBezTo>
                  <a:pt x="293758" y="467926"/>
                  <a:pt x="293104" y="464500"/>
                  <a:pt x="293104" y="460911"/>
                </a:cubicBezTo>
                <a:cubicBezTo>
                  <a:pt x="293104" y="459280"/>
                  <a:pt x="293104" y="457975"/>
                  <a:pt x="293268" y="456833"/>
                </a:cubicBezTo>
                <a:cubicBezTo>
                  <a:pt x="293268" y="455691"/>
                  <a:pt x="293431" y="454549"/>
                  <a:pt x="293431" y="453407"/>
                </a:cubicBezTo>
                <a:cubicBezTo>
                  <a:pt x="293594" y="452755"/>
                  <a:pt x="293758" y="452102"/>
                  <a:pt x="293758" y="451613"/>
                </a:cubicBezTo>
                <a:lnTo>
                  <a:pt x="293758" y="449981"/>
                </a:lnTo>
                <a:lnTo>
                  <a:pt x="293758" y="438399"/>
                </a:lnTo>
                <a:lnTo>
                  <a:pt x="290817" y="438399"/>
                </a:lnTo>
                <a:cubicBezTo>
                  <a:pt x="288856" y="438399"/>
                  <a:pt x="287059" y="438399"/>
                  <a:pt x="285262" y="438562"/>
                </a:cubicBezTo>
                <a:cubicBezTo>
                  <a:pt x="283464" y="438562"/>
                  <a:pt x="281667" y="438725"/>
                  <a:pt x="279706" y="438725"/>
                </a:cubicBezTo>
                <a:cubicBezTo>
                  <a:pt x="277746" y="438888"/>
                  <a:pt x="275785" y="439052"/>
                  <a:pt x="273824" y="439052"/>
                </a:cubicBezTo>
                <a:lnTo>
                  <a:pt x="268269" y="439052"/>
                </a:lnTo>
                <a:cubicBezTo>
                  <a:pt x="265491" y="439052"/>
                  <a:pt x="263041" y="438399"/>
                  <a:pt x="260917" y="437257"/>
                </a:cubicBezTo>
                <a:cubicBezTo>
                  <a:pt x="258956" y="436115"/>
                  <a:pt x="257649" y="433831"/>
                  <a:pt x="256832" y="430569"/>
                </a:cubicBezTo>
                <a:cubicBezTo>
                  <a:pt x="256505" y="429264"/>
                  <a:pt x="256505" y="428122"/>
                  <a:pt x="256832" y="427306"/>
                </a:cubicBezTo>
                <a:cubicBezTo>
                  <a:pt x="257159" y="426654"/>
                  <a:pt x="257812" y="425675"/>
                  <a:pt x="258466" y="424533"/>
                </a:cubicBezTo>
                <a:cubicBezTo>
                  <a:pt x="259283" y="421923"/>
                  <a:pt x="260426" y="419965"/>
                  <a:pt x="261897" y="418660"/>
                </a:cubicBezTo>
                <a:cubicBezTo>
                  <a:pt x="263204" y="417355"/>
                  <a:pt x="264838" y="416540"/>
                  <a:pt x="266799" y="416050"/>
                </a:cubicBezTo>
                <a:cubicBezTo>
                  <a:pt x="268596" y="415561"/>
                  <a:pt x="270556" y="415234"/>
                  <a:pt x="272681" y="415234"/>
                </a:cubicBezTo>
                <a:lnTo>
                  <a:pt x="278889" y="415234"/>
                </a:lnTo>
                <a:cubicBezTo>
                  <a:pt x="279543" y="415234"/>
                  <a:pt x="280196" y="415398"/>
                  <a:pt x="280687" y="415398"/>
                </a:cubicBezTo>
                <a:cubicBezTo>
                  <a:pt x="281340" y="415398"/>
                  <a:pt x="281830" y="415561"/>
                  <a:pt x="282321" y="415561"/>
                </a:cubicBezTo>
                <a:lnTo>
                  <a:pt x="293921" y="415561"/>
                </a:lnTo>
                <a:cubicBezTo>
                  <a:pt x="293921" y="414745"/>
                  <a:pt x="293921" y="413766"/>
                  <a:pt x="293758" y="412461"/>
                </a:cubicBezTo>
                <a:cubicBezTo>
                  <a:pt x="293758" y="410993"/>
                  <a:pt x="293758" y="410014"/>
                  <a:pt x="293758" y="409362"/>
                </a:cubicBezTo>
                <a:cubicBezTo>
                  <a:pt x="293594" y="406915"/>
                  <a:pt x="293431" y="404631"/>
                  <a:pt x="293431" y="402184"/>
                </a:cubicBezTo>
                <a:cubicBezTo>
                  <a:pt x="293431" y="399574"/>
                  <a:pt x="293268" y="397290"/>
                  <a:pt x="293268" y="395169"/>
                </a:cubicBezTo>
                <a:cubicBezTo>
                  <a:pt x="293268" y="393538"/>
                  <a:pt x="293268" y="391907"/>
                  <a:pt x="293431" y="390602"/>
                </a:cubicBezTo>
                <a:cubicBezTo>
                  <a:pt x="293431" y="389297"/>
                  <a:pt x="293594" y="388155"/>
                  <a:pt x="293758" y="387013"/>
                </a:cubicBezTo>
                <a:cubicBezTo>
                  <a:pt x="293921" y="385218"/>
                  <a:pt x="294411" y="383587"/>
                  <a:pt x="295228" y="381793"/>
                </a:cubicBezTo>
                <a:cubicBezTo>
                  <a:pt x="296045" y="379998"/>
                  <a:pt x="297679" y="379019"/>
                  <a:pt x="300130" y="378530"/>
                </a:cubicBezTo>
                <a:close/>
                <a:moveTo>
                  <a:pt x="123989" y="269739"/>
                </a:moveTo>
                <a:cubicBezTo>
                  <a:pt x="105366" y="269739"/>
                  <a:pt x="90337" y="274469"/>
                  <a:pt x="78739" y="283929"/>
                </a:cubicBezTo>
                <a:cubicBezTo>
                  <a:pt x="67140" y="293390"/>
                  <a:pt x="61423" y="304481"/>
                  <a:pt x="61423" y="317041"/>
                </a:cubicBezTo>
                <a:cubicBezTo>
                  <a:pt x="61423" y="329274"/>
                  <a:pt x="65180" y="339061"/>
                  <a:pt x="72858" y="346401"/>
                </a:cubicBezTo>
                <a:cubicBezTo>
                  <a:pt x="80536" y="353578"/>
                  <a:pt x="90991" y="357166"/>
                  <a:pt x="104386" y="357166"/>
                </a:cubicBezTo>
                <a:cubicBezTo>
                  <a:pt x="114841" y="357166"/>
                  <a:pt x="123989" y="355535"/>
                  <a:pt x="131994" y="352110"/>
                </a:cubicBezTo>
                <a:cubicBezTo>
                  <a:pt x="139998" y="348847"/>
                  <a:pt x="147186" y="344770"/>
                  <a:pt x="153393" y="339876"/>
                </a:cubicBezTo>
                <a:cubicBezTo>
                  <a:pt x="158294" y="333678"/>
                  <a:pt x="161398" y="326991"/>
                  <a:pt x="162868" y="320140"/>
                </a:cubicBezTo>
                <a:cubicBezTo>
                  <a:pt x="164502" y="313289"/>
                  <a:pt x="165155" y="306928"/>
                  <a:pt x="165155" y="300893"/>
                </a:cubicBezTo>
                <a:cubicBezTo>
                  <a:pt x="165155" y="297631"/>
                  <a:pt x="164992" y="294532"/>
                  <a:pt x="164665" y="291759"/>
                </a:cubicBezTo>
                <a:cubicBezTo>
                  <a:pt x="164175" y="288986"/>
                  <a:pt x="163685" y="286702"/>
                  <a:pt x="162868" y="284745"/>
                </a:cubicBezTo>
                <a:cubicBezTo>
                  <a:pt x="157804" y="280667"/>
                  <a:pt x="151923" y="277242"/>
                  <a:pt x="145389" y="274143"/>
                </a:cubicBezTo>
                <a:cubicBezTo>
                  <a:pt x="138855" y="271207"/>
                  <a:pt x="131667" y="269739"/>
                  <a:pt x="123989" y="269739"/>
                </a:cubicBezTo>
                <a:close/>
                <a:moveTo>
                  <a:pt x="396202" y="153269"/>
                </a:moveTo>
                <a:cubicBezTo>
                  <a:pt x="387707" y="154738"/>
                  <a:pt x="378886" y="157674"/>
                  <a:pt x="369901" y="161917"/>
                </a:cubicBezTo>
                <a:cubicBezTo>
                  <a:pt x="366144" y="166811"/>
                  <a:pt x="362713" y="171706"/>
                  <a:pt x="359446" y="176601"/>
                </a:cubicBezTo>
                <a:cubicBezTo>
                  <a:pt x="356179" y="181659"/>
                  <a:pt x="353238" y="187207"/>
                  <a:pt x="350461" y="193407"/>
                </a:cubicBezTo>
                <a:lnTo>
                  <a:pt x="349317" y="195854"/>
                </a:lnTo>
                <a:cubicBezTo>
                  <a:pt x="343273" y="209396"/>
                  <a:pt x="339189" y="222449"/>
                  <a:pt x="337228" y="234686"/>
                </a:cubicBezTo>
                <a:lnTo>
                  <a:pt x="337392" y="235339"/>
                </a:lnTo>
                <a:cubicBezTo>
                  <a:pt x="340659" y="241865"/>
                  <a:pt x="344090" y="248229"/>
                  <a:pt x="347847" y="254592"/>
                </a:cubicBezTo>
                <a:cubicBezTo>
                  <a:pt x="351604" y="260955"/>
                  <a:pt x="356995" y="265687"/>
                  <a:pt x="363857" y="268787"/>
                </a:cubicBezTo>
                <a:cubicBezTo>
                  <a:pt x="377579" y="274987"/>
                  <a:pt x="390975" y="274987"/>
                  <a:pt x="404207" y="268787"/>
                </a:cubicBezTo>
                <a:cubicBezTo>
                  <a:pt x="417439" y="262750"/>
                  <a:pt x="427895" y="251818"/>
                  <a:pt x="435573" y="236318"/>
                </a:cubicBezTo>
                <a:cubicBezTo>
                  <a:pt x="436716" y="233544"/>
                  <a:pt x="438023" y="230607"/>
                  <a:pt x="439493" y="227507"/>
                </a:cubicBezTo>
                <a:cubicBezTo>
                  <a:pt x="440964" y="224244"/>
                  <a:pt x="442107" y="221144"/>
                  <a:pt x="442924" y="218044"/>
                </a:cubicBezTo>
                <a:cubicBezTo>
                  <a:pt x="443741" y="215107"/>
                  <a:pt x="444394" y="212333"/>
                  <a:pt x="444721" y="210049"/>
                </a:cubicBezTo>
                <a:cubicBezTo>
                  <a:pt x="444884" y="207602"/>
                  <a:pt x="444884" y="205807"/>
                  <a:pt x="444394" y="204665"/>
                </a:cubicBezTo>
                <a:cubicBezTo>
                  <a:pt x="447662" y="192428"/>
                  <a:pt x="446681" y="182312"/>
                  <a:pt x="441454" y="174317"/>
                </a:cubicBezTo>
                <a:cubicBezTo>
                  <a:pt x="436226" y="166159"/>
                  <a:pt x="429365" y="160122"/>
                  <a:pt x="420707" y="156369"/>
                </a:cubicBezTo>
                <a:cubicBezTo>
                  <a:pt x="412865" y="152780"/>
                  <a:pt x="404697" y="151801"/>
                  <a:pt x="396202" y="153269"/>
                </a:cubicBezTo>
                <a:close/>
                <a:moveTo>
                  <a:pt x="115004" y="118862"/>
                </a:moveTo>
                <a:cubicBezTo>
                  <a:pt x="133954" y="117720"/>
                  <a:pt x="149963" y="119025"/>
                  <a:pt x="163195" y="122940"/>
                </a:cubicBezTo>
                <a:cubicBezTo>
                  <a:pt x="176427" y="126854"/>
                  <a:pt x="187372" y="132237"/>
                  <a:pt x="195867" y="138924"/>
                </a:cubicBezTo>
                <a:cubicBezTo>
                  <a:pt x="204361" y="145612"/>
                  <a:pt x="211059" y="153115"/>
                  <a:pt x="215633" y="161760"/>
                </a:cubicBezTo>
                <a:cubicBezTo>
                  <a:pt x="220207" y="170242"/>
                  <a:pt x="223801" y="179050"/>
                  <a:pt x="225925" y="187857"/>
                </a:cubicBezTo>
                <a:cubicBezTo>
                  <a:pt x="228212" y="196829"/>
                  <a:pt x="229355" y="205473"/>
                  <a:pt x="229518" y="213792"/>
                </a:cubicBezTo>
                <a:cubicBezTo>
                  <a:pt x="229845" y="222111"/>
                  <a:pt x="229845" y="229124"/>
                  <a:pt x="229845" y="234670"/>
                </a:cubicBezTo>
                <a:lnTo>
                  <a:pt x="229845" y="239074"/>
                </a:lnTo>
                <a:lnTo>
                  <a:pt x="229845" y="252449"/>
                </a:lnTo>
                <a:cubicBezTo>
                  <a:pt x="229845" y="256853"/>
                  <a:pt x="229682" y="261583"/>
                  <a:pt x="229355" y="266477"/>
                </a:cubicBezTo>
                <a:cubicBezTo>
                  <a:pt x="228865" y="273817"/>
                  <a:pt x="228702" y="281809"/>
                  <a:pt x="228702" y="290291"/>
                </a:cubicBezTo>
                <a:lnTo>
                  <a:pt x="228702" y="313126"/>
                </a:lnTo>
                <a:cubicBezTo>
                  <a:pt x="228702" y="324381"/>
                  <a:pt x="229355" y="334657"/>
                  <a:pt x="230335" y="344117"/>
                </a:cubicBezTo>
                <a:cubicBezTo>
                  <a:pt x="231479" y="353578"/>
                  <a:pt x="233602" y="364995"/>
                  <a:pt x="236543" y="378370"/>
                </a:cubicBezTo>
                <a:lnTo>
                  <a:pt x="237196" y="379512"/>
                </a:lnTo>
                <a:cubicBezTo>
                  <a:pt x="237523" y="383590"/>
                  <a:pt x="236706" y="387668"/>
                  <a:pt x="234583" y="391909"/>
                </a:cubicBezTo>
                <a:cubicBezTo>
                  <a:pt x="232622" y="396313"/>
                  <a:pt x="229682" y="400227"/>
                  <a:pt x="225925" y="403979"/>
                </a:cubicBezTo>
                <a:cubicBezTo>
                  <a:pt x="222331" y="407730"/>
                  <a:pt x="218247" y="410666"/>
                  <a:pt x="213999" y="412950"/>
                </a:cubicBezTo>
                <a:cubicBezTo>
                  <a:pt x="209752" y="415070"/>
                  <a:pt x="205668" y="416212"/>
                  <a:pt x="201911" y="416212"/>
                </a:cubicBezTo>
                <a:cubicBezTo>
                  <a:pt x="194560" y="416212"/>
                  <a:pt x="188189" y="413765"/>
                  <a:pt x="182961" y="409035"/>
                </a:cubicBezTo>
                <a:cubicBezTo>
                  <a:pt x="177734" y="404142"/>
                  <a:pt x="173323" y="397781"/>
                  <a:pt x="169566" y="390114"/>
                </a:cubicBezTo>
                <a:cubicBezTo>
                  <a:pt x="159274" y="398270"/>
                  <a:pt x="148819" y="404142"/>
                  <a:pt x="138365" y="407893"/>
                </a:cubicBezTo>
                <a:cubicBezTo>
                  <a:pt x="127910" y="411645"/>
                  <a:pt x="116801" y="413928"/>
                  <a:pt x="104876" y="415070"/>
                </a:cubicBezTo>
                <a:cubicBezTo>
                  <a:pt x="90827" y="416212"/>
                  <a:pt x="77432" y="415396"/>
                  <a:pt x="64690" y="412624"/>
                </a:cubicBezTo>
                <a:cubicBezTo>
                  <a:pt x="52111" y="409851"/>
                  <a:pt x="41003" y="404631"/>
                  <a:pt x="31365" y="396965"/>
                </a:cubicBezTo>
                <a:cubicBezTo>
                  <a:pt x="21563" y="389462"/>
                  <a:pt x="14049" y="379186"/>
                  <a:pt x="8495" y="366300"/>
                </a:cubicBezTo>
                <a:cubicBezTo>
                  <a:pt x="2940" y="353578"/>
                  <a:pt x="0" y="337756"/>
                  <a:pt x="0" y="318835"/>
                </a:cubicBezTo>
                <a:cubicBezTo>
                  <a:pt x="0" y="294205"/>
                  <a:pt x="4574" y="274795"/>
                  <a:pt x="13722" y="260605"/>
                </a:cubicBezTo>
                <a:cubicBezTo>
                  <a:pt x="22870" y="246251"/>
                  <a:pt x="33652" y="235486"/>
                  <a:pt x="46067" y="228309"/>
                </a:cubicBezTo>
                <a:cubicBezTo>
                  <a:pt x="58482" y="220969"/>
                  <a:pt x="71388" y="216402"/>
                  <a:pt x="84783" y="214281"/>
                </a:cubicBezTo>
                <a:cubicBezTo>
                  <a:pt x="98178" y="212324"/>
                  <a:pt x="109287" y="211508"/>
                  <a:pt x="117781" y="211835"/>
                </a:cubicBezTo>
                <a:cubicBezTo>
                  <a:pt x="128563" y="212650"/>
                  <a:pt x="137548" y="213629"/>
                  <a:pt x="144899" y="214934"/>
                </a:cubicBezTo>
                <a:cubicBezTo>
                  <a:pt x="152087" y="216239"/>
                  <a:pt x="158294" y="217707"/>
                  <a:pt x="163522" y="219664"/>
                </a:cubicBezTo>
                <a:cubicBezTo>
                  <a:pt x="163522" y="215097"/>
                  <a:pt x="162868" y="210530"/>
                  <a:pt x="161561" y="205636"/>
                </a:cubicBezTo>
                <a:cubicBezTo>
                  <a:pt x="160255" y="200906"/>
                  <a:pt x="157804" y="196502"/>
                  <a:pt x="154374" y="192588"/>
                </a:cubicBezTo>
                <a:cubicBezTo>
                  <a:pt x="150780" y="188673"/>
                  <a:pt x="145716" y="185574"/>
                  <a:pt x="139181" y="183453"/>
                </a:cubicBezTo>
                <a:cubicBezTo>
                  <a:pt x="132647" y="181170"/>
                  <a:pt x="124316" y="180191"/>
                  <a:pt x="113861" y="180681"/>
                </a:cubicBezTo>
                <a:cubicBezTo>
                  <a:pt x="97198" y="181822"/>
                  <a:pt x="84946" y="184595"/>
                  <a:pt x="77268" y="188999"/>
                </a:cubicBezTo>
                <a:cubicBezTo>
                  <a:pt x="69754" y="193403"/>
                  <a:pt x="63710" y="197481"/>
                  <a:pt x="59136" y="201233"/>
                </a:cubicBezTo>
                <a:cubicBezTo>
                  <a:pt x="57665" y="202374"/>
                  <a:pt x="56195" y="203516"/>
                  <a:pt x="54725" y="204821"/>
                </a:cubicBezTo>
                <a:cubicBezTo>
                  <a:pt x="53255" y="206126"/>
                  <a:pt x="51785" y="207104"/>
                  <a:pt x="50314" y="207920"/>
                </a:cubicBezTo>
                <a:cubicBezTo>
                  <a:pt x="47701" y="209388"/>
                  <a:pt x="44270" y="210204"/>
                  <a:pt x="40186" y="210367"/>
                </a:cubicBezTo>
                <a:cubicBezTo>
                  <a:pt x="36102" y="210693"/>
                  <a:pt x="32998" y="210530"/>
                  <a:pt x="30711" y="210204"/>
                </a:cubicBezTo>
                <a:lnTo>
                  <a:pt x="30221" y="210204"/>
                </a:lnTo>
                <a:cubicBezTo>
                  <a:pt x="25811" y="210204"/>
                  <a:pt x="22217" y="207757"/>
                  <a:pt x="19603" y="202864"/>
                </a:cubicBezTo>
                <a:cubicBezTo>
                  <a:pt x="16989" y="198133"/>
                  <a:pt x="14702" y="193566"/>
                  <a:pt x="12905" y="189489"/>
                </a:cubicBezTo>
                <a:cubicBezTo>
                  <a:pt x="12089" y="188836"/>
                  <a:pt x="11598" y="185900"/>
                  <a:pt x="11272" y="180681"/>
                </a:cubicBezTo>
                <a:cubicBezTo>
                  <a:pt x="13069" y="171710"/>
                  <a:pt x="17153" y="163717"/>
                  <a:pt x="23524" y="156377"/>
                </a:cubicBezTo>
                <a:cubicBezTo>
                  <a:pt x="29731" y="149200"/>
                  <a:pt x="37572" y="142839"/>
                  <a:pt x="46884" y="137456"/>
                </a:cubicBezTo>
                <a:cubicBezTo>
                  <a:pt x="56195" y="132074"/>
                  <a:pt x="66650" y="127833"/>
                  <a:pt x="78085" y="124734"/>
                </a:cubicBezTo>
                <a:cubicBezTo>
                  <a:pt x="89684" y="121472"/>
                  <a:pt x="101936" y="119514"/>
                  <a:pt x="115004" y="118862"/>
                </a:cubicBezTo>
                <a:close/>
                <a:moveTo>
                  <a:pt x="401593" y="61"/>
                </a:moveTo>
                <a:cubicBezTo>
                  <a:pt x="406494" y="388"/>
                  <a:pt x="411232" y="1530"/>
                  <a:pt x="415479" y="3488"/>
                </a:cubicBezTo>
                <a:cubicBezTo>
                  <a:pt x="419727" y="5446"/>
                  <a:pt x="423157" y="7567"/>
                  <a:pt x="425608" y="9851"/>
                </a:cubicBezTo>
                <a:cubicBezTo>
                  <a:pt x="427241" y="11319"/>
                  <a:pt x="428711" y="13440"/>
                  <a:pt x="430182" y="16377"/>
                </a:cubicBezTo>
                <a:cubicBezTo>
                  <a:pt x="431652" y="19151"/>
                  <a:pt x="432142" y="21925"/>
                  <a:pt x="431652" y="24209"/>
                </a:cubicBezTo>
                <a:cubicBezTo>
                  <a:pt x="430018" y="26657"/>
                  <a:pt x="428548" y="28941"/>
                  <a:pt x="427241" y="30899"/>
                </a:cubicBezTo>
                <a:cubicBezTo>
                  <a:pt x="425117" y="34488"/>
                  <a:pt x="422340" y="39057"/>
                  <a:pt x="419236" y="44930"/>
                </a:cubicBezTo>
                <a:cubicBezTo>
                  <a:pt x="416133" y="50804"/>
                  <a:pt x="413519" y="56189"/>
                  <a:pt x="411395" y="60920"/>
                </a:cubicBezTo>
                <a:lnTo>
                  <a:pt x="399143" y="88331"/>
                </a:lnTo>
                <a:cubicBezTo>
                  <a:pt x="397509" y="91758"/>
                  <a:pt x="396039" y="95021"/>
                  <a:pt x="394569" y="98284"/>
                </a:cubicBezTo>
                <a:cubicBezTo>
                  <a:pt x="393098" y="101547"/>
                  <a:pt x="391792" y="104810"/>
                  <a:pt x="390648" y="108074"/>
                </a:cubicBezTo>
                <a:cubicBezTo>
                  <a:pt x="396692" y="106932"/>
                  <a:pt x="404044" y="106279"/>
                  <a:pt x="412865" y="106279"/>
                </a:cubicBezTo>
                <a:cubicBezTo>
                  <a:pt x="421524" y="106116"/>
                  <a:pt x="430345" y="107584"/>
                  <a:pt x="439330" y="110684"/>
                </a:cubicBezTo>
                <a:cubicBezTo>
                  <a:pt x="452072" y="115090"/>
                  <a:pt x="463181" y="121942"/>
                  <a:pt x="472656" y="131079"/>
                </a:cubicBezTo>
                <a:cubicBezTo>
                  <a:pt x="481968" y="140216"/>
                  <a:pt x="488992" y="150985"/>
                  <a:pt x="493730" y="163059"/>
                </a:cubicBezTo>
                <a:cubicBezTo>
                  <a:pt x="498467" y="175133"/>
                  <a:pt x="500591" y="188186"/>
                  <a:pt x="500428" y="202054"/>
                </a:cubicBezTo>
                <a:cubicBezTo>
                  <a:pt x="499938" y="216086"/>
                  <a:pt x="496670" y="230444"/>
                  <a:pt x="490136" y="244802"/>
                </a:cubicBezTo>
                <a:lnTo>
                  <a:pt x="485398" y="255245"/>
                </a:lnTo>
                <a:cubicBezTo>
                  <a:pt x="479027" y="269440"/>
                  <a:pt x="470532" y="281677"/>
                  <a:pt x="459914" y="292119"/>
                </a:cubicBezTo>
                <a:cubicBezTo>
                  <a:pt x="449295" y="302561"/>
                  <a:pt x="437533" y="310230"/>
                  <a:pt x="424791" y="315614"/>
                </a:cubicBezTo>
                <a:cubicBezTo>
                  <a:pt x="411885" y="320998"/>
                  <a:pt x="398326" y="323609"/>
                  <a:pt x="384114" y="323772"/>
                </a:cubicBezTo>
                <a:cubicBezTo>
                  <a:pt x="369901" y="323772"/>
                  <a:pt x="356015" y="320835"/>
                  <a:pt x="342293" y="314635"/>
                </a:cubicBezTo>
                <a:cubicBezTo>
                  <a:pt x="331674" y="309903"/>
                  <a:pt x="322689" y="304845"/>
                  <a:pt x="315665" y="299624"/>
                </a:cubicBezTo>
                <a:cubicBezTo>
                  <a:pt x="308477" y="294240"/>
                  <a:pt x="302922" y="287550"/>
                  <a:pt x="298838" y="279229"/>
                </a:cubicBezTo>
                <a:cubicBezTo>
                  <a:pt x="297205" y="281350"/>
                  <a:pt x="295081" y="283145"/>
                  <a:pt x="292304" y="284613"/>
                </a:cubicBezTo>
                <a:cubicBezTo>
                  <a:pt x="289690" y="285919"/>
                  <a:pt x="286913" y="286735"/>
                  <a:pt x="284136" y="287224"/>
                </a:cubicBezTo>
                <a:cubicBezTo>
                  <a:pt x="281358" y="287550"/>
                  <a:pt x="278745" y="287387"/>
                  <a:pt x="276131" y="286735"/>
                </a:cubicBezTo>
                <a:cubicBezTo>
                  <a:pt x="273517" y="286082"/>
                  <a:pt x="271393" y="284613"/>
                  <a:pt x="269760" y="282656"/>
                </a:cubicBezTo>
                <a:cubicBezTo>
                  <a:pt x="267799" y="282003"/>
                  <a:pt x="265676" y="281024"/>
                  <a:pt x="263389" y="279555"/>
                </a:cubicBezTo>
                <a:cubicBezTo>
                  <a:pt x="261265" y="278087"/>
                  <a:pt x="259468" y="276129"/>
                  <a:pt x="258161" y="273682"/>
                </a:cubicBezTo>
                <a:cubicBezTo>
                  <a:pt x="256854" y="271071"/>
                  <a:pt x="256364" y="267971"/>
                  <a:pt x="256691" y="264055"/>
                </a:cubicBezTo>
                <a:cubicBezTo>
                  <a:pt x="257017" y="260139"/>
                  <a:pt x="258651" y="255245"/>
                  <a:pt x="261592" y="249534"/>
                </a:cubicBezTo>
                <a:cubicBezTo>
                  <a:pt x="262245" y="247250"/>
                  <a:pt x="263062" y="244965"/>
                  <a:pt x="263879" y="242681"/>
                </a:cubicBezTo>
                <a:cubicBezTo>
                  <a:pt x="264695" y="240234"/>
                  <a:pt x="266002" y="237460"/>
                  <a:pt x="267309" y="234360"/>
                </a:cubicBezTo>
                <a:cubicBezTo>
                  <a:pt x="270577" y="227344"/>
                  <a:pt x="274334" y="219349"/>
                  <a:pt x="278908" y="210212"/>
                </a:cubicBezTo>
                <a:cubicBezTo>
                  <a:pt x="283482" y="201238"/>
                  <a:pt x="288056" y="192101"/>
                  <a:pt x="292794" y="182964"/>
                </a:cubicBezTo>
                <a:cubicBezTo>
                  <a:pt x="297041" y="174970"/>
                  <a:pt x="301125" y="167138"/>
                  <a:pt x="304719" y="159632"/>
                </a:cubicBezTo>
                <a:cubicBezTo>
                  <a:pt x="308477" y="152127"/>
                  <a:pt x="311581" y="145764"/>
                  <a:pt x="313868" y="140379"/>
                </a:cubicBezTo>
                <a:cubicBezTo>
                  <a:pt x="319749" y="127490"/>
                  <a:pt x="325630" y="114437"/>
                  <a:pt x="331837" y="101058"/>
                </a:cubicBezTo>
                <a:cubicBezTo>
                  <a:pt x="337882" y="87679"/>
                  <a:pt x="343763" y="75278"/>
                  <a:pt x="349317" y="63694"/>
                </a:cubicBezTo>
                <a:cubicBezTo>
                  <a:pt x="354708" y="52273"/>
                  <a:pt x="359772" y="42157"/>
                  <a:pt x="364020" y="33509"/>
                </a:cubicBezTo>
                <a:cubicBezTo>
                  <a:pt x="368431" y="24862"/>
                  <a:pt x="371698" y="18825"/>
                  <a:pt x="373822" y="15725"/>
                </a:cubicBezTo>
                <a:cubicBezTo>
                  <a:pt x="377252" y="9525"/>
                  <a:pt x="381336" y="5282"/>
                  <a:pt x="386401" y="2998"/>
                </a:cubicBezTo>
                <a:cubicBezTo>
                  <a:pt x="391465" y="714"/>
                  <a:pt x="396529" y="-265"/>
                  <a:pt x="401593" y="61"/>
                </a:cubicBezTo>
                <a:close/>
              </a:path>
            </a:pathLst>
          </a:custGeom>
          <a:solidFill>
            <a:schemeClr val="bg1"/>
          </a:solidFill>
          <a:ln>
            <a:noFill/>
          </a:ln>
        </p:spPr>
      </p:sp>
      <p:sp>
        <p:nvSpPr>
          <p:cNvPr id="25" name="test-tube-and-flask_73666"/>
          <p:cNvSpPr>
            <a:spLocks noChangeAspect="1"/>
          </p:cNvSpPr>
          <p:nvPr/>
        </p:nvSpPr>
        <p:spPr bwMode="auto">
          <a:xfrm>
            <a:off x="2496321" y="2960211"/>
            <a:ext cx="375005" cy="336164"/>
          </a:xfrm>
          <a:custGeom>
            <a:avLst/>
            <a:gdLst>
              <a:gd name="T0" fmla="*/ 2762 w 2806"/>
              <a:gd name="T1" fmla="*/ 2207 h 2519"/>
              <a:gd name="T2" fmla="*/ 2166 w 2806"/>
              <a:gd name="T3" fmla="*/ 1299 h 2519"/>
              <a:gd name="T4" fmla="*/ 2166 w 2806"/>
              <a:gd name="T5" fmla="*/ 934 h 2519"/>
              <a:gd name="T6" fmla="*/ 2166 w 2806"/>
              <a:gd name="T7" fmla="*/ 510 h 2519"/>
              <a:gd name="T8" fmla="*/ 2188 w 2806"/>
              <a:gd name="T9" fmla="*/ 510 h 2519"/>
              <a:gd name="T10" fmla="*/ 2255 w 2806"/>
              <a:gd name="T11" fmla="*/ 443 h 2519"/>
              <a:gd name="T12" fmla="*/ 2188 w 2806"/>
              <a:gd name="T13" fmla="*/ 376 h 2519"/>
              <a:gd name="T14" fmla="*/ 2166 w 2806"/>
              <a:gd name="T15" fmla="*/ 376 h 2519"/>
              <a:gd name="T16" fmla="*/ 2166 w 2806"/>
              <a:gd name="T17" fmla="*/ 66 h 2519"/>
              <a:gd name="T18" fmla="*/ 2100 w 2806"/>
              <a:gd name="T19" fmla="*/ 0 h 2519"/>
              <a:gd name="T20" fmla="*/ 1580 w 2806"/>
              <a:gd name="T21" fmla="*/ 0 h 2519"/>
              <a:gd name="T22" fmla="*/ 1514 w 2806"/>
              <a:gd name="T23" fmla="*/ 66 h 2519"/>
              <a:gd name="T24" fmla="*/ 1514 w 2806"/>
              <a:gd name="T25" fmla="*/ 376 h 2519"/>
              <a:gd name="T26" fmla="*/ 1492 w 2806"/>
              <a:gd name="T27" fmla="*/ 376 h 2519"/>
              <a:gd name="T28" fmla="*/ 1425 w 2806"/>
              <a:gd name="T29" fmla="*/ 443 h 2519"/>
              <a:gd name="T30" fmla="*/ 1492 w 2806"/>
              <a:gd name="T31" fmla="*/ 510 h 2519"/>
              <a:gd name="T32" fmla="*/ 1514 w 2806"/>
              <a:gd name="T33" fmla="*/ 510 h 2519"/>
              <a:gd name="T34" fmla="*/ 1514 w 2806"/>
              <a:gd name="T35" fmla="*/ 934 h 2519"/>
              <a:gd name="T36" fmla="*/ 1514 w 2806"/>
              <a:gd name="T37" fmla="*/ 1299 h 2519"/>
              <a:gd name="T38" fmla="*/ 918 w 2806"/>
              <a:gd name="T39" fmla="*/ 2207 h 2519"/>
              <a:gd name="T40" fmla="*/ 909 w 2806"/>
              <a:gd name="T41" fmla="*/ 2413 h 2519"/>
              <a:gd name="T42" fmla="*/ 1087 w 2806"/>
              <a:gd name="T43" fmla="*/ 2519 h 2519"/>
              <a:gd name="T44" fmla="*/ 2593 w 2806"/>
              <a:gd name="T45" fmla="*/ 2519 h 2519"/>
              <a:gd name="T46" fmla="*/ 2771 w 2806"/>
              <a:gd name="T47" fmla="*/ 2413 h 2519"/>
              <a:gd name="T48" fmla="*/ 2762 w 2806"/>
              <a:gd name="T49" fmla="*/ 2207 h 2519"/>
              <a:gd name="T50" fmla="*/ 2033 w 2806"/>
              <a:gd name="T51" fmla="*/ 510 h 2519"/>
              <a:gd name="T52" fmla="*/ 2033 w 2806"/>
              <a:gd name="T53" fmla="*/ 867 h 2519"/>
              <a:gd name="T54" fmla="*/ 1647 w 2806"/>
              <a:gd name="T55" fmla="*/ 867 h 2519"/>
              <a:gd name="T56" fmla="*/ 1647 w 2806"/>
              <a:gd name="T57" fmla="*/ 510 h 2519"/>
              <a:gd name="T58" fmla="*/ 2033 w 2806"/>
              <a:gd name="T59" fmla="*/ 510 h 2519"/>
              <a:gd name="T60" fmla="*/ 705 w 2806"/>
              <a:gd name="T61" fmla="*/ 971 h 2519"/>
              <a:gd name="T62" fmla="*/ 678 w 2806"/>
              <a:gd name="T63" fmla="*/ 971 h 2519"/>
              <a:gd name="T64" fmla="*/ 678 w 2806"/>
              <a:gd name="T65" fmla="*/ 723 h 2519"/>
              <a:gd name="T66" fmla="*/ 611 w 2806"/>
              <a:gd name="T67" fmla="*/ 656 h 2519"/>
              <a:gd name="T68" fmla="*/ 160 w 2806"/>
              <a:gd name="T69" fmla="*/ 656 h 2519"/>
              <a:gd name="T70" fmla="*/ 94 w 2806"/>
              <a:gd name="T71" fmla="*/ 723 h 2519"/>
              <a:gd name="T72" fmla="*/ 94 w 2806"/>
              <a:gd name="T73" fmla="*/ 971 h 2519"/>
              <a:gd name="T74" fmla="*/ 67 w 2806"/>
              <a:gd name="T75" fmla="*/ 971 h 2519"/>
              <a:gd name="T76" fmla="*/ 0 w 2806"/>
              <a:gd name="T77" fmla="*/ 1037 h 2519"/>
              <a:gd name="T78" fmla="*/ 67 w 2806"/>
              <a:gd name="T79" fmla="*/ 1104 h 2519"/>
              <a:gd name="T80" fmla="*/ 91 w 2806"/>
              <a:gd name="T81" fmla="*/ 1104 h 2519"/>
              <a:gd name="T82" fmla="*/ 91 w 2806"/>
              <a:gd name="T83" fmla="*/ 1503 h 2519"/>
              <a:gd name="T84" fmla="*/ 91 w 2806"/>
              <a:gd name="T85" fmla="*/ 2253 h 2519"/>
              <a:gd name="T86" fmla="*/ 357 w 2806"/>
              <a:gd name="T87" fmla="*/ 2519 h 2519"/>
              <a:gd name="T88" fmla="*/ 414 w 2806"/>
              <a:gd name="T89" fmla="*/ 2519 h 2519"/>
              <a:gd name="T90" fmla="*/ 681 w 2806"/>
              <a:gd name="T91" fmla="*/ 2253 h 2519"/>
              <a:gd name="T92" fmla="*/ 681 w 2806"/>
              <a:gd name="T93" fmla="*/ 1503 h 2519"/>
              <a:gd name="T94" fmla="*/ 681 w 2806"/>
              <a:gd name="T95" fmla="*/ 1104 h 2519"/>
              <a:gd name="T96" fmla="*/ 705 w 2806"/>
              <a:gd name="T97" fmla="*/ 1104 h 2519"/>
              <a:gd name="T98" fmla="*/ 771 w 2806"/>
              <a:gd name="T99" fmla="*/ 1037 h 2519"/>
              <a:gd name="T100" fmla="*/ 705 w 2806"/>
              <a:gd name="T101" fmla="*/ 971 h 2519"/>
              <a:gd name="T102" fmla="*/ 547 w 2806"/>
              <a:gd name="T103" fmla="*/ 1436 h 2519"/>
              <a:gd name="T104" fmla="*/ 224 w 2806"/>
              <a:gd name="T105" fmla="*/ 1436 h 2519"/>
              <a:gd name="T106" fmla="*/ 224 w 2806"/>
              <a:gd name="T107" fmla="*/ 1104 h 2519"/>
              <a:gd name="T108" fmla="*/ 547 w 2806"/>
              <a:gd name="T109" fmla="*/ 1104 h 2519"/>
              <a:gd name="T110" fmla="*/ 547 w 2806"/>
              <a:gd name="T111" fmla="*/ 1436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6" h="2519">
                <a:moveTo>
                  <a:pt x="2762" y="2207"/>
                </a:moveTo>
                <a:lnTo>
                  <a:pt x="2166" y="1299"/>
                </a:lnTo>
                <a:lnTo>
                  <a:pt x="2166" y="934"/>
                </a:lnTo>
                <a:lnTo>
                  <a:pt x="2166" y="510"/>
                </a:lnTo>
                <a:lnTo>
                  <a:pt x="2188" y="510"/>
                </a:lnTo>
                <a:cubicBezTo>
                  <a:pt x="2225" y="510"/>
                  <a:pt x="2255" y="480"/>
                  <a:pt x="2255" y="443"/>
                </a:cubicBezTo>
                <a:cubicBezTo>
                  <a:pt x="2255" y="406"/>
                  <a:pt x="2225" y="376"/>
                  <a:pt x="2188" y="376"/>
                </a:cubicBezTo>
                <a:lnTo>
                  <a:pt x="2166" y="376"/>
                </a:lnTo>
                <a:lnTo>
                  <a:pt x="2166" y="66"/>
                </a:lnTo>
                <a:cubicBezTo>
                  <a:pt x="2166" y="30"/>
                  <a:pt x="2137" y="0"/>
                  <a:pt x="2100" y="0"/>
                </a:cubicBezTo>
                <a:lnTo>
                  <a:pt x="1580" y="0"/>
                </a:lnTo>
                <a:cubicBezTo>
                  <a:pt x="1543" y="0"/>
                  <a:pt x="1514" y="30"/>
                  <a:pt x="1514" y="66"/>
                </a:cubicBezTo>
                <a:lnTo>
                  <a:pt x="1514" y="376"/>
                </a:lnTo>
                <a:lnTo>
                  <a:pt x="1492" y="376"/>
                </a:lnTo>
                <a:cubicBezTo>
                  <a:pt x="1455" y="376"/>
                  <a:pt x="1425" y="406"/>
                  <a:pt x="1425" y="443"/>
                </a:cubicBezTo>
                <a:cubicBezTo>
                  <a:pt x="1425" y="480"/>
                  <a:pt x="1455" y="510"/>
                  <a:pt x="1492" y="510"/>
                </a:cubicBezTo>
                <a:lnTo>
                  <a:pt x="1514" y="510"/>
                </a:lnTo>
                <a:lnTo>
                  <a:pt x="1514" y="934"/>
                </a:lnTo>
                <a:lnTo>
                  <a:pt x="1514" y="1299"/>
                </a:lnTo>
                <a:lnTo>
                  <a:pt x="918" y="2207"/>
                </a:lnTo>
                <a:cubicBezTo>
                  <a:pt x="877" y="2269"/>
                  <a:pt x="874" y="2348"/>
                  <a:pt x="909" y="2413"/>
                </a:cubicBezTo>
                <a:cubicBezTo>
                  <a:pt x="944" y="2479"/>
                  <a:pt x="1012" y="2519"/>
                  <a:pt x="1087" y="2519"/>
                </a:cubicBezTo>
                <a:lnTo>
                  <a:pt x="2593" y="2519"/>
                </a:lnTo>
                <a:cubicBezTo>
                  <a:pt x="2668" y="2519"/>
                  <a:pt x="2735" y="2479"/>
                  <a:pt x="2771" y="2413"/>
                </a:cubicBezTo>
                <a:cubicBezTo>
                  <a:pt x="2806" y="2348"/>
                  <a:pt x="2803" y="2269"/>
                  <a:pt x="2762" y="2207"/>
                </a:cubicBezTo>
                <a:close/>
                <a:moveTo>
                  <a:pt x="2033" y="510"/>
                </a:moveTo>
                <a:lnTo>
                  <a:pt x="2033" y="867"/>
                </a:lnTo>
                <a:lnTo>
                  <a:pt x="1647" y="867"/>
                </a:lnTo>
                <a:lnTo>
                  <a:pt x="1647" y="510"/>
                </a:lnTo>
                <a:lnTo>
                  <a:pt x="2033" y="510"/>
                </a:lnTo>
                <a:close/>
                <a:moveTo>
                  <a:pt x="705" y="971"/>
                </a:moveTo>
                <a:lnTo>
                  <a:pt x="678" y="971"/>
                </a:lnTo>
                <a:lnTo>
                  <a:pt x="678" y="723"/>
                </a:lnTo>
                <a:cubicBezTo>
                  <a:pt x="678" y="686"/>
                  <a:pt x="648" y="656"/>
                  <a:pt x="611" y="656"/>
                </a:cubicBezTo>
                <a:lnTo>
                  <a:pt x="160" y="656"/>
                </a:lnTo>
                <a:cubicBezTo>
                  <a:pt x="123" y="656"/>
                  <a:pt x="94" y="686"/>
                  <a:pt x="94" y="723"/>
                </a:cubicBezTo>
                <a:lnTo>
                  <a:pt x="94" y="971"/>
                </a:lnTo>
                <a:lnTo>
                  <a:pt x="67" y="971"/>
                </a:lnTo>
                <a:cubicBezTo>
                  <a:pt x="30" y="971"/>
                  <a:pt x="0" y="1000"/>
                  <a:pt x="0" y="1037"/>
                </a:cubicBezTo>
                <a:cubicBezTo>
                  <a:pt x="0" y="1074"/>
                  <a:pt x="30" y="1104"/>
                  <a:pt x="67" y="1104"/>
                </a:cubicBezTo>
                <a:lnTo>
                  <a:pt x="91" y="1104"/>
                </a:lnTo>
                <a:lnTo>
                  <a:pt x="91" y="1503"/>
                </a:lnTo>
                <a:lnTo>
                  <a:pt x="91" y="2253"/>
                </a:lnTo>
                <a:cubicBezTo>
                  <a:pt x="91" y="2400"/>
                  <a:pt x="210" y="2519"/>
                  <a:pt x="357" y="2519"/>
                </a:cubicBezTo>
                <a:lnTo>
                  <a:pt x="414" y="2519"/>
                </a:lnTo>
                <a:cubicBezTo>
                  <a:pt x="561" y="2519"/>
                  <a:pt x="681" y="2400"/>
                  <a:pt x="681" y="2253"/>
                </a:cubicBezTo>
                <a:lnTo>
                  <a:pt x="681" y="1503"/>
                </a:lnTo>
                <a:lnTo>
                  <a:pt x="681" y="1104"/>
                </a:lnTo>
                <a:lnTo>
                  <a:pt x="705" y="1104"/>
                </a:lnTo>
                <a:cubicBezTo>
                  <a:pt x="741" y="1104"/>
                  <a:pt x="771" y="1074"/>
                  <a:pt x="771" y="1037"/>
                </a:cubicBezTo>
                <a:cubicBezTo>
                  <a:pt x="771" y="1000"/>
                  <a:pt x="741" y="971"/>
                  <a:pt x="705" y="971"/>
                </a:cubicBezTo>
                <a:close/>
                <a:moveTo>
                  <a:pt x="547" y="1436"/>
                </a:moveTo>
                <a:lnTo>
                  <a:pt x="224" y="1436"/>
                </a:lnTo>
                <a:lnTo>
                  <a:pt x="224" y="1104"/>
                </a:lnTo>
                <a:lnTo>
                  <a:pt x="547" y="1104"/>
                </a:lnTo>
                <a:lnTo>
                  <a:pt x="547" y="1436"/>
                </a:lnTo>
                <a:close/>
              </a:path>
            </a:pathLst>
          </a:custGeom>
          <a:solidFill>
            <a:schemeClr val="bg1"/>
          </a:solidFill>
          <a:ln>
            <a:noFill/>
          </a:ln>
        </p:spPr>
      </p:sp>
      <p:sp>
        <p:nvSpPr>
          <p:cNvPr id="26" name="school-presentation_73437"/>
          <p:cNvSpPr>
            <a:spLocks noChangeAspect="1"/>
          </p:cNvSpPr>
          <p:nvPr/>
        </p:nvSpPr>
        <p:spPr bwMode="auto">
          <a:xfrm>
            <a:off x="4760577" y="3551826"/>
            <a:ext cx="435226" cy="442791"/>
          </a:xfrm>
          <a:custGeom>
            <a:avLst/>
            <a:gdLst>
              <a:gd name="T0" fmla="*/ 1387 w 2543"/>
              <a:gd name="T1" fmla="*/ 1042 h 2591"/>
              <a:gd name="T2" fmla="*/ 1406 w 2543"/>
              <a:gd name="T3" fmla="*/ 962 h 2591"/>
              <a:gd name="T4" fmla="*/ 1484 w 2543"/>
              <a:gd name="T5" fmla="*/ 978 h 2591"/>
              <a:gd name="T6" fmla="*/ 2367 w 2543"/>
              <a:gd name="T7" fmla="*/ 2324 h 2591"/>
              <a:gd name="T8" fmla="*/ 2315 w 2543"/>
              <a:gd name="T9" fmla="*/ 2378 h 2591"/>
              <a:gd name="T10" fmla="*/ 2236 w 2543"/>
              <a:gd name="T11" fmla="*/ 2361 h 2591"/>
              <a:gd name="T12" fmla="*/ 2543 w 2543"/>
              <a:gd name="T13" fmla="*/ 262 h 2591"/>
              <a:gd name="T14" fmla="*/ 2409 w 2543"/>
              <a:gd name="T15" fmla="*/ 329 h 2591"/>
              <a:gd name="T16" fmla="*/ 2370 w 2543"/>
              <a:gd name="T17" fmla="*/ 2058 h 2591"/>
              <a:gd name="T18" fmla="*/ 1935 w 2543"/>
              <a:gd name="T19" fmla="*/ 1301 h 2591"/>
              <a:gd name="T20" fmla="*/ 1935 w 2543"/>
              <a:gd name="T21" fmla="*/ 1168 h 2591"/>
              <a:gd name="T22" fmla="*/ 1595 w 2543"/>
              <a:gd name="T23" fmla="*/ 904 h 2591"/>
              <a:gd name="T24" fmla="*/ 1333 w 2543"/>
              <a:gd name="T25" fmla="*/ 851 h 2591"/>
              <a:gd name="T26" fmla="*/ 1275 w 2543"/>
              <a:gd name="T27" fmla="*/ 1114 h 2591"/>
              <a:gd name="T28" fmla="*/ 584 w 2543"/>
              <a:gd name="T29" fmla="*/ 1168 h 2591"/>
              <a:gd name="T30" fmla="*/ 584 w 2543"/>
              <a:gd name="T31" fmla="*/ 1301 h 2591"/>
              <a:gd name="T32" fmla="*/ 1887 w 2543"/>
              <a:gd name="T33" fmla="*/ 2064 h 2591"/>
              <a:gd name="T34" fmla="*/ 1338 w 2543"/>
              <a:gd name="T35" fmla="*/ 2216 h 2591"/>
              <a:gd name="T36" fmla="*/ 1271 w 2543"/>
              <a:gd name="T37" fmla="*/ 2591 h 2591"/>
              <a:gd name="T38" fmla="*/ 1205 w 2543"/>
              <a:gd name="T39" fmla="*/ 2216 h 2591"/>
              <a:gd name="T40" fmla="*/ 200 w 2543"/>
              <a:gd name="T41" fmla="*/ 2064 h 2591"/>
              <a:gd name="T42" fmla="*/ 134 w 2543"/>
              <a:gd name="T43" fmla="*/ 329 h 2591"/>
              <a:gd name="T44" fmla="*/ 0 w 2543"/>
              <a:gd name="T45" fmla="*/ 262 h 2591"/>
              <a:gd name="T46" fmla="*/ 67 w 2543"/>
              <a:gd name="T47" fmla="*/ 0 h 2591"/>
              <a:gd name="T48" fmla="*/ 2543 w 2543"/>
              <a:gd name="T49" fmla="*/ 67 h 2591"/>
              <a:gd name="T50" fmla="*/ 1271 w 2543"/>
              <a:gd name="T51" fmla="*/ 2458 h 2591"/>
              <a:gd name="T52" fmla="*/ 1271 w 2543"/>
              <a:gd name="T53" fmla="*/ 2338 h 2591"/>
              <a:gd name="T54" fmla="*/ 2002 w 2543"/>
              <a:gd name="T55" fmla="*/ 692 h 2591"/>
              <a:gd name="T56" fmla="*/ 584 w 2543"/>
              <a:gd name="T57" fmla="*/ 625 h 2591"/>
              <a:gd name="T58" fmla="*/ 584 w 2543"/>
              <a:gd name="T59" fmla="*/ 758 h 2591"/>
              <a:gd name="T60" fmla="*/ 2002 w 2543"/>
              <a:gd name="T61" fmla="*/ 692 h 2591"/>
              <a:gd name="T62" fmla="*/ 134 w 2543"/>
              <a:gd name="T63" fmla="*/ 133 h 2591"/>
              <a:gd name="T64" fmla="*/ 200 w 2543"/>
              <a:gd name="T65" fmla="*/ 196 h 2591"/>
              <a:gd name="T66" fmla="*/ 2409 w 2543"/>
              <a:gd name="T67" fmla="*/ 196 h 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43" h="2591">
                <a:moveTo>
                  <a:pt x="2236" y="2361"/>
                </a:moveTo>
                <a:lnTo>
                  <a:pt x="1387" y="1042"/>
                </a:lnTo>
                <a:cubicBezTo>
                  <a:pt x="1370" y="1016"/>
                  <a:pt x="1378" y="981"/>
                  <a:pt x="1404" y="964"/>
                </a:cubicBezTo>
                <a:lnTo>
                  <a:pt x="1406" y="962"/>
                </a:lnTo>
                <a:cubicBezTo>
                  <a:pt x="1415" y="956"/>
                  <a:pt x="1426" y="953"/>
                  <a:pt x="1437" y="953"/>
                </a:cubicBezTo>
                <a:cubicBezTo>
                  <a:pt x="1456" y="953"/>
                  <a:pt x="1474" y="963"/>
                  <a:pt x="1484" y="978"/>
                </a:cubicBezTo>
                <a:lnTo>
                  <a:pt x="2359" y="2281"/>
                </a:lnTo>
                <a:cubicBezTo>
                  <a:pt x="2367" y="2293"/>
                  <a:pt x="2370" y="2309"/>
                  <a:pt x="2367" y="2324"/>
                </a:cubicBezTo>
                <a:cubicBezTo>
                  <a:pt x="2364" y="2339"/>
                  <a:pt x="2355" y="2351"/>
                  <a:pt x="2343" y="2360"/>
                </a:cubicBezTo>
                <a:lnTo>
                  <a:pt x="2315" y="2378"/>
                </a:lnTo>
                <a:cubicBezTo>
                  <a:pt x="2306" y="2384"/>
                  <a:pt x="2295" y="2387"/>
                  <a:pt x="2284" y="2387"/>
                </a:cubicBezTo>
                <a:cubicBezTo>
                  <a:pt x="2265" y="2387"/>
                  <a:pt x="2247" y="2378"/>
                  <a:pt x="2236" y="2361"/>
                </a:cubicBezTo>
                <a:close/>
                <a:moveTo>
                  <a:pt x="2543" y="67"/>
                </a:moveTo>
                <a:lnTo>
                  <a:pt x="2543" y="262"/>
                </a:lnTo>
                <a:cubicBezTo>
                  <a:pt x="2543" y="299"/>
                  <a:pt x="2513" y="329"/>
                  <a:pt x="2476" y="329"/>
                </a:cubicBezTo>
                <a:lnTo>
                  <a:pt x="2409" y="329"/>
                </a:lnTo>
                <a:lnTo>
                  <a:pt x="2409" y="1998"/>
                </a:lnTo>
                <a:cubicBezTo>
                  <a:pt x="2409" y="2025"/>
                  <a:pt x="2393" y="2048"/>
                  <a:pt x="2370" y="2058"/>
                </a:cubicBezTo>
                <a:lnTo>
                  <a:pt x="1862" y="1301"/>
                </a:lnTo>
                <a:lnTo>
                  <a:pt x="1935" y="1301"/>
                </a:lnTo>
                <a:cubicBezTo>
                  <a:pt x="1972" y="1301"/>
                  <a:pt x="2002" y="1271"/>
                  <a:pt x="2002" y="1234"/>
                </a:cubicBezTo>
                <a:cubicBezTo>
                  <a:pt x="2002" y="1198"/>
                  <a:pt x="1972" y="1168"/>
                  <a:pt x="1935" y="1168"/>
                </a:cubicBezTo>
                <a:lnTo>
                  <a:pt x="1772" y="1168"/>
                </a:lnTo>
                <a:lnTo>
                  <a:pt x="1595" y="904"/>
                </a:lnTo>
                <a:cubicBezTo>
                  <a:pt x="1560" y="851"/>
                  <a:pt x="1501" y="820"/>
                  <a:pt x="1437" y="820"/>
                </a:cubicBezTo>
                <a:cubicBezTo>
                  <a:pt x="1400" y="820"/>
                  <a:pt x="1364" y="831"/>
                  <a:pt x="1333" y="851"/>
                </a:cubicBezTo>
                <a:lnTo>
                  <a:pt x="1331" y="852"/>
                </a:lnTo>
                <a:cubicBezTo>
                  <a:pt x="1244" y="909"/>
                  <a:pt x="1219" y="1027"/>
                  <a:pt x="1275" y="1114"/>
                </a:cubicBezTo>
                <a:lnTo>
                  <a:pt x="1310" y="1168"/>
                </a:lnTo>
                <a:lnTo>
                  <a:pt x="584" y="1168"/>
                </a:lnTo>
                <a:cubicBezTo>
                  <a:pt x="547" y="1168"/>
                  <a:pt x="517" y="1198"/>
                  <a:pt x="517" y="1234"/>
                </a:cubicBezTo>
                <a:cubicBezTo>
                  <a:pt x="517" y="1271"/>
                  <a:pt x="547" y="1301"/>
                  <a:pt x="584" y="1301"/>
                </a:cubicBezTo>
                <a:lnTo>
                  <a:pt x="1395" y="1301"/>
                </a:lnTo>
                <a:lnTo>
                  <a:pt x="1887" y="2064"/>
                </a:lnTo>
                <a:lnTo>
                  <a:pt x="1338" y="2064"/>
                </a:lnTo>
                <a:lnTo>
                  <a:pt x="1338" y="2216"/>
                </a:lnTo>
                <a:cubicBezTo>
                  <a:pt x="1412" y="2244"/>
                  <a:pt x="1465" y="2314"/>
                  <a:pt x="1465" y="2398"/>
                </a:cubicBezTo>
                <a:cubicBezTo>
                  <a:pt x="1465" y="2504"/>
                  <a:pt x="1378" y="2591"/>
                  <a:pt x="1271" y="2591"/>
                </a:cubicBezTo>
                <a:cubicBezTo>
                  <a:pt x="1165" y="2591"/>
                  <a:pt x="1078" y="2504"/>
                  <a:pt x="1078" y="2398"/>
                </a:cubicBezTo>
                <a:cubicBezTo>
                  <a:pt x="1078" y="2314"/>
                  <a:pt x="1131" y="2244"/>
                  <a:pt x="1205" y="2216"/>
                </a:cubicBezTo>
                <a:lnTo>
                  <a:pt x="1205" y="2064"/>
                </a:lnTo>
                <a:lnTo>
                  <a:pt x="200" y="2064"/>
                </a:lnTo>
                <a:cubicBezTo>
                  <a:pt x="164" y="2064"/>
                  <a:pt x="134" y="2034"/>
                  <a:pt x="134" y="1998"/>
                </a:cubicBezTo>
                <a:lnTo>
                  <a:pt x="134" y="329"/>
                </a:lnTo>
                <a:lnTo>
                  <a:pt x="67" y="329"/>
                </a:lnTo>
                <a:cubicBezTo>
                  <a:pt x="30" y="329"/>
                  <a:pt x="0" y="299"/>
                  <a:pt x="0" y="262"/>
                </a:cubicBezTo>
                <a:lnTo>
                  <a:pt x="0" y="67"/>
                </a:lnTo>
                <a:cubicBezTo>
                  <a:pt x="0" y="30"/>
                  <a:pt x="30" y="0"/>
                  <a:pt x="67" y="0"/>
                </a:cubicBezTo>
                <a:lnTo>
                  <a:pt x="2476" y="0"/>
                </a:lnTo>
                <a:cubicBezTo>
                  <a:pt x="2513" y="0"/>
                  <a:pt x="2543" y="30"/>
                  <a:pt x="2543" y="67"/>
                </a:cubicBezTo>
                <a:close/>
                <a:moveTo>
                  <a:pt x="1211" y="2398"/>
                </a:moveTo>
                <a:cubicBezTo>
                  <a:pt x="1211" y="2431"/>
                  <a:pt x="1238" y="2458"/>
                  <a:pt x="1271" y="2458"/>
                </a:cubicBezTo>
                <a:cubicBezTo>
                  <a:pt x="1305" y="2458"/>
                  <a:pt x="1331" y="2431"/>
                  <a:pt x="1331" y="2398"/>
                </a:cubicBezTo>
                <a:cubicBezTo>
                  <a:pt x="1331" y="2364"/>
                  <a:pt x="1305" y="2338"/>
                  <a:pt x="1271" y="2338"/>
                </a:cubicBezTo>
                <a:cubicBezTo>
                  <a:pt x="1238" y="2338"/>
                  <a:pt x="1211" y="2364"/>
                  <a:pt x="1211" y="2398"/>
                </a:cubicBezTo>
                <a:close/>
                <a:moveTo>
                  <a:pt x="2002" y="692"/>
                </a:moveTo>
                <a:cubicBezTo>
                  <a:pt x="2002" y="655"/>
                  <a:pt x="1972" y="625"/>
                  <a:pt x="1935" y="625"/>
                </a:cubicBezTo>
                <a:lnTo>
                  <a:pt x="584" y="625"/>
                </a:lnTo>
                <a:cubicBezTo>
                  <a:pt x="547" y="625"/>
                  <a:pt x="517" y="655"/>
                  <a:pt x="517" y="692"/>
                </a:cubicBezTo>
                <a:cubicBezTo>
                  <a:pt x="517" y="729"/>
                  <a:pt x="547" y="758"/>
                  <a:pt x="584" y="758"/>
                </a:cubicBezTo>
                <a:lnTo>
                  <a:pt x="1935" y="758"/>
                </a:lnTo>
                <a:cubicBezTo>
                  <a:pt x="1972" y="758"/>
                  <a:pt x="2002" y="729"/>
                  <a:pt x="2002" y="692"/>
                </a:cubicBezTo>
                <a:close/>
                <a:moveTo>
                  <a:pt x="2409" y="133"/>
                </a:moveTo>
                <a:lnTo>
                  <a:pt x="134" y="133"/>
                </a:lnTo>
                <a:lnTo>
                  <a:pt x="134" y="196"/>
                </a:lnTo>
                <a:lnTo>
                  <a:pt x="200" y="196"/>
                </a:lnTo>
                <a:lnTo>
                  <a:pt x="2343" y="196"/>
                </a:lnTo>
                <a:lnTo>
                  <a:pt x="2409" y="196"/>
                </a:lnTo>
                <a:lnTo>
                  <a:pt x="2409" y="133"/>
                </a:lnTo>
                <a:close/>
              </a:path>
            </a:pathLst>
          </a:custGeom>
          <a:solidFill>
            <a:schemeClr val="bg1"/>
          </a:solidFill>
          <a:ln>
            <a:noFill/>
          </a:ln>
        </p:spPr>
      </p:sp>
      <p:sp>
        <p:nvSpPr>
          <p:cNvPr id="27" name="椭圆 26"/>
          <p:cNvSpPr/>
          <p:nvPr/>
        </p:nvSpPr>
        <p:spPr>
          <a:xfrm>
            <a:off x="7554484" y="-3099817"/>
            <a:ext cx="5421781" cy="5114481"/>
          </a:xfrm>
          <a:prstGeom prst="ellipse">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3191" y="1868084"/>
            <a:ext cx="2189317" cy="3607840"/>
            <a:chOff x="1090873" y="1868084"/>
            <a:chExt cx="2189317" cy="3607840"/>
          </a:xfrm>
        </p:grpSpPr>
        <p:sp>
          <p:nvSpPr>
            <p:cNvPr id="3" name="任意多边形 28"/>
            <p:cNvSpPr/>
            <p:nvPr/>
          </p:nvSpPr>
          <p:spPr bwMode="auto">
            <a:xfrm>
              <a:off x="1329075" y="1868084"/>
              <a:ext cx="1712912" cy="320262"/>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rgbClr val="3655A4"/>
            </a:solidFill>
            <a:ln>
              <a:noFill/>
            </a:ln>
          </p:spPr>
          <p:txBody>
            <a:bodyPr anchor="ctr"/>
            <a:lstStyle/>
            <a:p>
              <a:endParaRPr lang="zh-CN" altLang="en-US" dirty="0">
                <a:latin typeface="微软雅黑 Light" panose="020B0502040204020203" pitchFamily="34" charset="-122"/>
                <a:ea typeface="微软雅黑 Light" panose="020B0502040204020203" pitchFamily="34" charset="-122"/>
              </a:endParaRPr>
            </a:p>
          </p:txBody>
        </p:sp>
        <p:sp>
          <p:nvSpPr>
            <p:cNvPr id="4" name="椭圆 12"/>
            <p:cNvSpPr>
              <a:spLocks noChangeArrowheads="1"/>
            </p:cNvSpPr>
            <p:nvPr/>
          </p:nvSpPr>
          <p:spPr bwMode="auto">
            <a:xfrm>
              <a:off x="1798975" y="2956268"/>
              <a:ext cx="773112" cy="773112"/>
            </a:xfrm>
            <a:prstGeom prst="ellipse">
              <a:avLst/>
            </a:prstGeom>
            <a:solidFill>
              <a:srgbClr val="3655A4"/>
            </a:solidFill>
            <a:ln>
              <a:noFill/>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pc="300" dirty="0">
                  <a:solidFill>
                    <a:srgbClr val="FFFFFF"/>
                  </a:solidFill>
                  <a:latin typeface="微软雅黑 Light" panose="020B0502040204020203" pitchFamily="34" charset="-122"/>
                  <a:ea typeface="微软雅黑 Light" panose="020B0502040204020203" pitchFamily="34" charset="-122"/>
                </a:rPr>
                <a:t>01</a:t>
              </a:r>
              <a:endParaRPr lang="zh-CN" altLang="en-US" spc="300" dirty="0">
                <a:solidFill>
                  <a:srgbClr val="FFFFFF"/>
                </a:solidFill>
                <a:latin typeface="微软雅黑 Light" panose="020B0502040204020203" pitchFamily="34" charset="-122"/>
                <a:ea typeface="微软雅黑 Light" panose="020B0502040204020203" pitchFamily="34" charset="-122"/>
              </a:endParaRPr>
            </a:p>
          </p:txBody>
        </p:sp>
        <p:cxnSp>
          <p:nvCxnSpPr>
            <p:cNvPr id="5" name="直接连接符 14"/>
            <p:cNvCxnSpPr>
              <a:cxnSpLocks noChangeShapeType="1"/>
            </p:cNvCxnSpPr>
            <p:nvPr/>
          </p:nvCxnSpPr>
          <p:spPr bwMode="auto">
            <a:xfrm flipH="1" flipV="1">
              <a:off x="2185134" y="2410169"/>
              <a:ext cx="794" cy="539751"/>
            </a:xfrm>
            <a:prstGeom prst="line">
              <a:avLst/>
            </a:prstGeom>
            <a:noFill/>
            <a:ln w="19050" cmpd="sng">
              <a:solidFill>
                <a:schemeClr val="tx1"/>
              </a:solidFill>
              <a:round/>
            </a:ln>
            <a:extLst>
              <a:ext uri="{909E8E84-426E-40DD-AFC4-6F175D3DCCD1}">
                <a14:hiddenFill xmlns:a14="http://schemas.microsoft.com/office/drawing/2010/main">
                  <a:noFill/>
                </a14:hiddenFill>
              </a:ext>
            </a:extLst>
          </p:spPr>
        </p:cxnSp>
        <p:sp>
          <p:nvSpPr>
            <p:cNvPr id="6" name="椭圆 26"/>
            <p:cNvSpPr>
              <a:spLocks noChangeArrowheads="1"/>
            </p:cNvSpPr>
            <p:nvPr/>
          </p:nvSpPr>
          <p:spPr bwMode="auto">
            <a:xfrm flipV="1">
              <a:off x="2149019" y="2337144"/>
              <a:ext cx="73025" cy="73025"/>
            </a:xfrm>
            <a:prstGeom prst="ellipse">
              <a:avLst/>
            </a:prstGeom>
            <a:solidFill>
              <a:srgbClr val="3655A4"/>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1461615" y="3935033"/>
              <a:ext cx="1447832" cy="461665"/>
            </a:xfrm>
            <a:prstGeom prst="rect">
              <a:avLst/>
            </a:prstGeom>
            <a:noFill/>
          </p:spPr>
          <p:txBody>
            <a:bodyPr wrap="none" rtlCol="0">
              <a:spAutoFit/>
            </a:bodyPr>
            <a:lstStyle/>
            <a:p>
              <a:pPr algn="ctr"/>
              <a:r>
                <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rPr>
                <a:t>工作经历</a:t>
              </a:r>
              <a:endPar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8" name="文本框 7"/>
            <p:cNvSpPr txBox="1"/>
            <p:nvPr/>
          </p:nvSpPr>
          <p:spPr>
            <a:xfrm>
              <a:off x="1090873" y="4415474"/>
              <a:ext cx="2189317" cy="1060450"/>
            </a:xfrm>
            <a:prstGeom prst="rect">
              <a:avLst/>
            </a:prstGeom>
            <a:noFill/>
          </p:spPr>
          <p:txBody>
            <a:bodyPr wrap="square" rtlCol="0">
              <a:spAutoFit/>
            </a:bodyPr>
            <a:lstStyle/>
            <a:p>
              <a:pPr algn="ct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9" name="文本框 8"/>
            <p:cNvSpPr txBox="1"/>
            <p:nvPr/>
          </p:nvSpPr>
          <p:spPr>
            <a:xfrm>
              <a:off x="1477645" y="1872305"/>
              <a:ext cx="1415772" cy="306705"/>
            </a:xfrm>
            <a:prstGeom prst="rect">
              <a:avLst/>
            </a:prstGeom>
            <a:noFill/>
          </p:spPr>
          <p:txBody>
            <a:bodyPr wrap="square" rtlCol="0">
              <a:spAutoFit/>
            </a:bodyPr>
            <a:lstStyle/>
            <a:p>
              <a:pPr algn="dist"/>
              <a:r>
                <a:rPr lang="en-US" altLang="zh-CN" sz="1400" b="1" dirty="0">
                  <a:solidFill>
                    <a:schemeClr val="bg1"/>
                  </a:solidFill>
                  <a:latin typeface="微软雅黑 Light" panose="020B0502040204020203" pitchFamily="34" charset="-122"/>
                  <a:ea typeface="微软雅黑 Light" panose="020B0502040204020203" pitchFamily="34" charset="-122"/>
                </a:rPr>
                <a:t>20XX.X-20XX.X</a:t>
              </a:r>
              <a:endParaRPr lang="zh-CN" altLang="en-US" sz="14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10" name="组合 9"/>
          <p:cNvGrpSpPr/>
          <p:nvPr/>
        </p:nvGrpSpPr>
        <p:grpSpPr>
          <a:xfrm>
            <a:off x="3685291" y="1868084"/>
            <a:ext cx="2189317" cy="3607840"/>
            <a:chOff x="1090873" y="1868084"/>
            <a:chExt cx="2189317" cy="3607840"/>
          </a:xfrm>
        </p:grpSpPr>
        <p:sp>
          <p:nvSpPr>
            <p:cNvPr id="11" name="任意多边形 28"/>
            <p:cNvSpPr/>
            <p:nvPr/>
          </p:nvSpPr>
          <p:spPr bwMode="auto">
            <a:xfrm>
              <a:off x="1329075" y="1868084"/>
              <a:ext cx="1712912" cy="320262"/>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rgbClr val="3655A4"/>
            </a:solidFill>
            <a:ln>
              <a:noFill/>
            </a:ln>
          </p:spPr>
          <p:txBody>
            <a:bodyPr anchor="ctr"/>
            <a:lstStyle/>
            <a:p>
              <a:endParaRPr lang="zh-CN" altLang="en-US">
                <a:latin typeface="微软雅黑 Light" panose="020B0502040204020203" pitchFamily="34" charset="-122"/>
                <a:ea typeface="微软雅黑 Light" panose="020B0502040204020203" pitchFamily="34" charset="-122"/>
              </a:endParaRPr>
            </a:p>
          </p:txBody>
        </p:sp>
        <p:sp>
          <p:nvSpPr>
            <p:cNvPr id="12" name="椭圆 12"/>
            <p:cNvSpPr>
              <a:spLocks noChangeArrowheads="1"/>
            </p:cNvSpPr>
            <p:nvPr/>
          </p:nvSpPr>
          <p:spPr bwMode="auto">
            <a:xfrm>
              <a:off x="1798975" y="2956268"/>
              <a:ext cx="773112" cy="773112"/>
            </a:xfrm>
            <a:prstGeom prst="ellipse">
              <a:avLst/>
            </a:prstGeom>
            <a:solidFill>
              <a:srgbClr val="3655A4"/>
            </a:solidFill>
            <a:ln>
              <a:noFill/>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pc="300" dirty="0">
                  <a:solidFill>
                    <a:srgbClr val="FFFFFF"/>
                  </a:solidFill>
                  <a:latin typeface="微软雅黑 Light" panose="020B0502040204020203" pitchFamily="34" charset="-122"/>
                  <a:ea typeface="微软雅黑 Light" panose="020B0502040204020203" pitchFamily="34" charset="-122"/>
                </a:rPr>
                <a:t>02</a:t>
              </a:r>
              <a:endParaRPr lang="zh-CN" altLang="en-US" spc="300" dirty="0">
                <a:solidFill>
                  <a:srgbClr val="FFFFFF"/>
                </a:solidFill>
                <a:latin typeface="微软雅黑 Light" panose="020B0502040204020203" pitchFamily="34" charset="-122"/>
                <a:ea typeface="微软雅黑 Light" panose="020B0502040204020203" pitchFamily="34" charset="-122"/>
              </a:endParaRPr>
            </a:p>
          </p:txBody>
        </p:sp>
        <p:cxnSp>
          <p:nvCxnSpPr>
            <p:cNvPr id="13" name="直接连接符 14"/>
            <p:cNvCxnSpPr>
              <a:cxnSpLocks noChangeShapeType="1"/>
            </p:cNvCxnSpPr>
            <p:nvPr/>
          </p:nvCxnSpPr>
          <p:spPr bwMode="auto">
            <a:xfrm flipH="1" flipV="1">
              <a:off x="2185134" y="2410169"/>
              <a:ext cx="794" cy="539751"/>
            </a:xfrm>
            <a:prstGeom prst="line">
              <a:avLst/>
            </a:prstGeom>
            <a:noFill/>
            <a:ln w="19050" cmpd="sng">
              <a:solidFill>
                <a:schemeClr val="tx1"/>
              </a:solidFill>
              <a:round/>
            </a:ln>
            <a:extLst>
              <a:ext uri="{909E8E84-426E-40DD-AFC4-6F175D3DCCD1}">
                <a14:hiddenFill xmlns:a14="http://schemas.microsoft.com/office/drawing/2010/main">
                  <a:noFill/>
                </a14:hiddenFill>
              </a:ext>
            </a:extLst>
          </p:spPr>
        </p:cxnSp>
        <p:sp>
          <p:nvSpPr>
            <p:cNvPr id="14" name="椭圆 26"/>
            <p:cNvSpPr>
              <a:spLocks noChangeArrowheads="1"/>
            </p:cNvSpPr>
            <p:nvPr/>
          </p:nvSpPr>
          <p:spPr bwMode="auto">
            <a:xfrm flipV="1">
              <a:off x="2149019" y="2337144"/>
              <a:ext cx="73025" cy="73025"/>
            </a:xfrm>
            <a:prstGeom prst="ellipse">
              <a:avLst/>
            </a:prstGeom>
            <a:solidFill>
              <a:srgbClr val="3655A4"/>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1461615" y="3935033"/>
              <a:ext cx="1447832" cy="461665"/>
            </a:xfrm>
            <a:prstGeom prst="rect">
              <a:avLst/>
            </a:prstGeom>
            <a:noFill/>
          </p:spPr>
          <p:txBody>
            <a:bodyPr wrap="none" rtlCol="0">
              <a:spAutoFit/>
            </a:bodyPr>
            <a:lstStyle/>
            <a:p>
              <a:pPr algn="ctr"/>
              <a:r>
                <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rPr>
                <a:t>工作经历</a:t>
              </a:r>
              <a:endPar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1090873" y="4415474"/>
              <a:ext cx="2189317" cy="1060450"/>
            </a:xfrm>
            <a:prstGeom prst="rect">
              <a:avLst/>
            </a:prstGeom>
            <a:noFill/>
          </p:spPr>
          <p:txBody>
            <a:bodyPr wrap="square" rtlCol="0">
              <a:spAutoFit/>
            </a:bodyPr>
            <a:lstStyle/>
            <a:p>
              <a:pPr algn="ct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1477645" y="1872305"/>
              <a:ext cx="1415772" cy="306705"/>
            </a:xfrm>
            <a:prstGeom prst="rect">
              <a:avLst/>
            </a:prstGeom>
            <a:noFill/>
          </p:spPr>
          <p:txBody>
            <a:bodyPr wrap="square" rtlCol="0">
              <a:spAutoFit/>
            </a:bodyPr>
            <a:lstStyle/>
            <a:p>
              <a:pPr algn="dist"/>
              <a:r>
                <a:rPr lang="en-US" altLang="zh-CN" sz="1400" b="1" dirty="0">
                  <a:solidFill>
                    <a:schemeClr val="bg1"/>
                  </a:solidFill>
                  <a:latin typeface="微软雅黑 Light" panose="020B0502040204020203" pitchFamily="34" charset="-122"/>
                  <a:ea typeface="微软雅黑 Light" panose="020B0502040204020203" pitchFamily="34" charset="-122"/>
                  <a:sym typeface="+mn-ea"/>
                </a:rPr>
                <a:t>20XX.X-20XX.X</a:t>
              </a:r>
              <a:endParaRPr lang="zh-CN" altLang="en-US" sz="14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6317391" y="1868084"/>
            <a:ext cx="2189317" cy="3607840"/>
            <a:chOff x="1090873" y="1868084"/>
            <a:chExt cx="2189317" cy="3607840"/>
          </a:xfrm>
        </p:grpSpPr>
        <p:sp>
          <p:nvSpPr>
            <p:cNvPr id="19" name="任意多边形 28"/>
            <p:cNvSpPr/>
            <p:nvPr/>
          </p:nvSpPr>
          <p:spPr bwMode="auto">
            <a:xfrm>
              <a:off x="1329075" y="1868084"/>
              <a:ext cx="1712912" cy="320262"/>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rgbClr val="3655A4"/>
            </a:solidFill>
            <a:ln>
              <a:noFill/>
            </a:ln>
          </p:spPr>
          <p:txBody>
            <a:bodyPr anchor="ctr"/>
            <a:lstStyle/>
            <a:p>
              <a:endParaRPr lang="zh-CN" altLang="en-US">
                <a:latin typeface="微软雅黑 Light" panose="020B0502040204020203" pitchFamily="34" charset="-122"/>
                <a:ea typeface="微软雅黑 Light" panose="020B0502040204020203" pitchFamily="34" charset="-122"/>
              </a:endParaRPr>
            </a:p>
          </p:txBody>
        </p:sp>
        <p:sp>
          <p:nvSpPr>
            <p:cNvPr id="20" name="椭圆 12"/>
            <p:cNvSpPr>
              <a:spLocks noChangeArrowheads="1"/>
            </p:cNvSpPr>
            <p:nvPr/>
          </p:nvSpPr>
          <p:spPr bwMode="auto">
            <a:xfrm>
              <a:off x="1798975" y="2956268"/>
              <a:ext cx="773112" cy="773112"/>
            </a:xfrm>
            <a:prstGeom prst="ellipse">
              <a:avLst/>
            </a:prstGeom>
            <a:solidFill>
              <a:srgbClr val="3655A4"/>
            </a:solidFill>
            <a:ln>
              <a:noFill/>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pc="300" dirty="0">
                  <a:solidFill>
                    <a:srgbClr val="FFFFFF"/>
                  </a:solidFill>
                  <a:latin typeface="微软雅黑 Light" panose="020B0502040204020203" pitchFamily="34" charset="-122"/>
                  <a:ea typeface="微软雅黑 Light" panose="020B0502040204020203" pitchFamily="34" charset="-122"/>
                </a:rPr>
                <a:t>03</a:t>
              </a:r>
              <a:endParaRPr lang="zh-CN" altLang="en-US" spc="300" dirty="0">
                <a:solidFill>
                  <a:srgbClr val="FFFFFF"/>
                </a:solidFill>
                <a:latin typeface="微软雅黑 Light" panose="020B0502040204020203" pitchFamily="34" charset="-122"/>
                <a:ea typeface="微软雅黑 Light" panose="020B0502040204020203" pitchFamily="34" charset="-122"/>
              </a:endParaRPr>
            </a:p>
          </p:txBody>
        </p:sp>
        <p:cxnSp>
          <p:nvCxnSpPr>
            <p:cNvPr id="21" name="直接连接符 14"/>
            <p:cNvCxnSpPr>
              <a:cxnSpLocks noChangeShapeType="1"/>
            </p:cNvCxnSpPr>
            <p:nvPr/>
          </p:nvCxnSpPr>
          <p:spPr bwMode="auto">
            <a:xfrm flipH="1" flipV="1">
              <a:off x="2185134" y="2410169"/>
              <a:ext cx="794" cy="539751"/>
            </a:xfrm>
            <a:prstGeom prst="line">
              <a:avLst/>
            </a:prstGeom>
            <a:noFill/>
            <a:ln w="19050" cmpd="sng">
              <a:solidFill>
                <a:schemeClr val="tx1"/>
              </a:solidFill>
              <a:round/>
            </a:ln>
            <a:extLst>
              <a:ext uri="{909E8E84-426E-40DD-AFC4-6F175D3DCCD1}">
                <a14:hiddenFill xmlns:a14="http://schemas.microsoft.com/office/drawing/2010/main">
                  <a:noFill/>
                </a14:hiddenFill>
              </a:ext>
            </a:extLst>
          </p:spPr>
        </p:cxnSp>
        <p:sp>
          <p:nvSpPr>
            <p:cNvPr id="22" name="椭圆 26"/>
            <p:cNvSpPr>
              <a:spLocks noChangeArrowheads="1"/>
            </p:cNvSpPr>
            <p:nvPr/>
          </p:nvSpPr>
          <p:spPr bwMode="auto">
            <a:xfrm flipV="1">
              <a:off x="2149019" y="2337144"/>
              <a:ext cx="73025" cy="73025"/>
            </a:xfrm>
            <a:prstGeom prst="ellipse">
              <a:avLst/>
            </a:prstGeom>
            <a:solidFill>
              <a:srgbClr val="3655A4"/>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1461615" y="3935033"/>
              <a:ext cx="1447832" cy="461665"/>
            </a:xfrm>
            <a:prstGeom prst="rect">
              <a:avLst/>
            </a:prstGeom>
            <a:noFill/>
          </p:spPr>
          <p:txBody>
            <a:bodyPr wrap="none" rtlCol="0">
              <a:spAutoFit/>
            </a:bodyPr>
            <a:lstStyle/>
            <a:p>
              <a:pPr algn="ctr"/>
              <a:r>
                <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rPr>
                <a:t>工作经历</a:t>
              </a:r>
              <a:endPar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4" name="文本框 23"/>
            <p:cNvSpPr txBox="1"/>
            <p:nvPr/>
          </p:nvSpPr>
          <p:spPr>
            <a:xfrm>
              <a:off x="1090873" y="4415474"/>
              <a:ext cx="2189317" cy="1060450"/>
            </a:xfrm>
            <a:prstGeom prst="rect">
              <a:avLst/>
            </a:prstGeom>
            <a:noFill/>
          </p:spPr>
          <p:txBody>
            <a:bodyPr wrap="square" rtlCol="0">
              <a:spAutoFit/>
            </a:bodyPr>
            <a:lstStyle/>
            <a:p>
              <a:pPr algn="ct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1477645" y="1872305"/>
              <a:ext cx="1415772" cy="306705"/>
            </a:xfrm>
            <a:prstGeom prst="rect">
              <a:avLst/>
            </a:prstGeom>
            <a:noFill/>
          </p:spPr>
          <p:txBody>
            <a:bodyPr wrap="square" rtlCol="0">
              <a:spAutoFit/>
            </a:bodyPr>
            <a:lstStyle/>
            <a:p>
              <a:pPr algn="dist"/>
              <a:r>
                <a:rPr lang="en-US" altLang="zh-CN" sz="1400" b="1" dirty="0">
                  <a:solidFill>
                    <a:schemeClr val="bg1"/>
                  </a:solidFill>
                  <a:latin typeface="微软雅黑 Light" panose="020B0502040204020203" pitchFamily="34" charset="-122"/>
                  <a:ea typeface="微软雅黑 Light" panose="020B0502040204020203" pitchFamily="34" charset="-122"/>
                  <a:sym typeface="+mn-ea"/>
                </a:rPr>
                <a:t>20XX.X-20XX.X</a:t>
              </a:r>
              <a:endParaRPr lang="zh-CN" altLang="en-US" sz="14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26" name="组合 25"/>
          <p:cNvGrpSpPr/>
          <p:nvPr/>
        </p:nvGrpSpPr>
        <p:grpSpPr>
          <a:xfrm>
            <a:off x="8949491" y="1868084"/>
            <a:ext cx="2189317" cy="3607840"/>
            <a:chOff x="1090873" y="1868084"/>
            <a:chExt cx="2189317" cy="3607840"/>
          </a:xfrm>
        </p:grpSpPr>
        <p:sp>
          <p:nvSpPr>
            <p:cNvPr id="27" name="任意多边形 28"/>
            <p:cNvSpPr/>
            <p:nvPr/>
          </p:nvSpPr>
          <p:spPr bwMode="auto">
            <a:xfrm>
              <a:off x="1329075" y="1868084"/>
              <a:ext cx="1712912" cy="320262"/>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rgbClr val="3655A4"/>
            </a:solidFill>
            <a:ln>
              <a:noFill/>
            </a:ln>
          </p:spPr>
          <p:txBody>
            <a:bodyPr anchor="ctr"/>
            <a:lstStyle/>
            <a:p>
              <a:endParaRPr lang="zh-CN" altLang="en-US">
                <a:latin typeface="微软雅黑 Light" panose="020B0502040204020203" pitchFamily="34" charset="-122"/>
                <a:ea typeface="微软雅黑 Light" panose="020B0502040204020203" pitchFamily="34" charset="-122"/>
              </a:endParaRPr>
            </a:p>
          </p:txBody>
        </p:sp>
        <p:sp>
          <p:nvSpPr>
            <p:cNvPr id="28" name="椭圆 12"/>
            <p:cNvSpPr>
              <a:spLocks noChangeArrowheads="1"/>
            </p:cNvSpPr>
            <p:nvPr/>
          </p:nvSpPr>
          <p:spPr bwMode="auto">
            <a:xfrm>
              <a:off x="1798975" y="2956268"/>
              <a:ext cx="773112" cy="773112"/>
            </a:xfrm>
            <a:prstGeom prst="ellipse">
              <a:avLst/>
            </a:prstGeom>
            <a:solidFill>
              <a:srgbClr val="3655A4"/>
            </a:solidFill>
            <a:ln>
              <a:noFill/>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pc="300" dirty="0">
                  <a:solidFill>
                    <a:srgbClr val="FFFFFF"/>
                  </a:solidFill>
                  <a:latin typeface="微软雅黑 Light" panose="020B0502040204020203" pitchFamily="34" charset="-122"/>
                  <a:ea typeface="微软雅黑 Light" panose="020B0502040204020203" pitchFamily="34" charset="-122"/>
                </a:rPr>
                <a:t>04</a:t>
              </a:r>
              <a:endParaRPr lang="zh-CN" altLang="en-US" spc="300" dirty="0">
                <a:solidFill>
                  <a:srgbClr val="FFFFFF"/>
                </a:solidFill>
                <a:latin typeface="微软雅黑 Light" panose="020B0502040204020203" pitchFamily="34" charset="-122"/>
                <a:ea typeface="微软雅黑 Light" panose="020B0502040204020203" pitchFamily="34" charset="-122"/>
              </a:endParaRPr>
            </a:p>
          </p:txBody>
        </p:sp>
        <p:cxnSp>
          <p:nvCxnSpPr>
            <p:cNvPr id="29" name="直接连接符 14"/>
            <p:cNvCxnSpPr>
              <a:cxnSpLocks noChangeShapeType="1"/>
            </p:cNvCxnSpPr>
            <p:nvPr/>
          </p:nvCxnSpPr>
          <p:spPr bwMode="auto">
            <a:xfrm flipH="1" flipV="1">
              <a:off x="2185134" y="2410169"/>
              <a:ext cx="794" cy="539751"/>
            </a:xfrm>
            <a:prstGeom prst="line">
              <a:avLst/>
            </a:prstGeom>
            <a:noFill/>
            <a:ln w="19050" cmpd="sng">
              <a:solidFill>
                <a:schemeClr val="tx1"/>
              </a:solidFill>
              <a:round/>
            </a:ln>
            <a:extLst>
              <a:ext uri="{909E8E84-426E-40DD-AFC4-6F175D3DCCD1}">
                <a14:hiddenFill xmlns:a14="http://schemas.microsoft.com/office/drawing/2010/main">
                  <a:noFill/>
                </a14:hiddenFill>
              </a:ext>
            </a:extLst>
          </p:spPr>
        </p:cxnSp>
        <p:sp>
          <p:nvSpPr>
            <p:cNvPr id="30" name="椭圆 26"/>
            <p:cNvSpPr>
              <a:spLocks noChangeArrowheads="1"/>
            </p:cNvSpPr>
            <p:nvPr/>
          </p:nvSpPr>
          <p:spPr bwMode="auto">
            <a:xfrm flipV="1">
              <a:off x="2149019" y="2337144"/>
              <a:ext cx="73025" cy="73025"/>
            </a:xfrm>
            <a:prstGeom prst="ellipse">
              <a:avLst/>
            </a:prstGeom>
            <a:solidFill>
              <a:srgbClr val="3655A4"/>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dirty="0">
                <a:solidFill>
                  <a:srgbClr val="FFFFFF"/>
                </a:solidFill>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1461615" y="3935033"/>
              <a:ext cx="1447832" cy="461665"/>
            </a:xfrm>
            <a:prstGeom prst="rect">
              <a:avLst/>
            </a:prstGeom>
            <a:noFill/>
          </p:spPr>
          <p:txBody>
            <a:bodyPr wrap="none" rtlCol="0">
              <a:spAutoFit/>
            </a:bodyPr>
            <a:lstStyle/>
            <a:p>
              <a:pPr algn="ctr"/>
              <a:r>
                <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rPr>
                <a:t>工作经历</a:t>
              </a:r>
              <a:endParaRPr lang="zh-CN" altLang="en-US" sz="2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1090873" y="4415474"/>
              <a:ext cx="2189317" cy="1060450"/>
            </a:xfrm>
            <a:prstGeom prst="rect">
              <a:avLst/>
            </a:prstGeom>
            <a:noFill/>
          </p:spPr>
          <p:txBody>
            <a:bodyPr wrap="square" rtlCol="0">
              <a:spAutoFit/>
            </a:bodyPr>
            <a:lstStyle/>
            <a:p>
              <a:pPr algn="ct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a:off x="1477645" y="1872305"/>
              <a:ext cx="1415772" cy="306705"/>
            </a:xfrm>
            <a:prstGeom prst="rect">
              <a:avLst/>
            </a:prstGeom>
            <a:noFill/>
          </p:spPr>
          <p:txBody>
            <a:bodyPr wrap="square" rtlCol="0">
              <a:spAutoFit/>
            </a:bodyPr>
            <a:lstStyle/>
            <a:p>
              <a:pPr algn="dist"/>
              <a:r>
                <a:rPr lang="en-US" altLang="zh-CN" sz="1400" b="1" dirty="0">
                  <a:solidFill>
                    <a:schemeClr val="bg1"/>
                  </a:solidFill>
                  <a:latin typeface="微软雅黑 Light" panose="020B0502040204020203" pitchFamily="34" charset="-122"/>
                  <a:ea typeface="微软雅黑 Light" panose="020B0502040204020203" pitchFamily="34" charset="-122"/>
                  <a:sym typeface="+mn-ea"/>
                </a:rPr>
                <a:t>20XX.X-20XX.X</a:t>
              </a:r>
              <a:endParaRPr lang="zh-CN" altLang="en-US" sz="1400" b="1" dirty="0">
                <a:solidFill>
                  <a:schemeClr val="bg1"/>
                </a:solidFill>
                <a:latin typeface="微软雅黑 Light" panose="020B0502040204020203" pitchFamily="34" charset="-122"/>
                <a:ea typeface="微软雅黑 Light" panose="020B0502040204020203" pitchFamily="34" charset="-122"/>
              </a:endParaRPr>
            </a:p>
          </p:txBody>
        </p:sp>
      </p:gr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circle(in)">
                                      <p:cBhvr>
                                        <p:cTn id="13" dur="2000"/>
                                        <p:tgtEl>
                                          <p:spTgt spid="18"/>
                                        </p:tgtEl>
                                      </p:cBhvr>
                                    </p:animEffect>
                                  </p:childTnLst>
                                </p:cTn>
                              </p:par>
                              <p:par>
                                <p:cTn id="14" presetID="6" presetClass="entr" presetSubtype="16"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circle(in)">
                                      <p:cBhvr>
                                        <p:cTn id="16"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33" name="矩形 32"/>
          <p:cNvSpPr/>
          <p:nvPr/>
        </p:nvSpPr>
        <p:spPr>
          <a:xfrm>
            <a:off x="1169352" y="4422466"/>
            <a:ext cx="634591" cy="573833"/>
          </a:xfrm>
          <a:prstGeom prst="rect">
            <a:avLst/>
          </a:prstGeom>
          <a:noFill/>
          <a:ln w="25400">
            <a:solidFill>
              <a:schemeClr val="accent1">
                <a:shade val="50000"/>
              </a:schemeClr>
            </a:soli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微软雅黑 Light" panose="020B0502040204020203" pitchFamily="34" charset="-122"/>
                <a:ea typeface="微软雅黑 Light" panose="020B0502040204020203" pitchFamily="34" charset="-122"/>
              </a:rPr>
              <a:t>01</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latin typeface="微软雅黑 Light" panose="020B0502040204020203" pitchFamily="34" charset="-122"/>
                <a:ea typeface="微软雅黑 Light" panose="020B0502040204020203" pitchFamily="34" charset="-122"/>
              </a:rPr>
              <a:t>PART</a:t>
            </a:r>
            <a:endParaRPr lang="zh-CN" altLang="en-US" sz="2400" b="1" spc="300" dirty="0">
              <a:solidFill>
                <a:schemeClr val="bg1"/>
              </a:solidFill>
              <a:latin typeface="微软雅黑 Light" panose="020B0502040204020203" pitchFamily="34" charset="-122"/>
              <a:ea typeface="微软雅黑 Light" panose="020B0502040204020203" pitchFamily="34" charset="-122"/>
            </a:endParaRPr>
          </a:p>
        </p:txBody>
      </p:sp>
      <p:sp>
        <p:nvSpPr>
          <p:cNvPr id="52" name="文本框 51"/>
          <p:cNvSpPr txBox="1"/>
          <p:nvPr/>
        </p:nvSpPr>
        <p:spPr>
          <a:xfrm>
            <a:off x="4692591" y="2395647"/>
            <a:ext cx="1871025" cy="679866"/>
          </a:xfrm>
          <a:prstGeom prst="rect">
            <a:avLst/>
          </a:prstGeom>
          <a:noFill/>
          <a:scene3d>
            <a:camera prst="perspectiveRight"/>
            <a:lightRig rig="threePt" dir="t"/>
          </a:scene3d>
        </p:spPr>
        <p:txBody>
          <a:bodyPr wrap="none" rtlCol="0">
            <a:spAutoFit/>
          </a:bodyPr>
          <a:lstStyle/>
          <a:p>
            <a:pPr>
              <a:lnSpc>
                <a:spcPct val="130000"/>
              </a:lnSpc>
            </a:pPr>
            <a:r>
              <a:rPr lang="zh-CN" altLang="en-US" sz="3200" dirty="0">
                <a:solidFill>
                  <a:schemeClr val="bg1"/>
                </a:solidFill>
                <a:latin typeface="微软雅黑 Light" panose="020B0502040204020203" pitchFamily="34" charset="-122"/>
                <a:ea typeface="微软雅黑 Light" panose="020B0502040204020203" pitchFamily="34" charset="-122"/>
              </a:rPr>
              <a:t>输入标题</a:t>
            </a:r>
            <a:endParaRPr lang="zh-CN" altLang="en-US" sz="3200" dirty="0">
              <a:solidFill>
                <a:schemeClr val="bg1"/>
              </a:solidFill>
              <a:latin typeface="微软雅黑 Light" panose="020B0502040204020203" pitchFamily="34" charset="-122"/>
              <a:ea typeface="微软雅黑 Light" panose="020B0502040204020203" pitchFamily="34" charset="-122"/>
            </a:endParaRPr>
          </a:p>
        </p:txBody>
      </p:sp>
      <p:cxnSp>
        <p:nvCxnSpPr>
          <p:cNvPr id="7" name="直接连接符 6"/>
          <p:cNvCxnSpPr/>
          <p:nvPr/>
        </p:nvCxnSpPr>
        <p:spPr>
          <a:xfrm>
            <a:off x="4849090" y="3176607"/>
            <a:ext cx="65116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846205" y="2212311"/>
            <a:ext cx="2297424" cy="221599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02</a:t>
            </a:r>
            <a:endParaRPr kumimoji="0" lang="zh-CN" altLang="en-US"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
        <p:nvSpPr>
          <p:cNvPr id="2" name="PA-文本框 50"/>
          <p:cNvSpPr txBox="1"/>
          <p:nvPr>
            <p:custDataLst>
              <p:tags r:id="rId1"/>
            </p:custDataLst>
          </p:nvPr>
        </p:nvSpPr>
        <p:spPr>
          <a:xfrm>
            <a:off x="4692591" y="3320307"/>
            <a:ext cx="5795304" cy="737235"/>
          </a:xfrm>
          <a:prstGeom prst="rect">
            <a:avLst/>
          </a:prstGeom>
          <a:noFill/>
        </p:spPr>
        <p:txBody>
          <a:bodyPr wrap="square" rtlCol="0">
            <a:spAutoFit/>
          </a:bodyPr>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rPr>
              <a:t>请点击此处编辑您的文字内容。</a:t>
            </a:r>
            <a:r>
              <a:rPr lang="zh-CN" altLang="en-US" sz="14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4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par>
                                    <p:cTn id="31" presetID="2" presetClass="entr" presetSubtype="1" fill="hold" grpId="0" nodeType="withEffect" p14:presetBounceEnd="26000">
                                      <p:stCondLst>
                                        <p:cond delay="500"/>
                                      </p:stCondLst>
                                      <p:childTnLst>
                                        <p:set>
                                          <p:cBhvr>
                                            <p:cTn id="32" dur="1" fill="hold">
                                              <p:stCondLst>
                                                <p:cond delay="0"/>
                                              </p:stCondLst>
                                            </p:cTn>
                                            <p:tgtEl>
                                              <p:spTgt spid="48"/>
                                            </p:tgtEl>
                                            <p:attrNameLst>
                                              <p:attrName>style.visibility</p:attrName>
                                            </p:attrNameLst>
                                          </p:cBhvr>
                                          <p:to>
                                            <p:strVal val="visible"/>
                                          </p:to>
                                        </p:set>
                                        <p:anim calcmode="lin" valueType="num" p14:bounceEnd="26000">
                                          <p:cBhvr additive="base">
                                            <p:cTn id="33" dur="1000" fill="hold"/>
                                            <p:tgtEl>
                                              <p:spTgt spid="48"/>
                                            </p:tgtEl>
                                            <p:attrNameLst>
                                              <p:attrName>ppt_x</p:attrName>
                                            </p:attrNameLst>
                                          </p:cBhvr>
                                          <p:tavLst>
                                            <p:tav tm="0">
                                              <p:val>
                                                <p:strVal val="#ppt_x"/>
                                              </p:val>
                                            </p:tav>
                                            <p:tav tm="100000">
                                              <p:val>
                                                <p:strVal val="#ppt_x"/>
                                              </p:val>
                                            </p:tav>
                                          </p:tavLst>
                                        </p:anim>
                                        <p:anim calcmode="lin" valueType="num" p14:bounceEnd="26000">
                                          <p:cBhvr additive="base">
                                            <p:cTn id="34" dur="1000" fill="hold"/>
                                            <p:tgtEl>
                                              <p:spTgt spid="4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26000">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14:bounceEnd="26000">
                                          <p:cBhvr additive="base">
                                            <p:cTn id="37" dur="1000" fill="hold"/>
                                            <p:tgtEl>
                                              <p:spTgt spid="51"/>
                                            </p:tgtEl>
                                            <p:attrNameLst>
                                              <p:attrName>ppt_x</p:attrName>
                                            </p:attrNameLst>
                                          </p:cBhvr>
                                          <p:tavLst>
                                            <p:tav tm="0">
                                              <p:val>
                                                <p:strVal val="#ppt_x"/>
                                              </p:val>
                                            </p:tav>
                                            <p:tav tm="100000">
                                              <p:val>
                                                <p:strVal val="#ppt_x"/>
                                              </p:val>
                                            </p:tav>
                                          </p:tavLst>
                                        </p:anim>
                                        <p:anim calcmode="lin" valueType="num" p14:bounceEnd="26000">
                                          <p:cBhvr additive="base">
                                            <p:cTn id="38" dur="1000" fill="hold"/>
                                            <p:tgtEl>
                                              <p:spTgt spid="51"/>
                                            </p:tgtEl>
                                            <p:attrNameLst>
                                              <p:attrName>ppt_y</p:attrName>
                                            </p:attrNameLst>
                                          </p:cBhvr>
                                          <p:tavLst>
                                            <p:tav tm="0">
                                              <p:val>
                                                <p:strVal val="1+#ppt_h/2"/>
                                              </p:val>
                                            </p:tav>
                                            <p:tav tm="100000">
                                              <p:val>
                                                <p:strVal val="#ppt_y"/>
                                              </p:val>
                                            </p:tav>
                                          </p:tavLst>
                                        </p:anim>
                                      </p:childTnLst>
                                    </p:cTn>
                                  </p:par>
                                  <p:par>
                                    <p:cTn id="39" presetID="41" presetClass="entr" presetSubtype="0" fill="hold" grpId="0" nodeType="withEffect">
                                      <p:stCondLst>
                                        <p:cond delay="750"/>
                                      </p:stCondLst>
                                      <p:iterate type="lt">
                                        <p:tmPct val="10000"/>
                                      </p:iterate>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2"/>
                                            </p:tgtEl>
                                            <p:attrNameLst>
                                              <p:attrName>ppt_y</p:attrName>
                                            </p:attrNameLst>
                                          </p:cBhvr>
                                          <p:tavLst>
                                            <p:tav tm="0">
                                              <p:val>
                                                <p:strVal val="#ppt_y"/>
                                              </p:val>
                                            </p:tav>
                                            <p:tav tm="100000">
                                              <p:val>
                                                <p:strVal val="#ppt_y"/>
                                              </p:val>
                                            </p:tav>
                                          </p:tavLst>
                                        </p:anim>
                                        <p:anim calcmode="lin" valueType="num">
                                          <p:cBhvr>
                                            <p:cTn id="43"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2"/>
                                            </p:tgtEl>
                                          </p:cBhvr>
                                        </p:animEffect>
                                      </p:childTnLst>
                                    </p:cTn>
                                  </p:par>
                                  <p:par>
                                    <p:cTn id="46" presetID="22" presetClass="entr" presetSubtype="8" fill="hold" nodeType="withEffect">
                                      <p:stCondLst>
                                        <p:cond delay="125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down)">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3" grpId="0" animBg="1"/>
          <p:bldP spid="38" grpId="0" animBg="1"/>
          <p:bldP spid="48" grpId="0"/>
          <p:bldP spid="49" grpId="0" animBg="1"/>
          <p:bldP spid="50" grpId="0" animBg="1"/>
          <p:bldP spid="51" grpId="0"/>
          <p:bldP spid="52" grpId="0"/>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par>
                                    <p:cTn id="31" presetID="2" presetClass="entr" presetSubtype="1" fill="hold" grpId="0" nodeType="withEffect">
                                      <p:stCondLst>
                                        <p:cond delay="5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1000" fill="hold"/>
                                            <p:tgtEl>
                                              <p:spTgt spid="48"/>
                                            </p:tgtEl>
                                            <p:attrNameLst>
                                              <p:attrName>ppt_x</p:attrName>
                                            </p:attrNameLst>
                                          </p:cBhvr>
                                          <p:tavLst>
                                            <p:tav tm="0">
                                              <p:val>
                                                <p:strVal val="#ppt_x"/>
                                              </p:val>
                                            </p:tav>
                                            <p:tav tm="100000">
                                              <p:val>
                                                <p:strVal val="#ppt_x"/>
                                              </p:val>
                                            </p:tav>
                                          </p:tavLst>
                                        </p:anim>
                                        <p:anim calcmode="lin" valueType="num">
                                          <p:cBhvr additive="base">
                                            <p:cTn id="34" dur="1000" fill="hold"/>
                                            <p:tgtEl>
                                              <p:spTgt spid="4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1000" fill="hold"/>
                                            <p:tgtEl>
                                              <p:spTgt spid="51"/>
                                            </p:tgtEl>
                                            <p:attrNameLst>
                                              <p:attrName>ppt_x</p:attrName>
                                            </p:attrNameLst>
                                          </p:cBhvr>
                                          <p:tavLst>
                                            <p:tav tm="0">
                                              <p:val>
                                                <p:strVal val="#ppt_x"/>
                                              </p:val>
                                            </p:tav>
                                            <p:tav tm="100000">
                                              <p:val>
                                                <p:strVal val="#ppt_x"/>
                                              </p:val>
                                            </p:tav>
                                          </p:tavLst>
                                        </p:anim>
                                        <p:anim calcmode="lin" valueType="num">
                                          <p:cBhvr additive="base">
                                            <p:cTn id="38" dur="1000" fill="hold"/>
                                            <p:tgtEl>
                                              <p:spTgt spid="51"/>
                                            </p:tgtEl>
                                            <p:attrNameLst>
                                              <p:attrName>ppt_y</p:attrName>
                                            </p:attrNameLst>
                                          </p:cBhvr>
                                          <p:tavLst>
                                            <p:tav tm="0">
                                              <p:val>
                                                <p:strVal val="1+#ppt_h/2"/>
                                              </p:val>
                                            </p:tav>
                                            <p:tav tm="100000">
                                              <p:val>
                                                <p:strVal val="#ppt_y"/>
                                              </p:val>
                                            </p:tav>
                                          </p:tavLst>
                                        </p:anim>
                                      </p:childTnLst>
                                    </p:cTn>
                                  </p:par>
                                  <p:par>
                                    <p:cTn id="39" presetID="41" presetClass="entr" presetSubtype="0" fill="hold" grpId="0" nodeType="withEffect">
                                      <p:stCondLst>
                                        <p:cond delay="750"/>
                                      </p:stCondLst>
                                      <p:iterate type="lt">
                                        <p:tmPct val="10000"/>
                                      </p:iterate>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2"/>
                                            </p:tgtEl>
                                            <p:attrNameLst>
                                              <p:attrName>ppt_y</p:attrName>
                                            </p:attrNameLst>
                                          </p:cBhvr>
                                          <p:tavLst>
                                            <p:tav tm="0">
                                              <p:val>
                                                <p:strVal val="#ppt_y"/>
                                              </p:val>
                                            </p:tav>
                                            <p:tav tm="100000">
                                              <p:val>
                                                <p:strVal val="#ppt_y"/>
                                              </p:val>
                                            </p:tav>
                                          </p:tavLst>
                                        </p:anim>
                                        <p:anim calcmode="lin" valueType="num">
                                          <p:cBhvr>
                                            <p:cTn id="43"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2"/>
                                            </p:tgtEl>
                                          </p:cBhvr>
                                        </p:animEffect>
                                      </p:childTnLst>
                                    </p:cTn>
                                  </p:par>
                                  <p:par>
                                    <p:cTn id="46" presetID="22" presetClass="entr" presetSubtype="8" fill="hold" nodeType="withEffect">
                                      <p:stCondLst>
                                        <p:cond delay="125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down)">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3" grpId="0" animBg="1"/>
          <p:bldP spid="38" grpId="0" animBg="1"/>
          <p:bldP spid="48" grpId="0"/>
          <p:bldP spid="49" grpId="0" animBg="1"/>
          <p:bldP spid="50" grpId="0" animBg="1"/>
          <p:bldP spid="51" grpId="0"/>
          <p:bldP spid="52" grpId="0"/>
          <p:bldP spid="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3"/>
          <p:cNvSpPr>
            <a:spLocks noChangeArrowheads="1"/>
          </p:cNvSpPr>
          <p:nvPr/>
        </p:nvSpPr>
        <p:spPr bwMode="auto">
          <a:xfrm>
            <a:off x="4236243" y="1885950"/>
            <a:ext cx="2160588" cy="2160588"/>
          </a:xfrm>
          <a:prstGeom prst="ellipse">
            <a:avLst/>
          </a:prstGeom>
          <a:solidFill>
            <a:srgbClr val="3655A4"/>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chemeClr val="bg1"/>
              </a:solidFill>
              <a:latin typeface="微软雅黑 Light" panose="020B0502040204020203" pitchFamily="34" charset="-122"/>
              <a:ea typeface="微软雅黑 Light" panose="020B0502040204020203" pitchFamily="34" charset="-122"/>
            </a:endParaRPr>
          </a:p>
        </p:txBody>
      </p:sp>
      <p:sp>
        <p:nvSpPr>
          <p:cNvPr id="3" name="椭圆 14"/>
          <p:cNvSpPr>
            <a:spLocks noChangeArrowheads="1"/>
          </p:cNvSpPr>
          <p:nvPr/>
        </p:nvSpPr>
        <p:spPr bwMode="auto">
          <a:xfrm>
            <a:off x="5795168" y="1885950"/>
            <a:ext cx="2160588" cy="2160588"/>
          </a:xfrm>
          <a:prstGeom prst="ellipse">
            <a:avLst/>
          </a:prstGeom>
          <a:solidFill>
            <a:srgbClr val="3655A4"/>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chemeClr val="bg1"/>
              </a:solidFill>
              <a:latin typeface="微软雅黑 Light" panose="020B0502040204020203" pitchFamily="34" charset="-122"/>
              <a:ea typeface="微软雅黑 Light" panose="020B0502040204020203" pitchFamily="34" charset="-122"/>
            </a:endParaRPr>
          </a:p>
        </p:txBody>
      </p:sp>
      <p:sp>
        <p:nvSpPr>
          <p:cNvPr id="4" name="椭圆 15"/>
          <p:cNvSpPr>
            <a:spLocks noChangeArrowheads="1"/>
          </p:cNvSpPr>
          <p:nvPr/>
        </p:nvSpPr>
        <p:spPr bwMode="auto">
          <a:xfrm>
            <a:off x="4236243" y="3403600"/>
            <a:ext cx="2160588" cy="2160588"/>
          </a:xfrm>
          <a:prstGeom prst="ellipse">
            <a:avLst/>
          </a:prstGeom>
          <a:solidFill>
            <a:srgbClr val="3655A4"/>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chemeClr val="bg1"/>
              </a:solidFill>
              <a:latin typeface="微软雅黑 Light" panose="020B0502040204020203" pitchFamily="34" charset="-122"/>
              <a:ea typeface="微软雅黑 Light" panose="020B0502040204020203" pitchFamily="34" charset="-122"/>
            </a:endParaRPr>
          </a:p>
        </p:txBody>
      </p:sp>
      <p:sp>
        <p:nvSpPr>
          <p:cNvPr id="5" name="椭圆 16"/>
          <p:cNvSpPr>
            <a:spLocks noChangeArrowheads="1"/>
          </p:cNvSpPr>
          <p:nvPr/>
        </p:nvSpPr>
        <p:spPr bwMode="auto">
          <a:xfrm>
            <a:off x="5795168" y="3403600"/>
            <a:ext cx="2160588" cy="2160588"/>
          </a:xfrm>
          <a:prstGeom prst="ellipse">
            <a:avLst/>
          </a:prstGeom>
          <a:solidFill>
            <a:srgbClr val="3655A4"/>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chemeClr val="bg1"/>
              </a:solidFill>
              <a:latin typeface="微软雅黑 Light" panose="020B0502040204020203" pitchFamily="34" charset="-122"/>
              <a:ea typeface="微软雅黑 Light" panose="020B0502040204020203" pitchFamily="34" charset="-122"/>
            </a:endParaRPr>
          </a:p>
        </p:txBody>
      </p:sp>
      <p:pic>
        <p:nvPicPr>
          <p:cNvPr id="6" name="组合 19"/>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42631" y="2212975"/>
            <a:ext cx="3097212"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4696572" y="2485122"/>
            <a:ext cx="917432" cy="769441"/>
          </a:xfrm>
          <a:prstGeom prst="rect">
            <a:avLst/>
          </a:prstGeom>
        </p:spPr>
        <p:txBody>
          <a:bodyPr wrap="none">
            <a:spAutoFit/>
          </a:bodyPr>
          <a:lstStyle/>
          <a:p>
            <a:pPr algn="ctr"/>
            <a:r>
              <a:rPr lang="en-US" altLang="zh-CN"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PS</a:t>
            </a:r>
            <a:endParaRPr lang="zh-CN" altLang="en-US"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sp>
        <p:nvSpPr>
          <p:cNvPr id="8" name="矩形 7"/>
          <p:cNvSpPr/>
          <p:nvPr/>
        </p:nvSpPr>
        <p:spPr>
          <a:xfrm>
            <a:off x="4510272" y="4405809"/>
            <a:ext cx="1290033" cy="769441"/>
          </a:xfrm>
          <a:prstGeom prst="rect">
            <a:avLst/>
          </a:prstGeom>
        </p:spPr>
        <p:txBody>
          <a:bodyPr wrap="none">
            <a:spAutoFit/>
          </a:bodyPr>
          <a:lstStyle/>
          <a:p>
            <a:pPr algn="ctr"/>
            <a:r>
              <a:rPr lang="en-US" altLang="zh-CN"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PPT</a:t>
            </a:r>
            <a:endParaRPr lang="zh-CN" altLang="en-US"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sp>
        <p:nvSpPr>
          <p:cNvPr id="9" name="矩形 8"/>
          <p:cNvSpPr/>
          <p:nvPr/>
        </p:nvSpPr>
        <p:spPr>
          <a:xfrm>
            <a:off x="6654262" y="2485122"/>
            <a:ext cx="710451" cy="769441"/>
          </a:xfrm>
          <a:prstGeom prst="rect">
            <a:avLst/>
          </a:prstGeom>
        </p:spPr>
        <p:txBody>
          <a:bodyPr wrap="none">
            <a:spAutoFit/>
          </a:bodyPr>
          <a:lstStyle/>
          <a:p>
            <a:pPr algn="ctr"/>
            <a:r>
              <a:rPr lang="en-US" altLang="zh-CN"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AI</a:t>
            </a:r>
            <a:endParaRPr lang="zh-CN" altLang="en-US"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sp>
        <p:nvSpPr>
          <p:cNvPr id="10" name="矩形 9"/>
          <p:cNvSpPr/>
          <p:nvPr/>
        </p:nvSpPr>
        <p:spPr>
          <a:xfrm>
            <a:off x="6529229" y="4405808"/>
            <a:ext cx="960519" cy="769441"/>
          </a:xfrm>
          <a:prstGeom prst="rect">
            <a:avLst/>
          </a:prstGeom>
        </p:spPr>
        <p:txBody>
          <a:bodyPr wrap="none">
            <a:spAutoFit/>
          </a:bodyPr>
          <a:lstStyle/>
          <a:p>
            <a:pPr algn="ctr"/>
            <a:r>
              <a:rPr lang="en-US" altLang="zh-CN"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AD</a:t>
            </a:r>
            <a:endParaRPr lang="zh-CN" altLang="en-US" sz="440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sp>
        <p:nvSpPr>
          <p:cNvPr id="11" name="文本框 10"/>
          <p:cNvSpPr txBox="1"/>
          <p:nvPr/>
        </p:nvSpPr>
        <p:spPr>
          <a:xfrm>
            <a:off x="8236841" y="4571782"/>
            <a:ext cx="2664839" cy="533400"/>
          </a:xfrm>
          <a:prstGeom prst="rect">
            <a:avLst/>
          </a:prstGeom>
          <a:noFill/>
        </p:spPr>
        <p:txBody>
          <a:bodyPr wrap="square" rtlCol="0">
            <a:spAutoFit/>
          </a:bodyPr>
          <a:lstStyle/>
          <a:p>
            <a:pPr algn="l">
              <a:lnSpc>
                <a:spcPct val="12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r>
              <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rPr>
              <a:t> </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9002438" y="4202450"/>
            <a:ext cx="1133645"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技能概述</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3" name="文本框 12"/>
          <p:cNvSpPr txBox="1"/>
          <p:nvPr/>
        </p:nvSpPr>
        <p:spPr>
          <a:xfrm>
            <a:off x="8236841" y="2610783"/>
            <a:ext cx="2664839" cy="533400"/>
          </a:xfrm>
          <a:prstGeom prst="rect">
            <a:avLst/>
          </a:prstGeom>
          <a:noFill/>
        </p:spPr>
        <p:txBody>
          <a:bodyPr wrap="square" rtlCol="0">
            <a:spAutoFit/>
          </a:bodyPr>
          <a:lstStyle/>
          <a:p>
            <a:pPr algn="l">
              <a:lnSpc>
                <a:spcPct val="12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14" name="文本框 13"/>
          <p:cNvSpPr txBox="1"/>
          <p:nvPr/>
        </p:nvSpPr>
        <p:spPr>
          <a:xfrm>
            <a:off x="9002438" y="2241451"/>
            <a:ext cx="1133645"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技能概述</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1290320" y="4571782"/>
            <a:ext cx="2664839" cy="533400"/>
          </a:xfrm>
          <a:prstGeom prst="rect">
            <a:avLst/>
          </a:prstGeom>
          <a:noFill/>
        </p:spPr>
        <p:txBody>
          <a:bodyPr wrap="square" rtlCol="0">
            <a:spAutoFit/>
          </a:bodyPr>
          <a:lstStyle/>
          <a:p>
            <a:pPr algn="r">
              <a:lnSpc>
                <a:spcPct val="12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16" name="文本框 15"/>
          <p:cNvSpPr txBox="1"/>
          <p:nvPr/>
        </p:nvSpPr>
        <p:spPr>
          <a:xfrm>
            <a:off x="2055917" y="4202450"/>
            <a:ext cx="1133645"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技能概述</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1290320" y="2610783"/>
            <a:ext cx="2664839" cy="533400"/>
          </a:xfrm>
          <a:prstGeom prst="rect">
            <a:avLst/>
          </a:prstGeom>
          <a:noFill/>
        </p:spPr>
        <p:txBody>
          <a:bodyPr wrap="square" rtlCol="0">
            <a:spAutoFit/>
          </a:bodyPr>
          <a:lstStyle/>
          <a:p>
            <a:pPr algn="r">
              <a:lnSpc>
                <a:spcPct val="12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18" name="文本框 17"/>
          <p:cNvSpPr txBox="1"/>
          <p:nvPr/>
        </p:nvSpPr>
        <p:spPr>
          <a:xfrm>
            <a:off x="2055917" y="2241451"/>
            <a:ext cx="1133645"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技能概述</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down)">
                                      <p:cBhvr>
                                        <p:cTn id="46" dur="500"/>
                                        <p:tgtEl>
                                          <p:spTgt spid="15"/>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4"/>
          <p:cNvSpPr>
            <a:spLocks noGrp="1"/>
          </p:cNvSpPr>
          <p:nvPr>
            <p:ph type="sldNum" sz="quarter" idx="12"/>
          </p:nvPr>
        </p:nvSpPr>
        <p:spPr>
          <a:xfrm>
            <a:off x="8611392" y="4273550"/>
            <a:ext cx="2743200" cy="365125"/>
          </a:xfrm>
        </p:spPr>
        <p:txBody>
          <a:bodyPr/>
          <a:lstStyle/>
          <a:p>
            <a:pPr>
              <a:defRPr/>
            </a:pPr>
            <a:fld id="{F78A3952-0A5A-4E93-AA66-DBDCE83C9969}" type="slidenum">
              <a:rPr lang="zh-CN" altLang="en-US"/>
            </a:fld>
            <a:endParaRPr lang="zh-CN" altLang="en-US" sz="1800">
              <a:solidFill>
                <a:schemeClr val="tx1"/>
              </a:solidFill>
              <a:latin typeface="Arial" panose="020B0604020202020204" pitchFamily="34" charset="0"/>
              <a:ea typeface="微软雅黑 Light" panose="020B0502040204020203" pitchFamily="34" charset="-122"/>
            </a:endParaRPr>
          </a:p>
        </p:txBody>
      </p:sp>
      <p:sp>
        <p:nvSpPr>
          <p:cNvPr id="3" name="任意多边形 45"/>
          <p:cNvSpPr>
            <a:spLocks noChangeArrowheads="1"/>
          </p:cNvSpPr>
          <p:nvPr/>
        </p:nvSpPr>
        <p:spPr bwMode="auto">
          <a:xfrm>
            <a:off x="1587" y="2425700"/>
            <a:ext cx="12190413" cy="3429000"/>
          </a:xfrm>
          <a:custGeom>
            <a:avLst/>
            <a:gdLst>
              <a:gd name="T0" fmla="*/ 0 w 12192000"/>
              <a:gd name="T1" fmla="*/ 0 h 3429000"/>
              <a:gd name="T2" fmla="*/ 1082370 w 12192000"/>
              <a:gd name="T3" fmla="*/ 0 h 3429000"/>
              <a:gd name="T4" fmla="*/ 1128200 w 12192000"/>
              <a:gd name="T5" fmla="*/ 50476 h 3429000"/>
              <a:gd name="T6" fmla="*/ 1874309 w 12192000"/>
              <a:gd name="T7" fmla="*/ 359835 h 3429000"/>
              <a:gd name="T8" fmla="*/ 2620419 w 12192000"/>
              <a:gd name="T9" fmla="*/ 50476 h 3429000"/>
              <a:gd name="T10" fmla="*/ 2666248 w 12192000"/>
              <a:gd name="T11" fmla="*/ 0 h 3429000"/>
              <a:gd name="T12" fmla="*/ 3868167 w 12192000"/>
              <a:gd name="T13" fmla="*/ 0 h 3429000"/>
              <a:gd name="T14" fmla="*/ 3914043 w 12192000"/>
              <a:gd name="T15" fmla="*/ 50476 h 3429000"/>
              <a:gd name="T16" fmla="*/ 4660901 w 12192000"/>
              <a:gd name="T17" fmla="*/ 359835 h 3429000"/>
              <a:gd name="T18" fmla="*/ 5407759 w 12192000"/>
              <a:gd name="T19" fmla="*/ 50476 h 3429000"/>
              <a:gd name="T20" fmla="*/ 5453636 w 12192000"/>
              <a:gd name="T21" fmla="*/ 0 h 3429000"/>
              <a:gd name="T22" fmla="*/ 6655553 w 12192000"/>
              <a:gd name="T23" fmla="*/ 0 h 3429000"/>
              <a:gd name="T24" fmla="*/ 6701383 w 12192000"/>
              <a:gd name="T25" fmla="*/ 50476 h 3429000"/>
              <a:gd name="T26" fmla="*/ 7447492 w 12192000"/>
              <a:gd name="T27" fmla="*/ 359835 h 3429000"/>
              <a:gd name="T28" fmla="*/ 8193602 w 12192000"/>
              <a:gd name="T29" fmla="*/ 50476 h 3429000"/>
              <a:gd name="T30" fmla="*/ 8239431 w 12192000"/>
              <a:gd name="T31" fmla="*/ 0 h 3429000"/>
              <a:gd name="T32" fmla="*/ 9441351 w 12192000"/>
              <a:gd name="T33" fmla="*/ 0 h 3429000"/>
              <a:gd name="T34" fmla="*/ 9487227 w 12192000"/>
              <a:gd name="T35" fmla="*/ 50476 h 3429000"/>
              <a:gd name="T36" fmla="*/ 10234085 w 12192000"/>
              <a:gd name="T37" fmla="*/ 359835 h 3429000"/>
              <a:gd name="T38" fmla="*/ 10980943 w 12192000"/>
              <a:gd name="T39" fmla="*/ 50476 h 3429000"/>
              <a:gd name="T40" fmla="*/ 11026819 w 12192000"/>
              <a:gd name="T41" fmla="*/ 0 h 3429000"/>
              <a:gd name="T42" fmla="*/ 12192000 w 12192000"/>
              <a:gd name="T43" fmla="*/ 0 h 3429000"/>
              <a:gd name="T44" fmla="*/ 12192000 w 12192000"/>
              <a:gd name="T45" fmla="*/ 3429000 h 3429000"/>
              <a:gd name="T46" fmla="*/ 0 w 12192000"/>
              <a:gd name="T47" fmla="*/ 3429000 h 3429000"/>
              <a:gd name="T48" fmla="*/ 0 w 12192000"/>
              <a:gd name="T49" fmla="*/ 0 h 3429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92000"/>
              <a:gd name="T76" fmla="*/ 0 h 3429000"/>
              <a:gd name="T77" fmla="*/ 12192000 w 12192000"/>
              <a:gd name="T78" fmla="*/ 3429000 h 3429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92000" h="3429000">
                <a:moveTo>
                  <a:pt x="0" y="0"/>
                </a:moveTo>
                <a:lnTo>
                  <a:pt x="1082370" y="0"/>
                </a:lnTo>
                <a:lnTo>
                  <a:pt x="1128200" y="50476"/>
                </a:lnTo>
                <a:cubicBezTo>
                  <a:pt x="1319146" y="241614"/>
                  <a:pt x="1582935" y="359835"/>
                  <a:pt x="1874309" y="359835"/>
                </a:cubicBezTo>
                <a:cubicBezTo>
                  <a:pt x="2165683" y="359835"/>
                  <a:pt x="2429473" y="241614"/>
                  <a:pt x="2620419" y="50476"/>
                </a:cubicBezTo>
                <a:lnTo>
                  <a:pt x="2666248" y="0"/>
                </a:lnTo>
                <a:lnTo>
                  <a:pt x="3868167" y="0"/>
                </a:lnTo>
                <a:lnTo>
                  <a:pt x="3914043" y="50476"/>
                </a:lnTo>
                <a:cubicBezTo>
                  <a:pt x="4105180" y="241614"/>
                  <a:pt x="4369235" y="359835"/>
                  <a:pt x="4660901" y="359835"/>
                </a:cubicBezTo>
                <a:cubicBezTo>
                  <a:pt x="4952568" y="359835"/>
                  <a:pt x="5216622" y="241614"/>
                  <a:pt x="5407759" y="50476"/>
                </a:cubicBezTo>
                <a:lnTo>
                  <a:pt x="5453636" y="0"/>
                </a:lnTo>
                <a:lnTo>
                  <a:pt x="6655553" y="0"/>
                </a:lnTo>
                <a:lnTo>
                  <a:pt x="6701383" y="50476"/>
                </a:lnTo>
                <a:cubicBezTo>
                  <a:pt x="6892329" y="241614"/>
                  <a:pt x="7156118" y="359835"/>
                  <a:pt x="7447492" y="359835"/>
                </a:cubicBezTo>
                <a:cubicBezTo>
                  <a:pt x="7738866" y="359835"/>
                  <a:pt x="8002656" y="241614"/>
                  <a:pt x="8193602" y="50476"/>
                </a:cubicBezTo>
                <a:lnTo>
                  <a:pt x="8239431" y="0"/>
                </a:lnTo>
                <a:lnTo>
                  <a:pt x="9441351" y="0"/>
                </a:lnTo>
                <a:lnTo>
                  <a:pt x="9487227" y="50476"/>
                </a:lnTo>
                <a:cubicBezTo>
                  <a:pt x="9678364" y="241614"/>
                  <a:pt x="9942418" y="359835"/>
                  <a:pt x="10234085" y="359835"/>
                </a:cubicBezTo>
                <a:cubicBezTo>
                  <a:pt x="10525752" y="359835"/>
                  <a:pt x="10789806" y="241614"/>
                  <a:pt x="10980943" y="50476"/>
                </a:cubicBezTo>
                <a:lnTo>
                  <a:pt x="11026819" y="0"/>
                </a:lnTo>
                <a:lnTo>
                  <a:pt x="12192000" y="0"/>
                </a:lnTo>
                <a:lnTo>
                  <a:pt x="12192000" y="3429000"/>
                </a:lnTo>
                <a:lnTo>
                  <a:pt x="0" y="3429000"/>
                </a:lnTo>
                <a:lnTo>
                  <a:pt x="0" y="0"/>
                </a:lnTo>
                <a:close/>
              </a:path>
            </a:pathLst>
          </a:custGeom>
          <a:solidFill>
            <a:srgbClr val="3655A4"/>
          </a:solidFill>
          <a:ln>
            <a:noFill/>
          </a:ln>
        </p:spPr>
        <p:txBody>
          <a:bodyPr anchor="ctr"/>
          <a:lstStyle/>
          <a:p>
            <a:endParaRPr lang="zh-CN" altLang="en-US"/>
          </a:p>
        </p:txBody>
      </p:sp>
      <p:sp>
        <p:nvSpPr>
          <p:cNvPr id="4" name="等腰三角形 15"/>
          <p:cNvSpPr>
            <a:spLocks noChangeArrowheads="1"/>
          </p:cNvSpPr>
          <p:nvPr/>
        </p:nvSpPr>
        <p:spPr bwMode="auto">
          <a:xfrm flipV="1">
            <a:off x="1731737" y="3001965"/>
            <a:ext cx="287301" cy="19208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2400">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 name="等腰三角形 26"/>
          <p:cNvSpPr>
            <a:spLocks noChangeArrowheads="1"/>
          </p:cNvSpPr>
          <p:nvPr/>
        </p:nvSpPr>
        <p:spPr bwMode="auto">
          <a:xfrm flipV="1">
            <a:off x="4517436" y="3001965"/>
            <a:ext cx="287300" cy="19208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2400">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 name="等腰三角形 32"/>
          <p:cNvSpPr>
            <a:spLocks noChangeArrowheads="1"/>
          </p:cNvSpPr>
          <p:nvPr/>
        </p:nvSpPr>
        <p:spPr bwMode="auto">
          <a:xfrm flipV="1">
            <a:off x="7304724" y="3001965"/>
            <a:ext cx="287300" cy="19208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2400">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 name="等腰三角形 38"/>
          <p:cNvSpPr>
            <a:spLocks noChangeArrowheads="1"/>
          </p:cNvSpPr>
          <p:nvPr/>
        </p:nvSpPr>
        <p:spPr bwMode="auto">
          <a:xfrm flipV="1">
            <a:off x="10090423" y="3001965"/>
            <a:ext cx="287301" cy="19208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2400">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2" name="组合 11"/>
          <p:cNvGrpSpPr/>
          <p:nvPr/>
        </p:nvGrpSpPr>
        <p:grpSpPr>
          <a:xfrm>
            <a:off x="765409" y="3450431"/>
            <a:ext cx="2219951" cy="1617896"/>
            <a:chOff x="764617" y="4197350"/>
            <a:chExt cx="2219951" cy="1617896"/>
          </a:xfrm>
        </p:grpSpPr>
        <p:sp>
          <p:nvSpPr>
            <p:cNvPr id="13" name="Rectangle 60"/>
            <p:cNvSpPr>
              <a:spLocks noChangeArrowheads="1"/>
            </p:cNvSpPr>
            <p:nvPr/>
          </p:nvSpPr>
          <p:spPr bwMode="auto">
            <a:xfrm>
              <a:off x="869044" y="4197350"/>
              <a:ext cx="20126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chemeClr val="bg1"/>
                  </a:solidFill>
                  <a:latin typeface="微软雅黑 Light" panose="020B0502040204020203" pitchFamily="34" charset="-122"/>
                  <a:ea typeface="微软雅黑 Light" panose="020B0502040204020203" pitchFamily="34" charset="-122"/>
                </a:rPr>
                <a:t>我的作品</a:t>
              </a:r>
              <a:endParaRPr lang="zh-CN" altLang="en-US" sz="2000" b="1" dirty="0">
                <a:solidFill>
                  <a:schemeClr val="bg1"/>
                </a:solidFill>
                <a:latin typeface="微软雅黑 Light" panose="020B0502040204020203" pitchFamily="34" charset="-122"/>
                <a:ea typeface="微软雅黑 Light" panose="020B0502040204020203" pitchFamily="34" charset="-122"/>
              </a:endParaRPr>
            </a:p>
          </p:txBody>
        </p:sp>
        <p:sp>
          <p:nvSpPr>
            <p:cNvPr id="14" name="矩形 56"/>
            <p:cNvSpPr>
              <a:spLocks noChangeArrowheads="1"/>
            </p:cNvSpPr>
            <p:nvPr/>
          </p:nvSpPr>
          <p:spPr bwMode="auto">
            <a:xfrm>
              <a:off x="1701302" y="4510088"/>
              <a:ext cx="348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2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rPr>
                <a:t>01</a:t>
              </a:r>
              <a:endParaRPr lang="en-US" sz="11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 name="文本框 14"/>
            <p:cNvSpPr txBox="1"/>
            <p:nvPr/>
          </p:nvSpPr>
          <p:spPr>
            <a:xfrm>
              <a:off x="764617" y="4985301"/>
              <a:ext cx="2219951" cy="829945"/>
            </a:xfrm>
            <a:prstGeom prst="rect">
              <a:avLst/>
            </a:prstGeom>
            <a:noFill/>
          </p:spPr>
          <p:txBody>
            <a:bodyPr wrap="square" rtlCol="0">
              <a:spAutoFit/>
            </a:bodyPr>
            <a:lstStyle/>
            <a:p>
              <a:pPr algn="ctr"/>
              <a:r>
                <a:rPr lang="zh-CN" altLang="en-US" sz="12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请点击此处编辑您的文字内容。请点击此处编辑您的文字内容。请点击此处编辑您的文字内容。请点击此处编辑您的文字内容。</a:t>
              </a:r>
              <a:endParaRPr lang="zh-CN" altLang="en-US" sz="1200" dirty="0">
                <a:solidFill>
                  <a:schemeClr val="bg1"/>
                </a:solidFill>
                <a:latin typeface="微软雅黑 Light" panose="020B0502040204020203" pitchFamily="34" charset="-122"/>
                <a:ea typeface="微软雅黑 Light" panose="020B0502040204020203" pitchFamily="34" charset="-122"/>
                <a:sym typeface="+mn-ea"/>
              </a:endParaRPr>
            </a:p>
          </p:txBody>
        </p:sp>
      </p:grpSp>
      <p:grpSp>
        <p:nvGrpSpPr>
          <p:cNvPr id="16" name="组合 15"/>
          <p:cNvGrpSpPr/>
          <p:nvPr/>
        </p:nvGrpSpPr>
        <p:grpSpPr>
          <a:xfrm>
            <a:off x="3551110" y="3450431"/>
            <a:ext cx="2219951" cy="1617896"/>
            <a:chOff x="764617" y="4197350"/>
            <a:chExt cx="2219951" cy="1617896"/>
          </a:xfrm>
        </p:grpSpPr>
        <p:sp>
          <p:nvSpPr>
            <p:cNvPr id="17" name="Rectangle 60"/>
            <p:cNvSpPr>
              <a:spLocks noChangeArrowheads="1"/>
            </p:cNvSpPr>
            <p:nvPr/>
          </p:nvSpPr>
          <p:spPr bwMode="auto">
            <a:xfrm>
              <a:off x="869044" y="4197350"/>
              <a:ext cx="20126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chemeClr val="bg1"/>
                  </a:solidFill>
                  <a:latin typeface="微软雅黑 Light" panose="020B0502040204020203" pitchFamily="34" charset="-122"/>
                  <a:ea typeface="微软雅黑 Light" panose="020B0502040204020203" pitchFamily="34" charset="-122"/>
                </a:rPr>
                <a:t>我的作品</a:t>
              </a:r>
              <a:endParaRPr lang="zh-CN" altLang="en-US" sz="2000" b="1" dirty="0">
                <a:solidFill>
                  <a:schemeClr val="bg1"/>
                </a:solidFill>
                <a:latin typeface="微软雅黑 Light" panose="020B0502040204020203" pitchFamily="34" charset="-122"/>
                <a:ea typeface="微软雅黑 Light" panose="020B0502040204020203" pitchFamily="34" charset="-122"/>
              </a:endParaRPr>
            </a:p>
          </p:txBody>
        </p:sp>
        <p:sp>
          <p:nvSpPr>
            <p:cNvPr id="18" name="矩形 56"/>
            <p:cNvSpPr>
              <a:spLocks noChangeArrowheads="1"/>
            </p:cNvSpPr>
            <p:nvPr/>
          </p:nvSpPr>
          <p:spPr bwMode="auto">
            <a:xfrm>
              <a:off x="1701302" y="4510088"/>
              <a:ext cx="348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2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rPr>
                <a:t>02</a:t>
              </a:r>
              <a:endParaRPr lang="en-US" sz="11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9" name="文本框 18"/>
            <p:cNvSpPr txBox="1"/>
            <p:nvPr/>
          </p:nvSpPr>
          <p:spPr>
            <a:xfrm>
              <a:off x="764617" y="4985301"/>
              <a:ext cx="2219951" cy="829945"/>
            </a:xfrm>
            <a:prstGeom prst="rect">
              <a:avLst/>
            </a:prstGeom>
            <a:noFill/>
          </p:spPr>
          <p:txBody>
            <a:bodyPr wrap="square" rtlCol="0">
              <a:spAutoFit/>
            </a:bodyPr>
            <a:lstStyle/>
            <a:p>
              <a:pPr algn="ctr"/>
              <a:r>
                <a:rPr lang="zh-CN" altLang="en-US" sz="12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请点击此处编辑您的文字内容。请点击此处编辑您的文字内容。请点击此处编辑您的文字内容。请点击此处编辑您的文字内容。</a:t>
              </a:r>
              <a:endParaRPr lang="zh-CN" altLang="en-US" sz="1200" dirty="0">
                <a:solidFill>
                  <a:schemeClr val="bg1"/>
                </a:solidFill>
                <a:latin typeface="微软雅黑 Light" panose="020B0502040204020203" pitchFamily="34" charset="-122"/>
                <a:ea typeface="微软雅黑 Light" panose="020B0502040204020203" pitchFamily="34" charset="-122"/>
                <a:sym typeface="+mn-ea"/>
              </a:endParaRPr>
            </a:p>
          </p:txBody>
        </p:sp>
      </p:grpSp>
      <p:grpSp>
        <p:nvGrpSpPr>
          <p:cNvPr id="20" name="组合 19"/>
          <p:cNvGrpSpPr/>
          <p:nvPr/>
        </p:nvGrpSpPr>
        <p:grpSpPr>
          <a:xfrm>
            <a:off x="6336811" y="3450431"/>
            <a:ext cx="2219951" cy="1617896"/>
            <a:chOff x="764617" y="4197350"/>
            <a:chExt cx="2219951" cy="1617896"/>
          </a:xfrm>
        </p:grpSpPr>
        <p:sp>
          <p:nvSpPr>
            <p:cNvPr id="21" name="Rectangle 60"/>
            <p:cNvSpPr>
              <a:spLocks noChangeArrowheads="1"/>
            </p:cNvSpPr>
            <p:nvPr/>
          </p:nvSpPr>
          <p:spPr bwMode="auto">
            <a:xfrm>
              <a:off x="869044" y="4197350"/>
              <a:ext cx="20126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chemeClr val="bg1"/>
                  </a:solidFill>
                  <a:latin typeface="微软雅黑 Light" panose="020B0502040204020203" pitchFamily="34" charset="-122"/>
                  <a:ea typeface="微软雅黑 Light" panose="020B0502040204020203" pitchFamily="34" charset="-122"/>
                </a:rPr>
                <a:t>我的作品</a:t>
              </a:r>
              <a:endParaRPr lang="zh-CN" altLang="en-US" sz="2000" b="1" dirty="0">
                <a:solidFill>
                  <a:schemeClr val="bg1"/>
                </a:solidFill>
                <a:latin typeface="微软雅黑 Light" panose="020B0502040204020203" pitchFamily="34" charset="-122"/>
                <a:ea typeface="微软雅黑 Light" panose="020B0502040204020203" pitchFamily="34" charset="-122"/>
              </a:endParaRPr>
            </a:p>
          </p:txBody>
        </p:sp>
        <p:sp>
          <p:nvSpPr>
            <p:cNvPr id="22" name="矩形 56"/>
            <p:cNvSpPr>
              <a:spLocks noChangeArrowheads="1"/>
            </p:cNvSpPr>
            <p:nvPr/>
          </p:nvSpPr>
          <p:spPr bwMode="auto">
            <a:xfrm>
              <a:off x="1701302" y="4510088"/>
              <a:ext cx="348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2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rPr>
                <a:t>03</a:t>
              </a:r>
              <a:endParaRPr lang="en-US" sz="11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3" name="文本框 22"/>
            <p:cNvSpPr txBox="1"/>
            <p:nvPr/>
          </p:nvSpPr>
          <p:spPr>
            <a:xfrm>
              <a:off x="764617" y="4985301"/>
              <a:ext cx="2219951" cy="829945"/>
            </a:xfrm>
            <a:prstGeom prst="rect">
              <a:avLst/>
            </a:prstGeom>
            <a:noFill/>
          </p:spPr>
          <p:txBody>
            <a:bodyPr wrap="square" rtlCol="0">
              <a:spAutoFit/>
            </a:bodyPr>
            <a:lstStyle/>
            <a:p>
              <a:pPr algn="ctr"/>
              <a:r>
                <a:rPr lang="zh-CN" altLang="en-US" sz="12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请点击此处编辑您的文字内容。请点击此处编辑您的文字内容。请点击此处编辑您的文字内容。请点击此处编辑您的文字内容。</a:t>
              </a:r>
              <a:endParaRPr lang="en-US" altLang="zh-CN" sz="12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24" name="组合 23"/>
          <p:cNvGrpSpPr/>
          <p:nvPr/>
        </p:nvGrpSpPr>
        <p:grpSpPr>
          <a:xfrm>
            <a:off x="9116124" y="3450431"/>
            <a:ext cx="2219951" cy="1617896"/>
            <a:chOff x="764617" y="4197350"/>
            <a:chExt cx="2219951" cy="1617896"/>
          </a:xfrm>
        </p:grpSpPr>
        <p:sp>
          <p:nvSpPr>
            <p:cNvPr id="25" name="Rectangle 60"/>
            <p:cNvSpPr>
              <a:spLocks noChangeArrowheads="1"/>
            </p:cNvSpPr>
            <p:nvPr/>
          </p:nvSpPr>
          <p:spPr bwMode="auto">
            <a:xfrm>
              <a:off x="869044" y="4197350"/>
              <a:ext cx="20126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chemeClr val="bg1"/>
                  </a:solidFill>
                  <a:latin typeface="微软雅黑 Light" panose="020B0502040204020203" pitchFamily="34" charset="-122"/>
                  <a:ea typeface="微软雅黑 Light" panose="020B0502040204020203" pitchFamily="34" charset="-122"/>
                </a:rPr>
                <a:t>我的作品</a:t>
              </a:r>
              <a:endParaRPr lang="zh-CN" altLang="en-US" sz="2000" b="1" dirty="0">
                <a:solidFill>
                  <a:schemeClr val="bg1"/>
                </a:solidFill>
                <a:latin typeface="微软雅黑 Light" panose="020B0502040204020203" pitchFamily="34" charset="-122"/>
                <a:ea typeface="微软雅黑 Light" panose="020B0502040204020203" pitchFamily="34" charset="-122"/>
              </a:endParaRPr>
            </a:p>
          </p:txBody>
        </p:sp>
        <p:sp>
          <p:nvSpPr>
            <p:cNvPr id="26" name="矩形 56"/>
            <p:cNvSpPr>
              <a:spLocks noChangeArrowheads="1"/>
            </p:cNvSpPr>
            <p:nvPr/>
          </p:nvSpPr>
          <p:spPr bwMode="auto">
            <a:xfrm>
              <a:off x="1701302" y="4510088"/>
              <a:ext cx="348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2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rPr>
                <a:t>04</a:t>
              </a:r>
              <a:endParaRPr lang="en-US" sz="1100" dirty="0">
                <a:solidFill>
                  <a:srgbClr val="D8D8D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7" name="文本框 26"/>
            <p:cNvSpPr txBox="1"/>
            <p:nvPr/>
          </p:nvSpPr>
          <p:spPr>
            <a:xfrm>
              <a:off x="764617" y="4985301"/>
              <a:ext cx="2219951" cy="829945"/>
            </a:xfrm>
            <a:prstGeom prst="rect">
              <a:avLst/>
            </a:prstGeom>
            <a:noFill/>
          </p:spPr>
          <p:txBody>
            <a:bodyPr wrap="square" rtlCol="0">
              <a:spAutoFit/>
            </a:bodyPr>
            <a:lstStyle/>
            <a:p>
              <a:pPr algn="ctr"/>
              <a:r>
                <a:rPr lang="zh-CN" altLang="en-US" sz="12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请点击此处编辑您的文字内容。请点击此处编辑您的文字内容。请点击此处编辑您的文字内容。请点击此处编辑您的文字内容。</a:t>
              </a:r>
              <a:endParaRPr lang="en-US" altLang="zh-CN" sz="1200" dirty="0">
                <a:solidFill>
                  <a:schemeClr val="bg1"/>
                </a:solidFill>
                <a:latin typeface="微软雅黑 Light" panose="020B0502040204020203" pitchFamily="34" charset="-122"/>
                <a:ea typeface="微软雅黑 Light" panose="020B0502040204020203" pitchFamily="34" charset="-122"/>
              </a:endParaRPr>
            </a:p>
          </p:txBody>
        </p:sp>
      </p:grpSp>
      <p:pic>
        <p:nvPicPr>
          <p:cNvPr id="29" name="图片 2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0578" y="1021958"/>
            <a:ext cx="1654954" cy="1654954"/>
          </a:xfrm>
          <a:prstGeom prst="rect">
            <a:avLst/>
          </a:prstGeom>
        </p:spPr>
      </p:pic>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33608" y="1021958"/>
            <a:ext cx="1654954" cy="1654954"/>
          </a:xfrm>
          <a:prstGeom prst="rect">
            <a:avLst/>
          </a:prstGeom>
        </p:spPr>
      </p:pic>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03570" y="950416"/>
            <a:ext cx="1654954" cy="1654954"/>
          </a:xfrm>
          <a:prstGeom prst="rect">
            <a:avLst/>
          </a:prstGeom>
        </p:spPr>
      </p:pic>
      <p:pic>
        <p:nvPicPr>
          <p:cNvPr id="32" name="图片 3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326600" y="950416"/>
            <a:ext cx="1654954" cy="1654954"/>
          </a:xfrm>
          <a:prstGeom prst="rect">
            <a:avLst/>
          </a:prstGeom>
        </p:spPr>
      </p:pic>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000" dirty="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dirty="0">
              <a:solidFill>
                <a:srgbClr val="3655A4"/>
              </a:solidFill>
              <a:latin typeface="微软雅黑 Light" panose="020B0502040204020203" pitchFamily="34" charset="-122"/>
              <a:ea typeface="微软雅黑 Light" panose="020B0502040204020203" pitchFamily="34" charset="-122"/>
            </a:endParaRPr>
          </a:p>
        </p:txBody>
      </p:sp>
      <p:grpSp>
        <p:nvGrpSpPr>
          <p:cNvPr id="166" name="Group 50"/>
          <p:cNvGrpSpPr/>
          <p:nvPr/>
        </p:nvGrpSpPr>
        <p:grpSpPr>
          <a:xfrm>
            <a:off x="4997899" y="2828648"/>
            <a:ext cx="1096274" cy="2186390"/>
            <a:chOff x="5362575" y="2679701"/>
            <a:chExt cx="847725" cy="1690688"/>
          </a:xfrm>
          <a:solidFill>
            <a:srgbClr val="3655A4"/>
          </a:solidFill>
        </p:grpSpPr>
        <p:sp>
          <p:nvSpPr>
            <p:cNvPr id="167" name="Freeform 51"/>
            <p:cNvSpPr/>
            <p:nvPr/>
          </p:nvSpPr>
          <p:spPr bwMode="auto">
            <a:xfrm>
              <a:off x="5627688" y="2679701"/>
              <a:ext cx="522288" cy="987425"/>
            </a:xfrm>
            <a:custGeom>
              <a:avLst/>
              <a:gdLst>
                <a:gd name="T0" fmla="*/ 51 w 87"/>
                <a:gd name="T1" fmla="*/ 52 h 164"/>
                <a:gd name="T2" fmla="*/ 34 w 87"/>
                <a:gd name="T3" fmla="*/ 43 h 164"/>
                <a:gd name="T4" fmla="*/ 39 w 87"/>
                <a:gd name="T5" fmla="*/ 39 h 164"/>
                <a:gd name="T6" fmla="*/ 65 w 87"/>
                <a:gd name="T7" fmla="*/ 36 h 164"/>
                <a:gd name="T8" fmla="*/ 72 w 87"/>
                <a:gd name="T9" fmla="*/ 37 h 164"/>
                <a:gd name="T10" fmla="*/ 58 w 87"/>
                <a:gd name="T11" fmla="*/ 51 h 164"/>
                <a:gd name="T12" fmla="*/ 32 w 87"/>
                <a:gd name="T13" fmla="*/ 74 h 164"/>
                <a:gd name="T14" fmla="*/ 25 w 87"/>
                <a:gd name="T15" fmla="*/ 101 h 164"/>
                <a:gd name="T16" fmla="*/ 23 w 87"/>
                <a:gd name="T17" fmla="*/ 115 h 164"/>
                <a:gd name="T18" fmla="*/ 44 w 87"/>
                <a:gd name="T19" fmla="*/ 119 h 164"/>
                <a:gd name="T20" fmla="*/ 54 w 87"/>
                <a:gd name="T21" fmla="*/ 96 h 164"/>
                <a:gd name="T22" fmla="*/ 58 w 87"/>
                <a:gd name="T23" fmla="*/ 102 h 164"/>
                <a:gd name="T24" fmla="*/ 50 w 87"/>
                <a:gd name="T25" fmla="*/ 118 h 164"/>
                <a:gd name="T26" fmla="*/ 60 w 87"/>
                <a:gd name="T27" fmla="*/ 131 h 164"/>
                <a:gd name="T28" fmla="*/ 57 w 87"/>
                <a:gd name="T29" fmla="*/ 138 h 164"/>
                <a:gd name="T30" fmla="*/ 45 w 87"/>
                <a:gd name="T31" fmla="*/ 126 h 164"/>
                <a:gd name="T32" fmla="*/ 18 w 87"/>
                <a:gd name="T33" fmla="*/ 121 h 164"/>
                <a:gd name="T34" fmla="*/ 1 w 87"/>
                <a:gd name="T35" fmla="*/ 128 h 164"/>
                <a:gd name="T36" fmla="*/ 4 w 87"/>
                <a:gd name="T37" fmla="*/ 139 h 164"/>
                <a:gd name="T38" fmla="*/ 36 w 87"/>
                <a:gd name="T39" fmla="*/ 159 h 164"/>
                <a:gd name="T40" fmla="*/ 52 w 87"/>
                <a:gd name="T41" fmla="*/ 163 h 164"/>
                <a:gd name="T42" fmla="*/ 73 w 87"/>
                <a:gd name="T43" fmla="*/ 164 h 164"/>
                <a:gd name="T44" fmla="*/ 66 w 87"/>
                <a:gd name="T45" fmla="*/ 116 h 164"/>
                <a:gd name="T46" fmla="*/ 71 w 87"/>
                <a:gd name="T47" fmla="*/ 64 h 164"/>
                <a:gd name="T48" fmla="*/ 70 w 87"/>
                <a:gd name="T49" fmla="*/ 12 h 164"/>
                <a:gd name="T50" fmla="*/ 30 w 87"/>
                <a:gd name="T51" fmla="*/ 27 h 164"/>
                <a:gd name="T52" fmla="*/ 9 w 87"/>
                <a:gd name="T53" fmla="*/ 52 h 164"/>
                <a:gd name="T54" fmla="*/ 51 w 87"/>
                <a:gd name="T55" fmla="*/ 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164">
                  <a:moveTo>
                    <a:pt x="51" y="52"/>
                  </a:moveTo>
                  <a:cubicBezTo>
                    <a:pt x="44" y="52"/>
                    <a:pt x="38" y="48"/>
                    <a:pt x="34" y="43"/>
                  </a:cubicBezTo>
                  <a:cubicBezTo>
                    <a:pt x="39" y="39"/>
                    <a:pt x="39" y="39"/>
                    <a:pt x="39" y="39"/>
                  </a:cubicBezTo>
                  <a:cubicBezTo>
                    <a:pt x="47" y="48"/>
                    <a:pt x="62" y="48"/>
                    <a:pt x="65" y="36"/>
                  </a:cubicBezTo>
                  <a:cubicBezTo>
                    <a:pt x="72" y="37"/>
                    <a:pt x="72" y="37"/>
                    <a:pt x="72" y="37"/>
                  </a:cubicBezTo>
                  <a:cubicBezTo>
                    <a:pt x="70" y="44"/>
                    <a:pt x="65" y="50"/>
                    <a:pt x="58" y="51"/>
                  </a:cubicBezTo>
                  <a:cubicBezTo>
                    <a:pt x="57" y="66"/>
                    <a:pt x="46" y="74"/>
                    <a:pt x="32" y="74"/>
                  </a:cubicBezTo>
                  <a:cubicBezTo>
                    <a:pt x="37" y="83"/>
                    <a:pt x="35" y="96"/>
                    <a:pt x="25" y="101"/>
                  </a:cubicBezTo>
                  <a:cubicBezTo>
                    <a:pt x="26" y="106"/>
                    <a:pt x="25" y="111"/>
                    <a:pt x="23" y="115"/>
                  </a:cubicBezTo>
                  <a:cubicBezTo>
                    <a:pt x="27" y="123"/>
                    <a:pt x="36" y="124"/>
                    <a:pt x="44" y="119"/>
                  </a:cubicBezTo>
                  <a:cubicBezTo>
                    <a:pt x="43" y="109"/>
                    <a:pt x="47" y="101"/>
                    <a:pt x="54" y="96"/>
                  </a:cubicBezTo>
                  <a:cubicBezTo>
                    <a:pt x="58" y="102"/>
                    <a:pt x="58" y="102"/>
                    <a:pt x="58" y="102"/>
                  </a:cubicBezTo>
                  <a:cubicBezTo>
                    <a:pt x="53" y="105"/>
                    <a:pt x="50" y="111"/>
                    <a:pt x="50" y="118"/>
                  </a:cubicBezTo>
                  <a:cubicBezTo>
                    <a:pt x="51" y="123"/>
                    <a:pt x="54" y="129"/>
                    <a:pt x="60" y="131"/>
                  </a:cubicBezTo>
                  <a:cubicBezTo>
                    <a:pt x="57" y="138"/>
                    <a:pt x="57" y="138"/>
                    <a:pt x="57" y="138"/>
                  </a:cubicBezTo>
                  <a:cubicBezTo>
                    <a:pt x="51" y="135"/>
                    <a:pt x="48" y="131"/>
                    <a:pt x="45" y="126"/>
                  </a:cubicBezTo>
                  <a:cubicBezTo>
                    <a:pt x="36" y="131"/>
                    <a:pt x="25" y="129"/>
                    <a:pt x="18" y="121"/>
                  </a:cubicBezTo>
                  <a:cubicBezTo>
                    <a:pt x="14" y="125"/>
                    <a:pt x="7" y="127"/>
                    <a:pt x="1" y="128"/>
                  </a:cubicBezTo>
                  <a:cubicBezTo>
                    <a:pt x="3" y="131"/>
                    <a:pt x="4" y="135"/>
                    <a:pt x="4" y="139"/>
                  </a:cubicBezTo>
                  <a:cubicBezTo>
                    <a:pt x="19" y="136"/>
                    <a:pt x="32" y="143"/>
                    <a:pt x="36" y="159"/>
                  </a:cubicBezTo>
                  <a:cubicBezTo>
                    <a:pt x="42" y="158"/>
                    <a:pt x="48" y="160"/>
                    <a:pt x="52" y="163"/>
                  </a:cubicBezTo>
                  <a:cubicBezTo>
                    <a:pt x="58" y="160"/>
                    <a:pt x="67" y="161"/>
                    <a:pt x="73" y="164"/>
                  </a:cubicBezTo>
                  <a:cubicBezTo>
                    <a:pt x="83" y="148"/>
                    <a:pt x="80" y="128"/>
                    <a:pt x="66" y="116"/>
                  </a:cubicBezTo>
                  <a:cubicBezTo>
                    <a:pt x="83" y="103"/>
                    <a:pt x="86" y="81"/>
                    <a:pt x="71" y="64"/>
                  </a:cubicBezTo>
                  <a:cubicBezTo>
                    <a:pt x="82" y="51"/>
                    <a:pt x="87" y="25"/>
                    <a:pt x="70" y="12"/>
                  </a:cubicBezTo>
                  <a:cubicBezTo>
                    <a:pt x="54" y="0"/>
                    <a:pt x="39" y="14"/>
                    <a:pt x="30" y="27"/>
                  </a:cubicBezTo>
                  <a:cubicBezTo>
                    <a:pt x="14" y="20"/>
                    <a:pt x="0" y="37"/>
                    <a:pt x="9" y="52"/>
                  </a:cubicBezTo>
                  <a:cubicBezTo>
                    <a:pt x="20" y="70"/>
                    <a:pt x="48" y="73"/>
                    <a:pt x="51"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68" name="Freeform 52"/>
            <p:cNvSpPr/>
            <p:nvPr/>
          </p:nvSpPr>
          <p:spPr bwMode="auto">
            <a:xfrm>
              <a:off x="5362575" y="2974976"/>
              <a:ext cx="463550" cy="450850"/>
            </a:xfrm>
            <a:custGeom>
              <a:avLst/>
              <a:gdLst>
                <a:gd name="T0" fmla="*/ 36 w 77"/>
                <a:gd name="T1" fmla="*/ 71 h 75"/>
                <a:gd name="T2" fmla="*/ 59 w 77"/>
                <a:gd name="T3" fmla="*/ 48 h 75"/>
                <a:gd name="T4" fmla="*/ 67 w 77"/>
                <a:gd name="T5" fmla="*/ 23 h 75"/>
                <a:gd name="T6" fmla="*/ 44 w 77"/>
                <a:gd name="T7" fmla="*/ 0 h 75"/>
                <a:gd name="T8" fmla="*/ 33 w 77"/>
                <a:gd name="T9" fmla="*/ 35 h 75"/>
                <a:gd name="T10" fmla="*/ 12 w 77"/>
                <a:gd name="T11" fmla="*/ 72 h 75"/>
                <a:gd name="T12" fmla="*/ 36 w 77"/>
                <a:gd name="T13" fmla="*/ 71 h 75"/>
              </a:gdLst>
              <a:ahLst/>
              <a:cxnLst>
                <a:cxn ang="0">
                  <a:pos x="T0" y="T1"/>
                </a:cxn>
                <a:cxn ang="0">
                  <a:pos x="T2" y="T3"/>
                </a:cxn>
                <a:cxn ang="0">
                  <a:pos x="T4" y="T5"/>
                </a:cxn>
                <a:cxn ang="0">
                  <a:pos x="T6" y="T7"/>
                </a:cxn>
                <a:cxn ang="0">
                  <a:pos x="T8" y="T9"/>
                </a:cxn>
                <a:cxn ang="0">
                  <a:pos x="T10" y="T11"/>
                </a:cxn>
                <a:cxn ang="0">
                  <a:pos x="T12" y="T13"/>
                </a:cxn>
              </a:cxnLst>
              <a:rect l="0" t="0" r="r" b="b"/>
              <a:pathLst>
                <a:path w="77" h="75">
                  <a:moveTo>
                    <a:pt x="36" y="71"/>
                  </a:moveTo>
                  <a:cubicBezTo>
                    <a:pt x="50" y="75"/>
                    <a:pt x="72" y="63"/>
                    <a:pt x="59" y="48"/>
                  </a:cubicBezTo>
                  <a:cubicBezTo>
                    <a:pt x="72" y="49"/>
                    <a:pt x="77" y="32"/>
                    <a:pt x="67" y="23"/>
                  </a:cubicBezTo>
                  <a:cubicBezTo>
                    <a:pt x="56" y="19"/>
                    <a:pt x="48" y="11"/>
                    <a:pt x="44" y="0"/>
                  </a:cubicBezTo>
                  <a:cubicBezTo>
                    <a:pt x="24" y="0"/>
                    <a:pt x="23" y="24"/>
                    <a:pt x="33" y="35"/>
                  </a:cubicBezTo>
                  <a:cubicBezTo>
                    <a:pt x="13" y="34"/>
                    <a:pt x="0" y="57"/>
                    <a:pt x="12" y="72"/>
                  </a:cubicBezTo>
                  <a:cubicBezTo>
                    <a:pt x="20" y="68"/>
                    <a:pt x="27" y="68"/>
                    <a:pt x="36"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69" name="Freeform 53"/>
            <p:cNvSpPr/>
            <p:nvPr/>
          </p:nvSpPr>
          <p:spPr bwMode="auto">
            <a:xfrm>
              <a:off x="5362575" y="3425826"/>
              <a:ext cx="847725" cy="944563"/>
            </a:xfrm>
            <a:custGeom>
              <a:avLst/>
              <a:gdLst>
                <a:gd name="T0" fmla="*/ 118 w 141"/>
                <a:gd name="T1" fmla="*/ 49 h 157"/>
                <a:gd name="T2" fmla="*/ 95 w 141"/>
                <a:gd name="T3" fmla="*/ 48 h 157"/>
                <a:gd name="T4" fmla="*/ 74 w 141"/>
                <a:gd name="T5" fmla="*/ 58 h 157"/>
                <a:gd name="T6" fmla="*/ 76 w 141"/>
                <a:gd name="T7" fmla="*/ 90 h 157"/>
                <a:gd name="T8" fmla="*/ 95 w 141"/>
                <a:gd name="T9" fmla="*/ 73 h 157"/>
                <a:gd name="T10" fmla="*/ 96 w 141"/>
                <a:gd name="T11" fmla="*/ 80 h 157"/>
                <a:gd name="T12" fmla="*/ 94 w 141"/>
                <a:gd name="T13" fmla="*/ 111 h 157"/>
                <a:gd name="T14" fmla="*/ 92 w 141"/>
                <a:gd name="T15" fmla="*/ 117 h 157"/>
                <a:gd name="T16" fmla="*/ 76 w 141"/>
                <a:gd name="T17" fmla="*/ 97 h 157"/>
                <a:gd name="T18" fmla="*/ 66 w 141"/>
                <a:gd name="T19" fmla="*/ 55 h 157"/>
                <a:gd name="T20" fmla="*/ 74 w 141"/>
                <a:gd name="T21" fmla="*/ 38 h 157"/>
                <a:gd name="T22" fmla="*/ 38 w 141"/>
                <a:gd name="T23" fmla="*/ 25 h 157"/>
                <a:gd name="T24" fmla="*/ 26 w 141"/>
                <a:gd name="T25" fmla="*/ 0 h 157"/>
                <a:gd name="T26" fmla="*/ 2 w 141"/>
                <a:gd name="T27" fmla="*/ 37 h 157"/>
                <a:gd name="T28" fmla="*/ 26 w 141"/>
                <a:gd name="T29" fmla="*/ 72 h 157"/>
                <a:gd name="T30" fmla="*/ 53 w 141"/>
                <a:gd name="T31" fmla="*/ 104 h 157"/>
                <a:gd name="T32" fmla="*/ 83 w 141"/>
                <a:gd name="T33" fmla="*/ 129 h 157"/>
                <a:gd name="T34" fmla="*/ 114 w 141"/>
                <a:gd name="T35" fmla="*/ 91 h 157"/>
                <a:gd name="T36" fmla="*/ 118 w 141"/>
                <a:gd name="T37" fmla="*/ 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57">
                  <a:moveTo>
                    <a:pt x="118" y="49"/>
                  </a:moveTo>
                  <a:cubicBezTo>
                    <a:pt x="112" y="42"/>
                    <a:pt x="102" y="43"/>
                    <a:pt x="95" y="48"/>
                  </a:cubicBezTo>
                  <a:cubicBezTo>
                    <a:pt x="84" y="36"/>
                    <a:pt x="70" y="42"/>
                    <a:pt x="74" y="58"/>
                  </a:cubicBezTo>
                  <a:cubicBezTo>
                    <a:pt x="56" y="67"/>
                    <a:pt x="57" y="87"/>
                    <a:pt x="76" y="90"/>
                  </a:cubicBezTo>
                  <a:cubicBezTo>
                    <a:pt x="78" y="81"/>
                    <a:pt x="86" y="75"/>
                    <a:pt x="95" y="73"/>
                  </a:cubicBezTo>
                  <a:cubicBezTo>
                    <a:pt x="96" y="80"/>
                    <a:pt x="96" y="80"/>
                    <a:pt x="96" y="80"/>
                  </a:cubicBezTo>
                  <a:cubicBezTo>
                    <a:pt x="78" y="83"/>
                    <a:pt x="79" y="104"/>
                    <a:pt x="94" y="111"/>
                  </a:cubicBezTo>
                  <a:cubicBezTo>
                    <a:pt x="92" y="117"/>
                    <a:pt x="92" y="117"/>
                    <a:pt x="92" y="117"/>
                  </a:cubicBezTo>
                  <a:cubicBezTo>
                    <a:pt x="83" y="113"/>
                    <a:pt x="77" y="106"/>
                    <a:pt x="76" y="97"/>
                  </a:cubicBezTo>
                  <a:cubicBezTo>
                    <a:pt x="52" y="94"/>
                    <a:pt x="47" y="66"/>
                    <a:pt x="66" y="55"/>
                  </a:cubicBezTo>
                  <a:cubicBezTo>
                    <a:pt x="65" y="48"/>
                    <a:pt x="68" y="42"/>
                    <a:pt x="74" y="38"/>
                  </a:cubicBezTo>
                  <a:cubicBezTo>
                    <a:pt x="70" y="17"/>
                    <a:pt x="51" y="19"/>
                    <a:pt x="38" y="25"/>
                  </a:cubicBezTo>
                  <a:cubicBezTo>
                    <a:pt x="43" y="15"/>
                    <a:pt x="43" y="1"/>
                    <a:pt x="26" y="0"/>
                  </a:cubicBezTo>
                  <a:cubicBezTo>
                    <a:pt x="7" y="0"/>
                    <a:pt x="0" y="21"/>
                    <a:pt x="2" y="37"/>
                  </a:cubicBezTo>
                  <a:cubicBezTo>
                    <a:pt x="3" y="54"/>
                    <a:pt x="10" y="66"/>
                    <a:pt x="26" y="72"/>
                  </a:cubicBezTo>
                  <a:cubicBezTo>
                    <a:pt x="19" y="92"/>
                    <a:pt x="32" y="109"/>
                    <a:pt x="53" y="104"/>
                  </a:cubicBezTo>
                  <a:cubicBezTo>
                    <a:pt x="50" y="125"/>
                    <a:pt x="64" y="137"/>
                    <a:pt x="83" y="129"/>
                  </a:cubicBezTo>
                  <a:cubicBezTo>
                    <a:pt x="109" y="157"/>
                    <a:pt x="141" y="121"/>
                    <a:pt x="114" y="91"/>
                  </a:cubicBezTo>
                  <a:cubicBezTo>
                    <a:pt x="126" y="80"/>
                    <a:pt x="130" y="61"/>
                    <a:pt x="11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grpSp>
        <p:nvGrpSpPr>
          <p:cNvPr id="170" name="Group 54"/>
          <p:cNvGrpSpPr/>
          <p:nvPr/>
        </p:nvGrpSpPr>
        <p:grpSpPr>
          <a:xfrm>
            <a:off x="5892984" y="2828648"/>
            <a:ext cx="1094222" cy="2186390"/>
            <a:chOff x="6054725" y="2679701"/>
            <a:chExt cx="846138" cy="1690688"/>
          </a:xfrm>
          <a:solidFill>
            <a:srgbClr val="3655A4"/>
          </a:solidFill>
        </p:grpSpPr>
        <p:sp>
          <p:nvSpPr>
            <p:cNvPr id="171" name="Freeform 55"/>
            <p:cNvSpPr/>
            <p:nvPr/>
          </p:nvSpPr>
          <p:spPr bwMode="auto">
            <a:xfrm>
              <a:off x="6113463" y="2679701"/>
              <a:ext cx="523875" cy="987425"/>
            </a:xfrm>
            <a:custGeom>
              <a:avLst/>
              <a:gdLst>
                <a:gd name="T0" fmla="*/ 36 w 87"/>
                <a:gd name="T1" fmla="*/ 52 h 164"/>
                <a:gd name="T2" fmla="*/ 53 w 87"/>
                <a:gd name="T3" fmla="*/ 43 h 164"/>
                <a:gd name="T4" fmla="*/ 48 w 87"/>
                <a:gd name="T5" fmla="*/ 39 h 164"/>
                <a:gd name="T6" fmla="*/ 22 w 87"/>
                <a:gd name="T7" fmla="*/ 36 h 164"/>
                <a:gd name="T8" fmla="*/ 15 w 87"/>
                <a:gd name="T9" fmla="*/ 37 h 164"/>
                <a:gd name="T10" fmla="*/ 29 w 87"/>
                <a:gd name="T11" fmla="*/ 51 h 164"/>
                <a:gd name="T12" fmla="*/ 54 w 87"/>
                <a:gd name="T13" fmla="*/ 74 h 164"/>
                <a:gd name="T14" fmla="*/ 62 w 87"/>
                <a:gd name="T15" fmla="*/ 101 h 164"/>
                <a:gd name="T16" fmla="*/ 64 w 87"/>
                <a:gd name="T17" fmla="*/ 115 h 164"/>
                <a:gd name="T18" fmla="*/ 43 w 87"/>
                <a:gd name="T19" fmla="*/ 119 h 164"/>
                <a:gd name="T20" fmla="*/ 32 w 87"/>
                <a:gd name="T21" fmla="*/ 96 h 164"/>
                <a:gd name="T22" fmla="*/ 29 w 87"/>
                <a:gd name="T23" fmla="*/ 102 h 164"/>
                <a:gd name="T24" fmla="*/ 36 w 87"/>
                <a:gd name="T25" fmla="*/ 118 h 164"/>
                <a:gd name="T26" fmla="*/ 27 w 87"/>
                <a:gd name="T27" fmla="*/ 131 h 164"/>
                <a:gd name="T28" fmla="*/ 30 w 87"/>
                <a:gd name="T29" fmla="*/ 138 h 164"/>
                <a:gd name="T30" fmla="*/ 41 w 87"/>
                <a:gd name="T31" fmla="*/ 126 h 164"/>
                <a:gd name="T32" fmla="*/ 68 w 87"/>
                <a:gd name="T33" fmla="*/ 121 h 164"/>
                <a:gd name="T34" fmla="*/ 86 w 87"/>
                <a:gd name="T35" fmla="*/ 128 h 164"/>
                <a:gd name="T36" fmla="*/ 83 w 87"/>
                <a:gd name="T37" fmla="*/ 139 h 164"/>
                <a:gd name="T38" fmla="*/ 50 w 87"/>
                <a:gd name="T39" fmla="*/ 159 h 164"/>
                <a:gd name="T40" fmla="*/ 35 w 87"/>
                <a:gd name="T41" fmla="*/ 163 h 164"/>
                <a:gd name="T42" fmla="*/ 14 w 87"/>
                <a:gd name="T43" fmla="*/ 164 h 164"/>
                <a:gd name="T44" fmla="*/ 21 w 87"/>
                <a:gd name="T45" fmla="*/ 116 h 164"/>
                <a:gd name="T46" fmla="*/ 15 w 87"/>
                <a:gd name="T47" fmla="*/ 64 h 164"/>
                <a:gd name="T48" fmla="*/ 17 w 87"/>
                <a:gd name="T49" fmla="*/ 12 h 164"/>
                <a:gd name="T50" fmla="*/ 57 w 87"/>
                <a:gd name="T51" fmla="*/ 27 h 164"/>
                <a:gd name="T52" fmla="*/ 78 w 87"/>
                <a:gd name="T53" fmla="*/ 52 h 164"/>
                <a:gd name="T54" fmla="*/ 36 w 87"/>
                <a:gd name="T55" fmla="*/ 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164">
                  <a:moveTo>
                    <a:pt x="36" y="52"/>
                  </a:moveTo>
                  <a:cubicBezTo>
                    <a:pt x="43" y="52"/>
                    <a:pt x="49" y="48"/>
                    <a:pt x="53" y="43"/>
                  </a:cubicBezTo>
                  <a:cubicBezTo>
                    <a:pt x="48" y="39"/>
                    <a:pt x="48" y="39"/>
                    <a:pt x="48" y="39"/>
                  </a:cubicBezTo>
                  <a:cubicBezTo>
                    <a:pt x="40" y="48"/>
                    <a:pt x="25" y="48"/>
                    <a:pt x="22" y="36"/>
                  </a:cubicBezTo>
                  <a:cubicBezTo>
                    <a:pt x="15" y="37"/>
                    <a:pt x="15" y="37"/>
                    <a:pt x="15" y="37"/>
                  </a:cubicBezTo>
                  <a:cubicBezTo>
                    <a:pt x="17" y="44"/>
                    <a:pt x="22" y="50"/>
                    <a:pt x="29" y="51"/>
                  </a:cubicBezTo>
                  <a:cubicBezTo>
                    <a:pt x="30" y="66"/>
                    <a:pt x="40" y="74"/>
                    <a:pt x="54" y="74"/>
                  </a:cubicBezTo>
                  <a:cubicBezTo>
                    <a:pt x="50" y="83"/>
                    <a:pt x="52" y="96"/>
                    <a:pt x="62" y="101"/>
                  </a:cubicBezTo>
                  <a:cubicBezTo>
                    <a:pt x="60" y="106"/>
                    <a:pt x="61" y="111"/>
                    <a:pt x="64" y="115"/>
                  </a:cubicBezTo>
                  <a:cubicBezTo>
                    <a:pt x="59" y="123"/>
                    <a:pt x="50" y="124"/>
                    <a:pt x="43" y="119"/>
                  </a:cubicBezTo>
                  <a:cubicBezTo>
                    <a:pt x="44" y="109"/>
                    <a:pt x="40" y="101"/>
                    <a:pt x="32" y="96"/>
                  </a:cubicBezTo>
                  <a:cubicBezTo>
                    <a:pt x="29" y="102"/>
                    <a:pt x="29" y="102"/>
                    <a:pt x="29" y="102"/>
                  </a:cubicBezTo>
                  <a:cubicBezTo>
                    <a:pt x="34" y="105"/>
                    <a:pt x="37" y="111"/>
                    <a:pt x="36" y="118"/>
                  </a:cubicBezTo>
                  <a:cubicBezTo>
                    <a:pt x="36" y="123"/>
                    <a:pt x="33" y="129"/>
                    <a:pt x="27" y="131"/>
                  </a:cubicBezTo>
                  <a:cubicBezTo>
                    <a:pt x="30" y="138"/>
                    <a:pt x="30" y="138"/>
                    <a:pt x="30" y="138"/>
                  </a:cubicBezTo>
                  <a:cubicBezTo>
                    <a:pt x="35" y="135"/>
                    <a:pt x="39" y="131"/>
                    <a:pt x="41" y="126"/>
                  </a:cubicBezTo>
                  <a:cubicBezTo>
                    <a:pt x="51" y="131"/>
                    <a:pt x="62" y="129"/>
                    <a:pt x="68" y="121"/>
                  </a:cubicBezTo>
                  <a:cubicBezTo>
                    <a:pt x="73" y="125"/>
                    <a:pt x="79" y="127"/>
                    <a:pt x="86" y="128"/>
                  </a:cubicBezTo>
                  <a:cubicBezTo>
                    <a:pt x="84" y="131"/>
                    <a:pt x="83" y="135"/>
                    <a:pt x="83" y="139"/>
                  </a:cubicBezTo>
                  <a:cubicBezTo>
                    <a:pt x="67" y="136"/>
                    <a:pt x="54" y="143"/>
                    <a:pt x="50" y="159"/>
                  </a:cubicBezTo>
                  <a:cubicBezTo>
                    <a:pt x="45" y="158"/>
                    <a:pt x="39" y="160"/>
                    <a:pt x="35" y="163"/>
                  </a:cubicBezTo>
                  <a:cubicBezTo>
                    <a:pt x="28" y="160"/>
                    <a:pt x="20" y="161"/>
                    <a:pt x="14" y="164"/>
                  </a:cubicBezTo>
                  <a:cubicBezTo>
                    <a:pt x="3" y="148"/>
                    <a:pt x="7" y="128"/>
                    <a:pt x="21" y="116"/>
                  </a:cubicBezTo>
                  <a:cubicBezTo>
                    <a:pt x="4" y="103"/>
                    <a:pt x="1" y="81"/>
                    <a:pt x="15" y="64"/>
                  </a:cubicBezTo>
                  <a:cubicBezTo>
                    <a:pt x="4" y="51"/>
                    <a:pt x="0" y="25"/>
                    <a:pt x="17" y="12"/>
                  </a:cubicBezTo>
                  <a:cubicBezTo>
                    <a:pt x="33" y="0"/>
                    <a:pt x="48" y="14"/>
                    <a:pt x="57" y="27"/>
                  </a:cubicBezTo>
                  <a:cubicBezTo>
                    <a:pt x="72" y="20"/>
                    <a:pt x="87" y="37"/>
                    <a:pt x="78" y="52"/>
                  </a:cubicBezTo>
                  <a:cubicBezTo>
                    <a:pt x="67" y="70"/>
                    <a:pt x="38" y="73"/>
                    <a:pt x="36"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72" name="Freeform 56"/>
            <p:cNvSpPr/>
            <p:nvPr/>
          </p:nvSpPr>
          <p:spPr bwMode="auto">
            <a:xfrm>
              <a:off x="6438900" y="2974976"/>
              <a:ext cx="461963" cy="450850"/>
            </a:xfrm>
            <a:custGeom>
              <a:avLst/>
              <a:gdLst>
                <a:gd name="T0" fmla="*/ 41 w 77"/>
                <a:gd name="T1" fmla="*/ 71 h 75"/>
                <a:gd name="T2" fmla="*/ 18 w 77"/>
                <a:gd name="T3" fmla="*/ 48 h 75"/>
                <a:gd name="T4" fmla="*/ 9 w 77"/>
                <a:gd name="T5" fmla="*/ 23 h 75"/>
                <a:gd name="T6" fmla="*/ 33 w 77"/>
                <a:gd name="T7" fmla="*/ 0 h 75"/>
                <a:gd name="T8" fmla="*/ 43 w 77"/>
                <a:gd name="T9" fmla="*/ 35 h 75"/>
                <a:gd name="T10" fmla="*/ 65 w 77"/>
                <a:gd name="T11" fmla="*/ 72 h 75"/>
                <a:gd name="T12" fmla="*/ 41 w 77"/>
                <a:gd name="T13" fmla="*/ 71 h 75"/>
              </a:gdLst>
              <a:ahLst/>
              <a:cxnLst>
                <a:cxn ang="0">
                  <a:pos x="T0" y="T1"/>
                </a:cxn>
                <a:cxn ang="0">
                  <a:pos x="T2" y="T3"/>
                </a:cxn>
                <a:cxn ang="0">
                  <a:pos x="T4" y="T5"/>
                </a:cxn>
                <a:cxn ang="0">
                  <a:pos x="T6" y="T7"/>
                </a:cxn>
                <a:cxn ang="0">
                  <a:pos x="T8" y="T9"/>
                </a:cxn>
                <a:cxn ang="0">
                  <a:pos x="T10" y="T11"/>
                </a:cxn>
                <a:cxn ang="0">
                  <a:pos x="T12" y="T13"/>
                </a:cxn>
              </a:cxnLst>
              <a:rect l="0" t="0" r="r" b="b"/>
              <a:pathLst>
                <a:path w="77" h="75">
                  <a:moveTo>
                    <a:pt x="41" y="71"/>
                  </a:moveTo>
                  <a:cubicBezTo>
                    <a:pt x="26" y="75"/>
                    <a:pt x="5" y="63"/>
                    <a:pt x="18" y="48"/>
                  </a:cubicBezTo>
                  <a:cubicBezTo>
                    <a:pt x="5" y="49"/>
                    <a:pt x="0" y="32"/>
                    <a:pt x="9" y="23"/>
                  </a:cubicBezTo>
                  <a:cubicBezTo>
                    <a:pt x="20" y="19"/>
                    <a:pt x="29" y="11"/>
                    <a:pt x="33" y="0"/>
                  </a:cubicBezTo>
                  <a:cubicBezTo>
                    <a:pt x="52" y="0"/>
                    <a:pt x="53" y="24"/>
                    <a:pt x="43" y="35"/>
                  </a:cubicBezTo>
                  <a:cubicBezTo>
                    <a:pt x="64" y="34"/>
                    <a:pt x="77" y="57"/>
                    <a:pt x="65" y="72"/>
                  </a:cubicBezTo>
                  <a:cubicBezTo>
                    <a:pt x="56" y="68"/>
                    <a:pt x="49" y="68"/>
                    <a:pt x="4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73" name="Freeform 57"/>
            <p:cNvSpPr/>
            <p:nvPr/>
          </p:nvSpPr>
          <p:spPr bwMode="auto">
            <a:xfrm>
              <a:off x="6054725" y="3425826"/>
              <a:ext cx="846138" cy="944563"/>
            </a:xfrm>
            <a:custGeom>
              <a:avLst/>
              <a:gdLst>
                <a:gd name="T0" fmla="*/ 23 w 141"/>
                <a:gd name="T1" fmla="*/ 49 h 157"/>
                <a:gd name="T2" fmla="*/ 45 w 141"/>
                <a:gd name="T3" fmla="*/ 48 h 157"/>
                <a:gd name="T4" fmla="*/ 67 w 141"/>
                <a:gd name="T5" fmla="*/ 58 h 157"/>
                <a:gd name="T6" fmla="*/ 64 w 141"/>
                <a:gd name="T7" fmla="*/ 90 h 157"/>
                <a:gd name="T8" fmla="*/ 46 w 141"/>
                <a:gd name="T9" fmla="*/ 73 h 157"/>
                <a:gd name="T10" fmla="*/ 44 w 141"/>
                <a:gd name="T11" fmla="*/ 80 h 157"/>
                <a:gd name="T12" fmla="*/ 46 w 141"/>
                <a:gd name="T13" fmla="*/ 111 h 157"/>
                <a:gd name="T14" fmla="*/ 49 w 141"/>
                <a:gd name="T15" fmla="*/ 117 h 157"/>
                <a:gd name="T16" fmla="*/ 65 w 141"/>
                <a:gd name="T17" fmla="*/ 97 h 157"/>
                <a:gd name="T18" fmla="*/ 75 w 141"/>
                <a:gd name="T19" fmla="*/ 55 h 157"/>
                <a:gd name="T20" fmla="*/ 67 w 141"/>
                <a:gd name="T21" fmla="*/ 38 h 157"/>
                <a:gd name="T22" fmla="*/ 102 w 141"/>
                <a:gd name="T23" fmla="*/ 25 h 157"/>
                <a:gd name="T24" fmla="*/ 114 w 141"/>
                <a:gd name="T25" fmla="*/ 0 h 157"/>
                <a:gd name="T26" fmla="*/ 139 w 141"/>
                <a:gd name="T27" fmla="*/ 37 h 157"/>
                <a:gd name="T28" fmla="*/ 114 w 141"/>
                <a:gd name="T29" fmla="*/ 72 h 157"/>
                <a:gd name="T30" fmla="*/ 87 w 141"/>
                <a:gd name="T31" fmla="*/ 104 h 157"/>
                <a:gd name="T32" fmla="*/ 58 w 141"/>
                <a:gd name="T33" fmla="*/ 129 h 157"/>
                <a:gd name="T34" fmla="*/ 26 w 141"/>
                <a:gd name="T35" fmla="*/ 91 h 157"/>
                <a:gd name="T36" fmla="*/ 23 w 141"/>
                <a:gd name="T37" fmla="*/ 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57">
                  <a:moveTo>
                    <a:pt x="23" y="49"/>
                  </a:moveTo>
                  <a:cubicBezTo>
                    <a:pt x="29" y="42"/>
                    <a:pt x="38" y="43"/>
                    <a:pt x="45" y="48"/>
                  </a:cubicBezTo>
                  <a:cubicBezTo>
                    <a:pt x="57" y="36"/>
                    <a:pt x="71" y="42"/>
                    <a:pt x="67" y="58"/>
                  </a:cubicBezTo>
                  <a:cubicBezTo>
                    <a:pt x="85" y="67"/>
                    <a:pt x="84" y="87"/>
                    <a:pt x="64" y="90"/>
                  </a:cubicBezTo>
                  <a:cubicBezTo>
                    <a:pt x="62" y="81"/>
                    <a:pt x="55" y="75"/>
                    <a:pt x="46" y="73"/>
                  </a:cubicBezTo>
                  <a:cubicBezTo>
                    <a:pt x="44" y="80"/>
                    <a:pt x="44" y="80"/>
                    <a:pt x="44" y="80"/>
                  </a:cubicBezTo>
                  <a:cubicBezTo>
                    <a:pt x="62" y="83"/>
                    <a:pt x="62" y="104"/>
                    <a:pt x="46" y="111"/>
                  </a:cubicBezTo>
                  <a:cubicBezTo>
                    <a:pt x="49" y="117"/>
                    <a:pt x="49" y="117"/>
                    <a:pt x="49" y="117"/>
                  </a:cubicBezTo>
                  <a:cubicBezTo>
                    <a:pt x="57" y="113"/>
                    <a:pt x="64" y="106"/>
                    <a:pt x="65" y="97"/>
                  </a:cubicBezTo>
                  <a:cubicBezTo>
                    <a:pt x="89" y="94"/>
                    <a:pt x="94" y="66"/>
                    <a:pt x="75" y="55"/>
                  </a:cubicBezTo>
                  <a:cubicBezTo>
                    <a:pt x="75" y="48"/>
                    <a:pt x="72" y="42"/>
                    <a:pt x="67" y="38"/>
                  </a:cubicBezTo>
                  <a:cubicBezTo>
                    <a:pt x="71" y="17"/>
                    <a:pt x="89" y="19"/>
                    <a:pt x="102" y="25"/>
                  </a:cubicBezTo>
                  <a:cubicBezTo>
                    <a:pt x="97" y="15"/>
                    <a:pt x="98" y="1"/>
                    <a:pt x="114" y="0"/>
                  </a:cubicBezTo>
                  <a:cubicBezTo>
                    <a:pt x="134" y="0"/>
                    <a:pt x="141" y="21"/>
                    <a:pt x="139" y="37"/>
                  </a:cubicBezTo>
                  <a:cubicBezTo>
                    <a:pt x="138" y="54"/>
                    <a:pt x="130" y="66"/>
                    <a:pt x="114" y="72"/>
                  </a:cubicBezTo>
                  <a:cubicBezTo>
                    <a:pt x="121" y="92"/>
                    <a:pt x="109" y="109"/>
                    <a:pt x="87" y="104"/>
                  </a:cubicBezTo>
                  <a:cubicBezTo>
                    <a:pt x="91" y="125"/>
                    <a:pt x="77" y="137"/>
                    <a:pt x="58" y="129"/>
                  </a:cubicBezTo>
                  <a:cubicBezTo>
                    <a:pt x="32" y="157"/>
                    <a:pt x="0" y="121"/>
                    <a:pt x="26" y="91"/>
                  </a:cubicBezTo>
                  <a:cubicBezTo>
                    <a:pt x="15" y="80"/>
                    <a:pt x="11" y="61"/>
                    <a:pt x="23"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grpSp>
        <p:nvGrpSpPr>
          <p:cNvPr id="174" name="Group 58"/>
          <p:cNvGrpSpPr/>
          <p:nvPr/>
        </p:nvGrpSpPr>
        <p:grpSpPr>
          <a:xfrm>
            <a:off x="3393966" y="2487493"/>
            <a:ext cx="2093762" cy="402545"/>
            <a:chOff x="3524595" y="2732546"/>
            <a:chExt cx="2093762" cy="402545"/>
          </a:xfrm>
        </p:grpSpPr>
        <p:cxnSp>
          <p:nvCxnSpPr>
            <p:cNvPr id="175" name="Straight Connector 59"/>
            <p:cNvCxnSpPr/>
            <p:nvPr/>
          </p:nvCxnSpPr>
          <p:spPr>
            <a:xfrm flipH="1" flipV="1">
              <a:off x="5215812" y="2732546"/>
              <a:ext cx="402545" cy="402545"/>
            </a:xfrm>
            <a:prstGeom prst="line">
              <a:avLst/>
            </a:prstGeom>
            <a:noFill/>
            <a:ln w="50800" cap="flat" cmpd="sng" algn="ctr">
              <a:solidFill>
                <a:srgbClr val="3655A4"/>
              </a:solidFill>
              <a:prstDash val="solid"/>
              <a:miter lim="800000"/>
            </a:ln>
            <a:effectLst/>
          </p:spPr>
        </p:cxnSp>
        <p:cxnSp>
          <p:nvCxnSpPr>
            <p:cNvPr id="176" name="Straight Connector 60"/>
            <p:cNvCxnSpPr/>
            <p:nvPr/>
          </p:nvCxnSpPr>
          <p:spPr>
            <a:xfrm flipH="1">
              <a:off x="3524595" y="2741877"/>
              <a:ext cx="1691217" cy="0"/>
            </a:xfrm>
            <a:prstGeom prst="line">
              <a:avLst/>
            </a:prstGeom>
            <a:noFill/>
            <a:ln w="50800" cap="flat" cmpd="sng" algn="ctr">
              <a:solidFill>
                <a:srgbClr val="3655A4"/>
              </a:solidFill>
              <a:prstDash val="solid"/>
              <a:miter lim="800000"/>
            </a:ln>
            <a:effectLst/>
          </p:spPr>
        </p:cxnSp>
      </p:grpSp>
      <p:grpSp>
        <p:nvGrpSpPr>
          <p:cNvPr id="177" name="Group 61"/>
          <p:cNvGrpSpPr/>
          <p:nvPr/>
        </p:nvGrpSpPr>
        <p:grpSpPr>
          <a:xfrm>
            <a:off x="3393966" y="4827470"/>
            <a:ext cx="1946774" cy="402545"/>
            <a:chOff x="3524595" y="5085223"/>
            <a:chExt cx="1946774" cy="402545"/>
          </a:xfrm>
        </p:grpSpPr>
        <p:cxnSp>
          <p:nvCxnSpPr>
            <p:cNvPr id="178" name="Straight Connector 62"/>
            <p:cNvCxnSpPr/>
            <p:nvPr/>
          </p:nvCxnSpPr>
          <p:spPr>
            <a:xfrm rot="10800000" flipV="1">
              <a:off x="5068824" y="5085223"/>
              <a:ext cx="402545" cy="402545"/>
            </a:xfrm>
            <a:prstGeom prst="line">
              <a:avLst/>
            </a:prstGeom>
            <a:noFill/>
            <a:ln w="50800" cap="flat" cmpd="sng" algn="ctr">
              <a:solidFill>
                <a:srgbClr val="3655A4"/>
              </a:solidFill>
              <a:prstDash val="solid"/>
              <a:miter lim="800000"/>
            </a:ln>
            <a:effectLst/>
          </p:spPr>
        </p:cxnSp>
        <p:cxnSp>
          <p:nvCxnSpPr>
            <p:cNvPr id="179" name="Straight Connector 63"/>
            <p:cNvCxnSpPr/>
            <p:nvPr/>
          </p:nvCxnSpPr>
          <p:spPr>
            <a:xfrm flipH="1">
              <a:off x="3524595" y="5487066"/>
              <a:ext cx="1548000" cy="0"/>
            </a:xfrm>
            <a:prstGeom prst="line">
              <a:avLst/>
            </a:prstGeom>
            <a:noFill/>
            <a:ln w="50800" cap="flat" cmpd="sng" algn="ctr">
              <a:solidFill>
                <a:srgbClr val="3655A4"/>
              </a:solidFill>
              <a:prstDash val="solid"/>
              <a:miter lim="800000"/>
            </a:ln>
            <a:effectLst/>
          </p:spPr>
        </p:cxnSp>
      </p:grpSp>
      <p:cxnSp>
        <p:nvCxnSpPr>
          <p:cNvPr id="180" name="Straight Connector 64"/>
          <p:cNvCxnSpPr/>
          <p:nvPr/>
        </p:nvCxnSpPr>
        <p:spPr>
          <a:xfrm flipH="1">
            <a:off x="3393966" y="3392894"/>
            <a:ext cx="1548000" cy="0"/>
          </a:xfrm>
          <a:prstGeom prst="line">
            <a:avLst/>
          </a:prstGeom>
          <a:noFill/>
          <a:ln w="50800" cap="flat" cmpd="sng" algn="ctr">
            <a:solidFill>
              <a:srgbClr val="3655A4"/>
            </a:solidFill>
            <a:prstDash val="solid"/>
            <a:miter lim="800000"/>
          </a:ln>
          <a:effectLst/>
        </p:spPr>
      </p:cxnSp>
      <p:cxnSp>
        <p:nvCxnSpPr>
          <p:cNvPr id="181" name="Straight Connector 65"/>
          <p:cNvCxnSpPr/>
          <p:nvPr/>
        </p:nvCxnSpPr>
        <p:spPr>
          <a:xfrm flipH="1">
            <a:off x="3393966" y="4397070"/>
            <a:ext cx="1548000" cy="0"/>
          </a:xfrm>
          <a:prstGeom prst="line">
            <a:avLst/>
          </a:prstGeom>
          <a:noFill/>
          <a:ln w="50800" cap="flat" cmpd="sng" algn="ctr">
            <a:solidFill>
              <a:srgbClr val="3655A4"/>
            </a:solidFill>
            <a:prstDash val="solid"/>
            <a:miter lim="800000"/>
          </a:ln>
          <a:effectLst/>
        </p:spPr>
      </p:cxnSp>
      <p:sp>
        <p:nvSpPr>
          <p:cNvPr id="182" name="Freeform 66"/>
          <p:cNvSpPr/>
          <p:nvPr/>
        </p:nvSpPr>
        <p:spPr>
          <a:xfrm>
            <a:off x="6566829" y="2584296"/>
            <a:ext cx="1981143" cy="378334"/>
          </a:xfrm>
          <a:custGeom>
            <a:avLst/>
            <a:gdLst>
              <a:gd name="connsiteX0" fmla="*/ 0 w 2575249"/>
              <a:gd name="connsiteY0" fmla="*/ 569167 h 569167"/>
              <a:gd name="connsiteX1" fmla="*/ 625151 w 2575249"/>
              <a:gd name="connsiteY1" fmla="*/ 9331 h 569167"/>
              <a:gd name="connsiteX2" fmla="*/ 1744825 w 2575249"/>
              <a:gd name="connsiteY2" fmla="*/ 270588 h 569167"/>
              <a:gd name="connsiteX3" fmla="*/ 2575249 w 2575249"/>
              <a:gd name="connsiteY3" fmla="*/ 0 h 569167"/>
            </a:gdLst>
            <a:ahLst/>
            <a:cxnLst>
              <a:cxn ang="0">
                <a:pos x="connsiteX0" y="connsiteY0"/>
              </a:cxn>
              <a:cxn ang="0">
                <a:pos x="connsiteX1" y="connsiteY1"/>
              </a:cxn>
              <a:cxn ang="0">
                <a:pos x="connsiteX2" y="connsiteY2"/>
              </a:cxn>
              <a:cxn ang="0">
                <a:pos x="connsiteX3" y="connsiteY3"/>
              </a:cxn>
            </a:cxnLst>
            <a:rect l="l" t="t" r="r" b="b"/>
            <a:pathLst>
              <a:path w="2575249" h="569167">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83" name="Freeform 67"/>
          <p:cNvSpPr/>
          <p:nvPr/>
        </p:nvSpPr>
        <p:spPr>
          <a:xfrm rot="10511121" flipH="1">
            <a:off x="6663709" y="4645889"/>
            <a:ext cx="2111175" cy="500838"/>
          </a:xfrm>
          <a:custGeom>
            <a:avLst/>
            <a:gdLst>
              <a:gd name="connsiteX0" fmla="*/ 0 w 2575249"/>
              <a:gd name="connsiteY0" fmla="*/ 569167 h 569167"/>
              <a:gd name="connsiteX1" fmla="*/ 625151 w 2575249"/>
              <a:gd name="connsiteY1" fmla="*/ 9331 h 569167"/>
              <a:gd name="connsiteX2" fmla="*/ 1744825 w 2575249"/>
              <a:gd name="connsiteY2" fmla="*/ 270588 h 569167"/>
              <a:gd name="connsiteX3" fmla="*/ 2575249 w 2575249"/>
              <a:gd name="connsiteY3" fmla="*/ 0 h 569167"/>
            </a:gdLst>
            <a:ahLst/>
            <a:cxnLst>
              <a:cxn ang="0">
                <a:pos x="connsiteX0" y="connsiteY0"/>
              </a:cxn>
              <a:cxn ang="0">
                <a:pos x="connsiteX1" y="connsiteY1"/>
              </a:cxn>
              <a:cxn ang="0">
                <a:pos x="connsiteX2" y="connsiteY2"/>
              </a:cxn>
              <a:cxn ang="0">
                <a:pos x="connsiteX3" y="connsiteY3"/>
              </a:cxn>
            </a:cxnLst>
            <a:rect l="l" t="t" r="r" b="b"/>
            <a:pathLst>
              <a:path w="2575249" h="569167">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84" name="Freeform 68"/>
          <p:cNvSpPr/>
          <p:nvPr/>
        </p:nvSpPr>
        <p:spPr>
          <a:xfrm>
            <a:off x="6900530" y="3303228"/>
            <a:ext cx="1935244" cy="201600"/>
          </a:xfrm>
          <a:custGeom>
            <a:avLst/>
            <a:gdLst>
              <a:gd name="connsiteX0" fmla="*/ 0 w 2360645"/>
              <a:gd name="connsiteY0" fmla="*/ 177740 h 229104"/>
              <a:gd name="connsiteX1" fmla="*/ 578498 w 2360645"/>
              <a:gd name="connsiteY1" fmla="*/ 458 h 229104"/>
              <a:gd name="connsiteX2" fmla="*/ 1651519 w 2360645"/>
              <a:gd name="connsiteY2" fmla="*/ 224393 h 229104"/>
              <a:gd name="connsiteX3" fmla="*/ 2360645 w 2360645"/>
              <a:gd name="connsiteY3" fmla="*/ 131087 h 229104"/>
            </a:gdLst>
            <a:ahLst/>
            <a:cxnLst>
              <a:cxn ang="0">
                <a:pos x="connsiteX0" y="connsiteY0"/>
              </a:cxn>
              <a:cxn ang="0">
                <a:pos x="connsiteX1" y="connsiteY1"/>
              </a:cxn>
              <a:cxn ang="0">
                <a:pos x="connsiteX2" y="connsiteY2"/>
              </a:cxn>
              <a:cxn ang="0">
                <a:pos x="connsiteX3" y="connsiteY3"/>
              </a:cxn>
            </a:cxnLst>
            <a:rect l="l" t="t" r="r" b="b"/>
            <a:pathLst>
              <a:path w="2360645" h="229104">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85" name="Freeform 69"/>
          <p:cNvSpPr/>
          <p:nvPr/>
        </p:nvSpPr>
        <p:spPr>
          <a:xfrm rot="10800000" flipH="1">
            <a:off x="7000455" y="4195470"/>
            <a:ext cx="1935244" cy="201600"/>
          </a:xfrm>
          <a:custGeom>
            <a:avLst/>
            <a:gdLst>
              <a:gd name="connsiteX0" fmla="*/ 0 w 2360645"/>
              <a:gd name="connsiteY0" fmla="*/ 177740 h 229104"/>
              <a:gd name="connsiteX1" fmla="*/ 578498 w 2360645"/>
              <a:gd name="connsiteY1" fmla="*/ 458 h 229104"/>
              <a:gd name="connsiteX2" fmla="*/ 1651519 w 2360645"/>
              <a:gd name="connsiteY2" fmla="*/ 224393 h 229104"/>
              <a:gd name="connsiteX3" fmla="*/ 2360645 w 2360645"/>
              <a:gd name="connsiteY3" fmla="*/ 131087 h 229104"/>
            </a:gdLst>
            <a:ahLst/>
            <a:cxnLst>
              <a:cxn ang="0">
                <a:pos x="connsiteX0" y="connsiteY0"/>
              </a:cxn>
              <a:cxn ang="0">
                <a:pos x="connsiteX1" y="connsiteY1"/>
              </a:cxn>
              <a:cxn ang="0">
                <a:pos x="connsiteX2" y="connsiteY2"/>
              </a:cxn>
              <a:cxn ang="0">
                <a:pos x="connsiteX3" y="connsiteY3"/>
              </a:cxn>
            </a:cxnLst>
            <a:rect l="l" t="t" r="r" b="b"/>
            <a:pathLst>
              <a:path w="2360645" h="229104">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86" name="Oval 70"/>
          <p:cNvSpPr/>
          <p:nvPr/>
        </p:nvSpPr>
        <p:spPr>
          <a:xfrm>
            <a:off x="2694164" y="2154671"/>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87" name="Oval 71"/>
          <p:cNvSpPr/>
          <p:nvPr/>
        </p:nvSpPr>
        <p:spPr>
          <a:xfrm>
            <a:off x="8541820" y="2101566"/>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88" name="Oval 72"/>
          <p:cNvSpPr/>
          <p:nvPr/>
        </p:nvSpPr>
        <p:spPr>
          <a:xfrm>
            <a:off x="2694164" y="3018276"/>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89" name="Oval 73"/>
          <p:cNvSpPr/>
          <p:nvPr/>
        </p:nvSpPr>
        <p:spPr>
          <a:xfrm>
            <a:off x="8835735" y="2975963"/>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90" name="Oval 74"/>
          <p:cNvSpPr/>
          <p:nvPr/>
        </p:nvSpPr>
        <p:spPr>
          <a:xfrm>
            <a:off x="2694164" y="4028507"/>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91" name="Oval 75"/>
          <p:cNvSpPr/>
          <p:nvPr/>
        </p:nvSpPr>
        <p:spPr>
          <a:xfrm>
            <a:off x="2694164" y="4901443"/>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92" name="Oval 76"/>
          <p:cNvSpPr/>
          <p:nvPr/>
        </p:nvSpPr>
        <p:spPr>
          <a:xfrm>
            <a:off x="8954726" y="3957229"/>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93" name="Oval 77"/>
          <p:cNvSpPr/>
          <p:nvPr/>
        </p:nvSpPr>
        <p:spPr>
          <a:xfrm>
            <a:off x="8795956" y="4805297"/>
            <a:ext cx="681140" cy="681140"/>
          </a:xfrm>
          <a:prstGeom prst="ellipse">
            <a:avLst/>
          </a:prstGeom>
          <a:noFill/>
          <a:ln w="50800" cap="flat" cmpd="sng" algn="ctr">
            <a:solidFill>
              <a:srgbClr val="3655A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94" name="Freeform 248"/>
          <p:cNvSpPr>
            <a:spLocks noEditPoints="1"/>
          </p:cNvSpPr>
          <p:nvPr/>
        </p:nvSpPr>
        <p:spPr bwMode="auto">
          <a:xfrm>
            <a:off x="2851053" y="5057998"/>
            <a:ext cx="370466" cy="368029"/>
          </a:xfrm>
          <a:custGeom>
            <a:avLst/>
            <a:gdLst>
              <a:gd name="T0" fmla="*/ 88 w 91"/>
              <a:gd name="T1" fmla="*/ 14 h 90"/>
              <a:gd name="T2" fmla="*/ 77 w 91"/>
              <a:gd name="T3" fmla="*/ 3 h 90"/>
              <a:gd name="T4" fmla="*/ 68 w 91"/>
              <a:gd name="T5" fmla="*/ 0 h 90"/>
              <a:gd name="T6" fmla="*/ 60 w 91"/>
              <a:gd name="T7" fmla="*/ 3 h 90"/>
              <a:gd name="T8" fmla="*/ 14 w 91"/>
              <a:gd name="T9" fmla="*/ 48 h 90"/>
              <a:gd name="T10" fmla="*/ 13 w 91"/>
              <a:gd name="T11" fmla="*/ 51 h 90"/>
              <a:gd name="T12" fmla="*/ 1 w 91"/>
              <a:gd name="T13" fmla="*/ 79 h 90"/>
              <a:gd name="T14" fmla="*/ 3 w 91"/>
              <a:gd name="T15" fmla="*/ 88 h 90"/>
              <a:gd name="T16" fmla="*/ 9 w 91"/>
              <a:gd name="T17" fmla="*/ 90 h 90"/>
              <a:gd name="T18" fmla="*/ 12 w 91"/>
              <a:gd name="T19" fmla="*/ 90 h 90"/>
              <a:gd name="T20" fmla="*/ 40 w 91"/>
              <a:gd name="T21" fmla="*/ 78 h 90"/>
              <a:gd name="T22" fmla="*/ 43 w 91"/>
              <a:gd name="T23" fmla="*/ 77 h 90"/>
              <a:gd name="T24" fmla="*/ 88 w 91"/>
              <a:gd name="T25" fmla="*/ 31 h 90"/>
              <a:gd name="T26" fmla="*/ 91 w 91"/>
              <a:gd name="T27" fmla="*/ 23 h 90"/>
              <a:gd name="T28" fmla="*/ 88 w 91"/>
              <a:gd name="T29" fmla="*/ 14 h 90"/>
              <a:gd name="T30" fmla="*/ 9 w 91"/>
              <a:gd name="T31" fmla="*/ 82 h 90"/>
              <a:gd name="T32" fmla="*/ 19 w 91"/>
              <a:gd name="T33" fmla="*/ 56 h 90"/>
              <a:gd name="T34" fmla="*/ 35 w 91"/>
              <a:gd name="T35" fmla="*/ 72 h 90"/>
              <a:gd name="T36" fmla="*/ 9 w 91"/>
              <a:gd name="T37" fmla="*/ 82 h 90"/>
              <a:gd name="T38" fmla="*/ 82 w 91"/>
              <a:gd name="T39" fmla="*/ 26 h 90"/>
              <a:gd name="T40" fmla="*/ 39 w 91"/>
              <a:gd name="T41" fmla="*/ 69 h 90"/>
              <a:gd name="T42" fmla="*/ 21 w 91"/>
              <a:gd name="T43" fmla="*/ 53 h 90"/>
              <a:gd name="T44" fmla="*/ 65 w 91"/>
              <a:gd name="T45" fmla="*/ 9 h 90"/>
              <a:gd name="T46" fmla="*/ 68 w 91"/>
              <a:gd name="T47" fmla="*/ 8 h 90"/>
              <a:gd name="T48" fmla="*/ 71 w 91"/>
              <a:gd name="T49" fmla="*/ 9 h 90"/>
              <a:gd name="T50" fmla="*/ 82 w 91"/>
              <a:gd name="T51" fmla="*/ 20 h 90"/>
              <a:gd name="T52" fmla="*/ 82 w 91"/>
              <a:gd name="T53" fmla="*/ 2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90">
                <a:moveTo>
                  <a:pt x="88" y="14"/>
                </a:moveTo>
                <a:cubicBezTo>
                  <a:pt x="77" y="3"/>
                  <a:pt x="77" y="3"/>
                  <a:pt x="77" y="3"/>
                </a:cubicBezTo>
                <a:cubicBezTo>
                  <a:pt x="74" y="1"/>
                  <a:pt x="71" y="0"/>
                  <a:pt x="68" y="0"/>
                </a:cubicBezTo>
                <a:cubicBezTo>
                  <a:pt x="65" y="0"/>
                  <a:pt x="62" y="1"/>
                  <a:pt x="60" y="3"/>
                </a:cubicBezTo>
                <a:cubicBezTo>
                  <a:pt x="14" y="48"/>
                  <a:pt x="14" y="48"/>
                  <a:pt x="14" y="48"/>
                </a:cubicBezTo>
                <a:cubicBezTo>
                  <a:pt x="14" y="49"/>
                  <a:pt x="13" y="50"/>
                  <a:pt x="13" y="51"/>
                </a:cubicBezTo>
                <a:cubicBezTo>
                  <a:pt x="1" y="79"/>
                  <a:pt x="1" y="79"/>
                  <a:pt x="1" y="79"/>
                </a:cubicBezTo>
                <a:cubicBezTo>
                  <a:pt x="0" y="82"/>
                  <a:pt x="1" y="86"/>
                  <a:pt x="3" y="88"/>
                </a:cubicBezTo>
                <a:cubicBezTo>
                  <a:pt x="4" y="90"/>
                  <a:pt x="7" y="90"/>
                  <a:pt x="9" y="90"/>
                </a:cubicBezTo>
                <a:cubicBezTo>
                  <a:pt x="10" y="90"/>
                  <a:pt x="11" y="90"/>
                  <a:pt x="12" y="90"/>
                </a:cubicBezTo>
                <a:cubicBezTo>
                  <a:pt x="40" y="78"/>
                  <a:pt x="40" y="78"/>
                  <a:pt x="40" y="78"/>
                </a:cubicBezTo>
                <a:cubicBezTo>
                  <a:pt x="41" y="78"/>
                  <a:pt x="42" y="77"/>
                  <a:pt x="43" y="77"/>
                </a:cubicBezTo>
                <a:cubicBezTo>
                  <a:pt x="88" y="31"/>
                  <a:pt x="88" y="31"/>
                  <a:pt x="88" y="31"/>
                </a:cubicBezTo>
                <a:cubicBezTo>
                  <a:pt x="90" y="29"/>
                  <a:pt x="91" y="26"/>
                  <a:pt x="91" y="23"/>
                </a:cubicBezTo>
                <a:cubicBezTo>
                  <a:pt x="91" y="20"/>
                  <a:pt x="90" y="17"/>
                  <a:pt x="88" y="14"/>
                </a:cubicBezTo>
                <a:close/>
                <a:moveTo>
                  <a:pt x="9" y="82"/>
                </a:moveTo>
                <a:cubicBezTo>
                  <a:pt x="19" y="56"/>
                  <a:pt x="19" y="56"/>
                  <a:pt x="19" y="56"/>
                </a:cubicBezTo>
                <a:cubicBezTo>
                  <a:pt x="27" y="60"/>
                  <a:pt x="31" y="64"/>
                  <a:pt x="35" y="72"/>
                </a:cubicBezTo>
                <a:lnTo>
                  <a:pt x="9" y="82"/>
                </a:lnTo>
                <a:close/>
                <a:moveTo>
                  <a:pt x="82" y="26"/>
                </a:moveTo>
                <a:cubicBezTo>
                  <a:pt x="39" y="69"/>
                  <a:pt x="39" y="69"/>
                  <a:pt x="39" y="69"/>
                </a:cubicBezTo>
                <a:cubicBezTo>
                  <a:pt x="34" y="62"/>
                  <a:pt x="29" y="57"/>
                  <a:pt x="21" y="53"/>
                </a:cubicBezTo>
                <a:cubicBezTo>
                  <a:pt x="65" y="9"/>
                  <a:pt x="65" y="9"/>
                  <a:pt x="65" y="9"/>
                </a:cubicBezTo>
                <a:cubicBezTo>
                  <a:pt x="66" y="8"/>
                  <a:pt x="67" y="8"/>
                  <a:pt x="68" y="8"/>
                </a:cubicBezTo>
                <a:cubicBezTo>
                  <a:pt x="69" y="8"/>
                  <a:pt x="70" y="8"/>
                  <a:pt x="71" y="9"/>
                </a:cubicBezTo>
                <a:cubicBezTo>
                  <a:pt x="82" y="20"/>
                  <a:pt x="82" y="20"/>
                  <a:pt x="82" y="20"/>
                </a:cubicBezTo>
                <a:cubicBezTo>
                  <a:pt x="84" y="22"/>
                  <a:pt x="84" y="24"/>
                  <a:pt x="82" y="26"/>
                </a:cubicBezTo>
                <a:close/>
              </a:path>
            </a:pathLst>
          </a:custGeom>
          <a:solidFill>
            <a:srgbClr val="3655A4"/>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nvGrpSpPr>
          <p:cNvPr id="195" name="Group 79"/>
          <p:cNvGrpSpPr/>
          <p:nvPr/>
        </p:nvGrpSpPr>
        <p:grpSpPr>
          <a:xfrm>
            <a:off x="8958425" y="4970939"/>
            <a:ext cx="400024" cy="349856"/>
            <a:chOff x="2437300" y="2768688"/>
            <a:chExt cx="400024" cy="349856"/>
          </a:xfrm>
          <a:solidFill>
            <a:srgbClr val="3655A4"/>
          </a:solidFill>
        </p:grpSpPr>
        <p:sp>
          <p:nvSpPr>
            <p:cNvPr id="196" name="Freeform 104"/>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97" name="Freeform 105"/>
            <p:cNvSpPr>
              <a:spLocks noEditPoints="1"/>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sp>
        <p:nvSpPr>
          <p:cNvPr id="198" name="TextBox 82"/>
          <p:cNvSpPr txBox="1"/>
          <p:nvPr/>
        </p:nvSpPr>
        <p:spPr>
          <a:xfrm>
            <a:off x="3626226" y="5665913"/>
            <a:ext cx="1261884" cy="307777"/>
          </a:xfrm>
          <a:prstGeom prst="rect">
            <a:avLst/>
          </a:prstGeom>
          <a:noFill/>
        </p:spPr>
        <p:txBody>
          <a:bodyPr wrap="none" rtlCol="0">
            <a:spAutoFit/>
          </a:bodyPr>
          <a:lstStyle/>
          <a:p>
            <a:r>
              <a:rPr lang="zh-CN" altLang="en-US" sz="1400" dirty="0">
                <a:solidFill>
                  <a:prstClr val="white">
                    <a:lumMod val="65000"/>
                  </a:prstClr>
                </a:solidFill>
                <a:latin typeface="微软雅黑 Light" panose="020B0502040204020203" pitchFamily="34" charset="-122"/>
                <a:ea typeface="微软雅黑 Light" panose="020B0502040204020203" pitchFamily="34" charset="-122"/>
              </a:rPr>
              <a:t>输入你的文字</a:t>
            </a:r>
            <a:endParaRPr lang="id-ID" sz="1400" dirty="0">
              <a:solidFill>
                <a:prstClr val="white">
                  <a:lumMod val="65000"/>
                </a:prstClr>
              </a:solidFill>
              <a:latin typeface="微软雅黑 Light" panose="020B0502040204020203" pitchFamily="34" charset="-122"/>
              <a:ea typeface="微软雅黑 Light" panose="020B0502040204020203" pitchFamily="34" charset="-122"/>
            </a:endParaRPr>
          </a:p>
        </p:txBody>
      </p:sp>
      <p:sp>
        <p:nvSpPr>
          <p:cNvPr id="199" name="Oval 130"/>
          <p:cNvSpPr/>
          <p:nvPr/>
        </p:nvSpPr>
        <p:spPr>
          <a:xfrm>
            <a:off x="3473460" y="5743418"/>
            <a:ext cx="152766" cy="152766"/>
          </a:xfrm>
          <a:prstGeom prst="ellipse">
            <a:avLst/>
          </a:prstGeom>
          <a:solidFill>
            <a:srgbClr val="3655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200" name="TextBox 131"/>
          <p:cNvSpPr txBox="1"/>
          <p:nvPr/>
        </p:nvSpPr>
        <p:spPr>
          <a:xfrm>
            <a:off x="5434170" y="5665913"/>
            <a:ext cx="1082348" cy="307777"/>
          </a:xfrm>
          <a:prstGeom prst="rect">
            <a:avLst/>
          </a:prstGeom>
          <a:noFill/>
        </p:spPr>
        <p:txBody>
          <a:bodyPr wrap="none" rtlCol="0">
            <a:spAutoFit/>
          </a:bodyPr>
          <a:lstStyle/>
          <a:p>
            <a:r>
              <a:rPr lang="zh-CN" altLang="en-US" sz="1400" dirty="0">
                <a:solidFill>
                  <a:prstClr val="white">
                    <a:lumMod val="65000"/>
                  </a:prstClr>
                </a:solidFill>
                <a:latin typeface="微软雅黑 Light" panose="020B0502040204020203" pitchFamily="34" charset="-122"/>
                <a:ea typeface="微软雅黑 Light" panose="020B0502040204020203" pitchFamily="34" charset="-122"/>
              </a:rPr>
              <a:t>输入你的文</a:t>
            </a:r>
            <a:endParaRPr lang="id-ID" sz="1400" dirty="0">
              <a:solidFill>
                <a:prstClr val="white">
                  <a:lumMod val="65000"/>
                </a:prstClr>
              </a:solidFill>
              <a:latin typeface="微软雅黑 Light" panose="020B0502040204020203" pitchFamily="34" charset="-122"/>
              <a:ea typeface="微软雅黑 Light" panose="020B0502040204020203" pitchFamily="34" charset="-122"/>
            </a:endParaRPr>
          </a:p>
        </p:txBody>
      </p:sp>
      <p:sp>
        <p:nvSpPr>
          <p:cNvPr id="201" name="Oval 132"/>
          <p:cNvSpPr/>
          <p:nvPr/>
        </p:nvSpPr>
        <p:spPr>
          <a:xfrm>
            <a:off x="5281404" y="5743418"/>
            <a:ext cx="152766" cy="152766"/>
          </a:xfrm>
          <a:prstGeom prst="ellipse">
            <a:avLst/>
          </a:prstGeom>
          <a:solidFill>
            <a:srgbClr val="3655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202" name="TextBox 133"/>
          <p:cNvSpPr txBox="1"/>
          <p:nvPr/>
        </p:nvSpPr>
        <p:spPr>
          <a:xfrm>
            <a:off x="6697045" y="5665913"/>
            <a:ext cx="1082348" cy="307777"/>
          </a:xfrm>
          <a:prstGeom prst="rect">
            <a:avLst/>
          </a:prstGeom>
          <a:noFill/>
        </p:spPr>
        <p:txBody>
          <a:bodyPr wrap="none" rtlCol="0">
            <a:spAutoFit/>
          </a:bodyPr>
          <a:lstStyle/>
          <a:p>
            <a:r>
              <a:rPr lang="zh-CN" altLang="en-US" sz="1400" dirty="0">
                <a:solidFill>
                  <a:prstClr val="white">
                    <a:lumMod val="65000"/>
                  </a:prstClr>
                </a:solidFill>
                <a:latin typeface="微软雅黑 Light" panose="020B0502040204020203" pitchFamily="34" charset="-122"/>
                <a:ea typeface="微软雅黑 Light" panose="020B0502040204020203" pitchFamily="34" charset="-122"/>
              </a:rPr>
              <a:t>输入你的文</a:t>
            </a:r>
            <a:endParaRPr lang="id-ID" sz="1400" dirty="0">
              <a:solidFill>
                <a:prstClr val="white">
                  <a:lumMod val="65000"/>
                </a:prstClr>
              </a:solidFill>
              <a:latin typeface="微软雅黑 Light" panose="020B0502040204020203" pitchFamily="34" charset="-122"/>
              <a:ea typeface="微软雅黑 Light" panose="020B0502040204020203" pitchFamily="34" charset="-122"/>
            </a:endParaRPr>
          </a:p>
        </p:txBody>
      </p:sp>
      <p:sp>
        <p:nvSpPr>
          <p:cNvPr id="203" name="Oval 134"/>
          <p:cNvSpPr/>
          <p:nvPr/>
        </p:nvSpPr>
        <p:spPr>
          <a:xfrm>
            <a:off x="6544279" y="5743418"/>
            <a:ext cx="152766" cy="152766"/>
          </a:xfrm>
          <a:prstGeom prst="ellipse">
            <a:avLst/>
          </a:prstGeom>
          <a:solidFill>
            <a:srgbClr val="3655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204" name="TextBox 135"/>
          <p:cNvSpPr txBox="1"/>
          <p:nvPr/>
        </p:nvSpPr>
        <p:spPr>
          <a:xfrm>
            <a:off x="8124404" y="5665913"/>
            <a:ext cx="1620957" cy="307777"/>
          </a:xfrm>
          <a:prstGeom prst="rect">
            <a:avLst/>
          </a:prstGeom>
          <a:noFill/>
        </p:spPr>
        <p:txBody>
          <a:bodyPr wrap="none" rtlCol="0">
            <a:spAutoFit/>
          </a:bodyPr>
          <a:lstStyle/>
          <a:p>
            <a:r>
              <a:rPr lang="zh-CN" altLang="en-US" sz="1400" dirty="0">
                <a:solidFill>
                  <a:prstClr val="white">
                    <a:lumMod val="65000"/>
                  </a:prstClr>
                </a:solidFill>
                <a:latin typeface="微软雅黑 Light" panose="020B0502040204020203" pitchFamily="34" charset="-122"/>
                <a:ea typeface="微软雅黑 Light" panose="020B0502040204020203" pitchFamily="34" charset="-122"/>
              </a:rPr>
              <a:t>输入你的文字信息</a:t>
            </a:r>
            <a:endParaRPr lang="id-ID" sz="1400" dirty="0">
              <a:solidFill>
                <a:prstClr val="white">
                  <a:lumMod val="65000"/>
                </a:prstClr>
              </a:solidFill>
              <a:latin typeface="微软雅黑 Light" panose="020B0502040204020203" pitchFamily="34" charset="-122"/>
              <a:ea typeface="微软雅黑 Light" panose="020B0502040204020203" pitchFamily="34" charset="-122"/>
            </a:endParaRPr>
          </a:p>
        </p:txBody>
      </p:sp>
      <p:sp>
        <p:nvSpPr>
          <p:cNvPr id="205" name="Oval 136"/>
          <p:cNvSpPr/>
          <p:nvPr/>
        </p:nvSpPr>
        <p:spPr>
          <a:xfrm>
            <a:off x="7971638" y="5743418"/>
            <a:ext cx="152766" cy="152766"/>
          </a:xfrm>
          <a:prstGeom prst="ellipse">
            <a:avLst/>
          </a:prstGeom>
          <a:solidFill>
            <a:srgbClr val="3655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206" name="Rectangle 137"/>
          <p:cNvSpPr/>
          <p:nvPr/>
        </p:nvSpPr>
        <p:spPr>
          <a:xfrm>
            <a:off x="540331" y="2095077"/>
            <a:ext cx="2031563" cy="645160"/>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07" name="Rectangle 138"/>
          <p:cNvSpPr/>
          <p:nvPr/>
        </p:nvSpPr>
        <p:spPr>
          <a:xfrm>
            <a:off x="540331" y="2966431"/>
            <a:ext cx="2031563" cy="645160"/>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08" name="Rectangle 139"/>
          <p:cNvSpPr/>
          <p:nvPr/>
        </p:nvSpPr>
        <p:spPr>
          <a:xfrm>
            <a:off x="540331" y="3923698"/>
            <a:ext cx="2031563" cy="922020"/>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09" name="Rectangle 140"/>
          <p:cNvSpPr/>
          <p:nvPr/>
        </p:nvSpPr>
        <p:spPr>
          <a:xfrm>
            <a:off x="540331" y="4849597"/>
            <a:ext cx="2031563" cy="922020"/>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10" name="Rectangle 141"/>
          <p:cNvSpPr/>
          <p:nvPr/>
        </p:nvSpPr>
        <p:spPr>
          <a:xfrm>
            <a:off x="9283296" y="2011657"/>
            <a:ext cx="2031563" cy="64516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11" name="Rectangle 142"/>
          <p:cNvSpPr/>
          <p:nvPr/>
        </p:nvSpPr>
        <p:spPr>
          <a:xfrm>
            <a:off x="9593315" y="2921979"/>
            <a:ext cx="2031563" cy="64516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12" name="Rectangle 143"/>
          <p:cNvSpPr/>
          <p:nvPr/>
        </p:nvSpPr>
        <p:spPr>
          <a:xfrm>
            <a:off x="9723762" y="3853715"/>
            <a:ext cx="2031563" cy="64516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13" name="Rectangle 144"/>
          <p:cNvSpPr/>
          <p:nvPr/>
        </p:nvSpPr>
        <p:spPr>
          <a:xfrm>
            <a:off x="9621819" y="4797753"/>
            <a:ext cx="2031563" cy="92202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rPr>
              <a:t>输入你的文字信息输入你的文字信息输入你的文字信息输入你的文字信息</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214" name="Group 145"/>
          <p:cNvGrpSpPr/>
          <p:nvPr/>
        </p:nvGrpSpPr>
        <p:grpSpPr>
          <a:xfrm>
            <a:off x="2879046" y="4246130"/>
            <a:ext cx="318232" cy="243676"/>
            <a:chOff x="138114" y="2974975"/>
            <a:chExt cx="277812" cy="212726"/>
          </a:xfrm>
          <a:solidFill>
            <a:srgbClr val="3655A4"/>
          </a:solidFill>
        </p:grpSpPr>
        <p:sp>
          <p:nvSpPr>
            <p:cNvPr id="215" name="Freeform 86"/>
            <p:cNvSpPr/>
            <p:nvPr/>
          </p:nvSpPr>
          <p:spPr bwMode="auto">
            <a:xfrm>
              <a:off x="212726" y="2974975"/>
              <a:ext cx="203200" cy="42863"/>
            </a:xfrm>
            <a:custGeom>
              <a:avLst/>
              <a:gdLst>
                <a:gd name="T0" fmla="*/ 4 w 76"/>
                <a:gd name="T1" fmla="*/ 0 h 16"/>
                <a:gd name="T2" fmla="*/ 72 w 76"/>
                <a:gd name="T3" fmla="*/ 0 h 16"/>
                <a:gd name="T4" fmla="*/ 76 w 76"/>
                <a:gd name="T5" fmla="*/ 4 h 16"/>
                <a:gd name="T6" fmla="*/ 76 w 76"/>
                <a:gd name="T7" fmla="*/ 12 h 16"/>
                <a:gd name="T8" fmla="*/ 72 w 76"/>
                <a:gd name="T9" fmla="*/ 16 h 16"/>
                <a:gd name="T10" fmla="*/ 4 w 76"/>
                <a:gd name="T11" fmla="*/ 16 h 16"/>
                <a:gd name="T12" fmla="*/ 0 w 76"/>
                <a:gd name="T13" fmla="*/ 12 h 16"/>
                <a:gd name="T14" fmla="*/ 0 w 76"/>
                <a:gd name="T15" fmla="*/ 4 h 16"/>
                <a:gd name="T16" fmla="*/ 4 w 7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
                  <a:moveTo>
                    <a:pt x="4" y="0"/>
                  </a:moveTo>
                  <a:cubicBezTo>
                    <a:pt x="72" y="0"/>
                    <a:pt x="72" y="0"/>
                    <a:pt x="72" y="0"/>
                  </a:cubicBezTo>
                  <a:cubicBezTo>
                    <a:pt x="74" y="0"/>
                    <a:pt x="76" y="2"/>
                    <a:pt x="76" y="4"/>
                  </a:cubicBezTo>
                  <a:cubicBezTo>
                    <a:pt x="76" y="12"/>
                    <a:pt x="76" y="12"/>
                    <a:pt x="76" y="12"/>
                  </a:cubicBezTo>
                  <a:cubicBezTo>
                    <a:pt x="76" y="14"/>
                    <a:pt x="74" y="16"/>
                    <a:pt x="7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16" name="Freeform 87"/>
            <p:cNvSpPr/>
            <p:nvPr/>
          </p:nvSpPr>
          <p:spPr bwMode="auto">
            <a:xfrm>
              <a:off x="212726" y="3059113"/>
              <a:ext cx="160338" cy="42863"/>
            </a:xfrm>
            <a:custGeom>
              <a:avLst/>
              <a:gdLst>
                <a:gd name="T0" fmla="*/ 4 w 60"/>
                <a:gd name="T1" fmla="*/ 0 h 16"/>
                <a:gd name="T2" fmla="*/ 56 w 60"/>
                <a:gd name="T3" fmla="*/ 0 h 16"/>
                <a:gd name="T4" fmla="*/ 60 w 60"/>
                <a:gd name="T5" fmla="*/ 4 h 16"/>
                <a:gd name="T6" fmla="*/ 60 w 60"/>
                <a:gd name="T7" fmla="*/ 12 h 16"/>
                <a:gd name="T8" fmla="*/ 56 w 60"/>
                <a:gd name="T9" fmla="*/ 16 h 16"/>
                <a:gd name="T10" fmla="*/ 4 w 60"/>
                <a:gd name="T11" fmla="*/ 16 h 16"/>
                <a:gd name="T12" fmla="*/ 0 w 60"/>
                <a:gd name="T13" fmla="*/ 12 h 16"/>
                <a:gd name="T14" fmla="*/ 0 w 60"/>
                <a:gd name="T15" fmla="*/ 4 h 16"/>
                <a:gd name="T16" fmla="*/ 4 w 6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6">
                  <a:moveTo>
                    <a:pt x="4" y="0"/>
                  </a:moveTo>
                  <a:cubicBezTo>
                    <a:pt x="56" y="0"/>
                    <a:pt x="56" y="0"/>
                    <a:pt x="56" y="0"/>
                  </a:cubicBezTo>
                  <a:cubicBezTo>
                    <a:pt x="58" y="0"/>
                    <a:pt x="60" y="2"/>
                    <a:pt x="60" y="4"/>
                  </a:cubicBezTo>
                  <a:cubicBezTo>
                    <a:pt x="60" y="12"/>
                    <a:pt x="60" y="12"/>
                    <a:pt x="60" y="12"/>
                  </a:cubicBezTo>
                  <a:cubicBezTo>
                    <a:pt x="60" y="14"/>
                    <a:pt x="58" y="16"/>
                    <a:pt x="56"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17" name="Freeform 88"/>
            <p:cNvSpPr/>
            <p:nvPr/>
          </p:nvSpPr>
          <p:spPr bwMode="auto">
            <a:xfrm>
              <a:off x="212726" y="3144838"/>
              <a:ext cx="192088" cy="42863"/>
            </a:xfrm>
            <a:custGeom>
              <a:avLst/>
              <a:gdLst>
                <a:gd name="T0" fmla="*/ 4 w 72"/>
                <a:gd name="T1" fmla="*/ 0 h 16"/>
                <a:gd name="T2" fmla="*/ 68 w 72"/>
                <a:gd name="T3" fmla="*/ 0 h 16"/>
                <a:gd name="T4" fmla="*/ 72 w 72"/>
                <a:gd name="T5" fmla="*/ 4 h 16"/>
                <a:gd name="T6" fmla="*/ 72 w 72"/>
                <a:gd name="T7" fmla="*/ 12 h 16"/>
                <a:gd name="T8" fmla="*/ 68 w 72"/>
                <a:gd name="T9" fmla="*/ 16 h 16"/>
                <a:gd name="T10" fmla="*/ 4 w 72"/>
                <a:gd name="T11" fmla="*/ 16 h 16"/>
                <a:gd name="T12" fmla="*/ 0 w 72"/>
                <a:gd name="T13" fmla="*/ 12 h 16"/>
                <a:gd name="T14" fmla="*/ 0 w 72"/>
                <a:gd name="T15" fmla="*/ 4 h 16"/>
                <a:gd name="T16" fmla="*/ 4 w 72"/>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6">
                  <a:moveTo>
                    <a:pt x="4" y="0"/>
                  </a:moveTo>
                  <a:cubicBezTo>
                    <a:pt x="68" y="0"/>
                    <a:pt x="68" y="0"/>
                    <a:pt x="68" y="0"/>
                  </a:cubicBezTo>
                  <a:cubicBezTo>
                    <a:pt x="70" y="0"/>
                    <a:pt x="72" y="2"/>
                    <a:pt x="72" y="4"/>
                  </a:cubicBezTo>
                  <a:cubicBezTo>
                    <a:pt x="72" y="12"/>
                    <a:pt x="72" y="12"/>
                    <a:pt x="72" y="12"/>
                  </a:cubicBezTo>
                  <a:cubicBezTo>
                    <a:pt x="72" y="14"/>
                    <a:pt x="70" y="16"/>
                    <a:pt x="68"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18" name="Freeform 89"/>
            <p:cNvSpPr/>
            <p:nvPr/>
          </p:nvSpPr>
          <p:spPr bwMode="auto">
            <a:xfrm>
              <a:off x="138114" y="2974975"/>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19" name="Freeform 90"/>
            <p:cNvSpPr/>
            <p:nvPr/>
          </p:nvSpPr>
          <p:spPr bwMode="auto">
            <a:xfrm>
              <a:off x="138114" y="3059113"/>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20" name="Freeform 91"/>
            <p:cNvSpPr/>
            <p:nvPr/>
          </p:nvSpPr>
          <p:spPr bwMode="auto">
            <a:xfrm>
              <a:off x="138114" y="3144838"/>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grpSp>
        <p:nvGrpSpPr>
          <p:cNvPr id="221" name="Group 152"/>
          <p:cNvGrpSpPr/>
          <p:nvPr/>
        </p:nvGrpSpPr>
        <p:grpSpPr>
          <a:xfrm>
            <a:off x="9167635" y="4155241"/>
            <a:ext cx="277963" cy="276135"/>
            <a:chOff x="2611438" y="4030663"/>
            <a:chExt cx="241300" cy="239713"/>
          </a:xfrm>
          <a:solidFill>
            <a:srgbClr val="3655A4"/>
          </a:solidFill>
        </p:grpSpPr>
        <p:sp>
          <p:nvSpPr>
            <p:cNvPr id="222" name="Freeform 396"/>
            <p:cNvSpPr/>
            <p:nvPr/>
          </p:nvSpPr>
          <p:spPr bwMode="auto">
            <a:xfrm>
              <a:off x="2611438"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23" name="Freeform 397"/>
            <p:cNvSpPr/>
            <p:nvPr/>
          </p:nvSpPr>
          <p:spPr bwMode="auto">
            <a:xfrm>
              <a:off x="2611438"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24" name="Freeform 398"/>
            <p:cNvSpPr/>
            <p:nvPr/>
          </p:nvSpPr>
          <p:spPr bwMode="auto">
            <a:xfrm>
              <a:off x="2701926"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25" name="Freeform 399"/>
            <p:cNvSpPr/>
            <p:nvPr/>
          </p:nvSpPr>
          <p:spPr bwMode="auto">
            <a:xfrm>
              <a:off x="2701926"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26" name="Freeform 400"/>
            <p:cNvSpPr/>
            <p:nvPr/>
          </p:nvSpPr>
          <p:spPr bwMode="auto">
            <a:xfrm>
              <a:off x="2701926"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27" name="Freeform 401"/>
            <p:cNvSpPr/>
            <p:nvPr/>
          </p:nvSpPr>
          <p:spPr bwMode="auto">
            <a:xfrm>
              <a:off x="2792413"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28" name="Freeform 403"/>
            <p:cNvSpPr/>
            <p:nvPr/>
          </p:nvSpPr>
          <p:spPr bwMode="auto">
            <a:xfrm>
              <a:off x="2792413"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grpSp>
        <p:nvGrpSpPr>
          <p:cNvPr id="229" name="Group 160"/>
          <p:cNvGrpSpPr/>
          <p:nvPr/>
        </p:nvGrpSpPr>
        <p:grpSpPr>
          <a:xfrm>
            <a:off x="2865638" y="3172819"/>
            <a:ext cx="357188" cy="357188"/>
            <a:chOff x="4873626" y="1533525"/>
            <a:chExt cx="357188" cy="357188"/>
          </a:xfrm>
          <a:solidFill>
            <a:srgbClr val="3655A4"/>
          </a:solidFill>
        </p:grpSpPr>
        <p:sp>
          <p:nvSpPr>
            <p:cNvPr id="230" name="Freeform 21"/>
            <p:cNvSpPr/>
            <p:nvPr/>
          </p:nvSpPr>
          <p:spPr bwMode="auto">
            <a:xfrm>
              <a:off x="4935539" y="1593850"/>
              <a:ext cx="84138" cy="85725"/>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w="9525">
              <a:solidFill>
                <a:srgbClr val="3655A4"/>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31" name="Freeform 22"/>
            <p:cNvSpPr>
              <a:spLocks noEditPoints="1"/>
            </p:cNvSpPr>
            <p:nvPr/>
          </p:nvSpPr>
          <p:spPr bwMode="auto">
            <a:xfrm>
              <a:off x="4873626" y="1533525"/>
              <a:ext cx="357188" cy="357188"/>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w="9525">
              <a:solidFill>
                <a:srgbClr val="3655A4"/>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sp>
        <p:nvSpPr>
          <p:cNvPr id="232" name="Freeform 248"/>
          <p:cNvSpPr>
            <a:spLocks noEditPoints="1"/>
          </p:cNvSpPr>
          <p:nvPr/>
        </p:nvSpPr>
        <p:spPr bwMode="auto">
          <a:xfrm>
            <a:off x="2884828" y="2317468"/>
            <a:ext cx="297261" cy="340049"/>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3655A4"/>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33" name="Freeform 33"/>
          <p:cNvSpPr>
            <a:spLocks noEditPoints="1"/>
          </p:cNvSpPr>
          <p:nvPr/>
        </p:nvSpPr>
        <p:spPr bwMode="auto">
          <a:xfrm rot="21545399">
            <a:off x="8719140" y="2287268"/>
            <a:ext cx="328536" cy="307141"/>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rgbClr val="3655A4"/>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nvGrpSpPr>
          <p:cNvPr id="234" name="Group 165"/>
          <p:cNvGrpSpPr/>
          <p:nvPr/>
        </p:nvGrpSpPr>
        <p:grpSpPr>
          <a:xfrm rot="933929">
            <a:off x="9078949" y="3093466"/>
            <a:ext cx="216984" cy="403803"/>
            <a:chOff x="3294063" y="4041776"/>
            <a:chExt cx="650875" cy="1211262"/>
          </a:xfrm>
          <a:solidFill>
            <a:srgbClr val="3655A4"/>
          </a:solidFill>
        </p:grpSpPr>
        <p:sp>
          <p:nvSpPr>
            <p:cNvPr id="235" name="Freeform 10"/>
            <p:cNvSpPr/>
            <p:nvPr/>
          </p:nvSpPr>
          <p:spPr bwMode="auto">
            <a:xfrm>
              <a:off x="3294063" y="4964113"/>
              <a:ext cx="304800" cy="288925"/>
            </a:xfrm>
            <a:custGeom>
              <a:avLst/>
              <a:gdLst>
                <a:gd name="T0" fmla="*/ 104 w 114"/>
                <a:gd name="T1" fmla="*/ 54 h 108"/>
                <a:gd name="T2" fmla="*/ 81 w 114"/>
                <a:gd name="T3" fmla="*/ 11 h 108"/>
                <a:gd name="T4" fmla="*/ 31 w 114"/>
                <a:gd name="T5" fmla="*/ 21 h 108"/>
                <a:gd name="T6" fmla="*/ 0 w 114"/>
                <a:gd name="T7" fmla="*/ 108 h 108"/>
                <a:gd name="T8" fmla="*/ 104 w 114"/>
                <a:gd name="T9" fmla="*/ 54 h 108"/>
              </a:gdLst>
              <a:ahLst/>
              <a:cxnLst>
                <a:cxn ang="0">
                  <a:pos x="T0" y="T1"/>
                </a:cxn>
                <a:cxn ang="0">
                  <a:pos x="T2" y="T3"/>
                </a:cxn>
                <a:cxn ang="0">
                  <a:pos x="T4" y="T5"/>
                </a:cxn>
                <a:cxn ang="0">
                  <a:pos x="T6" y="T7"/>
                </a:cxn>
                <a:cxn ang="0">
                  <a:pos x="T8" y="T9"/>
                </a:cxn>
              </a:cxnLst>
              <a:rect l="0" t="0" r="r" b="b"/>
              <a:pathLst>
                <a:path w="114" h="108">
                  <a:moveTo>
                    <a:pt x="104" y="54"/>
                  </a:moveTo>
                  <a:cubicBezTo>
                    <a:pt x="114" y="34"/>
                    <a:pt x="101" y="20"/>
                    <a:pt x="81" y="11"/>
                  </a:cubicBezTo>
                  <a:cubicBezTo>
                    <a:pt x="61" y="1"/>
                    <a:pt x="40" y="0"/>
                    <a:pt x="31" y="21"/>
                  </a:cubicBezTo>
                  <a:cubicBezTo>
                    <a:pt x="22" y="41"/>
                    <a:pt x="29" y="67"/>
                    <a:pt x="0" y="108"/>
                  </a:cubicBezTo>
                  <a:cubicBezTo>
                    <a:pt x="43" y="84"/>
                    <a:pt x="95" y="74"/>
                    <a:pt x="104" y="54"/>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236" name="Freeform 11"/>
            <p:cNvSpPr/>
            <p:nvPr/>
          </p:nvSpPr>
          <p:spPr bwMode="auto">
            <a:xfrm>
              <a:off x="3395663" y="4041776"/>
              <a:ext cx="549275" cy="973138"/>
            </a:xfrm>
            <a:custGeom>
              <a:avLst/>
              <a:gdLst>
                <a:gd name="T0" fmla="*/ 19 w 205"/>
                <a:gd name="T1" fmla="*/ 330 h 363"/>
                <a:gd name="T2" fmla="*/ 46 w 205"/>
                <a:gd name="T3" fmla="*/ 342 h 363"/>
                <a:gd name="T4" fmla="*/ 46 w 205"/>
                <a:gd name="T5" fmla="*/ 342 h 363"/>
                <a:gd name="T6" fmla="*/ 73 w 205"/>
                <a:gd name="T7" fmla="*/ 355 h 363"/>
                <a:gd name="T8" fmla="*/ 203 w 205"/>
                <a:gd name="T9" fmla="*/ 0 h 363"/>
                <a:gd name="T10" fmla="*/ 203 w 205"/>
                <a:gd name="T11" fmla="*/ 0 h 363"/>
                <a:gd name="T12" fmla="*/ 19 w 205"/>
                <a:gd name="T13" fmla="*/ 330 h 363"/>
              </a:gdLst>
              <a:ahLst/>
              <a:cxnLst>
                <a:cxn ang="0">
                  <a:pos x="T0" y="T1"/>
                </a:cxn>
                <a:cxn ang="0">
                  <a:pos x="T2" y="T3"/>
                </a:cxn>
                <a:cxn ang="0">
                  <a:pos x="T4" y="T5"/>
                </a:cxn>
                <a:cxn ang="0">
                  <a:pos x="T6" y="T7"/>
                </a:cxn>
                <a:cxn ang="0">
                  <a:pos x="T8" y="T9"/>
                </a:cxn>
                <a:cxn ang="0">
                  <a:pos x="T10" y="T11"/>
                </a:cxn>
                <a:cxn ang="0">
                  <a:pos x="T12" y="T13"/>
                </a:cxn>
              </a:cxnLst>
              <a:rect l="0" t="0" r="r" b="b"/>
              <a:pathLst>
                <a:path w="205" h="363">
                  <a:moveTo>
                    <a:pt x="19" y="330"/>
                  </a:moveTo>
                  <a:cubicBezTo>
                    <a:pt x="46" y="342"/>
                    <a:pt x="46" y="342"/>
                    <a:pt x="46" y="342"/>
                  </a:cubicBezTo>
                  <a:cubicBezTo>
                    <a:pt x="46" y="342"/>
                    <a:pt x="46" y="342"/>
                    <a:pt x="46" y="342"/>
                  </a:cubicBezTo>
                  <a:cubicBezTo>
                    <a:pt x="73" y="355"/>
                    <a:pt x="73" y="355"/>
                    <a:pt x="73" y="355"/>
                  </a:cubicBezTo>
                  <a:cubicBezTo>
                    <a:pt x="92" y="363"/>
                    <a:pt x="205" y="11"/>
                    <a:pt x="203" y="0"/>
                  </a:cubicBezTo>
                  <a:cubicBezTo>
                    <a:pt x="203" y="0"/>
                    <a:pt x="203" y="0"/>
                    <a:pt x="203" y="0"/>
                  </a:cubicBezTo>
                  <a:cubicBezTo>
                    <a:pt x="194" y="3"/>
                    <a:pt x="0" y="321"/>
                    <a:pt x="19" y="33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grpSp>
      <p:sp>
        <p:nvSpPr>
          <p:cNvPr id="237" name="TextBox 168"/>
          <p:cNvSpPr txBox="1"/>
          <p:nvPr/>
        </p:nvSpPr>
        <p:spPr>
          <a:xfrm>
            <a:off x="3338471" y="4857125"/>
            <a:ext cx="1659429"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输入你的文字信息</a:t>
            </a:r>
            <a:endParaRPr lang="id-ID" sz="1400" b="1" dirty="0">
              <a:solidFill>
                <a:srgbClr val="224982"/>
              </a:solidFill>
              <a:latin typeface="微软雅黑 Light" panose="020B0502040204020203" pitchFamily="34" charset="-122"/>
              <a:ea typeface="微软雅黑 Light" panose="020B0502040204020203" pitchFamily="34" charset="-122"/>
            </a:endParaRPr>
          </a:p>
        </p:txBody>
      </p:sp>
      <p:sp>
        <p:nvSpPr>
          <p:cNvPr id="238" name="TextBox 169"/>
          <p:cNvSpPr txBox="1"/>
          <p:nvPr/>
        </p:nvSpPr>
        <p:spPr>
          <a:xfrm rot="1015198">
            <a:off x="7856246" y="4589946"/>
            <a:ext cx="1106393"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输入你的文</a:t>
            </a:r>
            <a:endParaRPr lang="id-ID" sz="1400" b="1" dirty="0">
              <a:solidFill>
                <a:srgbClr val="224982"/>
              </a:solidFill>
              <a:latin typeface="微软雅黑 Light" panose="020B0502040204020203" pitchFamily="34" charset="-122"/>
              <a:ea typeface="微软雅黑 Light" panose="020B0502040204020203" pitchFamily="34" charset="-122"/>
            </a:endParaRPr>
          </a:p>
        </p:txBody>
      </p:sp>
      <p:sp>
        <p:nvSpPr>
          <p:cNvPr id="239" name="TextBox 170"/>
          <p:cNvSpPr txBox="1"/>
          <p:nvPr/>
        </p:nvSpPr>
        <p:spPr>
          <a:xfrm>
            <a:off x="3275757" y="3887693"/>
            <a:ext cx="1659429"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输入你的文字信息</a:t>
            </a:r>
            <a:endParaRPr lang="id-ID" sz="1400" b="1" dirty="0">
              <a:solidFill>
                <a:srgbClr val="224982"/>
              </a:solidFill>
              <a:latin typeface="微软雅黑 Light" panose="020B0502040204020203" pitchFamily="34" charset="-122"/>
              <a:ea typeface="微软雅黑 Light" panose="020B0502040204020203" pitchFamily="34" charset="-122"/>
            </a:endParaRPr>
          </a:p>
        </p:txBody>
      </p:sp>
      <p:sp>
        <p:nvSpPr>
          <p:cNvPr id="240" name="TextBox 171"/>
          <p:cNvSpPr txBox="1"/>
          <p:nvPr/>
        </p:nvSpPr>
        <p:spPr>
          <a:xfrm>
            <a:off x="7947306" y="3900626"/>
            <a:ext cx="1106393"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输入你的文</a:t>
            </a:r>
            <a:endParaRPr lang="en-US" altLang="zh-CN" sz="1400" b="1" dirty="0">
              <a:solidFill>
                <a:srgbClr val="224982"/>
              </a:solidFill>
              <a:latin typeface="微软雅黑 Light" panose="020B0502040204020203" pitchFamily="34" charset="-122"/>
              <a:ea typeface="微软雅黑 Light" panose="020B0502040204020203" pitchFamily="34" charset="-122"/>
            </a:endParaRPr>
          </a:p>
        </p:txBody>
      </p:sp>
      <p:sp>
        <p:nvSpPr>
          <p:cNvPr id="241" name="TextBox 172"/>
          <p:cNvSpPr txBox="1"/>
          <p:nvPr/>
        </p:nvSpPr>
        <p:spPr>
          <a:xfrm>
            <a:off x="3417611" y="3085149"/>
            <a:ext cx="1659429"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输入你的文字信息</a:t>
            </a:r>
            <a:endParaRPr lang="id-ID" sz="1400" b="1" dirty="0">
              <a:solidFill>
                <a:srgbClr val="224982"/>
              </a:solidFill>
              <a:latin typeface="微软雅黑 Light" panose="020B0502040204020203" pitchFamily="34" charset="-122"/>
              <a:ea typeface="微软雅黑 Light" panose="020B0502040204020203" pitchFamily="34" charset="-122"/>
            </a:endParaRPr>
          </a:p>
        </p:txBody>
      </p:sp>
      <p:sp>
        <p:nvSpPr>
          <p:cNvPr id="242" name="TextBox 173"/>
          <p:cNvSpPr txBox="1"/>
          <p:nvPr/>
        </p:nvSpPr>
        <p:spPr>
          <a:xfrm>
            <a:off x="7968077" y="3183947"/>
            <a:ext cx="922047"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输入你的</a:t>
            </a:r>
            <a:endParaRPr lang="id-ID" sz="1400" b="1" dirty="0">
              <a:solidFill>
                <a:srgbClr val="224982"/>
              </a:solidFill>
              <a:latin typeface="微软雅黑 Light" panose="020B0502040204020203" pitchFamily="34" charset="-122"/>
              <a:ea typeface="微软雅黑 Light" panose="020B0502040204020203" pitchFamily="34" charset="-122"/>
            </a:endParaRPr>
          </a:p>
        </p:txBody>
      </p:sp>
      <p:sp>
        <p:nvSpPr>
          <p:cNvPr id="243" name="TextBox 174"/>
          <p:cNvSpPr txBox="1"/>
          <p:nvPr/>
        </p:nvSpPr>
        <p:spPr>
          <a:xfrm>
            <a:off x="3378781" y="2201720"/>
            <a:ext cx="1659429"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输入你的文字信息</a:t>
            </a:r>
            <a:endParaRPr lang="id-ID" sz="1400" b="1" dirty="0">
              <a:solidFill>
                <a:srgbClr val="224982"/>
              </a:solidFill>
              <a:latin typeface="微软雅黑 Light" panose="020B0502040204020203" pitchFamily="34" charset="-122"/>
              <a:ea typeface="微软雅黑 Light" panose="020B0502040204020203" pitchFamily="34" charset="-122"/>
            </a:endParaRPr>
          </a:p>
        </p:txBody>
      </p:sp>
      <p:sp>
        <p:nvSpPr>
          <p:cNvPr id="244" name="TextBox 175"/>
          <p:cNvSpPr txBox="1"/>
          <p:nvPr/>
        </p:nvSpPr>
        <p:spPr>
          <a:xfrm rot="20573257">
            <a:off x="7977286" y="2358878"/>
            <a:ext cx="553357" cy="307777"/>
          </a:xfrm>
          <a:prstGeom prst="rect">
            <a:avLst/>
          </a:prstGeom>
          <a:noFill/>
        </p:spPr>
        <p:txBody>
          <a:bodyPr wrap="none" rtlCol="0">
            <a:spAutoFit/>
          </a:bodyPr>
          <a:lstStyle/>
          <a:p>
            <a:r>
              <a:rPr lang="zh-CN" altLang="en-US" sz="1400" b="1" dirty="0">
                <a:solidFill>
                  <a:srgbClr val="224982"/>
                </a:solidFill>
                <a:latin typeface="微软雅黑 Light" panose="020B0502040204020203" pitchFamily="34" charset="-122"/>
                <a:ea typeface="微软雅黑 Light" panose="020B0502040204020203" pitchFamily="34" charset="-122"/>
              </a:rPr>
              <a:t>输入</a:t>
            </a:r>
            <a:endParaRPr lang="id-ID" sz="1400" b="1" dirty="0">
              <a:solidFill>
                <a:srgbClr val="224982"/>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6"/>
                                        </p:tgtEl>
                                        <p:attrNameLst>
                                          <p:attrName>style.visibility</p:attrName>
                                        </p:attrNameLst>
                                      </p:cBhvr>
                                      <p:to>
                                        <p:strVal val="visible"/>
                                      </p:to>
                                    </p:set>
                                    <p:anim calcmode="lin" valueType="num">
                                      <p:cBhvr>
                                        <p:cTn id="7" dur="500" fill="hold"/>
                                        <p:tgtEl>
                                          <p:spTgt spid="166"/>
                                        </p:tgtEl>
                                        <p:attrNameLst>
                                          <p:attrName>ppt_w</p:attrName>
                                        </p:attrNameLst>
                                      </p:cBhvr>
                                      <p:tavLst>
                                        <p:tav tm="0">
                                          <p:val>
                                            <p:fltVal val="0"/>
                                          </p:val>
                                        </p:tav>
                                        <p:tav tm="100000">
                                          <p:val>
                                            <p:strVal val="#ppt_w"/>
                                          </p:val>
                                        </p:tav>
                                      </p:tavLst>
                                    </p:anim>
                                    <p:anim calcmode="lin" valueType="num">
                                      <p:cBhvr>
                                        <p:cTn id="8" dur="500" fill="hold"/>
                                        <p:tgtEl>
                                          <p:spTgt spid="166"/>
                                        </p:tgtEl>
                                        <p:attrNameLst>
                                          <p:attrName>ppt_h</p:attrName>
                                        </p:attrNameLst>
                                      </p:cBhvr>
                                      <p:tavLst>
                                        <p:tav tm="0">
                                          <p:val>
                                            <p:fltVal val="0"/>
                                          </p:val>
                                        </p:tav>
                                        <p:tav tm="100000">
                                          <p:val>
                                            <p:strVal val="#ppt_h"/>
                                          </p:val>
                                        </p:tav>
                                      </p:tavLst>
                                    </p:anim>
                                    <p:animEffect transition="in" filter="fade">
                                      <p:cBhvr>
                                        <p:cTn id="9" dur="500"/>
                                        <p:tgtEl>
                                          <p:spTgt spid="166"/>
                                        </p:tgtEl>
                                      </p:cBhvr>
                                    </p:animEffect>
                                  </p:childTnLst>
                                </p:cTn>
                              </p:par>
                              <p:par>
                                <p:cTn id="10" presetID="53" presetClass="entr" presetSubtype="16" fill="hold" nodeType="withEffect">
                                  <p:stCondLst>
                                    <p:cond delay="0"/>
                                  </p:stCondLst>
                                  <p:childTnLst>
                                    <p:set>
                                      <p:cBhvr>
                                        <p:cTn id="11" dur="1" fill="hold">
                                          <p:stCondLst>
                                            <p:cond delay="0"/>
                                          </p:stCondLst>
                                        </p:cTn>
                                        <p:tgtEl>
                                          <p:spTgt spid="170"/>
                                        </p:tgtEl>
                                        <p:attrNameLst>
                                          <p:attrName>style.visibility</p:attrName>
                                        </p:attrNameLst>
                                      </p:cBhvr>
                                      <p:to>
                                        <p:strVal val="visible"/>
                                      </p:to>
                                    </p:set>
                                    <p:anim calcmode="lin" valueType="num">
                                      <p:cBhvr>
                                        <p:cTn id="12" dur="500" fill="hold"/>
                                        <p:tgtEl>
                                          <p:spTgt spid="170"/>
                                        </p:tgtEl>
                                        <p:attrNameLst>
                                          <p:attrName>ppt_w</p:attrName>
                                        </p:attrNameLst>
                                      </p:cBhvr>
                                      <p:tavLst>
                                        <p:tav tm="0">
                                          <p:val>
                                            <p:fltVal val="0"/>
                                          </p:val>
                                        </p:tav>
                                        <p:tav tm="100000">
                                          <p:val>
                                            <p:strVal val="#ppt_w"/>
                                          </p:val>
                                        </p:tav>
                                      </p:tavLst>
                                    </p:anim>
                                    <p:anim calcmode="lin" valueType="num">
                                      <p:cBhvr>
                                        <p:cTn id="13" dur="500" fill="hold"/>
                                        <p:tgtEl>
                                          <p:spTgt spid="170"/>
                                        </p:tgtEl>
                                        <p:attrNameLst>
                                          <p:attrName>ppt_h</p:attrName>
                                        </p:attrNameLst>
                                      </p:cBhvr>
                                      <p:tavLst>
                                        <p:tav tm="0">
                                          <p:val>
                                            <p:fltVal val="0"/>
                                          </p:val>
                                        </p:tav>
                                        <p:tav tm="100000">
                                          <p:val>
                                            <p:strVal val="#ppt_h"/>
                                          </p:val>
                                        </p:tav>
                                      </p:tavLst>
                                    </p:anim>
                                    <p:animEffect transition="in" filter="fade">
                                      <p:cBhvr>
                                        <p:cTn id="14" dur="500"/>
                                        <p:tgtEl>
                                          <p:spTgt spid="170"/>
                                        </p:tgtEl>
                                      </p:cBhvr>
                                    </p:animEffect>
                                  </p:childTnLst>
                                </p:cTn>
                              </p:par>
                            </p:childTnLst>
                          </p:cTn>
                        </p:par>
                        <p:par>
                          <p:cTn id="15" fill="hold">
                            <p:stCondLst>
                              <p:cond delay="500"/>
                            </p:stCondLst>
                            <p:childTnLst>
                              <p:par>
                                <p:cTn id="16" presetID="22" presetClass="entr" presetSubtype="2" fill="hold" nodeType="afterEffect">
                                  <p:stCondLst>
                                    <p:cond delay="0"/>
                                  </p:stCondLst>
                                  <p:childTnLst>
                                    <p:set>
                                      <p:cBhvr>
                                        <p:cTn id="17" dur="1" fill="hold">
                                          <p:stCondLst>
                                            <p:cond delay="0"/>
                                          </p:stCondLst>
                                        </p:cTn>
                                        <p:tgtEl>
                                          <p:spTgt spid="174"/>
                                        </p:tgtEl>
                                        <p:attrNameLst>
                                          <p:attrName>style.visibility</p:attrName>
                                        </p:attrNameLst>
                                      </p:cBhvr>
                                      <p:to>
                                        <p:strVal val="visible"/>
                                      </p:to>
                                    </p:set>
                                    <p:animEffect transition="in" filter="wipe(right)">
                                      <p:cBhvr>
                                        <p:cTn id="18" dur="500"/>
                                        <p:tgtEl>
                                          <p:spTgt spid="174"/>
                                        </p:tgtEl>
                                      </p:cBhvr>
                                    </p:animEffect>
                                  </p:childTnLst>
                                </p:cTn>
                              </p:par>
                              <p:par>
                                <p:cTn id="19" presetID="22" presetClass="entr" presetSubtype="2" fill="hold" nodeType="withEffect">
                                  <p:stCondLst>
                                    <p:cond delay="0"/>
                                  </p:stCondLst>
                                  <p:childTnLst>
                                    <p:set>
                                      <p:cBhvr>
                                        <p:cTn id="20" dur="1" fill="hold">
                                          <p:stCondLst>
                                            <p:cond delay="0"/>
                                          </p:stCondLst>
                                        </p:cTn>
                                        <p:tgtEl>
                                          <p:spTgt spid="180"/>
                                        </p:tgtEl>
                                        <p:attrNameLst>
                                          <p:attrName>style.visibility</p:attrName>
                                        </p:attrNameLst>
                                      </p:cBhvr>
                                      <p:to>
                                        <p:strVal val="visible"/>
                                      </p:to>
                                    </p:set>
                                    <p:animEffect transition="in" filter="wipe(right)">
                                      <p:cBhvr>
                                        <p:cTn id="21" dur="500"/>
                                        <p:tgtEl>
                                          <p:spTgt spid="180"/>
                                        </p:tgtEl>
                                      </p:cBhvr>
                                    </p:animEffect>
                                  </p:childTnLst>
                                </p:cTn>
                              </p:par>
                              <p:par>
                                <p:cTn id="22" presetID="22" presetClass="entr" presetSubtype="2" fill="hold" nodeType="withEffect">
                                  <p:stCondLst>
                                    <p:cond delay="0"/>
                                  </p:stCondLst>
                                  <p:childTnLst>
                                    <p:set>
                                      <p:cBhvr>
                                        <p:cTn id="23" dur="1" fill="hold">
                                          <p:stCondLst>
                                            <p:cond delay="0"/>
                                          </p:stCondLst>
                                        </p:cTn>
                                        <p:tgtEl>
                                          <p:spTgt spid="181"/>
                                        </p:tgtEl>
                                        <p:attrNameLst>
                                          <p:attrName>style.visibility</p:attrName>
                                        </p:attrNameLst>
                                      </p:cBhvr>
                                      <p:to>
                                        <p:strVal val="visible"/>
                                      </p:to>
                                    </p:set>
                                    <p:animEffect transition="in" filter="wipe(right)">
                                      <p:cBhvr>
                                        <p:cTn id="24" dur="500"/>
                                        <p:tgtEl>
                                          <p:spTgt spid="181"/>
                                        </p:tgtEl>
                                      </p:cBhvr>
                                    </p:animEffect>
                                  </p:childTnLst>
                                </p:cTn>
                              </p:par>
                              <p:par>
                                <p:cTn id="25" presetID="22" presetClass="entr" presetSubtype="2" fill="hold" nodeType="withEffect">
                                  <p:stCondLst>
                                    <p:cond delay="0"/>
                                  </p:stCondLst>
                                  <p:childTnLst>
                                    <p:set>
                                      <p:cBhvr>
                                        <p:cTn id="26" dur="1" fill="hold">
                                          <p:stCondLst>
                                            <p:cond delay="0"/>
                                          </p:stCondLst>
                                        </p:cTn>
                                        <p:tgtEl>
                                          <p:spTgt spid="177"/>
                                        </p:tgtEl>
                                        <p:attrNameLst>
                                          <p:attrName>style.visibility</p:attrName>
                                        </p:attrNameLst>
                                      </p:cBhvr>
                                      <p:to>
                                        <p:strVal val="visible"/>
                                      </p:to>
                                    </p:set>
                                    <p:animEffect transition="in" filter="wipe(right)">
                                      <p:cBhvr>
                                        <p:cTn id="27" dur="500"/>
                                        <p:tgtEl>
                                          <p:spTgt spid="17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82"/>
                                        </p:tgtEl>
                                        <p:attrNameLst>
                                          <p:attrName>style.visibility</p:attrName>
                                        </p:attrNameLst>
                                      </p:cBhvr>
                                      <p:to>
                                        <p:strVal val="visible"/>
                                      </p:to>
                                    </p:set>
                                    <p:animEffect transition="in" filter="wipe(left)">
                                      <p:cBhvr>
                                        <p:cTn id="30" dur="500"/>
                                        <p:tgtEl>
                                          <p:spTgt spid="18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wipe(left)">
                                      <p:cBhvr>
                                        <p:cTn id="33" dur="500"/>
                                        <p:tgtEl>
                                          <p:spTgt spid="18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5"/>
                                        </p:tgtEl>
                                        <p:attrNameLst>
                                          <p:attrName>style.visibility</p:attrName>
                                        </p:attrNameLst>
                                      </p:cBhvr>
                                      <p:to>
                                        <p:strVal val="visible"/>
                                      </p:to>
                                    </p:set>
                                    <p:animEffect transition="in" filter="wipe(left)">
                                      <p:cBhvr>
                                        <p:cTn id="36" dur="500"/>
                                        <p:tgtEl>
                                          <p:spTgt spid="18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83"/>
                                        </p:tgtEl>
                                        <p:attrNameLst>
                                          <p:attrName>style.visibility</p:attrName>
                                        </p:attrNameLst>
                                      </p:cBhvr>
                                      <p:to>
                                        <p:strVal val="visible"/>
                                      </p:to>
                                    </p:set>
                                    <p:animEffect transition="in" filter="wipe(left)">
                                      <p:cBhvr>
                                        <p:cTn id="39" dur="500"/>
                                        <p:tgtEl>
                                          <p:spTgt spid="18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43"/>
                                        </p:tgtEl>
                                        <p:attrNameLst>
                                          <p:attrName>style.visibility</p:attrName>
                                        </p:attrNameLst>
                                      </p:cBhvr>
                                      <p:to>
                                        <p:strVal val="visible"/>
                                      </p:to>
                                    </p:set>
                                    <p:anim calcmode="lin" valueType="num">
                                      <p:cBhvr>
                                        <p:cTn id="42" dur="500" fill="hold"/>
                                        <p:tgtEl>
                                          <p:spTgt spid="243"/>
                                        </p:tgtEl>
                                        <p:attrNameLst>
                                          <p:attrName>ppt_w</p:attrName>
                                        </p:attrNameLst>
                                      </p:cBhvr>
                                      <p:tavLst>
                                        <p:tav tm="0">
                                          <p:val>
                                            <p:fltVal val="0"/>
                                          </p:val>
                                        </p:tav>
                                        <p:tav tm="100000">
                                          <p:val>
                                            <p:strVal val="#ppt_w"/>
                                          </p:val>
                                        </p:tav>
                                      </p:tavLst>
                                    </p:anim>
                                    <p:anim calcmode="lin" valueType="num">
                                      <p:cBhvr>
                                        <p:cTn id="43" dur="500" fill="hold"/>
                                        <p:tgtEl>
                                          <p:spTgt spid="243"/>
                                        </p:tgtEl>
                                        <p:attrNameLst>
                                          <p:attrName>ppt_h</p:attrName>
                                        </p:attrNameLst>
                                      </p:cBhvr>
                                      <p:tavLst>
                                        <p:tav tm="0">
                                          <p:val>
                                            <p:fltVal val="0"/>
                                          </p:val>
                                        </p:tav>
                                        <p:tav tm="100000">
                                          <p:val>
                                            <p:strVal val="#ppt_h"/>
                                          </p:val>
                                        </p:tav>
                                      </p:tavLst>
                                    </p:anim>
                                    <p:animEffect transition="in" filter="fade">
                                      <p:cBhvr>
                                        <p:cTn id="44" dur="500"/>
                                        <p:tgtEl>
                                          <p:spTgt spid="24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1"/>
                                        </p:tgtEl>
                                        <p:attrNameLst>
                                          <p:attrName>style.visibility</p:attrName>
                                        </p:attrNameLst>
                                      </p:cBhvr>
                                      <p:to>
                                        <p:strVal val="visible"/>
                                      </p:to>
                                    </p:set>
                                    <p:anim calcmode="lin" valueType="num">
                                      <p:cBhvr>
                                        <p:cTn id="47" dur="500" fill="hold"/>
                                        <p:tgtEl>
                                          <p:spTgt spid="241"/>
                                        </p:tgtEl>
                                        <p:attrNameLst>
                                          <p:attrName>ppt_w</p:attrName>
                                        </p:attrNameLst>
                                      </p:cBhvr>
                                      <p:tavLst>
                                        <p:tav tm="0">
                                          <p:val>
                                            <p:fltVal val="0"/>
                                          </p:val>
                                        </p:tav>
                                        <p:tav tm="100000">
                                          <p:val>
                                            <p:strVal val="#ppt_w"/>
                                          </p:val>
                                        </p:tav>
                                      </p:tavLst>
                                    </p:anim>
                                    <p:anim calcmode="lin" valueType="num">
                                      <p:cBhvr>
                                        <p:cTn id="48" dur="500" fill="hold"/>
                                        <p:tgtEl>
                                          <p:spTgt spid="241"/>
                                        </p:tgtEl>
                                        <p:attrNameLst>
                                          <p:attrName>ppt_h</p:attrName>
                                        </p:attrNameLst>
                                      </p:cBhvr>
                                      <p:tavLst>
                                        <p:tav tm="0">
                                          <p:val>
                                            <p:fltVal val="0"/>
                                          </p:val>
                                        </p:tav>
                                        <p:tav tm="100000">
                                          <p:val>
                                            <p:strVal val="#ppt_h"/>
                                          </p:val>
                                        </p:tav>
                                      </p:tavLst>
                                    </p:anim>
                                    <p:animEffect transition="in" filter="fade">
                                      <p:cBhvr>
                                        <p:cTn id="49" dur="500"/>
                                        <p:tgtEl>
                                          <p:spTgt spid="24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9"/>
                                        </p:tgtEl>
                                        <p:attrNameLst>
                                          <p:attrName>style.visibility</p:attrName>
                                        </p:attrNameLst>
                                      </p:cBhvr>
                                      <p:to>
                                        <p:strVal val="visible"/>
                                      </p:to>
                                    </p:set>
                                    <p:anim calcmode="lin" valueType="num">
                                      <p:cBhvr>
                                        <p:cTn id="52" dur="500" fill="hold"/>
                                        <p:tgtEl>
                                          <p:spTgt spid="239"/>
                                        </p:tgtEl>
                                        <p:attrNameLst>
                                          <p:attrName>ppt_w</p:attrName>
                                        </p:attrNameLst>
                                      </p:cBhvr>
                                      <p:tavLst>
                                        <p:tav tm="0">
                                          <p:val>
                                            <p:fltVal val="0"/>
                                          </p:val>
                                        </p:tav>
                                        <p:tav tm="100000">
                                          <p:val>
                                            <p:strVal val="#ppt_w"/>
                                          </p:val>
                                        </p:tav>
                                      </p:tavLst>
                                    </p:anim>
                                    <p:anim calcmode="lin" valueType="num">
                                      <p:cBhvr>
                                        <p:cTn id="53" dur="500" fill="hold"/>
                                        <p:tgtEl>
                                          <p:spTgt spid="239"/>
                                        </p:tgtEl>
                                        <p:attrNameLst>
                                          <p:attrName>ppt_h</p:attrName>
                                        </p:attrNameLst>
                                      </p:cBhvr>
                                      <p:tavLst>
                                        <p:tav tm="0">
                                          <p:val>
                                            <p:fltVal val="0"/>
                                          </p:val>
                                        </p:tav>
                                        <p:tav tm="100000">
                                          <p:val>
                                            <p:strVal val="#ppt_h"/>
                                          </p:val>
                                        </p:tav>
                                      </p:tavLst>
                                    </p:anim>
                                    <p:animEffect transition="in" filter="fade">
                                      <p:cBhvr>
                                        <p:cTn id="54" dur="500"/>
                                        <p:tgtEl>
                                          <p:spTgt spid="23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37"/>
                                        </p:tgtEl>
                                        <p:attrNameLst>
                                          <p:attrName>style.visibility</p:attrName>
                                        </p:attrNameLst>
                                      </p:cBhvr>
                                      <p:to>
                                        <p:strVal val="visible"/>
                                      </p:to>
                                    </p:set>
                                    <p:anim calcmode="lin" valueType="num">
                                      <p:cBhvr>
                                        <p:cTn id="57" dur="500" fill="hold"/>
                                        <p:tgtEl>
                                          <p:spTgt spid="237"/>
                                        </p:tgtEl>
                                        <p:attrNameLst>
                                          <p:attrName>ppt_w</p:attrName>
                                        </p:attrNameLst>
                                      </p:cBhvr>
                                      <p:tavLst>
                                        <p:tav tm="0">
                                          <p:val>
                                            <p:fltVal val="0"/>
                                          </p:val>
                                        </p:tav>
                                        <p:tav tm="100000">
                                          <p:val>
                                            <p:strVal val="#ppt_w"/>
                                          </p:val>
                                        </p:tav>
                                      </p:tavLst>
                                    </p:anim>
                                    <p:anim calcmode="lin" valueType="num">
                                      <p:cBhvr>
                                        <p:cTn id="58" dur="500" fill="hold"/>
                                        <p:tgtEl>
                                          <p:spTgt spid="237"/>
                                        </p:tgtEl>
                                        <p:attrNameLst>
                                          <p:attrName>ppt_h</p:attrName>
                                        </p:attrNameLst>
                                      </p:cBhvr>
                                      <p:tavLst>
                                        <p:tav tm="0">
                                          <p:val>
                                            <p:fltVal val="0"/>
                                          </p:val>
                                        </p:tav>
                                        <p:tav tm="100000">
                                          <p:val>
                                            <p:strVal val="#ppt_h"/>
                                          </p:val>
                                        </p:tav>
                                      </p:tavLst>
                                    </p:anim>
                                    <p:animEffect transition="in" filter="fade">
                                      <p:cBhvr>
                                        <p:cTn id="59" dur="500"/>
                                        <p:tgtEl>
                                          <p:spTgt spid="23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44"/>
                                        </p:tgtEl>
                                        <p:attrNameLst>
                                          <p:attrName>style.visibility</p:attrName>
                                        </p:attrNameLst>
                                      </p:cBhvr>
                                      <p:to>
                                        <p:strVal val="visible"/>
                                      </p:to>
                                    </p:set>
                                    <p:anim calcmode="lin" valueType="num">
                                      <p:cBhvr>
                                        <p:cTn id="62" dur="500" fill="hold"/>
                                        <p:tgtEl>
                                          <p:spTgt spid="244"/>
                                        </p:tgtEl>
                                        <p:attrNameLst>
                                          <p:attrName>ppt_w</p:attrName>
                                        </p:attrNameLst>
                                      </p:cBhvr>
                                      <p:tavLst>
                                        <p:tav tm="0">
                                          <p:val>
                                            <p:fltVal val="0"/>
                                          </p:val>
                                        </p:tav>
                                        <p:tav tm="100000">
                                          <p:val>
                                            <p:strVal val="#ppt_w"/>
                                          </p:val>
                                        </p:tav>
                                      </p:tavLst>
                                    </p:anim>
                                    <p:anim calcmode="lin" valueType="num">
                                      <p:cBhvr>
                                        <p:cTn id="63" dur="500" fill="hold"/>
                                        <p:tgtEl>
                                          <p:spTgt spid="244"/>
                                        </p:tgtEl>
                                        <p:attrNameLst>
                                          <p:attrName>ppt_h</p:attrName>
                                        </p:attrNameLst>
                                      </p:cBhvr>
                                      <p:tavLst>
                                        <p:tav tm="0">
                                          <p:val>
                                            <p:fltVal val="0"/>
                                          </p:val>
                                        </p:tav>
                                        <p:tav tm="100000">
                                          <p:val>
                                            <p:strVal val="#ppt_h"/>
                                          </p:val>
                                        </p:tav>
                                      </p:tavLst>
                                    </p:anim>
                                    <p:animEffect transition="in" filter="fade">
                                      <p:cBhvr>
                                        <p:cTn id="64" dur="500"/>
                                        <p:tgtEl>
                                          <p:spTgt spid="24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2"/>
                                        </p:tgtEl>
                                        <p:attrNameLst>
                                          <p:attrName>style.visibility</p:attrName>
                                        </p:attrNameLst>
                                      </p:cBhvr>
                                      <p:to>
                                        <p:strVal val="visible"/>
                                      </p:to>
                                    </p:set>
                                    <p:anim calcmode="lin" valueType="num">
                                      <p:cBhvr>
                                        <p:cTn id="67" dur="500" fill="hold"/>
                                        <p:tgtEl>
                                          <p:spTgt spid="242"/>
                                        </p:tgtEl>
                                        <p:attrNameLst>
                                          <p:attrName>ppt_w</p:attrName>
                                        </p:attrNameLst>
                                      </p:cBhvr>
                                      <p:tavLst>
                                        <p:tav tm="0">
                                          <p:val>
                                            <p:fltVal val="0"/>
                                          </p:val>
                                        </p:tav>
                                        <p:tav tm="100000">
                                          <p:val>
                                            <p:strVal val="#ppt_w"/>
                                          </p:val>
                                        </p:tav>
                                      </p:tavLst>
                                    </p:anim>
                                    <p:anim calcmode="lin" valueType="num">
                                      <p:cBhvr>
                                        <p:cTn id="68" dur="500" fill="hold"/>
                                        <p:tgtEl>
                                          <p:spTgt spid="242"/>
                                        </p:tgtEl>
                                        <p:attrNameLst>
                                          <p:attrName>ppt_h</p:attrName>
                                        </p:attrNameLst>
                                      </p:cBhvr>
                                      <p:tavLst>
                                        <p:tav tm="0">
                                          <p:val>
                                            <p:fltVal val="0"/>
                                          </p:val>
                                        </p:tav>
                                        <p:tav tm="100000">
                                          <p:val>
                                            <p:strVal val="#ppt_h"/>
                                          </p:val>
                                        </p:tav>
                                      </p:tavLst>
                                    </p:anim>
                                    <p:animEffect transition="in" filter="fade">
                                      <p:cBhvr>
                                        <p:cTn id="69" dur="500"/>
                                        <p:tgtEl>
                                          <p:spTgt spid="2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0"/>
                                        </p:tgtEl>
                                        <p:attrNameLst>
                                          <p:attrName>style.visibility</p:attrName>
                                        </p:attrNameLst>
                                      </p:cBhvr>
                                      <p:to>
                                        <p:strVal val="visible"/>
                                      </p:to>
                                    </p:set>
                                    <p:anim calcmode="lin" valueType="num">
                                      <p:cBhvr>
                                        <p:cTn id="72" dur="500" fill="hold"/>
                                        <p:tgtEl>
                                          <p:spTgt spid="240"/>
                                        </p:tgtEl>
                                        <p:attrNameLst>
                                          <p:attrName>ppt_w</p:attrName>
                                        </p:attrNameLst>
                                      </p:cBhvr>
                                      <p:tavLst>
                                        <p:tav tm="0">
                                          <p:val>
                                            <p:fltVal val="0"/>
                                          </p:val>
                                        </p:tav>
                                        <p:tav tm="100000">
                                          <p:val>
                                            <p:strVal val="#ppt_w"/>
                                          </p:val>
                                        </p:tav>
                                      </p:tavLst>
                                    </p:anim>
                                    <p:anim calcmode="lin" valueType="num">
                                      <p:cBhvr>
                                        <p:cTn id="73" dur="500" fill="hold"/>
                                        <p:tgtEl>
                                          <p:spTgt spid="240"/>
                                        </p:tgtEl>
                                        <p:attrNameLst>
                                          <p:attrName>ppt_h</p:attrName>
                                        </p:attrNameLst>
                                      </p:cBhvr>
                                      <p:tavLst>
                                        <p:tav tm="0">
                                          <p:val>
                                            <p:fltVal val="0"/>
                                          </p:val>
                                        </p:tav>
                                        <p:tav tm="100000">
                                          <p:val>
                                            <p:strVal val="#ppt_h"/>
                                          </p:val>
                                        </p:tav>
                                      </p:tavLst>
                                    </p:anim>
                                    <p:animEffect transition="in" filter="fade">
                                      <p:cBhvr>
                                        <p:cTn id="74" dur="500"/>
                                        <p:tgtEl>
                                          <p:spTgt spid="24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8"/>
                                        </p:tgtEl>
                                        <p:attrNameLst>
                                          <p:attrName>style.visibility</p:attrName>
                                        </p:attrNameLst>
                                      </p:cBhvr>
                                      <p:to>
                                        <p:strVal val="visible"/>
                                      </p:to>
                                    </p:set>
                                    <p:anim calcmode="lin" valueType="num">
                                      <p:cBhvr>
                                        <p:cTn id="77" dur="500" fill="hold"/>
                                        <p:tgtEl>
                                          <p:spTgt spid="238"/>
                                        </p:tgtEl>
                                        <p:attrNameLst>
                                          <p:attrName>ppt_w</p:attrName>
                                        </p:attrNameLst>
                                      </p:cBhvr>
                                      <p:tavLst>
                                        <p:tav tm="0">
                                          <p:val>
                                            <p:fltVal val="0"/>
                                          </p:val>
                                        </p:tav>
                                        <p:tav tm="100000">
                                          <p:val>
                                            <p:strVal val="#ppt_w"/>
                                          </p:val>
                                        </p:tav>
                                      </p:tavLst>
                                    </p:anim>
                                    <p:anim calcmode="lin" valueType="num">
                                      <p:cBhvr>
                                        <p:cTn id="78" dur="500" fill="hold"/>
                                        <p:tgtEl>
                                          <p:spTgt spid="238"/>
                                        </p:tgtEl>
                                        <p:attrNameLst>
                                          <p:attrName>ppt_h</p:attrName>
                                        </p:attrNameLst>
                                      </p:cBhvr>
                                      <p:tavLst>
                                        <p:tav tm="0">
                                          <p:val>
                                            <p:fltVal val="0"/>
                                          </p:val>
                                        </p:tav>
                                        <p:tav tm="100000">
                                          <p:val>
                                            <p:strVal val="#ppt_h"/>
                                          </p:val>
                                        </p:tav>
                                      </p:tavLst>
                                    </p:anim>
                                    <p:animEffect transition="in" filter="fade">
                                      <p:cBhvr>
                                        <p:cTn id="79" dur="500"/>
                                        <p:tgtEl>
                                          <p:spTgt spid="238"/>
                                        </p:tgtEl>
                                      </p:cBhvr>
                                    </p:animEffect>
                                  </p:childTnLst>
                                </p:cTn>
                              </p:par>
                            </p:childTnLst>
                          </p:cTn>
                        </p:par>
                        <p:par>
                          <p:cTn id="80" fill="hold">
                            <p:stCondLst>
                              <p:cond delay="1000"/>
                            </p:stCondLst>
                            <p:childTnLst>
                              <p:par>
                                <p:cTn id="81" presetID="22" presetClass="entr" presetSubtype="2" fill="hold" grpId="0" nodeType="afterEffect">
                                  <p:stCondLst>
                                    <p:cond delay="0"/>
                                  </p:stCondLst>
                                  <p:childTnLst>
                                    <p:set>
                                      <p:cBhvr>
                                        <p:cTn id="82" dur="1" fill="hold">
                                          <p:stCondLst>
                                            <p:cond delay="0"/>
                                          </p:stCondLst>
                                        </p:cTn>
                                        <p:tgtEl>
                                          <p:spTgt spid="186"/>
                                        </p:tgtEl>
                                        <p:attrNameLst>
                                          <p:attrName>style.visibility</p:attrName>
                                        </p:attrNameLst>
                                      </p:cBhvr>
                                      <p:to>
                                        <p:strVal val="visible"/>
                                      </p:to>
                                    </p:set>
                                    <p:animEffect transition="in" filter="wipe(right)">
                                      <p:cBhvr>
                                        <p:cTn id="83" dur="500"/>
                                        <p:tgtEl>
                                          <p:spTgt spid="18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88"/>
                                        </p:tgtEl>
                                        <p:attrNameLst>
                                          <p:attrName>style.visibility</p:attrName>
                                        </p:attrNameLst>
                                      </p:cBhvr>
                                      <p:to>
                                        <p:strVal val="visible"/>
                                      </p:to>
                                    </p:set>
                                    <p:animEffect transition="in" filter="wipe(right)">
                                      <p:cBhvr>
                                        <p:cTn id="86" dur="500"/>
                                        <p:tgtEl>
                                          <p:spTgt spid="188"/>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90"/>
                                        </p:tgtEl>
                                        <p:attrNameLst>
                                          <p:attrName>style.visibility</p:attrName>
                                        </p:attrNameLst>
                                      </p:cBhvr>
                                      <p:to>
                                        <p:strVal val="visible"/>
                                      </p:to>
                                    </p:set>
                                    <p:animEffect transition="in" filter="wipe(right)">
                                      <p:cBhvr>
                                        <p:cTn id="89" dur="500"/>
                                        <p:tgtEl>
                                          <p:spTgt spid="190"/>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91"/>
                                        </p:tgtEl>
                                        <p:attrNameLst>
                                          <p:attrName>style.visibility</p:attrName>
                                        </p:attrNameLst>
                                      </p:cBhvr>
                                      <p:to>
                                        <p:strVal val="visible"/>
                                      </p:to>
                                    </p:set>
                                    <p:animEffect transition="in" filter="wipe(right)">
                                      <p:cBhvr>
                                        <p:cTn id="92" dur="500"/>
                                        <p:tgtEl>
                                          <p:spTgt spid="19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87"/>
                                        </p:tgtEl>
                                        <p:attrNameLst>
                                          <p:attrName>style.visibility</p:attrName>
                                        </p:attrNameLst>
                                      </p:cBhvr>
                                      <p:to>
                                        <p:strVal val="visible"/>
                                      </p:to>
                                    </p:set>
                                    <p:animEffect transition="in" filter="wipe(left)">
                                      <p:cBhvr>
                                        <p:cTn id="95" dur="500"/>
                                        <p:tgtEl>
                                          <p:spTgt spid="18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89"/>
                                        </p:tgtEl>
                                        <p:attrNameLst>
                                          <p:attrName>style.visibility</p:attrName>
                                        </p:attrNameLst>
                                      </p:cBhvr>
                                      <p:to>
                                        <p:strVal val="visible"/>
                                      </p:to>
                                    </p:set>
                                    <p:animEffect transition="in" filter="wipe(left)">
                                      <p:cBhvr>
                                        <p:cTn id="98" dur="500"/>
                                        <p:tgtEl>
                                          <p:spTgt spid="18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92"/>
                                        </p:tgtEl>
                                        <p:attrNameLst>
                                          <p:attrName>style.visibility</p:attrName>
                                        </p:attrNameLst>
                                      </p:cBhvr>
                                      <p:to>
                                        <p:strVal val="visible"/>
                                      </p:to>
                                    </p:set>
                                    <p:animEffect transition="in" filter="wipe(left)">
                                      <p:cBhvr>
                                        <p:cTn id="101" dur="500"/>
                                        <p:tgtEl>
                                          <p:spTgt spid="19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193"/>
                                        </p:tgtEl>
                                        <p:attrNameLst>
                                          <p:attrName>style.visibility</p:attrName>
                                        </p:attrNameLst>
                                      </p:cBhvr>
                                      <p:to>
                                        <p:strVal val="visible"/>
                                      </p:to>
                                    </p:set>
                                    <p:animEffect transition="in" filter="wipe(left)">
                                      <p:cBhvr>
                                        <p:cTn id="104" dur="500"/>
                                        <p:tgtEl>
                                          <p:spTgt spid="193"/>
                                        </p:tgtEl>
                                      </p:cBhvr>
                                    </p:animEffect>
                                  </p:childTnLst>
                                </p:cTn>
                              </p:par>
                            </p:childTnLst>
                          </p:cTn>
                        </p:par>
                        <p:par>
                          <p:cTn id="105" fill="hold">
                            <p:stCondLst>
                              <p:cond delay="1500"/>
                            </p:stCondLst>
                            <p:childTnLst>
                              <p:par>
                                <p:cTn id="106" presetID="53" presetClass="entr" presetSubtype="16" fill="hold" grpId="0" nodeType="afterEffect">
                                  <p:stCondLst>
                                    <p:cond delay="0"/>
                                  </p:stCondLst>
                                  <p:childTnLst>
                                    <p:set>
                                      <p:cBhvr>
                                        <p:cTn id="107" dur="1" fill="hold">
                                          <p:stCondLst>
                                            <p:cond delay="0"/>
                                          </p:stCondLst>
                                        </p:cTn>
                                        <p:tgtEl>
                                          <p:spTgt spid="232"/>
                                        </p:tgtEl>
                                        <p:attrNameLst>
                                          <p:attrName>style.visibility</p:attrName>
                                        </p:attrNameLst>
                                      </p:cBhvr>
                                      <p:to>
                                        <p:strVal val="visible"/>
                                      </p:to>
                                    </p:set>
                                    <p:anim calcmode="lin" valueType="num">
                                      <p:cBhvr>
                                        <p:cTn id="108" dur="500" fill="hold"/>
                                        <p:tgtEl>
                                          <p:spTgt spid="232"/>
                                        </p:tgtEl>
                                        <p:attrNameLst>
                                          <p:attrName>ppt_w</p:attrName>
                                        </p:attrNameLst>
                                      </p:cBhvr>
                                      <p:tavLst>
                                        <p:tav tm="0">
                                          <p:val>
                                            <p:fltVal val="0"/>
                                          </p:val>
                                        </p:tav>
                                        <p:tav tm="100000">
                                          <p:val>
                                            <p:strVal val="#ppt_w"/>
                                          </p:val>
                                        </p:tav>
                                      </p:tavLst>
                                    </p:anim>
                                    <p:anim calcmode="lin" valueType="num">
                                      <p:cBhvr>
                                        <p:cTn id="109" dur="500" fill="hold"/>
                                        <p:tgtEl>
                                          <p:spTgt spid="232"/>
                                        </p:tgtEl>
                                        <p:attrNameLst>
                                          <p:attrName>ppt_h</p:attrName>
                                        </p:attrNameLst>
                                      </p:cBhvr>
                                      <p:tavLst>
                                        <p:tav tm="0">
                                          <p:val>
                                            <p:fltVal val="0"/>
                                          </p:val>
                                        </p:tav>
                                        <p:tav tm="100000">
                                          <p:val>
                                            <p:strVal val="#ppt_h"/>
                                          </p:val>
                                        </p:tav>
                                      </p:tavLst>
                                    </p:anim>
                                    <p:animEffect transition="in" filter="fade">
                                      <p:cBhvr>
                                        <p:cTn id="110" dur="500"/>
                                        <p:tgtEl>
                                          <p:spTgt spid="232"/>
                                        </p:tgtEl>
                                      </p:cBhvr>
                                    </p:animEffect>
                                  </p:childTnLst>
                                </p:cTn>
                              </p:par>
                              <p:par>
                                <p:cTn id="111" presetID="53" presetClass="entr" presetSubtype="16" fill="hold" nodeType="withEffect">
                                  <p:stCondLst>
                                    <p:cond delay="0"/>
                                  </p:stCondLst>
                                  <p:childTnLst>
                                    <p:set>
                                      <p:cBhvr>
                                        <p:cTn id="112" dur="1" fill="hold">
                                          <p:stCondLst>
                                            <p:cond delay="0"/>
                                          </p:stCondLst>
                                        </p:cTn>
                                        <p:tgtEl>
                                          <p:spTgt spid="229"/>
                                        </p:tgtEl>
                                        <p:attrNameLst>
                                          <p:attrName>style.visibility</p:attrName>
                                        </p:attrNameLst>
                                      </p:cBhvr>
                                      <p:to>
                                        <p:strVal val="visible"/>
                                      </p:to>
                                    </p:set>
                                    <p:anim calcmode="lin" valueType="num">
                                      <p:cBhvr>
                                        <p:cTn id="113" dur="500" fill="hold"/>
                                        <p:tgtEl>
                                          <p:spTgt spid="229"/>
                                        </p:tgtEl>
                                        <p:attrNameLst>
                                          <p:attrName>ppt_w</p:attrName>
                                        </p:attrNameLst>
                                      </p:cBhvr>
                                      <p:tavLst>
                                        <p:tav tm="0">
                                          <p:val>
                                            <p:fltVal val="0"/>
                                          </p:val>
                                        </p:tav>
                                        <p:tav tm="100000">
                                          <p:val>
                                            <p:strVal val="#ppt_w"/>
                                          </p:val>
                                        </p:tav>
                                      </p:tavLst>
                                    </p:anim>
                                    <p:anim calcmode="lin" valueType="num">
                                      <p:cBhvr>
                                        <p:cTn id="114" dur="500" fill="hold"/>
                                        <p:tgtEl>
                                          <p:spTgt spid="229"/>
                                        </p:tgtEl>
                                        <p:attrNameLst>
                                          <p:attrName>ppt_h</p:attrName>
                                        </p:attrNameLst>
                                      </p:cBhvr>
                                      <p:tavLst>
                                        <p:tav tm="0">
                                          <p:val>
                                            <p:fltVal val="0"/>
                                          </p:val>
                                        </p:tav>
                                        <p:tav tm="100000">
                                          <p:val>
                                            <p:strVal val="#ppt_h"/>
                                          </p:val>
                                        </p:tav>
                                      </p:tavLst>
                                    </p:anim>
                                    <p:animEffect transition="in" filter="fade">
                                      <p:cBhvr>
                                        <p:cTn id="115" dur="500"/>
                                        <p:tgtEl>
                                          <p:spTgt spid="229"/>
                                        </p:tgtEl>
                                      </p:cBhvr>
                                    </p:animEffect>
                                  </p:childTnLst>
                                </p:cTn>
                              </p:par>
                              <p:par>
                                <p:cTn id="116" presetID="53" presetClass="entr" presetSubtype="16" fill="hold" nodeType="withEffect">
                                  <p:stCondLst>
                                    <p:cond delay="0"/>
                                  </p:stCondLst>
                                  <p:childTnLst>
                                    <p:set>
                                      <p:cBhvr>
                                        <p:cTn id="117" dur="1" fill="hold">
                                          <p:stCondLst>
                                            <p:cond delay="0"/>
                                          </p:stCondLst>
                                        </p:cTn>
                                        <p:tgtEl>
                                          <p:spTgt spid="214"/>
                                        </p:tgtEl>
                                        <p:attrNameLst>
                                          <p:attrName>style.visibility</p:attrName>
                                        </p:attrNameLst>
                                      </p:cBhvr>
                                      <p:to>
                                        <p:strVal val="visible"/>
                                      </p:to>
                                    </p:set>
                                    <p:anim calcmode="lin" valueType="num">
                                      <p:cBhvr>
                                        <p:cTn id="118" dur="500" fill="hold"/>
                                        <p:tgtEl>
                                          <p:spTgt spid="214"/>
                                        </p:tgtEl>
                                        <p:attrNameLst>
                                          <p:attrName>ppt_w</p:attrName>
                                        </p:attrNameLst>
                                      </p:cBhvr>
                                      <p:tavLst>
                                        <p:tav tm="0">
                                          <p:val>
                                            <p:fltVal val="0"/>
                                          </p:val>
                                        </p:tav>
                                        <p:tav tm="100000">
                                          <p:val>
                                            <p:strVal val="#ppt_w"/>
                                          </p:val>
                                        </p:tav>
                                      </p:tavLst>
                                    </p:anim>
                                    <p:anim calcmode="lin" valueType="num">
                                      <p:cBhvr>
                                        <p:cTn id="119" dur="500" fill="hold"/>
                                        <p:tgtEl>
                                          <p:spTgt spid="214"/>
                                        </p:tgtEl>
                                        <p:attrNameLst>
                                          <p:attrName>ppt_h</p:attrName>
                                        </p:attrNameLst>
                                      </p:cBhvr>
                                      <p:tavLst>
                                        <p:tav tm="0">
                                          <p:val>
                                            <p:fltVal val="0"/>
                                          </p:val>
                                        </p:tav>
                                        <p:tav tm="100000">
                                          <p:val>
                                            <p:strVal val="#ppt_h"/>
                                          </p:val>
                                        </p:tav>
                                      </p:tavLst>
                                    </p:anim>
                                    <p:animEffect transition="in" filter="fade">
                                      <p:cBhvr>
                                        <p:cTn id="120" dur="500"/>
                                        <p:tgtEl>
                                          <p:spTgt spid="214"/>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94"/>
                                        </p:tgtEl>
                                        <p:attrNameLst>
                                          <p:attrName>style.visibility</p:attrName>
                                        </p:attrNameLst>
                                      </p:cBhvr>
                                      <p:to>
                                        <p:strVal val="visible"/>
                                      </p:to>
                                    </p:set>
                                    <p:anim calcmode="lin" valueType="num">
                                      <p:cBhvr>
                                        <p:cTn id="123" dur="500" fill="hold"/>
                                        <p:tgtEl>
                                          <p:spTgt spid="194"/>
                                        </p:tgtEl>
                                        <p:attrNameLst>
                                          <p:attrName>ppt_w</p:attrName>
                                        </p:attrNameLst>
                                      </p:cBhvr>
                                      <p:tavLst>
                                        <p:tav tm="0">
                                          <p:val>
                                            <p:fltVal val="0"/>
                                          </p:val>
                                        </p:tav>
                                        <p:tav tm="100000">
                                          <p:val>
                                            <p:strVal val="#ppt_w"/>
                                          </p:val>
                                        </p:tav>
                                      </p:tavLst>
                                    </p:anim>
                                    <p:anim calcmode="lin" valueType="num">
                                      <p:cBhvr>
                                        <p:cTn id="124" dur="500" fill="hold"/>
                                        <p:tgtEl>
                                          <p:spTgt spid="194"/>
                                        </p:tgtEl>
                                        <p:attrNameLst>
                                          <p:attrName>ppt_h</p:attrName>
                                        </p:attrNameLst>
                                      </p:cBhvr>
                                      <p:tavLst>
                                        <p:tav tm="0">
                                          <p:val>
                                            <p:fltVal val="0"/>
                                          </p:val>
                                        </p:tav>
                                        <p:tav tm="100000">
                                          <p:val>
                                            <p:strVal val="#ppt_h"/>
                                          </p:val>
                                        </p:tav>
                                      </p:tavLst>
                                    </p:anim>
                                    <p:animEffect transition="in" filter="fade">
                                      <p:cBhvr>
                                        <p:cTn id="125" dur="500"/>
                                        <p:tgtEl>
                                          <p:spTgt spid="194"/>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233"/>
                                        </p:tgtEl>
                                        <p:attrNameLst>
                                          <p:attrName>style.visibility</p:attrName>
                                        </p:attrNameLst>
                                      </p:cBhvr>
                                      <p:to>
                                        <p:strVal val="visible"/>
                                      </p:to>
                                    </p:set>
                                    <p:anim calcmode="lin" valueType="num">
                                      <p:cBhvr>
                                        <p:cTn id="128" dur="500" fill="hold"/>
                                        <p:tgtEl>
                                          <p:spTgt spid="233"/>
                                        </p:tgtEl>
                                        <p:attrNameLst>
                                          <p:attrName>ppt_w</p:attrName>
                                        </p:attrNameLst>
                                      </p:cBhvr>
                                      <p:tavLst>
                                        <p:tav tm="0">
                                          <p:val>
                                            <p:fltVal val="0"/>
                                          </p:val>
                                        </p:tav>
                                        <p:tav tm="100000">
                                          <p:val>
                                            <p:strVal val="#ppt_w"/>
                                          </p:val>
                                        </p:tav>
                                      </p:tavLst>
                                    </p:anim>
                                    <p:anim calcmode="lin" valueType="num">
                                      <p:cBhvr>
                                        <p:cTn id="129" dur="500" fill="hold"/>
                                        <p:tgtEl>
                                          <p:spTgt spid="233"/>
                                        </p:tgtEl>
                                        <p:attrNameLst>
                                          <p:attrName>ppt_h</p:attrName>
                                        </p:attrNameLst>
                                      </p:cBhvr>
                                      <p:tavLst>
                                        <p:tav tm="0">
                                          <p:val>
                                            <p:fltVal val="0"/>
                                          </p:val>
                                        </p:tav>
                                        <p:tav tm="100000">
                                          <p:val>
                                            <p:strVal val="#ppt_h"/>
                                          </p:val>
                                        </p:tav>
                                      </p:tavLst>
                                    </p:anim>
                                    <p:animEffect transition="in" filter="fade">
                                      <p:cBhvr>
                                        <p:cTn id="130" dur="500"/>
                                        <p:tgtEl>
                                          <p:spTgt spid="233"/>
                                        </p:tgtEl>
                                      </p:cBhvr>
                                    </p:animEffect>
                                  </p:childTnLst>
                                </p:cTn>
                              </p:par>
                              <p:par>
                                <p:cTn id="131" presetID="53" presetClass="entr" presetSubtype="16" fill="hold" nodeType="withEffect">
                                  <p:stCondLst>
                                    <p:cond delay="0"/>
                                  </p:stCondLst>
                                  <p:childTnLst>
                                    <p:set>
                                      <p:cBhvr>
                                        <p:cTn id="132" dur="1" fill="hold">
                                          <p:stCondLst>
                                            <p:cond delay="0"/>
                                          </p:stCondLst>
                                        </p:cTn>
                                        <p:tgtEl>
                                          <p:spTgt spid="234"/>
                                        </p:tgtEl>
                                        <p:attrNameLst>
                                          <p:attrName>style.visibility</p:attrName>
                                        </p:attrNameLst>
                                      </p:cBhvr>
                                      <p:to>
                                        <p:strVal val="visible"/>
                                      </p:to>
                                    </p:set>
                                    <p:anim calcmode="lin" valueType="num">
                                      <p:cBhvr>
                                        <p:cTn id="133" dur="500" fill="hold"/>
                                        <p:tgtEl>
                                          <p:spTgt spid="234"/>
                                        </p:tgtEl>
                                        <p:attrNameLst>
                                          <p:attrName>ppt_w</p:attrName>
                                        </p:attrNameLst>
                                      </p:cBhvr>
                                      <p:tavLst>
                                        <p:tav tm="0">
                                          <p:val>
                                            <p:fltVal val="0"/>
                                          </p:val>
                                        </p:tav>
                                        <p:tav tm="100000">
                                          <p:val>
                                            <p:strVal val="#ppt_w"/>
                                          </p:val>
                                        </p:tav>
                                      </p:tavLst>
                                    </p:anim>
                                    <p:anim calcmode="lin" valueType="num">
                                      <p:cBhvr>
                                        <p:cTn id="134" dur="500" fill="hold"/>
                                        <p:tgtEl>
                                          <p:spTgt spid="234"/>
                                        </p:tgtEl>
                                        <p:attrNameLst>
                                          <p:attrName>ppt_h</p:attrName>
                                        </p:attrNameLst>
                                      </p:cBhvr>
                                      <p:tavLst>
                                        <p:tav tm="0">
                                          <p:val>
                                            <p:fltVal val="0"/>
                                          </p:val>
                                        </p:tav>
                                        <p:tav tm="100000">
                                          <p:val>
                                            <p:strVal val="#ppt_h"/>
                                          </p:val>
                                        </p:tav>
                                      </p:tavLst>
                                    </p:anim>
                                    <p:animEffect transition="in" filter="fade">
                                      <p:cBhvr>
                                        <p:cTn id="135" dur="500"/>
                                        <p:tgtEl>
                                          <p:spTgt spid="234"/>
                                        </p:tgtEl>
                                      </p:cBhvr>
                                    </p:animEffect>
                                  </p:childTnLst>
                                </p:cTn>
                              </p:par>
                              <p:par>
                                <p:cTn id="136" presetID="53" presetClass="entr" presetSubtype="16" fill="hold" nodeType="withEffect">
                                  <p:stCondLst>
                                    <p:cond delay="0"/>
                                  </p:stCondLst>
                                  <p:childTnLst>
                                    <p:set>
                                      <p:cBhvr>
                                        <p:cTn id="137" dur="1" fill="hold">
                                          <p:stCondLst>
                                            <p:cond delay="0"/>
                                          </p:stCondLst>
                                        </p:cTn>
                                        <p:tgtEl>
                                          <p:spTgt spid="221"/>
                                        </p:tgtEl>
                                        <p:attrNameLst>
                                          <p:attrName>style.visibility</p:attrName>
                                        </p:attrNameLst>
                                      </p:cBhvr>
                                      <p:to>
                                        <p:strVal val="visible"/>
                                      </p:to>
                                    </p:set>
                                    <p:anim calcmode="lin" valueType="num">
                                      <p:cBhvr>
                                        <p:cTn id="138" dur="500" fill="hold"/>
                                        <p:tgtEl>
                                          <p:spTgt spid="221"/>
                                        </p:tgtEl>
                                        <p:attrNameLst>
                                          <p:attrName>ppt_w</p:attrName>
                                        </p:attrNameLst>
                                      </p:cBhvr>
                                      <p:tavLst>
                                        <p:tav tm="0">
                                          <p:val>
                                            <p:fltVal val="0"/>
                                          </p:val>
                                        </p:tav>
                                        <p:tav tm="100000">
                                          <p:val>
                                            <p:strVal val="#ppt_w"/>
                                          </p:val>
                                        </p:tav>
                                      </p:tavLst>
                                    </p:anim>
                                    <p:anim calcmode="lin" valueType="num">
                                      <p:cBhvr>
                                        <p:cTn id="139" dur="500" fill="hold"/>
                                        <p:tgtEl>
                                          <p:spTgt spid="221"/>
                                        </p:tgtEl>
                                        <p:attrNameLst>
                                          <p:attrName>ppt_h</p:attrName>
                                        </p:attrNameLst>
                                      </p:cBhvr>
                                      <p:tavLst>
                                        <p:tav tm="0">
                                          <p:val>
                                            <p:fltVal val="0"/>
                                          </p:val>
                                        </p:tav>
                                        <p:tav tm="100000">
                                          <p:val>
                                            <p:strVal val="#ppt_h"/>
                                          </p:val>
                                        </p:tav>
                                      </p:tavLst>
                                    </p:anim>
                                    <p:animEffect transition="in" filter="fade">
                                      <p:cBhvr>
                                        <p:cTn id="140" dur="500"/>
                                        <p:tgtEl>
                                          <p:spTgt spid="221"/>
                                        </p:tgtEl>
                                      </p:cBhvr>
                                    </p:animEffect>
                                  </p:childTnLst>
                                </p:cTn>
                              </p:par>
                              <p:par>
                                <p:cTn id="141" presetID="53" presetClass="entr" presetSubtype="16" fill="hold" nodeType="withEffect">
                                  <p:stCondLst>
                                    <p:cond delay="0"/>
                                  </p:stCondLst>
                                  <p:childTnLst>
                                    <p:set>
                                      <p:cBhvr>
                                        <p:cTn id="142" dur="1" fill="hold">
                                          <p:stCondLst>
                                            <p:cond delay="0"/>
                                          </p:stCondLst>
                                        </p:cTn>
                                        <p:tgtEl>
                                          <p:spTgt spid="195"/>
                                        </p:tgtEl>
                                        <p:attrNameLst>
                                          <p:attrName>style.visibility</p:attrName>
                                        </p:attrNameLst>
                                      </p:cBhvr>
                                      <p:to>
                                        <p:strVal val="visible"/>
                                      </p:to>
                                    </p:set>
                                    <p:anim calcmode="lin" valueType="num">
                                      <p:cBhvr>
                                        <p:cTn id="143" dur="500" fill="hold"/>
                                        <p:tgtEl>
                                          <p:spTgt spid="195"/>
                                        </p:tgtEl>
                                        <p:attrNameLst>
                                          <p:attrName>ppt_w</p:attrName>
                                        </p:attrNameLst>
                                      </p:cBhvr>
                                      <p:tavLst>
                                        <p:tav tm="0">
                                          <p:val>
                                            <p:fltVal val="0"/>
                                          </p:val>
                                        </p:tav>
                                        <p:tav tm="100000">
                                          <p:val>
                                            <p:strVal val="#ppt_w"/>
                                          </p:val>
                                        </p:tav>
                                      </p:tavLst>
                                    </p:anim>
                                    <p:anim calcmode="lin" valueType="num">
                                      <p:cBhvr>
                                        <p:cTn id="144" dur="500" fill="hold"/>
                                        <p:tgtEl>
                                          <p:spTgt spid="195"/>
                                        </p:tgtEl>
                                        <p:attrNameLst>
                                          <p:attrName>ppt_h</p:attrName>
                                        </p:attrNameLst>
                                      </p:cBhvr>
                                      <p:tavLst>
                                        <p:tav tm="0">
                                          <p:val>
                                            <p:fltVal val="0"/>
                                          </p:val>
                                        </p:tav>
                                        <p:tav tm="100000">
                                          <p:val>
                                            <p:strVal val="#ppt_h"/>
                                          </p:val>
                                        </p:tav>
                                      </p:tavLst>
                                    </p:anim>
                                    <p:animEffect transition="in" filter="fade">
                                      <p:cBhvr>
                                        <p:cTn id="145" dur="500"/>
                                        <p:tgtEl>
                                          <p:spTgt spid="195"/>
                                        </p:tgtEl>
                                      </p:cBhvr>
                                    </p:animEffect>
                                  </p:childTnLst>
                                </p:cTn>
                              </p:par>
                            </p:childTnLst>
                          </p:cTn>
                        </p:par>
                        <p:par>
                          <p:cTn id="146" fill="hold">
                            <p:stCondLst>
                              <p:cond delay="2000"/>
                            </p:stCondLst>
                            <p:childTnLst>
                              <p:par>
                                <p:cTn id="147" presetID="10" presetClass="entr" presetSubtype="0" fill="hold" grpId="0" nodeType="afterEffect">
                                  <p:stCondLst>
                                    <p:cond delay="0"/>
                                  </p:stCondLst>
                                  <p:childTnLst>
                                    <p:set>
                                      <p:cBhvr>
                                        <p:cTn id="148" dur="1" fill="hold">
                                          <p:stCondLst>
                                            <p:cond delay="0"/>
                                          </p:stCondLst>
                                        </p:cTn>
                                        <p:tgtEl>
                                          <p:spTgt spid="206"/>
                                        </p:tgtEl>
                                        <p:attrNameLst>
                                          <p:attrName>style.visibility</p:attrName>
                                        </p:attrNameLst>
                                      </p:cBhvr>
                                      <p:to>
                                        <p:strVal val="visible"/>
                                      </p:to>
                                    </p:set>
                                    <p:animEffect transition="in" filter="fade">
                                      <p:cBhvr>
                                        <p:cTn id="149" dur="500"/>
                                        <p:tgtEl>
                                          <p:spTgt spid="20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07"/>
                                        </p:tgtEl>
                                        <p:attrNameLst>
                                          <p:attrName>style.visibility</p:attrName>
                                        </p:attrNameLst>
                                      </p:cBhvr>
                                      <p:to>
                                        <p:strVal val="visible"/>
                                      </p:to>
                                    </p:set>
                                    <p:animEffect transition="in" filter="fade">
                                      <p:cBhvr>
                                        <p:cTn id="152" dur="500"/>
                                        <p:tgtEl>
                                          <p:spTgt spid="20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208"/>
                                        </p:tgtEl>
                                        <p:attrNameLst>
                                          <p:attrName>style.visibility</p:attrName>
                                        </p:attrNameLst>
                                      </p:cBhvr>
                                      <p:to>
                                        <p:strVal val="visible"/>
                                      </p:to>
                                    </p:set>
                                    <p:animEffect transition="in" filter="fade">
                                      <p:cBhvr>
                                        <p:cTn id="155" dur="500"/>
                                        <p:tgtEl>
                                          <p:spTgt spid="20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209"/>
                                        </p:tgtEl>
                                        <p:attrNameLst>
                                          <p:attrName>style.visibility</p:attrName>
                                        </p:attrNameLst>
                                      </p:cBhvr>
                                      <p:to>
                                        <p:strVal val="visible"/>
                                      </p:to>
                                    </p:set>
                                    <p:animEffect transition="in" filter="fade">
                                      <p:cBhvr>
                                        <p:cTn id="158" dur="500"/>
                                        <p:tgtEl>
                                          <p:spTgt spid="209"/>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10"/>
                                        </p:tgtEl>
                                        <p:attrNameLst>
                                          <p:attrName>style.visibility</p:attrName>
                                        </p:attrNameLst>
                                      </p:cBhvr>
                                      <p:to>
                                        <p:strVal val="visible"/>
                                      </p:to>
                                    </p:set>
                                    <p:animEffect transition="in" filter="fade">
                                      <p:cBhvr>
                                        <p:cTn id="161" dur="500"/>
                                        <p:tgtEl>
                                          <p:spTgt spid="210"/>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11"/>
                                        </p:tgtEl>
                                        <p:attrNameLst>
                                          <p:attrName>style.visibility</p:attrName>
                                        </p:attrNameLst>
                                      </p:cBhvr>
                                      <p:to>
                                        <p:strVal val="visible"/>
                                      </p:to>
                                    </p:set>
                                    <p:animEffect transition="in" filter="fade">
                                      <p:cBhvr>
                                        <p:cTn id="164" dur="500"/>
                                        <p:tgtEl>
                                          <p:spTgt spid="211"/>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12"/>
                                        </p:tgtEl>
                                        <p:attrNameLst>
                                          <p:attrName>style.visibility</p:attrName>
                                        </p:attrNameLst>
                                      </p:cBhvr>
                                      <p:to>
                                        <p:strVal val="visible"/>
                                      </p:to>
                                    </p:set>
                                    <p:animEffect transition="in" filter="fade">
                                      <p:cBhvr>
                                        <p:cTn id="167" dur="500"/>
                                        <p:tgtEl>
                                          <p:spTgt spid="212"/>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213"/>
                                        </p:tgtEl>
                                        <p:attrNameLst>
                                          <p:attrName>style.visibility</p:attrName>
                                        </p:attrNameLst>
                                      </p:cBhvr>
                                      <p:to>
                                        <p:strVal val="visible"/>
                                      </p:to>
                                    </p:set>
                                    <p:animEffect transition="in" filter="fade">
                                      <p:cBhvr>
                                        <p:cTn id="170" dur="500"/>
                                        <p:tgtEl>
                                          <p:spTgt spid="213"/>
                                        </p:tgtEl>
                                      </p:cBhvr>
                                    </p:animEffect>
                                  </p:childTnLst>
                                </p:cTn>
                              </p:par>
                            </p:childTnLst>
                          </p:cTn>
                        </p:par>
                        <p:par>
                          <p:cTn id="171" fill="hold">
                            <p:stCondLst>
                              <p:cond delay="2500"/>
                            </p:stCondLst>
                            <p:childTnLst>
                              <p:par>
                                <p:cTn id="172" presetID="53" presetClass="entr" presetSubtype="16" fill="hold" grpId="0" nodeType="afterEffect">
                                  <p:stCondLst>
                                    <p:cond delay="0"/>
                                  </p:stCondLst>
                                  <p:childTnLst>
                                    <p:set>
                                      <p:cBhvr>
                                        <p:cTn id="173" dur="1" fill="hold">
                                          <p:stCondLst>
                                            <p:cond delay="0"/>
                                          </p:stCondLst>
                                        </p:cTn>
                                        <p:tgtEl>
                                          <p:spTgt spid="198"/>
                                        </p:tgtEl>
                                        <p:attrNameLst>
                                          <p:attrName>style.visibility</p:attrName>
                                        </p:attrNameLst>
                                      </p:cBhvr>
                                      <p:to>
                                        <p:strVal val="visible"/>
                                      </p:to>
                                    </p:set>
                                    <p:anim calcmode="lin" valueType="num">
                                      <p:cBhvr>
                                        <p:cTn id="174" dur="500" fill="hold"/>
                                        <p:tgtEl>
                                          <p:spTgt spid="198"/>
                                        </p:tgtEl>
                                        <p:attrNameLst>
                                          <p:attrName>ppt_w</p:attrName>
                                        </p:attrNameLst>
                                      </p:cBhvr>
                                      <p:tavLst>
                                        <p:tav tm="0">
                                          <p:val>
                                            <p:fltVal val="0"/>
                                          </p:val>
                                        </p:tav>
                                        <p:tav tm="100000">
                                          <p:val>
                                            <p:strVal val="#ppt_w"/>
                                          </p:val>
                                        </p:tav>
                                      </p:tavLst>
                                    </p:anim>
                                    <p:anim calcmode="lin" valueType="num">
                                      <p:cBhvr>
                                        <p:cTn id="175" dur="500" fill="hold"/>
                                        <p:tgtEl>
                                          <p:spTgt spid="198"/>
                                        </p:tgtEl>
                                        <p:attrNameLst>
                                          <p:attrName>ppt_h</p:attrName>
                                        </p:attrNameLst>
                                      </p:cBhvr>
                                      <p:tavLst>
                                        <p:tav tm="0">
                                          <p:val>
                                            <p:fltVal val="0"/>
                                          </p:val>
                                        </p:tav>
                                        <p:tav tm="100000">
                                          <p:val>
                                            <p:strVal val="#ppt_h"/>
                                          </p:val>
                                        </p:tav>
                                      </p:tavLst>
                                    </p:anim>
                                    <p:animEffect transition="in" filter="fade">
                                      <p:cBhvr>
                                        <p:cTn id="176" dur="500"/>
                                        <p:tgtEl>
                                          <p:spTgt spid="198"/>
                                        </p:tgtEl>
                                      </p:cBhvr>
                                    </p:animEffect>
                                  </p:childTnLst>
                                </p:cTn>
                              </p:par>
                              <p:par>
                                <p:cTn id="177" presetID="53" presetClass="entr" presetSubtype="16" fill="hold" grpId="0" nodeType="withEffect">
                                  <p:stCondLst>
                                    <p:cond delay="0"/>
                                  </p:stCondLst>
                                  <p:childTnLst>
                                    <p:set>
                                      <p:cBhvr>
                                        <p:cTn id="178" dur="1" fill="hold">
                                          <p:stCondLst>
                                            <p:cond delay="0"/>
                                          </p:stCondLst>
                                        </p:cTn>
                                        <p:tgtEl>
                                          <p:spTgt spid="199"/>
                                        </p:tgtEl>
                                        <p:attrNameLst>
                                          <p:attrName>style.visibility</p:attrName>
                                        </p:attrNameLst>
                                      </p:cBhvr>
                                      <p:to>
                                        <p:strVal val="visible"/>
                                      </p:to>
                                    </p:set>
                                    <p:anim calcmode="lin" valueType="num">
                                      <p:cBhvr>
                                        <p:cTn id="179" dur="500" fill="hold"/>
                                        <p:tgtEl>
                                          <p:spTgt spid="199"/>
                                        </p:tgtEl>
                                        <p:attrNameLst>
                                          <p:attrName>ppt_w</p:attrName>
                                        </p:attrNameLst>
                                      </p:cBhvr>
                                      <p:tavLst>
                                        <p:tav tm="0">
                                          <p:val>
                                            <p:fltVal val="0"/>
                                          </p:val>
                                        </p:tav>
                                        <p:tav tm="100000">
                                          <p:val>
                                            <p:strVal val="#ppt_w"/>
                                          </p:val>
                                        </p:tav>
                                      </p:tavLst>
                                    </p:anim>
                                    <p:anim calcmode="lin" valueType="num">
                                      <p:cBhvr>
                                        <p:cTn id="180" dur="500" fill="hold"/>
                                        <p:tgtEl>
                                          <p:spTgt spid="199"/>
                                        </p:tgtEl>
                                        <p:attrNameLst>
                                          <p:attrName>ppt_h</p:attrName>
                                        </p:attrNameLst>
                                      </p:cBhvr>
                                      <p:tavLst>
                                        <p:tav tm="0">
                                          <p:val>
                                            <p:fltVal val="0"/>
                                          </p:val>
                                        </p:tav>
                                        <p:tav tm="100000">
                                          <p:val>
                                            <p:strVal val="#ppt_h"/>
                                          </p:val>
                                        </p:tav>
                                      </p:tavLst>
                                    </p:anim>
                                    <p:animEffect transition="in" filter="fade">
                                      <p:cBhvr>
                                        <p:cTn id="181" dur="500"/>
                                        <p:tgtEl>
                                          <p:spTgt spid="199"/>
                                        </p:tgtEl>
                                      </p:cBhvr>
                                    </p:animEffect>
                                  </p:childTnLst>
                                </p:cTn>
                              </p:par>
                              <p:par>
                                <p:cTn id="182" presetID="53" presetClass="entr" presetSubtype="16" fill="hold" grpId="0" nodeType="withEffect">
                                  <p:stCondLst>
                                    <p:cond delay="0"/>
                                  </p:stCondLst>
                                  <p:childTnLst>
                                    <p:set>
                                      <p:cBhvr>
                                        <p:cTn id="183" dur="1" fill="hold">
                                          <p:stCondLst>
                                            <p:cond delay="0"/>
                                          </p:stCondLst>
                                        </p:cTn>
                                        <p:tgtEl>
                                          <p:spTgt spid="200"/>
                                        </p:tgtEl>
                                        <p:attrNameLst>
                                          <p:attrName>style.visibility</p:attrName>
                                        </p:attrNameLst>
                                      </p:cBhvr>
                                      <p:to>
                                        <p:strVal val="visible"/>
                                      </p:to>
                                    </p:set>
                                    <p:anim calcmode="lin" valueType="num">
                                      <p:cBhvr>
                                        <p:cTn id="184" dur="500" fill="hold"/>
                                        <p:tgtEl>
                                          <p:spTgt spid="200"/>
                                        </p:tgtEl>
                                        <p:attrNameLst>
                                          <p:attrName>ppt_w</p:attrName>
                                        </p:attrNameLst>
                                      </p:cBhvr>
                                      <p:tavLst>
                                        <p:tav tm="0">
                                          <p:val>
                                            <p:fltVal val="0"/>
                                          </p:val>
                                        </p:tav>
                                        <p:tav tm="100000">
                                          <p:val>
                                            <p:strVal val="#ppt_w"/>
                                          </p:val>
                                        </p:tav>
                                      </p:tavLst>
                                    </p:anim>
                                    <p:anim calcmode="lin" valueType="num">
                                      <p:cBhvr>
                                        <p:cTn id="185" dur="500" fill="hold"/>
                                        <p:tgtEl>
                                          <p:spTgt spid="200"/>
                                        </p:tgtEl>
                                        <p:attrNameLst>
                                          <p:attrName>ppt_h</p:attrName>
                                        </p:attrNameLst>
                                      </p:cBhvr>
                                      <p:tavLst>
                                        <p:tav tm="0">
                                          <p:val>
                                            <p:fltVal val="0"/>
                                          </p:val>
                                        </p:tav>
                                        <p:tav tm="100000">
                                          <p:val>
                                            <p:strVal val="#ppt_h"/>
                                          </p:val>
                                        </p:tav>
                                      </p:tavLst>
                                    </p:anim>
                                    <p:animEffect transition="in" filter="fade">
                                      <p:cBhvr>
                                        <p:cTn id="186" dur="500"/>
                                        <p:tgtEl>
                                          <p:spTgt spid="200"/>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201"/>
                                        </p:tgtEl>
                                        <p:attrNameLst>
                                          <p:attrName>style.visibility</p:attrName>
                                        </p:attrNameLst>
                                      </p:cBhvr>
                                      <p:to>
                                        <p:strVal val="visible"/>
                                      </p:to>
                                    </p:set>
                                    <p:anim calcmode="lin" valueType="num">
                                      <p:cBhvr>
                                        <p:cTn id="189" dur="500" fill="hold"/>
                                        <p:tgtEl>
                                          <p:spTgt spid="201"/>
                                        </p:tgtEl>
                                        <p:attrNameLst>
                                          <p:attrName>ppt_w</p:attrName>
                                        </p:attrNameLst>
                                      </p:cBhvr>
                                      <p:tavLst>
                                        <p:tav tm="0">
                                          <p:val>
                                            <p:fltVal val="0"/>
                                          </p:val>
                                        </p:tav>
                                        <p:tav tm="100000">
                                          <p:val>
                                            <p:strVal val="#ppt_w"/>
                                          </p:val>
                                        </p:tav>
                                      </p:tavLst>
                                    </p:anim>
                                    <p:anim calcmode="lin" valueType="num">
                                      <p:cBhvr>
                                        <p:cTn id="190" dur="500" fill="hold"/>
                                        <p:tgtEl>
                                          <p:spTgt spid="201"/>
                                        </p:tgtEl>
                                        <p:attrNameLst>
                                          <p:attrName>ppt_h</p:attrName>
                                        </p:attrNameLst>
                                      </p:cBhvr>
                                      <p:tavLst>
                                        <p:tav tm="0">
                                          <p:val>
                                            <p:fltVal val="0"/>
                                          </p:val>
                                        </p:tav>
                                        <p:tav tm="100000">
                                          <p:val>
                                            <p:strVal val="#ppt_h"/>
                                          </p:val>
                                        </p:tav>
                                      </p:tavLst>
                                    </p:anim>
                                    <p:animEffect transition="in" filter="fade">
                                      <p:cBhvr>
                                        <p:cTn id="191" dur="500"/>
                                        <p:tgtEl>
                                          <p:spTgt spid="201"/>
                                        </p:tgtEl>
                                      </p:cBhvr>
                                    </p:animEffect>
                                  </p:childTnLst>
                                </p:cTn>
                              </p:par>
                              <p:par>
                                <p:cTn id="192" presetID="53" presetClass="entr" presetSubtype="16" fill="hold" grpId="0" nodeType="withEffect">
                                  <p:stCondLst>
                                    <p:cond delay="0"/>
                                  </p:stCondLst>
                                  <p:childTnLst>
                                    <p:set>
                                      <p:cBhvr>
                                        <p:cTn id="193" dur="1" fill="hold">
                                          <p:stCondLst>
                                            <p:cond delay="0"/>
                                          </p:stCondLst>
                                        </p:cTn>
                                        <p:tgtEl>
                                          <p:spTgt spid="202"/>
                                        </p:tgtEl>
                                        <p:attrNameLst>
                                          <p:attrName>style.visibility</p:attrName>
                                        </p:attrNameLst>
                                      </p:cBhvr>
                                      <p:to>
                                        <p:strVal val="visible"/>
                                      </p:to>
                                    </p:set>
                                    <p:anim calcmode="lin" valueType="num">
                                      <p:cBhvr>
                                        <p:cTn id="194" dur="500" fill="hold"/>
                                        <p:tgtEl>
                                          <p:spTgt spid="202"/>
                                        </p:tgtEl>
                                        <p:attrNameLst>
                                          <p:attrName>ppt_w</p:attrName>
                                        </p:attrNameLst>
                                      </p:cBhvr>
                                      <p:tavLst>
                                        <p:tav tm="0">
                                          <p:val>
                                            <p:fltVal val="0"/>
                                          </p:val>
                                        </p:tav>
                                        <p:tav tm="100000">
                                          <p:val>
                                            <p:strVal val="#ppt_w"/>
                                          </p:val>
                                        </p:tav>
                                      </p:tavLst>
                                    </p:anim>
                                    <p:anim calcmode="lin" valueType="num">
                                      <p:cBhvr>
                                        <p:cTn id="195" dur="500" fill="hold"/>
                                        <p:tgtEl>
                                          <p:spTgt spid="202"/>
                                        </p:tgtEl>
                                        <p:attrNameLst>
                                          <p:attrName>ppt_h</p:attrName>
                                        </p:attrNameLst>
                                      </p:cBhvr>
                                      <p:tavLst>
                                        <p:tav tm="0">
                                          <p:val>
                                            <p:fltVal val="0"/>
                                          </p:val>
                                        </p:tav>
                                        <p:tav tm="100000">
                                          <p:val>
                                            <p:strVal val="#ppt_h"/>
                                          </p:val>
                                        </p:tav>
                                      </p:tavLst>
                                    </p:anim>
                                    <p:animEffect transition="in" filter="fade">
                                      <p:cBhvr>
                                        <p:cTn id="196" dur="500"/>
                                        <p:tgtEl>
                                          <p:spTgt spid="202"/>
                                        </p:tgtEl>
                                      </p:cBhvr>
                                    </p:animEffect>
                                  </p:childTnLst>
                                </p:cTn>
                              </p:par>
                              <p:par>
                                <p:cTn id="197" presetID="53" presetClass="entr" presetSubtype="16" fill="hold" grpId="0" nodeType="withEffect">
                                  <p:stCondLst>
                                    <p:cond delay="0"/>
                                  </p:stCondLst>
                                  <p:childTnLst>
                                    <p:set>
                                      <p:cBhvr>
                                        <p:cTn id="198" dur="1" fill="hold">
                                          <p:stCondLst>
                                            <p:cond delay="0"/>
                                          </p:stCondLst>
                                        </p:cTn>
                                        <p:tgtEl>
                                          <p:spTgt spid="203"/>
                                        </p:tgtEl>
                                        <p:attrNameLst>
                                          <p:attrName>style.visibility</p:attrName>
                                        </p:attrNameLst>
                                      </p:cBhvr>
                                      <p:to>
                                        <p:strVal val="visible"/>
                                      </p:to>
                                    </p:set>
                                    <p:anim calcmode="lin" valueType="num">
                                      <p:cBhvr>
                                        <p:cTn id="199" dur="500" fill="hold"/>
                                        <p:tgtEl>
                                          <p:spTgt spid="203"/>
                                        </p:tgtEl>
                                        <p:attrNameLst>
                                          <p:attrName>ppt_w</p:attrName>
                                        </p:attrNameLst>
                                      </p:cBhvr>
                                      <p:tavLst>
                                        <p:tav tm="0">
                                          <p:val>
                                            <p:fltVal val="0"/>
                                          </p:val>
                                        </p:tav>
                                        <p:tav tm="100000">
                                          <p:val>
                                            <p:strVal val="#ppt_w"/>
                                          </p:val>
                                        </p:tav>
                                      </p:tavLst>
                                    </p:anim>
                                    <p:anim calcmode="lin" valueType="num">
                                      <p:cBhvr>
                                        <p:cTn id="200" dur="500" fill="hold"/>
                                        <p:tgtEl>
                                          <p:spTgt spid="203"/>
                                        </p:tgtEl>
                                        <p:attrNameLst>
                                          <p:attrName>ppt_h</p:attrName>
                                        </p:attrNameLst>
                                      </p:cBhvr>
                                      <p:tavLst>
                                        <p:tav tm="0">
                                          <p:val>
                                            <p:fltVal val="0"/>
                                          </p:val>
                                        </p:tav>
                                        <p:tav tm="100000">
                                          <p:val>
                                            <p:strVal val="#ppt_h"/>
                                          </p:val>
                                        </p:tav>
                                      </p:tavLst>
                                    </p:anim>
                                    <p:animEffect transition="in" filter="fade">
                                      <p:cBhvr>
                                        <p:cTn id="201" dur="500"/>
                                        <p:tgtEl>
                                          <p:spTgt spid="203"/>
                                        </p:tgtEl>
                                      </p:cBhvr>
                                    </p:animEffect>
                                  </p:childTnLst>
                                </p:cTn>
                              </p:par>
                              <p:par>
                                <p:cTn id="202" presetID="53" presetClass="entr" presetSubtype="16" fill="hold" grpId="0" nodeType="withEffect">
                                  <p:stCondLst>
                                    <p:cond delay="0"/>
                                  </p:stCondLst>
                                  <p:childTnLst>
                                    <p:set>
                                      <p:cBhvr>
                                        <p:cTn id="203" dur="1" fill="hold">
                                          <p:stCondLst>
                                            <p:cond delay="0"/>
                                          </p:stCondLst>
                                        </p:cTn>
                                        <p:tgtEl>
                                          <p:spTgt spid="204"/>
                                        </p:tgtEl>
                                        <p:attrNameLst>
                                          <p:attrName>style.visibility</p:attrName>
                                        </p:attrNameLst>
                                      </p:cBhvr>
                                      <p:to>
                                        <p:strVal val="visible"/>
                                      </p:to>
                                    </p:set>
                                    <p:anim calcmode="lin" valueType="num">
                                      <p:cBhvr>
                                        <p:cTn id="204" dur="500" fill="hold"/>
                                        <p:tgtEl>
                                          <p:spTgt spid="204"/>
                                        </p:tgtEl>
                                        <p:attrNameLst>
                                          <p:attrName>ppt_w</p:attrName>
                                        </p:attrNameLst>
                                      </p:cBhvr>
                                      <p:tavLst>
                                        <p:tav tm="0">
                                          <p:val>
                                            <p:fltVal val="0"/>
                                          </p:val>
                                        </p:tav>
                                        <p:tav tm="100000">
                                          <p:val>
                                            <p:strVal val="#ppt_w"/>
                                          </p:val>
                                        </p:tav>
                                      </p:tavLst>
                                    </p:anim>
                                    <p:anim calcmode="lin" valueType="num">
                                      <p:cBhvr>
                                        <p:cTn id="205" dur="500" fill="hold"/>
                                        <p:tgtEl>
                                          <p:spTgt spid="204"/>
                                        </p:tgtEl>
                                        <p:attrNameLst>
                                          <p:attrName>ppt_h</p:attrName>
                                        </p:attrNameLst>
                                      </p:cBhvr>
                                      <p:tavLst>
                                        <p:tav tm="0">
                                          <p:val>
                                            <p:fltVal val="0"/>
                                          </p:val>
                                        </p:tav>
                                        <p:tav tm="100000">
                                          <p:val>
                                            <p:strVal val="#ppt_h"/>
                                          </p:val>
                                        </p:tav>
                                      </p:tavLst>
                                    </p:anim>
                                    <p:animEffect transition="in" filter="fade">
                                      <p:cBhvr>
                                        <p:cTn id="206" dur="500"/>
                                        <p:tgtEl>
                                          <p:spTgt spid="204"/>
                                        </p:tgtEl>
                                      </p:cBhvr>
                                    </p:animEffect>
                                  </p:childTnLst>
                                </p:cTn>
                              </p:par>
                              <p:par>
                                <p:cTn id="207" presetID="53" presetClass="entr" presetSubtype="16" fill="hold" grpId="0" nodeType="withEffect">
                                  <p:stCondLst>
                                    <p:cond delay="0"/>
                                  </p:stCondLst>
                                  <p:childTnLst>
                                    <p:set>
                                      <p:cBhvr>
                                        <p:cTn id="208" dur="1" fill="hold">
                                          <p:stCondLst>
                                            <p:cond delay="0"/>
                                          </p:stCondLst>
                                        </p:cTn>
                                        <p:tgtEl>
                                          <p:spTgt spid="205"/>
                                        </p:tgtEl>
                                        <p:attrNameLst>
                                          <p:attrName>style.visibility</p:attrName>
                                        </p:attrNameLst>
                                      </p:cBhvr>
                                      <p:to>
                                        <p:strVal val="visible"/>
                                      </p:to>
                                    </p:set>
                                    <p:anim calcmode="lin" valueType="num">
                                      <p:cBhvr>
                                        <p:cTn id="209" dur="500" fill="hold"/>
                                        <p:tgtEl>
                                          <p:spTgt spid="205"/>
                                        </p:tgtEl>
                                        <p:attrNameLst>
                                          <p:attrName>ppt_w</p:attrName>
                                        </p:attrNameLst>
                                      </p:cBhvr>
                                      <p:tavLst>
                                        <p:tav tm="0">
                                          <p:val>
                                            <p:fltVal val="0"/>
                                          </p:val>
                                        </p:tav>
                                        <p:tav tm="100000">
                                          <p:val>
                                            <p:strVal val="#ppt_w"/>
                                          </p:val>
                                        </p:tav>
                                      </p:tavLst>
                                    </p:anim>
                                    <p:anim calcmode="lin" valueType="num">
                                      <p:cBhvr>
                                        <p:cTn id="210" dur="500" fill="hold"/>
                                        <p:tgtEl>
                                          <p:spTgt spid="205"/>
                                        </p:tgtEl>
                                        <p:attrNameLst>
                                          <p:attrName>ppt_h</p:attrName>
                                        </p:attrNameLst>
                                      </p:cBhvr>
                                      <p:tavLst>
                                        <p:tav tm="0">
                                          <p:val>
                                            <p:fltVal val="0"/>
                                          </p:val>
                                        </p:tav>
                                        <p:tav tm="100000">
                                          <p:val>
                                            <p:strVal val="#ppt_h"/>
                                          </p:val>
                                        </p:tav>
                                      </p:tavLst>
                                    </p:anim>
                                    <p:animEffect transition="in" filter="fade">
                                      <p:cBhvr>
                                        <p:cTn id="211"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8" grpId="0"/>
      <p:bldP spid="199" grpId="0" animBg="1"/>
      <p:bldP spid="200" grpId="0"/>
      <p:bldP spid="201" grpId="0" animBg="1"/>
      <p:bldP spid="202" grpId="0"/>
      <p:bldP spid="203" grpId="0" animBg="1"/>
      <p:bldP spid="204" grpId="0"/>
      <p:bldP spid="205" grpId="0" animBg="1"/>
      <p:bldP spid="206" grpId="0"/>
      <p:bldP spid="207" grpId="0"/>
      <p:bldP spid="208" grpId="0"/>
      <p:bldP spid="209" grpId="0"/>
      <p:bldP spid="210" grpId="0"/>
      <p:bldP spid="211" grpId="0"/>
      <p:bldP spid="212" grpId="0"/>
      <p:bldP spid="213" grpId="0"/>
      <p:bldP spid="232" grpId="0" animBg="1"/>
      <p:bldP spid="233" grpId="0" animBg="1"/>
      <p:bldP spid="237" grpId="0"/>
      <p:bldP spid="238" grpId="0"/>
      <p:bldP spid="239" grpId="0"/>
      <p:bldP spid="240" grpId="0"/>
      <p:bldP spid="241" grpId="0"/>
      <p:bldP spid="242" grpId="0"/>
      <p:bldP spid="243" grpId="0"/>
      <p:bldP spid="2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33" name="矩形 32"/>
          <p:cNvSpPr/>
          <p:nvPr/>
        </p:nvSpPr>
        <p:spPr>
          <a:xfrm>
            <a:off x="1169352" y="4422466"/>
            <a:ext cx="634591" cy="573833"/>
          </a:xfrm>
          <a:prstGeom prst="rect">
            <a:avLst/>
          </a:prstGeom>
          <a:noFill/>
          <a:ln w="25400">
            <a:solidFill>
              <a:schemeClr val="accent1">
                <a:shade val="50000"/>
              </a:schemeClr>
            </a:soli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微软雅黑 Light" panose="020B0502040204020203" pitchFamily="34" charset="-122"/>
                <a:ea typeface="微软雅黑 Light" panose="020B0502040204020203" pitchFamily="34" charset="-122"/>
              </a:rPr>
              <a:t>01</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latin typeface="微软雅黑 Light" panose="020B0502040204020203" pitchFamily="34" charset="-122"/>
                <a:ea typeface="微软雅黑 Light" panose="020B0502040204020203" pitchFamily="34" charset="-122"/>
              </a:rPr>
              <a:t>PART</a:t>
            </a:r>
            <a:endParaRPr lang="zh-CN" altLang="en-US" sz="2400" b="1" spc="300" dirty="0">
              <a:solidFill>
                <a:schemeClr val="bg1"/>
              </a:solidFill>
              <a:latin typeface="微软雅黑 Light" panose="020B0502040204020203" pitchFamily="34" charset="-122"/>
              <a:ea typeface="微软雅黑 Light" panose="020B0502040204020203" pitchFamily="34" charset="-122"/>
            </a:endParaRPr>
          </a:p>
        </p:txBody>
      </p:sp>
      <p:sp>
        <p:nvSpPr>
          <p:cNvPr id="52" name="文本框 51"/>
          <p:cNvSpPr txBox="1"/>
          <p:nvPr/>
        </p:nvSpPr>
        <p:spPr>
          <a:xfrm>
            <a:off x="4692591" y="2395647"/>
            <a:ext cx="1871025" cy="679866"/>
          </a:xfrm>
          <a:prstGeom prst="rect">
            <a:avLst/>
          </a:prstGeom>
          <a:noFill/>
          <a:scene3d>
            <a:camera prst="perspectiveRight"/>
            <a:lightRig rig="threePt" dir="t"/>
          </a:scene3d>
        </p:spPr>
        <p:txBody>
          <a:bodyPr wrap="none" rtlCol="0">
            <a:spAutoFit/>
          </a:bodyPr>
          <a:lstStyle/>
          <a:p>
            <a:pPr>
              <a:lnSpc>
                <a:spcPct val="130000"/>
              </a:lnSpc>
            </a:pPr>
            <a:r>
              <a:rPr lang="zh-CN" altLang="en-US" sz="3200" dirty="0">
                <a:solidFill>
                  <a:schemeClr val="bg1"/>
                </a:solidFill>
                <a:latin typeface="微软雅黑 Light" panose="020B0502040204020203" pitchFamily="34" charset="-122"/>
                <a:ea typeface="微软雅黑 Light" panose="020B0502040204020203" pitchFamily="34" charset="-122"/>
              </a:rPr>
              <a:t>输入标题</a:t>
            </a:r>
            <a:endParaRPr lang="zh-CN" altLang="en-US" sz="3200" dirty="0">
              <a:solidFill>
                <a:schemeClr val="bg1"/>
              </a:solidFill>
              <a:latin typeface="微软雅黑 Light" panose="020B0502040204020203" pitchFamily="34" charset="-122"/>
              <a:ea typeface="微软雅黑 Light" panose="020B0502040204020203" pitchFamily="34" charset="-122"/>
            </a:endParaRPr>
          </a:p>
        </p:txBody>
      </p:sp>
      <p:cxnSp>
        <p:nvCxnSpPr>
          <p:cNvPr id="7" name="直接连接符 6"/>
          <p:cNvCxnSpPr/>
          <p:nvPr/>
        </p:nvCxnSpPr>
        <p:spPr>
          <a:xfrm>
            <a:off x="4849090" y="3176607"/>
            <a:ext cx="65116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846205" y="2212311"/>
            <a:ext cx="2297424" cy="221599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03</a:t>
            </a:r>
            <a:endParaRPr kumimoji="0" lang="zh-CN" altLang="en-US"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
        <p:nvSpPr>
          <p:cNvPr id="2" name="PA-文本框 50"/>
          <p:cNvSpPr txBox="1"/>
          <p:nvPr>
            <p:custDataLst>
              <p:tags r:id="rId1"/>
            </p:custDataLst>
          </p:nvPr>
        </p:nvSpPr>
        <p:spPr>
          <a:xfrm>
            <a:off x="4692591" y="3320307"/>
            <a:ext cx="5795304" cy="737235"/>
          </a:xfrm>
          <a:prstGeom prst="rect">
            <a:avLst/>
          </a:prstGeom>
          <a:noFill/>
        </p:spPr>
        <p:txBody>
          <a:bodyPr wrap="square" rtlCol="0">
            <a:spAutoFit/>
          </a:bodyPr>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rPr>
              <a:t>请点击此处编辑您的文字内容。</a:t>
            </a:r>
            <a:r>
              <a:rPr lang="zh-CN" altLang="en-US" sz="14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4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000">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000">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000">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000">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000">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000">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3" grpId="0" animBg="1"/>
          <p:bldP spid="38" grpId="0" animBg="1"/>
          <p:bldP spid="48" grpId="0"/>
          <p:bldP spid="49" grpId="0" animBg="1"/>
          <p:bldP spid="50" grpId="0" animBg="1"/>
          <p:bldP spid="51" grpId="0"/>
          <p:bldP spid="52" grpId="0"/>
          <p:bldP spid="2" grpId="0"/>
          <p:bldP spid="2"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3" grpId="0" animBg="1"/>
          <p:bldP spid="38" grpId="0" animBg="1"/>
          <p:bldP spid="48" grpId="0"/>
          <p:bldP spid="49" grpId="0" animBg="1"/>
          <p:bldP spid="50" grpId="0" animBg="1"/>
          <p:bldP spid="51" grpId="0"/>
          <p:bldP spid="52" grpId="0"/>
          <p:bldP spid="2" grpId="0"/>
          <p:bldP spid="2"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8"/>
          <p:cNvSpPr>
            <a:spLocks noChangeArrowheads="1"/>
          </p:cNvSpPr>
          <p:nvPr/>
        </p:nvSpPr>
        <p:spPr bwMode="auto">
          <a:xfrm>
            <a:off x="1812929" y="4322803"/>
            <a:ext cx="8633514" cy="970321"/>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bg1">
              <a:lumMod val="85000"/>
              <a:alpha val="50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a typeface="微软雅黑 Light" panose="020B0502040204020203" pitchFamily="34" charset="-122"/>
            </a:endParaRPr>
          </a:p>
        </p:txBody>
      </p:sp>
      <p:sp>
        <p:nvSpPr>
          <p:cNvPr id="3" name="五角星 68"/>
          <p:cNvSpPr>
            <a:spLocks noChangeArrowheads="1"/>
          </p:cNvSpPr>
          <p:nvPr/>
        </p:nvSpPr>
        <p:spPr bwMode="auto">
          <a:xfrm>
            <a:off x="5072661" y="2306174"/>
            <a:ext cx="2121845" cy="2121845"/>
          </a:xfrm>
          <a:prstGeom prst="star5">
            <a:avLst/>
          </a:prstGeom>
          <a:solidFill>
            <a:srgbClr val="3655A4"/>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70"/>
          <p:cNvSpPr>
            <a:spLocks noChangeArrowheads="1"/>
          </p:cNvSpPr>
          <p:nvPr/>
        </p:nvSpPr>
        <p:spPr bwMode="auto">
          <a:xfrm>
            <a:off x="5938657" y="3196863"/>
            <a:ext cx="389850" cy="553998"/>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30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1</a:t>
            </a:r>
            <a:endParaRPr lang="zh-CN" altLang="en-US" sz="30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endParaRPr>
          </a:p>
        </p:txBody>
      </p:sp>
      <p:sp>
        <p:nvSpPr>
          <p:cNvPr id="5" name="五角星 72"/>
          <p:cNvSpPr>
            <a:spLocks noChangeArrowheads="1"/>
          </p:cNvSpPr>
          <p:nvPr/>
        </p:nvSpPr>
        <p:spPr bwMode="auto">
          <a:xfrm rot="21120000">
            <a:off x="3422336" y="2873168"/>
            <a:ext cx="1716571" cy="1714623"/>
          </a:xfrm>
          <a:prstGeom prst="star5">
            <a:avLst/>
          </a:prstGeom>
          <a:solidFill>
            <a:srgbClr val="3D61AC"/>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74"/>
          <p:cNvSpPr>
            <a:spLocks noChangeArrowheads="1"/>
          </p:cNvSpPr>
          <p:nvPr/>
        </p:nvSpPr>
        <p:spPr bwMode="auto">
          <a:xfrm rot="21120000">
            <a:off x="4104564" y="3506445"/>
            <a:ext cx="356188"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2</a:t>
            </a:r>
            <a:endParaRPr lang="zh-CN" altLang="en-US"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endParaRPr>
          </a:p>
        </p:txBody>
      </p:sp>
      <p:sp>
        <p:nvSpPr>
          <p:cNvPr id="7" name="五角星 76"/>
          <p:cNvSpPr>
            <a:spLocks noChangeArrowheads="1"/>
          </p:cNvSpPr>
          <p:nvPr/>
        </p:nvSpPr>
        <p:spPr bwMode="auto">
          <a:xfrm rot="20618073">
            <a:off x="1994134" y="3368070"/>
            <a:ext cx="1494449" cy="1496398"/>
          </a:xfrm>
          <a:prstGeom prst="star5">
            <a:avLst/>
          </a:prstGeom>
          <a:solidFill>
            <a:srgbClr val="3655A4"/>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8"/>
          <p:cNvSpPr>
            <a:spLocks noChangeArrowheads="1"/>
          </p:cNvSpPr>
          <p:nvPr/>
        </p:nvSpPr>
        <p:spPr bwMode="auto">
          <a:xfrm rot="20618073">
            <a:off x="2563265" y="3920699"/>
            <a:ext cx="356188"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4</a:t>
            </a:r>
            <a:endParaRPr lang="zh-CN" altLang="en-US"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endParaRPr>
          </a:p>
        </p:txBody>
      </p:sp>
      <p:sp>
        <p:nvSpPr>
          <p:cNvPr id="9" name="五角星 80"/>
          <p:cNvSpPr>
            <a:spLocks noChangeArrowheads="1"/>
          </p:cNvSpPr>
          <p:nvPr/>
        </p:nvSpPr>
        <p:spPr bwMode="auto">
          <a:xfrm rot="480000">
            <a:off x="7126311" y="2822509"/>
            <a:ext cx="1716570" cy="1716572"/>
          </a:xfrm>
          <a:prstGeom prst="star5">
            <a:avLst/>
          </a:prstGeom>
          <a:solidFill>
            <a:srgbClr val="3D61AC"/>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82"/>
          <p:cNvSpPr>
            <a:spLocks noChangeArrowheads="1"/>
          </p:cNvSpPr>
          <p:nvPr/>
        </p:nvSpPr>
        <p:spPr bwMode="auto">
          <a:xfrm rot="480000">
            <a:off x="7804464" y="3496798"/>
            <a:ext cx="356188"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3</a:t>
            </a:r>
            <a:endParaRPr lang="zh-CN" altLang="en-US"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endParaRPr>
          </a:p>
        </p:txBody>
      </p:sp>
      <p:sp>
        <p:nvSpPr>
          <p:cNvPr id="11" name="五角星 84"/>
          <p:cNvSpPr>
            <a:spLocks noChangeArrowheads="1"/>
          </p:cNvSpPr>
          <p:nvPr/>
        </p:nvSpPr>
        <p:spPr bwMode="auto">
          <a:xfrm rot="967929">
            <a:off x="8776634" y="3368070"/>
            <a:ext cx="1494450" cy="1496398"/>
          </a:xfrm>
          <a:prstGeom prst="star5">
            <a:avLst/>
          </a:prstGeom>
          <a:solidFill>
            <a:srgbClr val="3655A4"/>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86"/>
          <p:cNvSpPr>
            <a:spLocks noChangeArrowheads="1"/>
          </p:cNvSpPr>
          <p:nvPr/>
        </p:nvSpPr>
        <p:spPr bwMode="auto">
          <a:xfrm rot="967929">
            <a:off x="9340515" y="3895894"/>
            <a:ext cx="356188"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5</a:t>
            </a:r>
            <a:endParaRPr lang="zh-CN" altLang="en-US" sz="2500" dirty="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endParaRPr>
          </a:p>
        </p:txBody>
      </p:sp>
      <p:sp>
        <p:nvSpPr>
          <p:cNvPr id="13" name="文本框 12"/>
          <p:cNvSpPr txBox="1"/>
          <p:nvPr/>
        </p:nvSpPr>
        <p:spPr>
          <a:xfrm>
            <a:off x="1318090" y="2517831"/>
            <a:ext cx="1855530" cy="645160"/>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sp>
        <p:nvSpPr>
          <p:cNvPr id="14" name="文本框 13"/>
          <p:cNvSpPr txBox="1"/>
          <p:nvPr/>
        </p:nvSpPr>
        <p:spPr>
          <a:xfrm>
            <a:off x="3234464" y="1871563"/>
            <a:ext cx="1855530" cy="645160"/>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sp>
        <p:nvSpPr>
          <p:cNvPr id="15" name="文本框 14"/>
          <p:cNvSpPr txBox="1"/>
          <p:nvPr/>
        </p:nvSpPr>
        <p:spPr>
          <a:xfrm>
            <a:off x="5201921" y="1296570"/>
            <a:ext cx="1855530" cy="645160"/>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sp>
        <p:nvSpPr>
          <p:cNvPr id="16" name="文本框 15"/>
          <p:cNvSpPr txBox="1"/>
          <p:nvPr/>
        </p:nvSpPr>
        <p:spPr>
          <a:xfrm>
            <a:off x="7177173" y="1875069"/>
            <a:ext cx="1855530" cy="645160"/>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sp>
        <p:nvSpPr>
          <p:cNvPr id="17" name="文本框 16"/>
          <p:cNvSpPr txBox="1"/>
          <p:nvPr/>
        </p:nvSpPr>
        <p:spPr>
          <a:xfrm>
            <a:off x="9018380" y="2521400"/>
            <a:ext cx="1855530" cy="645160"/>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sp>
        <p:nvSpPr>
          <p:cNvPr id="18" name="矩形 17"/>
          <p:cNvSpPr/>
          <p:nvPr/>
        </p:nvSpPr>
        <p:spPr>
          <a:xfrm>
            <a:off x="2718756" y="5272764"/>
            <a:ext cx="6754488" cy="583565"/>
          </a:xfrm>
          <a:prstGeom prst="rect">
            <a:avLst/>
          </a:prstGeom>
        </p:spPr>
        <p:txBody>
          <a:bodyPr wrap="square">
            <a:spAutoFit/>
          </a:bodyPr>
          <a:lstStyle/>
          <a:p>
            <a:pPr algn="ct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请点击此处编辑您的文字内容。请点击此处编辑您的文字内容。请点击此处编辑您的文字内容。请点击此处编辑您的文字内容。</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2000"/>
                                        <p:tgtEl>
                                          <p:spTgt spid="9"/>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2000"/>
                                        <p:tgtEl>
                                          <p:spTgt spid="10"/>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heel(1)">
                                      <p:cBhvr>
                                        <p:cTn id="34" dur="2000"/>
                                        <p:tgtEl>
                                          <p:spTgt spid="11"/>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heel(1)">
                                      <p:cBhvr>
                                        <p:cTn id="37" dur="2000"/>
                                        <p:tgtEl>
                                          <p:spTgt spid="12"/>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2000"/>
                                        <p:tgtEl>
                                          <p:spTgt spid="13"/>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heel(1)">
                                      <p:cBhvr>
                                        <p:cTn id="43" dur="2000"/>
                                        <p:tgtEl>
                                          <p:spTgt spid="14"/>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heel(1)">
                                      <p:cBhvr>
                                        <p:cTn id="46" dur="2000"/>
                                        <p:tgtEl>
                                          <p:spTgt spid="15"/>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heel(1)">
                                      <p:cBhvr>
                                        <p:cTn id="49" dur="2000"/>
                                        <p:tgtEl>
                                          <p:spTgt spid="16"/>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heel(1)">
                                      <p:cBhvr>
                                        <p:cTn id="5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p:bldP spid="7" grpId="0" animBg="1"/>
      <p:bldP spid="8" grpId="0"/>
      <p:bldP spid="9" grpId="0" animBg="1"/>
      <p:bldP spid="10" grpId="0"/>
      <p:bldP spid="11" grpId="0" animBg="1"/>
      <p:bldP spid="12" grpId="0"/>
      <p:bldP spid="13" grpId="0"/>
      <p:bldP spid="14" grpId="0"/>
      <p:bldP spid="15"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bwMode="auto">
          <a:xfrm>
            <a:off x="720725" y="2534479"/>
            <a:ext cx="2463800" cy="1850002"/>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a:solidFill>
                <a:prstClr val="black"/>
              </a:solidFill>
              <a:latin typeface="Arial" panose="020B0604020202020204"/>
              <a:ea typeface="微软雅黑" panose="020B0503020204020204" pitchFamily="34" charset="-122"/>
            </a:endParaRPr>
          </a:p>
        </p:txBody>
      </p:sp>
      <p:sp>
        <p:nvSpPr>
          <p:cNvPr id="3" name="Oval 15"/>
          <p:cNvSpPr>
            <a:spLocks noChangeArrowheads="1"/>
          </p:cNvSpPr>
          <p:nvPr/>
        </p:nvSpPr>
        <p:spPr bwMode="auto">
          <a:xfrm>
            <a:off x="892176" y="2703801"/>
            <a:ext cx="1530350" cy="1511358"/>
          </a:xfrm>
          <a:prstGeom prst="ellipse">
            <a:avLst/>
          </a:prstGeom>
          <a:solidFill>
            <a:schemeClr val="bg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215">
              <a:defRPr/>
            </a:pPr>
            <a:endParaRPr lang="zh-CN" altLang="en-US" sz="2385">
              <a:solidFill>
                <a:srgbClr val="FFFFFF"/>
              </a:solidFill>
              <a:latin typeface="Arial" panose="020B0604020202020204"/>
              <a:ea typeface="微软雅黑" panose="020B0503020204020204" pitchFamily="34" charset="-122"/>
            </a:endParaRPr>
          </a:p>
        </p:txBody>
      </p:sp>
      <p:sp>
        <p:nvSpPr>
          <p:cNvPr id="4" name="Freeform 5"/>
          <p:cNvSpPr/>
          <p:nvPr/>
        </p:nvSpPr>
        <p:spPr bwMode="auto">
          <a:xfrm>
            <a:off x="1363435" y="2934234"/>
            <a:ext cx="509588" cy="476611"/>
          </a:xfrm>
          <a:custGeom>
            <a:avLst/>
            <a:gdLst>
              <a:gd name="T0" fmla="*/ 10775 w 189"/>
              <a:gd name="T1" fmla="*/ 481783 h 177"/>
              <a:gd name="T2" fmla="*/ 16162 w 189"/>
              <a:gd name="T3" fmla="*/ 364740 h 177"/>
              <a:gd name="T4" fmla="*/ 94281 w 189"/>
              <a:gd name="T5" fmla="*/ 304857 h 177"/>
              <a:gd name="T6" fmla="*/ 177787 w 189"/>
              <a:gd name="T7" fmla="*/ 272194 h 177"/>
              <a:gd name="T8" fmla="*/ 202031 w 189"/>
              <a:gd name="T9" fmla="*/ 255862 h 177"/>
              <a:gd name="T10" fmla="*/ 177787 w 189"/>
              <a:gd name="T11" fmla="*/ 174204 h 177"/>
              <a:gd name="T12" fmla="*/ 167012 w 189"/>
              <a:gd name="T13" fmla="*/ 163316 h 177"/>
              <a:gd name="T14" fmla="*/ 167012 w 189"/>
              <a:gd name="T15" fmla="*/ 114321 h 177"/>
              <a:gd name="T16" fmla="*/ 169706 w 189"/>
              <a:gd name="T17" fmla="*/ 103434 h 177"/>
              <a:gd name="T18" fmla="*/ 196643 w 189"/>
              <a:gd name="T19" fmla="*/ 32663 h 177"/>
              <a:gd name="T20" fmla="*/ 183175 w 189"/>
              <a:gd name="T21" fmla="*/ 13610 h 177"/>
              <a:gd name="T22" fmla="*/ 210112 w 189"/>
              <a:gd name="T23" fmla="*/ 16332 h 177"/>
              <a:gd name="T24" fmla="*/ 215500 w 189"/>
              <a:gd name="T25" fmla="*/ 0 h 177"/>
              <a:gd name="T26" fmla="*/ 228968 w 189"/>
              <a:gd name="T27" fmla="*/ 10888 h 177"/>
              <a:gd name="T28" fmla="*/ 288231 w 189"/>
              <a:gd name="T29" fmla="*/ 8166 h 177"/>
              <a:gd name="T30" fmla="*/ 328637 w 189"/>
              <a:gd name="T31" fmla="*/ 24497 h 177"/>
              <a:gd name="T32" fmla="*/ 358268 w 189"/>
              <a:gd name="T33" fmla="*/ 62605 h 177"/>
              <a:gd name="T34" fmla="*/ 360962 w 189"/>
              <a:gd name="T35" fmla="*/ 119765 h 177"/>
              <a:gd name="T36" fmla="*/ 363656 w 189"/>
              <a:gd name="T37" fmla="*/ 138819 h 177"/>
              <a:gd name="T38" fmla="*/ 350187 w 189"/>
              <a:gd name="T39" fmla="*/ 176926 h 177"/>
              <a:gd name="T40" fmla="*/ 342106 w 189"/>
              <a:gd name="T41" fmla="*/ 182370 h 177"/>
              <a:gd name="T42" fmla="*/ 331331 w 189"/>
              <a:gd name="T43" fmla="*/ 231365 h 177"/>
              <a:gd name="T44" fmla="*/ 339412 w 189"/>
              <a:gd name="T45" fmla="*/ 261306 h 177"/>
              <a:gd name="T46" fmla="*/ 371737 w 189"/>
              <a:gd name="T47" fmla="*/ 291247 h 177"/>
              <a:gd name="T48" fmla="*/ 444468 w 189"/>
              <a:gd name="T49" fmla="*/ 318467 h 177"/>
              <a:gd name="T50" fmla="*/ 487568 w 189"/>
              <a:gd name="T51" fmla="*/ 367462 h 177"/>
              <a:gd name="T52" fmla="*/ 509118 w 189"/>
              <a:gd name="T53" fmla="*/ 481783 h 177"/>
              <a:gd name="T54" fmla="*/ 10775 w 189"/>
              <a:gd name="T55" fmla="*/ 481783 h 1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9" h="177">
                <a:moveTo>
                  <a:pt x="4" y="177"/>
                </a:moveTo>
                <a:cubicBezTo>
                  <a:pt x="4" y="177"/>
                  <a:pt x="0" y="150"/>
                  <a:pt x="6" y="134"/>
                </a:cubicBezTo>
                <a:cubicBezTo>
                  <a:pt x="12" y="118"/>
                  <a:pt x="16" y="115"/>
                  <a:pt x="35" y="112"/>
                </a:cubicBezTo>
                <a:cubicBezTo>
                  <a:pt x="53" y="109"/>
                  <a:pt x="64" y="102"/>
                  <a:pt x="66" y="100"/>
                </a:cubicBezTo>
                <a:cubicBezTo>
                  <a:pt x="69" y="97"/>
                  <a:pt x="73" y="95"/>
                  <a:pt x="75" y="94"/>
                </a:cubicBezTo>
                <a:cubicBezTo>
                  <a:pt x="75" y="94"/>
                  <a:pt x="75" y="75"/>
                  <a:pt x="66" y="64"/>
                </a:cubicBezTo>
                <a:cubicBezTo>
                  <a:pt x="66" y="64"/>
                  <a:pt x="62" y="63"/>
                  <a:pt x="62" y="60"/>
                </a:cubicBezTo>
                <a:cubicBezTo>
                  <a:pt x="61" y="58"/>
                  <a:pt x="59" y="47"/>
                  <a:pt x="62" y="42"/>
                </a:cubicBezTo>
                <a:cubicBezTo>
                  <a:pt x="62" y="42"/>
                  <a:pt x="63" y="40"/>
                  <a:pt x="63" y="38"/>
                </a:cubicBezTo>
                <a:cubicBezTo>
                  <a:pt x="63" y="37"/>
                  <a:pt x="61" y="23"/>
                  <a:pt x="73" y="12"/>
                </a:cubicBezTo>
                <a:cubicBezTo>
                  <a:pt x="73" y="12"/>
                  <a:pt x="77" y="6"/>
                  <a:pt x="68" y="5"/>
                </a:cubicBezTo>
                <a:cubicBezTo>
                  <a:pt x="68" y="5"/>
                  <a:pt x="72" y="3"/>
                  <a:pt x="78" y="6"/>
                </a:cubicBezTo>
                <a:cubicBezTo>
                  <a:pt x="78" y="6"/>
                  <a:pt x="76" y="2"/>
                  <a:pt x="80" y="0"/>
                </a:cubicBezTo>
                <a:cubicBezTo>
                  <a:pt x="80" y="0"/>
                  <a:pt x="78" y="6"/>
                  <a:pt x="85" y="4"/>
                </a:cubicBezTo>
                <a:cubicBezTo>
                  <a:pt x="91" y="2"/>
                  <a:pt x="100" y="1"/>
                  <a:pt x="107" y="3"/>
                </a:cubicBezTo>
                <a:cubicBezTo>
                  <a:pt x="113" y="5"/>
                  <a:pt x="114" y="8"/>
                  <a:pt x="122" y="9"/>
                </a:cubicBezTo>
                <a:cubicBezTo>
                  <a:pt x="130" y="9"/>
                  <a:pt x="133" y="19"/>
                  <a:pt x="133" y="23"/>
                </a:cubicBezTo>
                <a:cubicBezTo>
                  <a:pt x="133" y="27"/>
                  <a:pt x="133" y="42"/>
                  <a:pt x="134" y="44"/>
                </a:cubicBezTo>
                <a:cubicBezTo>
                  <a:pt x="135" y="46"/>
                  <a:pt x="136" y="48"/>
                  <a:pt x="135" y="51"/>
                </a:cubicBezTo>
                <a:cubicBezTo>
                  <a:pt x="135" y="55"/>
                  <a:pt x="132" y="64"/>
                  <a:pt x="130" y="65"/>
                </a:cubicBezTo>
                <a:cubicBezTo>
                  <a:pt x="129" y="65"/>
                  <a:pt x="127" y="66"/>
                  <a:pt x="127" y="67"/>
                </a:cubicBezTo>
                <a:cubicBezTo>
                  <a:pt x="127" y="67"/>
                  <a:pt x="122" y="80"/>
                  <a:pt x="123" y="85"/>
                </a:cubicBezTo>
                <a:cubicBezTo>
                  <a:pt x="123" y="90"/>
                  <a:pt x="123" y="95"/>
                  <a:pt x="126" y="96"/>
                </a:cubicBezTo>
                <a:cubicBezTo>
                  <a:pt x="130" y="97"/>
                  <a:pt x="135" y="104"/>
                  <a:pt x="138" y="107"/>
                </a:cubicBezTo>
                <a:cubicBezTo>
                  <a:pt x="140" y="110"/>
                  <a:pt x="158" y="113"/>
                  <a:pt x="165" y="117"/>
                </a:cubicBezTo>
                <a:cubicBezTo>
                  <a:pt x="173" y="121"/>
                  <a:pt x="176" y="120"/>
                  <a:pt x="181" y="135"/>
                </a:cubicBezTo>
                <a:cubicBezTo>
                  <a:pt x="185" y="150"/>
                  <a:pt x="189" y="166"/>
                  <a:pt x="189" y="177"/>
                </a:cubicBezTo>
                <a:lnTo>
                  <a:pt x="4" y="177"/>
                </a:lnTo>
                <a:close/>
              </a:path>
            </a:pathLst>
          </a:custGeom>
          <a:solidFill>
            <a:srgbClr val="3D61AC"/>
          </a:solidFill>
          <a:ln>
            <a:noFill/>
          </a:ln>
          <a:effectLst/>
        </p:spPr>
        <p:txBody>
          <a:bodyPr lIns="91028" tIns="45514" rIns="91028" bIns="45514"/>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5" name="Freeform 13"/>
          <p:cNvSpPr/>
          <p:nvPr/>
        </p:nvSpPr>
        <p:spPr bwMode="auto">
          <a:xfrm>
            <a:off x="2509839" y="767569"/>
            <a:ext cx="1873251" cy="2433224"/>
          </a:xfrm>
          <a:custGeom>
            <a:avLst/>
            <a:gdLst>
              <a:gd name="T0" fmla="*/ 1156 w 1156"/>
              <a:gd name="T1" fmla="*/ 597 h 1521"/>
              <a:gd name="T2" fmla="*/ 1156 w 1156"/>
              <a:gd name="T3" fmla="*/ 578 h 1521"/>
              <a:gd name="T4" fmla="*/ 1156 w 1156"/>
              <a:gd name="T5" fmla="*/ 565 h 1521"/>
              <a:gd name="T6" fmla="*/ 1156 w 1156"/>
              <a:gd name="T7" fmla="*/ 552 h 1521"/>
              <a:gd name="T8" fmla="*/ 578 w 1156"/>
              <a:gd name="T9" fmla="*/ 0 h 1521"/>
              <a:gd name="T10" fmla="*/ 0 w 1156"/>
              <a:gd name="T11" fmla="*/ 552 h 1521"/>
              <a:gd name="T12" fmla="*/ 0 w 1156"/>
              <a:gd name="T13" fmla="*/ 565 h 1521"/>
              <a:gd name="T14" fmla="*/ 0 w 1156"/>
              <a:gd name="T15" fmla="*/ 578 h 1521"/>
              <a:gd name="T16" fmla="*/ 0 w 1156"/>
              <a:gd name="T17" fmla="*/ 597 h 1521"/>
              <a:gd name="T18" fmla="*/ 578 w 1156"/>
              <a:gd name="T19" fmla="*/ 1521 h 1521"/>
              <a:gd name="T20" fmla="*/ 1156 w 1156"/>
              <a:gd name="T21" fmla="*/ 597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1156" y="597"/>
                </a:moveTo>
                <a:cubicBezTo>
                  <a:pt x="1156" y="591"/>
                  <a:pt x="1156" y="585"/>
                  <a:pt x="1156" y="578"/>
                </a:cubicBezTo>
                <a:cubicBezTo>
                  <a:pt x="1156" y="574"/>
                  <a:pt x="1156" y="569"/>
                  <a:pt x="1156" y="565"/>
                </a:cubicBezTo>
                <a:cubicBezTo>
                  <a:pt x="1156" y="560"/>
                  <a:pt x="1156" y="556"/>
                  <a:pt x="1156" y="552"/>
                </a:cubicBezTo>
                <a:cubicBezTo>
                  <a:pt x="1142" y="245"/>
                  <a:pt x="889" y="0"/>
                  <a:pt x="578" y="0"/>
                </a:cubicBezTo>
                <a:cubicBezTo>
                  <a:pt x="267" y="0"/>
                  <a:pt x="14" y="245"/>
                  <a:pt x="0" y="552"/>
                </a:cubicBezTo>
                <a:cubicBezTo>
                  <a:pt x="0" y="556"/>
                  <a:pt x="0" y="560"/>
                  <a:pt x="0" y="565"/>
                </a:cubicBezTo>
                <a:cubicBezTo>
                  <a:pt x="0" y="569"/>
                  <a:pt x="0" y="574"/>
                  <a:pt x="0" y="578"/>
                </a:cubicBezTo>
                <a:cubicBezTo>
                  <a:pt x="0" y="585"/>
                  <a:pt x="0" y="591"/>
                  <a:pt x="0" y="597"/>
                </a:cubicBezTo>
                <a:cubicBezTo>
                  <a:pt x="12" y="1165"/>
                  <a:pt x="578" y="1521"/>
                  <a:pt x="578" y="1521"/>
                </a:cubicBezTo>
                <a:cubicBezTo>
                  <a:pt x="578" y="1521"/>
                  <a:pt x="1144" y="1165"/>
                  <a:pt x="1156" y="597"/>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a:solidFill>
                <a:prstClr val="black"/>
              </a:solidFill>
              <a:latin typeface="Arial" panose="020B0604020202020204"/>
              <a:ea typeface="微软雅黑" panose="020B0503020204020204" pitchFamily="34" charset="-122"/>
            </a:endParaRPr>
          </a:p>
        </p:txBody>
      </p:sp>
      <p:sp>
        <p:nvSpPr>
          <p:cNvPr id="6" name="Oval 9"/>
          <p:cNvSpPr>
            <a:spLocks noChangeArrowheads="1"/>
          </p:cNvSpPr>
          <p:nvPr/>
        </p:nvSpPr>
        <p:spPr bwMode="auto">
          <a:xfrm>
            <a:off x="2681290" y="936891"/>
            <a:ext cx="1530351" cy="1511358"/>
          </a:xfrm>
          <a:prstGeom prst="ellipse">
            <a:avLst/>
          </a:prstGeom>
          <a:solidFill>
            <a:schemeClr val="bg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215">
              <a:defRPr/>
            </a:pPr>
            <a:endParaRPr lang="zh-CN" altLang="en-US" sz="2385">
              <a:solidFill>
                <a:srgbClr val="FFFFFF"/>
              </a:solidFill>
              <a:latin typeface="Arial" panose="020B0604020202020204"/>
              <a:ea typeface="微软雅黑" panose="020B0503020204020204" pitchFamily="34" charset="-122"/>
            </a:endParaRPr>
          </a:p>
        </p:txBody>
      </p:sp>
      <p:grpSp>
        <p:nvGrpSpPr>
          <p:cNvPr id="7" name="组合 62"/>
          <p:cNvGrpSpPr/>
          <p:nvPr/>
        </p:nvGrpSpPr>
        <p:grpSpPr bwMode="auto">
          <a:xfrm>
            <a:off x="3284775" y="1177699"/>
            <a:ext cx="304800" cy="496993"/>
            <a:chOff x="4546601" y="279400"/>
            <a:chExt cx="500063" cy="823913"/>
          </a:xfrm>
          <a:solidFill>
            <a:srgbClr val="3D61AC"/>
          </a:solidFill>
          <a:effectLst/>
        </p:grpSpPr>
        <p:sp>
          <p:nvSpPr>
            <p:cNvPr id="8" name="Freeform 8"/>
            <p:cNvSpPr/>
            <p:nvPr/>
          </p:nvSpPr>
          <p:spPr bwMode="auto">
            <a:xfrm>
              <a:off x="4735513" y="1069975"/>
              <a:ext cx="130175" cy="33338"/>
            </a:xfrm>
            <a:custGeom>
              <a:avLst/>
              <a:gdLst>
                <a:gd name="T0" fmla="*/ 130175 w 35"/>
                <a:gd name="T1" fmla="*/ 14817 h 9"/>
                <a:gd name="T2" fmla="*/ 111579 w 35"/>
                <a:gd name="T3" fmla="*/ 33338 h 9"/>
                <a:gd name="T4" fmla="*/ 18596 w 35"/>
                <a:gd name="T5" fmla="*/ 33338 h 9"/>
                <a:gd name="T6" fmla="*/ 0 w 35"/>
                <a:gd name="T7" fmla="*/ 14817 h 9"/>
                <a:gd name="T8" fmla="*/ 0 w 35"/>
                <a:gd name="T9" fmla="*/ 14817 h 9"/>
                <a:gd name="T10" fmla="*/ 18596 w 35"/>
                <a:gd name="T11" fmla="*/ 0 h 9"/>
                <a:gd name="T12" fmla="*/ 111579 w 35"/>
                <a:gd name="T13" fmla="*/ 0 h 9"/>
                <a:gd name="T14" fmla="*/ 130175 w 35"/>
                <a:gd name="T15" fmla="*/ 14817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9">
                  <a:moveTo>
                    <a:pt x="35" y="4"/>
                  </a:moveTo>
                  <a:cubicBezTo>
                    <a:pt x="35" y="7"/>
                    <a:pt x="32" y="9"/>
                    <a:pt x="30" y="9"/>
                  </a:cubicBezTo>
                  <a:cubicBezTo>
                    <a:pt x="5" y="9"/>
                    <a:pt x="5" y="9"/>
                    <a:pt x="5" y="9"/>
                  </a:cubicBezTo>
                  <a:cubicBezTo>
                    <a:pt x="2" y="9"/>
                    <a:pt x="0" y="7"/>
                    <a:pt x="0" y="4"/>
                  </a:cubicBezTo>
                  <a:cubicBezTo>
                    <a:pt x="0" y="4"/>
                    <a:pt x="0" y="4"/>
                    <a:pt x="0" y="4"/>
                  </a:cubicBezTo>
                  <a:cubicBezTo>
                    <a:pt x="0" y="2"/>
                    <a:pt x="2" y="0"/>
                    <a:pt x="5" y="0"/>
                  </a:cubicBezTo>
                  <a:cubicBezTo>
                    <a:pt x="30" y="0"/>
                    <a:pt x="30" y="0"/>
                    <a:pt x="30" y="0"/>
                  </a:cubicBezTo>
                  <a:cubicBezTo>
                    <a:pt x="32" y="0"/>
                    <a:pt x="35" y="2"/>
                    <a:pt x="3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9" name="Freeform 9"/>
            <p:cNvSpPr/>
            <p:nvPr/>
          </p:nvSpPr>
          <p:spPr bwMode="auto">
            <a:xfrm>
              <a:off x="4700588" y="1054100"/>
              <a:ext cx="195263" cy="30163"/>
            </a:xfrm>
            <a:custGeom>
              <a:avLst/>
              <a:gdLst>
                <a:gd name="T0" fmla="*/ 26285 w 52"/>
                <a:gd name="T1" fmla="*/ 30163 h 8"/>
                <a:gd name="T2" fmla="*/ 168978 w 52"/>
                <a:gd name="T3" fmla="*/ 30163 h 8"/>
                <a:gd name="T4" fmla="*/ 180243 w 52"/>
                <a:gd name="T5" fmla="*/ 18852 h 8"/>
                <a:gd name="T6" fmla="*/ 195263 w 52"/>
                <a:gd name="T7" fmla="*/ 0 h 8"/>
                <a:gd name="T8" fmla="*/ 0 w 52"/>
                <a:gd name="T9" fmla="*/ 0 h 8"/>
                <a:gd name="T10" fmla="*/ 3755 w 52"/>
                <a:gd name="T11" fmla="*/ 3770 h 8"/>
                <a:gd name="T12" fmla="*/ 26285 w 52"/>
                <a:gd name="T13" fmla="*/ 30163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8">
                  <a:moveTo>
                    <a:pt x="7" y="8"/>
                  </a:moveTo>
                  <a:cubicBezTo>
                    <a:pt x="45" y="8"/>
                    <a:pt x="45" y="8"/>
                    <a:pt x="45" y="8"/>
                  </a:cubicBezTo>
                  <a:cubicBezTo>
                    <a:pt x="46" y="7"/>
                    <a:pt x="46" y="7"/>
                    <a:pt x="48" y="5"/>
                  </a:cubicBezTo>
                  <a:cubicBezTo>
                    <a:pt x="50" y="3"/>
                    <a:pt x="51" y="1"/>
                    <a:pt x="52" y="0"/>
                  </a:cubicBezTo>
                  <a:cubicBezTo>
                    <a:pt x="0" y="0"/>
                    <a:pt x="0" y="0"/>
                    <a:pt x="0" y="0"/>
                  </a:cubicBezTo>
                  <a:cubicBezTo>
                    <a:pt x="0" y="1"/>
                    <a:pt x="0" y="1"/>
                    <a:pt x="1" y="1"/>
                  </a:cubicBezTo>
                  <a:cubicBezTo>
                    <a:pt x="1" y="2"/>
                    <a:pt x="6" y="7"/>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10" name="Freeform 10"/>
            <p:cNvSpPr/>
            <p:nvPr/>
          </p:nvSpPr>
          <p:spPr bwMode="auto">
            <a:xfrm>
              <a:off x="4697413" y="958850"/>
              <a:ext cx="206375" cy="19050"/>
            </a:xfrm>
            <a:custGeom>
              <a:avLst/>
              <a:gdLst>
                <a:gd name="T0" fmla="*/ 206375 w 55"/>
                <a:gd name="T1" fmla="*/ 11430 h 5"/>
                <a:gd name="T2" fmla="*/ 198870 w 55"/>
                <a:gd name="T3" fmla="*/ 19050 h 5"/>
                <a:gd name="T4" fmla="*/ 7505 w 55"/>
                <a:gd name="T5" fmla="*/ 19050 h 5"/>
                <a:gd name="T6" fmla="*/ 0 w 55"/>
                <a:gd name="T7" fmla="*/ 11430 h 5"/>
                <a:gd name="T8" fmla="*/ 0 w 55"/>
                <a:gd name="T9" fmla="*/ 11430 h 5"/>
                <a:gd name="T10" fmla="*/ 7505 w 55"/>
                <a:gd name="T11" fmla="*/ 0 h 5"/>
                <a:gd name="T12" fmla="*/ 198870 w 55"/>
                <a:gd name="T13" fmla="*/ 0 h 5"/>
                <a:gd name="T14" fmla="*/ 206375 w 55"/>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3"/>
                  </a:moveTo>
                  <a:cubicBezTo>
                    <a:pt x="55" y="4"/>
                    <a:pt x="54" y="5"/>
                    <a:pt x="53" y="5"/>
                  </a:cubicBezTo>
                  <a:cubicBezTo>
                    <a:pt x="2" y="5"/>
                    <a:pt x="2" y="5"/>
                    <a:pt x="2" y="5"/>
                  </a:cubicBezTo>
                  <a:cubicBezTo>
                    <a:pt x="1" y="5"/>
                    <a:pt x="0" y="4"/>
                    <a:pt x="0" y="3"/>
                  </a:cubicBezTo>
                  <a:cubicBezTo>
                    <a:pt x="0" y="3"/>
                    <a:pt x="0" y="3"/>
                    <a:pt x="0" y="3"/>
                  </a:cubicBezTo>
                  <a:cubicBezTo>
                    <a:pt x="0" y="1"/>
                    <a:pt x="1" y="0"/>
                    <a:pt x="2" y="0"/>
                  </a:cubicBezTo>
                  <a:cubicBezTo>
                    <a:pt x="53" y="0"/>
                    <a:pt x="53" y="0"/>
                    <a:pt x="53" y="0"/>
                  </a:cubicBezTo>
                  <a:cubicBezTo>
                    <a:pt x="54" y="0"/>
                    <a:pt x="55" y="1"/>
                    <a:pt x="5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11" name="Freeform 11"/>
            <p:cNvSpPr/>
            <p:nvPr/>
          </p:nvSpPr>
          <p:spPr bwMode="auto">
            <a:xfrm>
              <a:off x="4697413" y="989013"/>
              <a:ext cx="206375" cy="19050"/>
            </a:xfrm>
            <a:custGeom>
              <a:avLst/>
              <a:gdLst>
                <a:gd name="T0" fmla="*/ 206375 w 55"/>
                <a:gd name="T1" fmla="*/ 7620 h 5"/>
                <a:gd name="T2" fmla="*/ 198870 w 55"/>
                <a:gd name="T3" fmla="*/ 19050 h 5"/>
                <a:gd name="T4" fmla="*/ 7505 w 55"/>
                <a:gd name="T5" fmla="*/ 19050 h 5"/>
                <a:gd name="T6" fmla="*/ 0 w 55"/>
                <a:gd name="T7" fmla="*/ 7620 h 5"/>
                <a:gd name="T8" fmla="*/ 0 w 55"/>
                <a:gd name="T9" fmla="*/ 7620 h 5"/>
                <a:gd name="T10" fmla="*/ 7505 w 55"/>
                <a:gd name="T11" fmla="*/ 0 h 5"/>
                <a:gd name="T12" fmla="*/ 198870 w 55"/>
                <a:gd name="T13" fmla="*/ 0 h 5"/>
                <a:gd name="T14" fmla="*/ 206375 w 55"/>
                <a:gd name="T15" fmla="*/ 762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2"/>
                  </a:moveTo>
                  <a:cubicBezTo>
                    <a:pt x="55" y="4"/>
                    <a:pt x="54" y="5"/>
                    <a:pt x="53" y="5"/>
                  </a:cubicBezTo>
                  <a:cubicBezTo>
                    <a:pt x="2" y="5"/>
                    <a:pt x="2" y="5"/>
                    <a:pt x="2" y="5"/>
                  </a:cubicBezTo>
                  <a:cubicBezTo>
                    <a:pt x="1" y="5"/>
                    <a:pt x="0" y="4"/>
                    <a:pt x="0" y="2"/>
                  </a:cubicBezTo>
                  <a:cubicBezTo>
                    <a:pt x="0" y="2"/>
                    <a:pt x="0" y="2"/>
                    <a:pt x="0" y="2"/>
                  </a:cubicBezTo>
                  <a:cubicBezTo>
                    <a:pt x="0" y="1"/>
                    <a:pt x="1" y="0"/>
                    <a:pt x="2" y="0"/>
                  </a:cubicBezTo>
                  <a:cubicBezTo>
                    <a:pt x="53" y="0"/>
                    <a:pt x="53" y="0"/>
                    <a:pt x="53" y="0"/>
                  </a:cubicBezTo>
                  <a:cubicBezTo>
                    <a:pt x="54" y="0"/>
                    <a:pt x="55" y="1"/>
                    <a:pt x="5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12" name="Freeform 12"/>
            <p:cNvSpPr/>
            <p:nvPr/>
          </p:nvSpPr>
          <p:spPr bwMode="auto">
            <a:xfrm>
              <a:off x="4697413" y="1016000"/>
              <a:ext cx="206375" cy="22225"/>
            </a:xfrm>
            <a:custGeom>
              <a:avLst/>
              <a:gdLst>
                <a:gd name="T0" fmla="*/ 206375 w 55"/>
                <a:gd name="T1" fmla="*/ 11113 h 6"/>
                <a:gd name="T2" fmla="*/ 198870 w 55"/>
                <a:gd name="T3" fmla="*/ 22225 h 6"/>
                <a:gd name="T4" fmla="*/ 7505 w 55"/>
                <a:gd name="T5" fmla="*/ 22225 h 6"/>
                <a:gd name="T6" fmla="*/ 0 w 55"/>
                <a:gd name="T7" fmla="*/ 11113 h 6"/>
                <a:gd name="T8" fmla="*/ 0 w 55"/>
                <a:gd name="T9" fmla="*/ 11113 h 6"/>
                <a:gd name="T10" fmla="*/ 7505 w 55"/>
                <a:gd name="T11" fmla="*/ 0 h 6"/>
                <a:gd name="T12" fmla="*/ 198870 w 55"/>
                <a:gd name="T13" fmla="*/ 0 h 6"/>
                <a:gd name="T14" fmla="*/ 206375 w 55"/>
                <a:gd name="T15" fmla="*/ 1111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6">
                  <a:moveTo>
                    <a:pt x="55" y="3"/>
                  </a:moveTo>
                  <a:cubicBezTo>
                    <a:pt x="55" y="5"/>
                    <a:pt x="54" y="6"/>
                    <a:pt x="53" y="6"/>
                  </a:cubicBezTo>
                  <a:cubicBezTo>
                    <a:pt x="2" y="6"/>
                    <a:pt x="2" y="6"/>
                    <a:pt x="2" y="6"/>
                  </a:cubicBezTo>
                  <a:cubicBezTo>
                    <a:pt x="1" y="6"/>
                    <a:pt x="0" y="5"/>
                    <a:pt x="0" y="3"/>
                  </a:cubicBezTo>
                  <a:cubicBezTo>
                    <a:pt x="0" y="3"/>
                    <a:pt x="0" y="3"/>
                    <a:pt x="0" y="3"/>
                  </a:cubicBezTo>
                  <a:cubicBezTo>
                    <a:pt x="0" y="2"/>
                    <a:pt x="1" y="0"/>
                    <a:pt x="2" y="0"/>
                  </a:cubicBezTo>
                  <a:cubicBezTo>
                    <a:pt x="53" y="0"/>
                    <a:pt x="53" y="0"/>
                    <a:pt x="53" y="0"/>
                  </a:cubicBezTo>
                  <a:cubicBezTo>
                    <a:pt x="54" y="0"/>
                    <a:pt x="55" y="2"/>
                    <a:pt x="5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13" name="Freeform 13"/>
            <p:cNvSpPr/>
            <p:nvPr/>
          </p:nvSpPr>
          <p:spPr bwMode="auto">
            <a:xfrm>
              <a:off x="4697413" y="1042988"/>
              <a:ext cx="206375" cy="14288"/>
            </a:xfrm>
            <a:custGeom>
              <a:avLst/>
              <a:gdLst>
                <a:gd name="T0" fmla="*/ 206375 w 55"/>
                <a:gd name="T1" fmla="*/ 7144 h 4"/>
                <a:gd name="T2" fmla="*/ 195118 w 55"/>
                <a:gd name="T3" fmla="*/ 14288 h 4"/>
                <a:gd name="T4" fmla="*/ 7505 w 55"/>
                <a:gd name="T5" fmla="*/ 14288 h 4"/>
                <a:gd name="T6" fmla="*/ 0 w 55"/>
                <a:gd name="T7" fmla="*/ 7144 h 4"/>
                <a:gd name="T8" fmla="*/ 0 w 55"/>
                <a:gd name="T9" fmla="*/ 7144 h 4"/>
                <a:gd name="T10" fmla="*/ 7505 w 55"/>
                <a:gd name="T11" fmla="*/ 0 h 4"/>
                <a:gd name="T12" fmla="*/ 195118 w 55"/>
                <a:gd name="T13" fmla="*/ 0 h 4"/>
                <a:gd name="T14" fmla="*/ 206375 w 55"/>
                <a:gd name="T15" fmla="*/ 7144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4">
                  <a:moveTo>
                    <a:pt x="55" y="2"/>
                  </a:moveTo>
                  <a:cubicBezTo>
                    <a:pt x="55" y="3"/>
                    <a:pt x="54" y="4"/>
                    <a:pt x="52" y="4"/>
                  </a:cubicBezTo>
                  <a:cubicBezTo>
                    <a:pt x="2" y="4"/>
                    <a:pt x="2" y="4"/>
                    <a:pt x="2" y="4"/>
                  </a:cubicBezTo>
                  <a:cubicBezTo>
                    <a:pt x="1" y="4"/>
                    <a:pt x="0" y="3"/>
                    <a:pt x="0" y="2"/>
                  </a:cubicBezTo>
                  <a:cubicBezTo>
                    <a:pt x="0" y="2"/>
                    <a:pt x="0" y="2"/>
                    <a:pt x="0" y="2"/>
                  </a:cubicBezTo>
                  <a:cubicBezTo>
                    <a:pt x="0" y="1"/>
                    <a:pt x="1" y="0"/>
                    <a:pt x="2" y="0"/>
                  </a:cubicBezTo>
                  <a:cubicBezTo>
                    <a:pt x="52" y="0"/>
                    <a:pt x="52" y="0"/>
                    <a:pt x="52" y="0"/>
                  </a:cubicBezTo>
                  <a:cubicBezTo>
                    <a:pt x="54" y="0"/>
                    <a:pt x="55" y="1"/>
                    <a:pt x="5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14" name="Freeform 14"/>
            <p:cNvSpPr/>
            <p:nvPr/>
          </p:nvSpPr>
          <p:spPr bwMode="auto">
            <a:xfrm>
              <a:off x="4694238" y="928688"/>
              <a:ext cx="209550" cy="19050"/>
            </a:xfrm>
            <a:custGeom>
              <a:avLst/>
              <a:gdLst>
                <a:gd name="T0" fmla="*/ 209550 w 56"/>
                <a:gd name="T1" fmla="*/ 11430 h 5"/>
                <a:gd name="T2" fmla="*/ 202066 w 56"/>
                <a:gd name="T3" fmla="*/ 19050 h 5"/>
                <a:gd name="T4" fmla="*/ 11226 w 56"/>
                <a:gd name="T5" fmla="*/ 19050 h 5"/>
                <a:gd name="T6" fmla="*/ 0 w 56"/>
                <a:gd name="T7" fmla="*/ 11430 h 5"/>
                <a:gd name="T8" fmla="*/ 0 w 56"/>
                <a:gd name="T9" fmla="*/ 11430 h 5"/>
                <a:gd name="T10" fmla="*/ 11226 w 56"/>
                <a:gd name="T11" fmla="*/ 0 h 5"/>
                <a:gd name="T12" fmla="*/ 202066 w 56"/>
                <a:gd name="T13" fmla="*/ 0 h 5"/>
                <a:gd name="T14" fmla="*/ 209550 w 56"/>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5">
                  <a:moveTo>
                    <a:pt x="56" y="3"/>
                  </a:moveTo>
                  <a:cubicBezTo>
                    <a:pt x="56" y="4"/>
                    <a:pt x="55" y="5"/>
                    <a:pt x="54" y="5"/>
                  </a:cubicBezTo>
                  <a:cubicBezTo>
                    <a:pt x="3" y="5"/>
                    <a:pt x="3" y="5"/>
                    <a:pt x="3" y="5"/>
                  </a:cubicBezTo>
                  <a:cubicBezTo>
                    <a:pt x="1" y="5"/>
                    <a:pt x="0" y="4"/>
                    <a:pt x="0" y="3"/>
                  </a:cubicBezTo>
                  <a:cubicBezTo>
                    <a:pt x="0" y="3"/>
                    <a:pt x="0" y="3"/>
                    <a:pt x="0" y="3"/>
                  </a:cubicBezTo>
                  <a:cubicBezTo>
                    <a:pt x="0" y="1"/>
                    <a:pt x="1" y="0"/>
                    <a:pt x="3" y="0"/>
                  </a:cubicBezTo>
                  <a:cubicBezTo>
                    <a:pt x="54" y="0"/>
                    <a:pt x="54" y="0"/>
                    <a:pt x="54" y="0"/>
                  </a:cubicBezTo>
                  <a:cubicBezTo>
                    <a:pt x="55" y="0"/>
                    <a:pt x="56" y="1"/>
                    <a:pt x="5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15" name="Freeform 15"/>
            <p:cNvSpPr>
              <a:spLocks noEditPoints="1"/>
            </p:cNvSpPr>
            <p:nvPr/>
          </p:nvSpPr>
          <p:spPr bwMode="auto">
            <a:xfrm>
              <a:off x="4546601" y="279400"/>
              <a:ext cx="500063" cy="630238"/>
            </a:xfrm>
            <a:custGeom>
              <a:avLst/>
              <a:gdLst>
                <a:gd name="T0" fmla="*/ 161675 w 133"/>
                <a:gd name="T1" fmla="*/ 630238 h 166"/>
                <a:gd name="T2" fmla="*/ 150395 w 133"/>
                <a:gd name="T3" fmla="*/ 630238 h 166"/>
                <a:gd name="T4" fmla="*/ 146635 w 133"/>
                <a:gd name="T5" fmla="*/ 626441 h 166"/>
                <a:gd name="T6" fmla="*/ 112796 w 133"/>
                <a:gd name="T7" fmla="*/ 573289 h 166"/>
                <a:gd name="T8" fmla="*/ 109036 w 133"/>
                <a:gd name="T9" fmla="*/ 550509 h 166"/>
                <a:gd name="T10" fmla="*/ 105276 w 133"/>
                <a:gd name="T11" fmla="*/ 520136 h 166"/>
                <a:gd name="T12" fmla="*/ 75197 w 133"/>
                <a:gd name="T13" fmla="*/ 459390 h 166"/>
                <a:gd name="T14" fmla="*/ 67678 w 133"/>
                <a:gd name="T15" fmla="*/ 444204 h 166"/>
                <a:gd name="T16" fmla="*/ 63918 w 133"/>
                <a:gd name="T17" fmla="*/ 436611 h 166"/>
                <a:gd name="T18" fmla="*/ 26319 w 133"/>
                <a:gd name="T19" fmla="*/ 364475 h 166"/>
                <a:gd name="T20" fmla="*/ 0 w 133"/>
                <a:gd name="T21" fmla="*/ 254373 h 166"/>
                <a:gd name="T22" fmla="*/ 0 w 133"/>
                <a:gd name="T23" fmla="*/ 239187 h 166"/>
                <a:gd name="T24" fmla="*/ 22559 w 133"/>
                <a:gd name="T25" fmla="*/ 144271 h 166"/>
                <a:gd name="T26" fmla="*/ 75197 w 133"/>
                <a:gd name="T27" fmla="*/ 75932 h 166"/>
                <a:gd name="T28" fmla="*/ 236872 w 133"/>
                <a:gd name="T29" fmla="*/ 0 h 166"/>
                <a:gd name="T30" fmla="*/ 255671 w 133"/>
                <a:gd name="T31" fmla="*/ 0 h 166"/>
                <a:gd name="T32" fmla="*/ 428625 w 133"/>
                <a:gd name="T33" fmla="*/ 72136 h 166"/>
                <a:gd name="T34" fmla="*/ 500063 w 133"/>
                <a:gd name="T35" fmla="*/ 246780 h 166"/>
                <a:gd name="T36" fmla="*/ 500063 w 133"/>
                <a:gd name="T37" fmla="*/ 254373 h 166"/>
                <a:gd name="T38" fmla="*/ 443665 w 133"/>
                <a:gd name="T39" fmla="*/ 421424 h 166"/>
                <a:gd name="T40" fmla="*/ 436145 w 133"/>
                <a:gd name="T41" fmla="*/ 444204 h 166"/>
                <a:gd name="T42" fmla="*/ 424866 w 133"/>
                <a:gd name="T43" fmla="*/ 459390 h 166"/>
                <a:gd name="T44" fmla="*/ 394787 w 133"/>
                <a:gd name="T45" fmla="*/ 523933 h 166"/>
                <a:gd name="T46" fmla="*/ 391027 w 133"/>
                <a:gd name="T47" fmla="*/ 550509 h 166"/>
                <a:gd name="T48" fmla="*/ 357188 w 133"/>
                <a:gd name="T49" fmla="*/ 626441 h 166"/>
                <a:gd name="T50" fmla="*/ 353428 w 133"/>
                <a:gd name="T51" fmla="*/ 630238 h 166"/>
                <a:gd name="T52" fmla="*/ 338388 w 133"/>
                <a:gd name="T53" fmla="*/ 630238 h 166"/>
                <a:gd name="T54" fmla="*/ 285750 w 133"/>
                <a:gd name="T55" fmla="*/ 630238 h 166"/>
                <a:gd name="T56" fmla="*/ 236872 w 133"/>
                <a:gd name="T57" fmla="*/ 630238 h 166"/>
                <a:gd name="T58" fmla="*/ 161675 w 133"/>
                <a:gd name="T59" fmla="*/ 630238 h 166"/>
                <a:gd name="T60" fmla="*/ 251911 w 133"/>
                <a:gd name="T61" fmla="*/ 45559 h 166"/>
                <a:gd name="T62" fmla="*/ 236872 w 133"/>
                <a:gd name="T63" fmla="*/ 45559 h 166"/>
                <a:gd name="T64" fmla="*/ 105276 w 133"/>
                <a:gd name="T65" fmla="*/ 106305 h 166"/>
                <a:gd name="T66" fmla="*/ 63918 w 133"/>
                <a:gd name="T67" fmla="*/ 159458 h 166"/>
                <a:gd name="T68" fmla="*/ 45118 w 133"/>
                <a:gd name="T69" fmla="*/ 239187 h 166"/>
                <a:gd name="T70" fmla="*/ 45118 w 133"/>
                <a:gd name="T71" fmla="*/ 254373 h 166"/>
                <a:gd name="T72" fmla="*/ 63918 w 133"/>
                <a:gd name="T73" fmla="*/ 345492 h 166"/>
                <a:gd name="T74" fmla="*/ 101517 w 133"/>
                <a:gd name="T75" fmla="*/ 413831 h 166"/>
                <a:gd name="T76" fmla="*/ 105276 w 133"/>
                <a:gd name="T77" fmla="*/ 425221 h 166"/>
                <a:gd name="T78" fmla="*/ 112796 w 133"/>
                <a:gd name="T79" fmla="*/ 440407 h 166"/>
                <a:gd name="T80" fmla="*/ 146635 w 133"/>
                <a:gd name="T81" fmla="*/ 508746 h 166"/>
                <a:gd name="T82" fmla="*/ 154155 w 133"/>
                <a:gd name="T83" fmla="*/ 546712 h 166"/>
                <a:gd name="T84" fmla="*/ 154155 w 133"/>
                <a:gd name="T85" fmla="*/ 565696 h 166"/>
                <a:gd name="T86" fmla="*/ 169194 w 133"/>
                <a:gd name="T87" fmla="*/ 584679 h 166"/>
                <a:gd name="T88" fmla="*/ 236872 w 133"/>
                <a:gd name="T89" fmla="*/ 584679 h 166"/>
                <a:gd name="T90" fmla="*/ 285750 w 133"/>
                <a:gd name="T91" fmla="*/ 584679 h 166"/>
                <a:gd name="T92" fmla="*/ 334629 w 133"/>
                <a:gd name="T93" fmla="*/ 584679 h 166"/>
                <a:gd name="T94" fmla="*/ 345908 w 133"/>
                <a:gd name="T95" fmla="*/ 542916 h 166"/>
                <a:gd name="T96" fmla="*/ 353428 w 133"/>
                <a:gd name="T97" fmla="*/ 508746 h 166"/>
                <a:gd name="T98" fmla="*/ 387267 w 133"/>
                <a:gd name="T99" fmla="*/ 436611 h 166"/>
                <a:gd name="T100" fmla="*/ 394787 w 133"/>
                <a:gd name="T101" fmla="*/ 421424 h 166"/>
                <a:gd name="T102" fmla="*/ 406066 w 133"/>
                <a:gd name="T103" fmla="*/ 402441 h 166"/>
                <a:gd name="T104" fmla="*/ 458704 w 133"/>
                <a:gd name="T105" fmla="*/ 254373 h 166"/>
                <a:gd name="T106" fmla="*/ 458704 w 133"/>
                <a:gd name="T107" fmla="*/ 246780 h 166"/>
                <a:gd name="T108" fmla="*/ 398546 w 133"/>
                <a:gd name="T109" fmla="*/ 106305 h 166"/>
                <a:gd name="T110" fmla="*/ 251911 w 133"/>
                <a:gd name="T111" fmla="*/ 45559 h 16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3" h="166">
                  <a:moveTo>
                    <a:pt x="43" y="166"/>
                  </a:moveTo>
                  <a:cubicBezTo>
                    <a:pt x="40" y="166"/>
                    <a:pt x="40" y="166"/>
                    <a:pt x="40" y="166"/>
                  </a:cubicBezTo>
                  <a:cubicBezTo>
                    <a:pt x="39" y="165"/>
                    <a:pt x="39" y="165"/>
                    <a:pt x="39" y="165"/>
                  </a:cubicBezTo>
                  <a:cubicBezTo>
                    <a:pt x="35" y="161"/>
                    <a:pt x="31" y="157"/>
                    <a:pt x="30" y="151"/>
                  </a:cubicBezTo>
                  <a:cubicBezTo>
                    <a:pt x="30" y="149"/>
                    <a:pt x="29" y="147"/>
                    <a:pt x="29" y="145"/>
                  </a:cubicBezTo>
                  <a:cubicBezTo>
                    <a:pt x="29" y="142"/>
                    <a:pt x="28" y="140"/>
                    <a:pt x="28" y="137"/>
                  </a:cubicBezTo>
                  <a:cubicBezTo>
                    <a:pt x="26" y="132"/>
                    <a:pt x="23" y="126"/>
                    <a:pt x="20" y="121"/>
                  </a:cubicBezTo>
                  <a:cubicBezTo>
                    <a:pt x="20" y="120"/>
                    <a:pt x="19" y="119"/>
                    <a:pt x="18" y="117"/>
                  </a:cubicBezTo>
                  <a:cubicBezTo>
                    <a:pt x="17" y="115"/>
                    <a:pt x="17" y="115"/>
                    <a:pt x="17" y="115"/>
                  </a:cubicBezTo>
                  <a:cubicBezTo>
                    <a:pt x="13" y="109"/>
                    <a:pt x="10" y="103"/>
                    <a:pt x="7" y="96"/>
                  </a:cubicBezTo>
                  <a:cubicBezTo>
                    <a:pt x="3" y="88"/>
                    <a:pt x="1" y="79"/>
                    <a:pt x="0" y="67"/>
                  </a:cubicBezTo>
                  <a:cubicBezTo>
                    <a:pt x="0" y="63"/>
                    <a:pt x="0" y="63"/>
                    <a:pt x="0" y="63"/>
                  </a:cubicBezTo>
                  <a:cubicBezTo>
                    <a:pt x="1" y="54"/>
                    <a:pt x="3" y="46"/>
                    <a:pt x="6" y="38"/>
                  </a:cubicBezTo>
                  <a:cubicBezTo>
                    <a:pt x="10" y="30"/>
                    <a:pt x="15" y="24"/>
                    <a:pt x="20" y="20"/>
                  </a:cubicBezTo>
                  <a:cubicBezTo>
                    <a:pt x="32" y="7"/>
                    <a:pt x="46" y="1"/>
                    <a:pt x="63" y="0"/>
                  </a:cubicBezTo>
                  <a:cubicBezTo>
                    <a:pt x="68" y="0"/>
                    <a:pt x="68" y="0"/>
                    <a:pt x="68" y="0"/>
                  </a:cubicBezTo>
                  <a:cubicBezTo>
                    <a:pt x="87" y="1"/>
                    <a:pt x="102" y="8"/>
                    <a:pt x="114" y="19"/>
                  </a:cubicBezTo>
                  <a:cubicBezTo>
                    <a:pt x="126" y="32"/>
                    <a:pt x="133" y="47"/>
                    <a:pt x="133" y="65"/>
                  </a:cubicBezTo>
                  <a:cubicBezTo>
                    <a:pt x="133" y="67"/>
                    <a:pt x="133" y="67"/>
                    <a:pt x="133" y="67"/>
                  </a:cubicBezTo>
                  <a:cubicBezTo>
                    <a:pt x="132" y="86"/>
                    <a:pt x="125" y="99"/>
                    <a:pt x="118" y="111"/>
                  </a:cubicBezTo>
                  <a:cubicBezTo>
                    <a:pt x="117" y="113"/>
                    <a:pt x="116" y="115"/>
                    <a:pt x="116" y="117"/>
                  </a:cubicBezTo>
                  <a:cubicBezTo>
                    <a:pt x="115" y="118"/>
                    <a:pt x="114" y="120"/>
                    <a:pt x="113" y="121"/>
                  </a:cubicBezTo>
                  <a:cubicBezTo>
                    <a:pt x="110" y="126"/>
                    <a:pt x="107" y="132"/>
                    <a:pt x="105" y="138"/>
                  </a:cubicBezTo>
                  <a:cubicBezTo>
                    <a:pt x="105" y="140"/>
                    <a:pt x="104" y="142"/>
                    <a:pt x="104" y="145"/>
                  </a:cubicBezTo>
                  <a:cubicBezTo>
                    <a:pt x="103" y="152"/>
                    <a:pt x="102" y="160"/>
                    <a:pt x="95" y="165"/>
                  </a:cubicBezTo>
                  <a:cubicBezTo>
                    <a:pt x="94" y="166"/>
                    <a:pt x="94" y="166"/>
                    <a:pt x="94" y="166"/>
                  </a:cubicBezTo>
                  <a:cubicBezTo>
                    <a:pt x="90" y="166"/>
                    <a:pt x="90" y="166"/>
                    <a:pt x="90" y="166"/>
                  </a:cubicBezTo>
                  <a:cubicBezTo>
                    <a:pt x="85" y="166"/>
                    <a:pt x="81" y="166"/>
                    <a:pt x="76" y="166"/>
                  </a:cubicBezTo>
                  <a:cubicBezTo>
                    <a:pt x="71" y="166"/>
                    <a:pt x="67" y="166"/>
                    <a:pt x="63" y="166"/>
                  </a:cubicBezTo>
                  <a:cubicBezTo>
                    <a:pt x="55" y="166"/>
                    <a:pt x="49" y="166"/>
                    <a:pt x="43" y="166"/>
                  </a:cubicBezTo>
                  <a:close/>
                  <a:moveTo>
                    <a:pt x="67" y="12"/>
                  </a:moveTo>
                  <a:cubicBezTo>
                    <a:pt x="63" y="12"/>
                    <a:pt x="63" y="12"/>
                    <a:pt x="63" y="12"/>
                  </a:cubicBezTo>
                  <a:cubicBezTo>
                    <a:pt x="49" y="13"/>
                    <a:pt x="38" y="18"/>
                    <a:pt x="28" y="28"/>
                  </a:cubicBezTo>
                  <a:cubicBezTo>
                    <a:pt x="24" y="32"/>
                    <a:pt x="20" y="36"/>
                    <a:pt x="17" y="42"/>
                  </a:cubicBezTo>
                  <a:cubicBezTo>
                    <a:pt x="14" y="49"/>
                    <a:pt x="12" y="56"/>
                    <a:pt x="12" y="63"/>
                  </a:cubicBezTo>
                  <a:cubicBezTo>
                    <a:pt x="12" y="67"/>
                    <a:pt x="12" y="67"/>
                    <a:pt x="12" y="67"/>
                  </a:cubicBezTo>
                  <a:cubicBezTo>
                    <a:pt x="13" y="77"/>
                    <a:pt x="14" y="85"/>
                    <a:pt x="17" y="91"/>
                  </a:cubicBezTo>
                  <a:cubicBezTo>
                    <a:pt x="20" y="97"/>
                    <a:pt x="23" y="103"/>
                    <a:pt x="27" y="109"/>
                  </a:cubicBezTo>
                  <a:cubicBezTo>
                    <a:pt x="28" y="112"/>
                    <a:pt x="28" y="112"/>
                    <a:pt x="28" y="112"/>
                  </a:cubicBezTo>
                  <a:cubicBezTo>
                    <a:pt x="29" y="113"/>
                    <a:pt x="30" y="114"/>
                    <a:pt x="30" y="116"/>
                  </a:cubicBezTo>
                  <a:cubicBezTo>
                    <a:pt x="34" y="121"/>
                    <a:pt x="37" y="127"/>
                    <a:pt x="39" y="134"/>
                  </a:cubicBezTo>
                  <a:cubicBezTo>
                    <a:pt x="40" y="138"/>
                    <a:pt x="40" y="141"/>
                    <a:pt x="41" y="144"/>
                  </a:cubicBezTo>
                  <a:cubicBezTo>
                    <a:pt x="41" y="146"/>
                    <a:pt x="41" y="147"/>
                    <a:pt x="41" y="149"/>
                  </a:cubicBezTo>
                  <a:cubicBezTo>
                    <a:pt x="42" y="151"/>
                    <a:pt x="43" y="153"/>
                    <a:pt x="45" y="154"/>
                  </a:cubicBezTo>
                  <a:cubicBezTo>
                    <a:pt x="50" y="154"/>
                    <a:pt x="56" y="154"/>
                    <a:pt x="63" y="154"/>
                  </a:cubicBezTo>
                  <a:cubicBezTo>
                    <a:pt x="67" y="154"/>
                    <a:pt x="72" y="154"/>
                    <a:pt x="76" y="154"/>
                  </a:cubicBezTo>
                  <a:cubicBezTo>
                    <a:pt x="80" y="154"/>
                    <a:pt x="85" y="154"/>
                    <a:pt x="89" y="154"/>
                  </a:cubicBezTo>
                  <a:cubicBezTo>
                    <a:pt x="91" y="152"/>
                    <a:pt x="92" y="148"/>
                    <a:pt x="92" y="143"/>
                  </a:cubicBezTo>
                  <a:cubicBezTo>
                    <a:pt x="93" y="140"/>
                    <a:pt x="93" y="137"/>
                    <a:pt x="94" y="134"/>
                  </a:cubicBezTo>
                  <a:cubicBezTo>
                    <a:pt x="97" y="127"/>
                    <a:pt x="100" y="121"/>
                    <a:pt x="103" y="115"/>
                  </a:cubicBezTo>
                  <a:cubicBezTo>
                    <a:pt x="104" y="114"/>
                    <a:pt x="105" y="113"/>
                    <a:pt x="105" y="111"/>
                  </a:cubicBezTo>
                  <a:cubicBezTo>
                    <a:pt x="106" y="110"/>
                    <a:pt x="107" y="108"/>
                    <a:pt x="108" y="106"/>
                  </a:cubicBezTo>
                  <a:cubicBezTo>
                    <a:pt x="115" y="94"/>
                    <a:pt x="121" y="83"/>
                    <a:pt x="122" y="67"/>
                  </a:cubicBezTo>
                  <a:cubicBezTo>
                    <a:pt x="122" y="65"/>
                    <a:pt x="122" y="65"/>
                    <a:pt x="122" y="65"/>
                  </a:cubicBezTo>
                  <a:cubicBezTo>
                    <a:pt x="121" y="50"/>
                    <a:pt x="116" y="38"/>
                    <a:pt x="106" y="28"/>
                  </a:cubicBezTo>
                  <a:cubicBezTo>
                    <a:pt x="96" y="18"/>
                    <a:pt x="83" y="13"/>
                    <a:pt x="6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grpSp>
      <p:sp>
        <p:nvSpPr>
          <p:cNvPr id="16" name="Freeform 32"/>
          <p:cNvSpPr/>
          <p:nvPr/>
        </p:nvSpPr>
        <p:spPr bwMode="auto">
          <a:xfrm>
            <a:off x="3708400" y="2534479"/>
            <a:ext cx="2463800" cy="1850002"/>
          </a:xfrm>
          <a:custGeom>
            <a:avLst/>
            <a:gdLst>
              <a:gd name="T0" fmla="*/ 924 w 1521"/>
              <a:gd name="T1" fmla="*/ 1156 h 1156"/>
              <a:gd name="T2" fmla="*/ 943 w 1521"/>
              <a:gd name="T3" fmla="*/ 1156 h 1156"/>
              <a:gd name="T4" fmla="*/ 956 w 1521"/>
              <a:gd name="T5" fmla="*/ 1156 h 1156"/>
              <a:gd name="T6" fmla="*/ 969 w 1521"/>
              <a:gd name="T7" fmla="*/ 1156 h 1156"/>
              <a:gd name="T8" fmla="*/ 1521 w 1521"/>
              <a:gd name="T9" fmla="*/ 578 h 1156"/>
              <a:gd name="T10" fmla="*/ 969 w 1521"/>
              <a:gd name="T11" fmla="*/ 0 h 1156"/>
              <a:gd name="T12" fmla="*/ 956 w 1521"/>
              <a:gd name="T13" fmla="*/ 0 h 1156"/>
              <a:gd name="T14" fmla="*/ 943 w 1521"/>
              <a:gd name="T15" fmla="*/ 0 h 1156"/>
              <a:gd name="T16" fmla="*/ 924 w 1521"/>
              <a:gd name="T17" fmla="*/ 0 h 1156"/>
              <a:gd name="T18" fmla="*/ 0 w 1521"/>
              <a:gd name="T19" fmla="*/ 578 h 1156"/>
              <a:gd name="T20" fmla="*/ 924 w 1521"/>
              <a:gd name="T21" fmla="*/ 1156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924" y="1156"/>
                </a:moveTo>
                <a:cubicBezTo>
                  <a:pt x="930" y="1156"/>
                  <a:pt x="936" y="1156"/>
                  <a:pt x="943" y="1156"/>
                </a:cubicBezTo>
                <a:cubicBezTo>
                  <a:pt x="947" y="1156"/>
                  <a:pt x="952" y="1156"/>
                  <a:pt x="956" y="1156"/>
                </a:cubicBezTo>
                <a:cubicBezTo>
                  <a:pt x="961" y="1156"/>
                  <a:pt x="965" y="1156"/>
                  <a:pt x="969" y="1156"/>
                </a:cubicBezTo>
                <a:cubicBezTo>
                  <a:pt x="1276" y="1142"/>
                  <a:pt x="1521" y="889"/>
                  <a:pt x="1521" y="578"/>
                </a:cubicBezTo>
                <a:cubicBezTo>
                  <a:pt x="1521" y="267"/>
                  <a:pt x="1276" y="14"/>
                  <a:pt x="969" y="0"/>
                </a:cubicBezTo>
                <a:cubicBezTo>
                  <a:pt x="965" y="0"/>
                  <a:pt x="961" y="0"/>
                  <a:pt x="956" y="0"/>
                </a:cubicBezTo>
                <a:cubicBezTo>
                  <a:pt x="952" y="0"/>
                  <a:pt x="947" y="0"/>
                  <a:pt x="943" y="0"/>
                </a:cubicBezTo>
                <a:cubicBezTo>
                  <a:pt x="936" y="0"/>
                  <a:pt x="930" y="0"/>
                  <a:pt x="924" y="0"/>
                </a:cubicBezTo>
                <a:cubicBezTo>
                  <a:pt x="356" y="12"/>
                  <a:pt x="0" y="578"/>
                  <a:pt x="0" y="578"/>
                </a:cubicBezTo>
                <a:cubicBezTo>
                  <a:pt x="0" y="578"/>
                  <a:pt x="356" y="1144"/>
                  <a:pt x="924" y="1156"/>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a:solidFill>
                <a:prstClr val="black"/>
              </a:solidFill>
              <a:latin typeface="Arial" panose="020B0604020202020204"/>
              <a:ea typeface="微软雅黑" panose="020B0503020204020204" pitchFamily="34" charset="-122"/>
            </a:endParaRPr>
          </a:p>
        </p:txBody>
      </p:sp>
      <p:sp>
        <p:nvSpPr>
          <p:cNvPr id="17" name="Oval 19"/>
          <p:cNvSpPr>
            <a:spLocks noChangeArrowheads="1"/>
          </p:cNvSpPr>
          <p:nvPr/>
        </p:nvSpPr>
        <p:spPr bwMode="auto">
          <a:xfrm>
            <a:off x="4470399" y="2703801"/>
            <a:ext cx="1530350" cy="1511358"/>
          </a:xfrm>
          <a:prstGeom prst="ellipse">
            <a:avLst/>
          </a:prstGeom>
          <a:solidFill>
            <a:schemeClr val="bg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215">
              <a:defRPr/>
            </a:pPr>
            <a:endParaRPr lang="zh-CN" altLang="en-US" sz="2385">
              <a:solidFill>
                <a:srgbClr val="FFFFFF"/>
              </a:solidFill>
              <a:latin typeface="Arial" panose="020B0604020202020204"/>
              <a:ea typeface="微软雅黑" panose="020B0503020204020204" pitchFamily="34" charset="-122"/>
            </a:endParaRPr>
          </a:p>
        </p:txBody>
      </p:sp>
      <p:grpSp>
        <p:nvGrpSpPr>
          <p:cNvPr id="18" name="组合 63"/>
          <p:cNvGrpSpPr/>
          <p:nvPr/>
        </p:nvGrpSpPr>
        <p:grpSpPr bwMode="auto">
          <a:xfrm>
            <a:off x="4889072" y="2927964"/>
            <a:ext cx="728662" cy="553433"/>
            <a:chOff x="8204201" y="339725"/>
            <a:chExt cx="954087" cy="733425"/>
          </a:xfrm>
          <a:solidFill>
            <a:srgbClr val="3D61AC"/>
          </a:solidFill>
          <a:effectLst/>
        </p:grpSpPr>
        <p:sp>
          <p:nvSpPr>
            <p:cNvPr id="19" name="Freeform 6"/>
            <p:cNvSpPr>
              <a:spLocks noEditPoints="1"/>
            </p:cNvSpPr>
            <p:nvPr/>
          </p:nvSpPr>
          <p:spPr bwMode="auto">
            <a:xfrm>
              <a:off x="8204201" y="438150"/>
              <a:ext cx="631825" cy="635000"/>
            </a:xfrm>
            <a:custGeom>
              <a:avLst/>
              <a:gdLst>
                <a:gd name="T0" fmla="*/ 631825 w 168"/>
                <a:gd name="T1" fmla="*/ 361228 h 167"/>
                <a:gd name="T2" fmla="*/ 631825 w 168"/>
                <a:gd name="T3" fmla="*/ 277575 h 167"/>
                <a:gd name="T4" fmla="*/ 567890 w 168"/>
                <a:gd name="T5" fmla="*/ 262365 h 167"/>
                <a:gd name="T6" fmla="*/ 552847 w 168"/>
                <a:gd name="T7" fmla="*/ 212934 h 167"/>
                <a:gd name="T8" fmla="*/ 594216 w 168"/>
                <a:gd name="T9" fmla="*/ 163503 h 167"/>
                <a:gd name="T10" fmla="*/ 549086 w 168"/>
                <a:gd name="T11" fmla="*/ 95060 h 167"/>
                <a:gd name="T12" fmla="*/ 488912 w 168"/>
                <a:gd name="T13" fmla="*/ 121677 h 167"/>
                <a:gd name="T14" fmla="*/ 447543 w 168"/>
                <a:gd name="T15" fmla="*/ 91257 h 167"/>
                <a:gd name="T16" fmla="*/ 451304 w 168"/>
                <a:gd name="T17" fmla="*/ 26617 h 167"/>
                <a:gd name="T18" fmla="*/ 372325 w 168"/>
                <a:gd name="T19" fmla="*/ 0 h 167"/>
                <a:gd name="T20" fmla="*/ 342239 w 168"/>
                <a:gd name="T21" fmla="*/ 57036 h 167"/>
                <a:gd name="T22" fmla="*/ 315913 w 168"/>
                <a:gd name="T23" fmla="*/ 57036 h 167"/>
                <a:gd name="T24" fmla="*/ 289586 w 168"/>
                <a:gd name="T25" fmla="*/ 57036 h 167"/>
                <a:gd name="T26" fmla="*/ 259500 w 168"/>
                <a:gd name="T27" fmla="*/ 0 h 167"/>
                <a:gd name="T28" fmla="*/ 180521 w 168"/>
                <a:gd name="T29" fmla="*/ 26617 h 167"/>
                <a:gd name="T30" fmla="*/ 184282 w 168"/>
                <a:gd name="T31" fmla="*/ 91257 h 167"/>
                <a:gd name="T32" fmla="*/ 142913 w 168"/>
                <a:gd name="T33" fmla="*/ 121677 h 167"/>
                <a:gd name="T34" fmla="*/ 86500 w 168"/>
                <a:gd name="T35" fmla="*/ 95060 h 167"/>
                <a:gd name="T36" fmla="*/ 37609 w 168"/>
                <a:gd name="T37" fmla="*/ 163503 h 167"/>
                <a:gd name="T38" fmla="*/ 78978 w 168"/>
                <a:gd name="T39" fmla="*/ 212934 h 167"/>
                <a:gd name="T40" fmla="*/ 63935 w 168"/>
                <a:gd name="T41" fmla="*/ 262365 h 167"/>
                <a:gd name="T42" fmla="*/ 0 w 168"/>
                <a:gd name="T43" fmla="*/ 277575 h 167"/>
                <a:gd name="T44" fmla="*/ 0 w 168"/>
                <a:gd name="T45" fmla="*/ 361228 h 167"/>
                <a:gd name="T46" fmla="*/ 63935 w 168"/>
                <a:gd name="T47" fmla="*/ 372635 h 167"/>
                <a:gd name="T48" fmla="*/ 78978 w 168"/>
                <a:gd name="T49" fmla="*/ 422066 h 167"/>
                <a:gd name="T50" fmla="*/ 37609 w 168"/>
                <a:gd name="T51" fmla="*/ 471497 h 167"/>
                <a:gd name="T52" fmla="*/ 86500 w 168"/>
                <a:gd name="T53" fmla="*/ 539940 h 167"/>
                <a:gd name="T54" fmla="*/ 142913 w 168"/>
                <a:gd name="T55" fmla="*/ 513323 h 167"/>
                <a:gd name="T56" fmla="*/ 184282 w 168"/>
                <a:gd name="T57" fmla="*/ 543743 h 167"/>
                <a:gd name="T58" fmla="*/ 180521 w 168"/>
                <a:gd name="T59" fmla="*/ 608383 h 167"/>
                <a:gd name="T60" fmla="*/ 259500 w 168"/>
                <a:gd name="T61" fmla="*/ 635000 h 167"/>
                <a:gd name="T62" fmla="*/ 289586 w 168"/>
                <a:gd name="T63" fmla="*/ 577964 h 167"/>
                <a:gd name="T64" fmla="*/ 315913 w 168"/>
                <a:gd name="T65" fmla="*/ 577964 h 167"/>
                <a:gd name="T66" fmla="*/ 342239 w 168"/>
                <a:gd name="T67" fmla="*/ 577964 h 167"/>
                <a:gd name="T68" fmla="*/ 376086 w 168"/>
                <a:gd name="T69" fmla="*/ 635000 h 167"/>
                <a:gd name="T70" fmla="*/ 455064 w 168"/>
                <a:gd name="T71" fmla="*/ 608383 h 167"/>
                <a:gd name="T72" fmla="*/ 447543 w 168"/>
                <a:gd name="T73" fmla="*/ 543743 h 167"/>
                <a:gd name="T74" fmla="*/ 488912 w 168"/>
                <a:gd name="T75" fmla="*/ 513323 h 167"/>
                <a:gd name="T76" fmla="*/ 549086 w 168"/>
                <a:gd name="T77" fmla="*/ 539940 h 167"/>
                <a:gd name="T78" fmla="*/ 594216 w 168"/>
                <a:gd name="T79" fmla="*/ 471497 h 167"/>
                <a:gd name="T80" fmla="*/ 552847 w 168"/>
                <a:gd name="T81" fmla="*/ 422066 h 167"/>
                <a:gd name="T82" fmla="*/ 567890 w 168"/>
                <a:gd name="T83" fmla="*/ 372635 h 167"/>
                <a:gd name="T84" fmla="*/ 631825 w 168"/>
                <a:gd name="T85" fmla="*/ 361228 h 167"/>
                <a:gd name="T86" fmla="*/ 315913 w 168"/>
                <a:gd name="T87" fmla="*/ 505719 h 167"/>
                <a:gd name="T88" fmla="*/ 131630 w 168"/>
                <a:gd name="T89" fmla="*/ 319401 h 167"/>
                <a:gd name="T90" fmla="*/ 315913 w 168"/>
                <a:gd name="T91" fmla="*/ 129281 h 167"/>
                <a:gd name="T92" fmla="*/ 500195 w 168"/>
                <a:gd name="T93" fmla="*/ 319401 h 167"/>
                <a:gd name="T94" fmla="*/ 315913 w 168"/>
                <a:gd name="T95" fmla="*/ 505719 h 1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sp>
          <p:nvSpPr>
            <p:cNvPr id="20" name="Freeform 7"/>
            <p:cNvSpPr>
              <a:spLocks noEditPoints="1"/>
            </p:cNvSpPr>
            <p:nvPr/>
          </p:nvSpPr>
          <p:spPr bwMode="auto">
            <a:xfrm>
              <a:off x="8783638" y="339725"/>
              <a:ext cx="374650" cy="379413"/>
            </a:xfrm>
            <a:custGeom>
              <a:avLst/>
              <a:gdLst>
                <a:gd name="T0" fmla="*/ 374650 w 100"/>
                <a:gd name="T1" fmla="*/ 216265 h 100"/>
                <a:gd name="T2" fmla="*/ 374650 w 100"/>
                <a:gd name="T3" fmla="*/ 163148 h 100"/>
                <a:gd name="T4" fmla="*/ 337185 w 100"/>
                <a:gd name="T5" fmla="*/ 155559 h 100"/>
                <a:gd name="T6" fmla="*/ 325946 w 100"/>
                <a:gd name="T7" fmla="*/ 129000 h 100"/>
                <a:gd name="T8" fmla="*/ 352171 w 100"/>
                <a:gd name="T9" fmla="*/ 98647 h 100"/>
                <a:gd name="T10" fmla="*/ 322199 w 100"/>
                <a:gd name="T11" fmla="*/ 56912 h 100"/>
                <a:gd name="T12" fmla="*/ 288481 w 100"/>
                <a:gd name="T13" fmla="*/ 75883 h 100"/>
                <a:gd name="T14" fmla="*/ 262255 w 100"/>
                <a:gd name="T15" fmla="*/ 56912 h 100"/>
                <a:gd name="T16" fmla="*/ 269748 w 100"/>
                <a:gd name="T17" fmla="*/ 18971 h 100"/>
                <a:gd name="T18" fmla="*/ 221044 w 100"/>
                <a:gd name="T19" fmla="*/ 0 h 100"/>
                <a:gd name="T20" fmla="*/ 202311 w 100"/>
                <a:gd name="T21" fmla="*/ 34147 h 100"/>
                <a:gd name="T22" fmla="*/ 187325 w 100"/>
                <a:gd name="T23" fmla="*/ 34147 h 100"/>
                <a:gd name="T24" fmla="*/ 172339 w 100"/>
                <a:gd name="T25" fmla="*/ 34147 h 100"/>
                <a:gd name="T26" fmla="*/ 153607 w 100"/>
                <a:gd name="T27" fmla="*/ 3794 h 100"/>
                <a:gd name="T28" fmla="*/ 104902 w 100"/>
                <a:gd name="T29" fmla="*/ 18971 h 100"/>
                <a:gd name="T30" fmla="*/ 108649 w 100"/>
                <a:gd name="T31" fmla="*/ 56912 h 100"/>
                <a:gd name="T32" fmla="*/ 86170 w 100"/>
                <a:gd name="T33" fmla="*/ 75883 h 100"/>
                <a:gd name="T34" fmla="*/ 48705 w 100"/>
                <a:gd name="T35" fmla="*/ 56912 h 100"/>
                <a:gd name="T36" fmla="*/ 22479 w 100"/>
                <a:gd name="T37" fmla="*/ 98647 h 100"/>
                <a:gd name="T38" fmla="*/ 48705 w 100"/>
                <a:gd name="T39" fmla="*/ 129000 h 100"/>
                <a:gd name="T40" fmla="*/ 37465 w 100"/>
                <a:gd name="T41" fmla="*/ 155559 h 100"/>
                <a:gd name="T42" fmla="*/ 0 w 100"/>
                <a:gd name="T43" fmla="*/ 163148 h 100"/>
                <a:gd name="T44" fmla="*/ 0 w 100"/>
                <a:gd name="T45" fmla="*/ 216265 h 100"/>
                <a:gd name="T46" fmla="*/ 37465 w 100"/>
                <a:gd name="T47" fmla="*/ 223854 h 100"/>
                <a:gd name="T48" fmla="*/ 48705 w 100"/>
                <a:gd name="T49" fmla="*/ 250413 h 100"/>
                <a:gd name="T50" fmla="*/ 22479 w 100"/>
                <a:gd name="T51" fmla="*/ 280766 h 100"/>
                <a:gd name="T52" fmla="*/ 48705 w 100"/>
                <a:gd name="T53" fmla="*/ 322501 h 100"/>
                <a:gd name="T54" fmla="*/ 86170 w 100"/>
                <a:gd name="T55" fmla="*/ 303530 h 100"/>
                <a:gd name="T56" fmla="*/ 108649 w 100"/>
                <a:gd name="T57" fmla="*/ 322501 h 100"/>
                <a:gd name="T58" fmla="*/ 104902 w 100"/>
                <a:gd name="T59" fmla="*/ 360442 h 100"/>
                <a:gd name="T60" fmla="*/ 153607 w 100"/>
                <a:gd name="T61" fmla="*/ 379413 h 100"/>
                <a:gd name="T62" fmla="*/ 172339 w 100"/>
                <a:gd name="T63" fmla="*/ 345266 h 100"/>
                <a:gd name="T64" fmla="*/ 187325 w 100"/>
                <a:gd name="T65" fmla="*/ 345266 h 100"/>
                <a:gd name="T66" fmla="*/ 202311 w 100"/>
                <a:gd name="T67" fmla="*/ 345266 h 100"/>
                <a:gd name="T68" fmla="*/ 221044 w 100"/>
                <a:gd name="T69" fmla="*/ 375619 h 100"/>
                <a:gd name="T70" fmla="*/ 269748 w 100"/>
                <a:gd name="T71" fmla="*/ 360442 h 100"/>
                <a:gd name="T72" fmla="*/ 266002 w 100"/>
                <a:gd name="T73" fmla="*/ 322501 h 100"/>
                <a:gd name="T74" fmla="*/ 288481 w 100"/>
                <a:gd name="T75" fmla="*/ 303530 h 100"/>
                <a:gd name="T76" fmla="*/ 322199 w 100"/>
                <a:gd name="T77" fmla="*/ 322501 h 100"/>
                <a:gd name="T78" fmla="*/ 352171 w 100"/>
                <a:gd name="T79" fmla="*/ 280766 h 100"/>
                <a:gd name="T80" fmla="*/ 325946 w 100"/>
                <a:gd name="T81" fmla="*/ 250413 h 100"/>
                <a:gd name="T82" fmla="*/ 337185 w 100"/>
                <a:gd name="T83" fmla="*/ 223854 h 100"/>
                <a:gd name="T84" fmla="*/ 374650 w 100"/>
                <a:gd name="T85" fmla="*/ 216265 h 100"/>
                <a:gd name="T86" fmla="*/ 187325 w 100"/>
                <a:gd name="T87" fmla="*/ 299736 h 100"/>
                <a:gd name="T88" fmla="*/ 78677 w 100"/>
                <a:gd name="T89" fmla="*/ 189707 h 100"/>
                <a:gd name="T90" fmla="*/ 187325 w 100"/>
                <a:gd name="T91" fmla="*/ 79677 h 100"/>
                <a:gd name="T92" fmla="*/ 295974 w 100"/>
                <a:gd name="T93" fmla="*/ 189707 h 100"/>
                <a:gd name="T94" fmla="*/ 187325 w 100"/>
                <a:gd name="T95" fmla="*/ 299736 h 1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fontAlgn="base">
                <a:spcBef>
                  <a:spcPct val="0"/>
                </a:spcBef>
                <a:spcAft>
                  <a:spcPct val="0"/>
                </a:spcAft>
              </a:pPr>
              <a:endParaRPr lang="zh-CN" altLang="en-US" sz="2385">
                <a:solidFill>
                  <a:srgbClr val="1C1C1C"/>
                </a:solidFill>
                <a:latin typeface="Arial" panose="020B0604020202020204" pitchFamily="34" charset="0"/>
                <a:ea typeface="微软雅黑 Light" panose="020B0502040204020203" pitchFamily="34" charset="-122"/>
              </a:endParaRPr>
            </a:p>
          </p:txBody>
        </p:sp>
      </p:grpSp>
      <p:sp>
        <p:nvSpPr>
          <p:cNvPr id="21" name="Freeform 27"/>
          <p:cNvSpPr/>
          <p:nvPr/>
        </p:nvSpPr>
        <p:spPr bwMode="auto">
          <a:xfrm>
            <a:off x="2509839" y="3718167"/>
            <a:ext cx="1873251" cy="2433224"/>
          </a:xfrm>
          <a:custGeom>
            <a:avLst/>
            <a:gdLst>
              <a:gd name="T0" fmla="*/ 0 w 1156"/>
              <a:gd name="T1" fmla="*/ 924 h 1521"/>
              <a:gd name="T2" fmla="*/ 0 w 1156"/>
              <a:gd name="T3" fmla="*/ 943 h 1521"/>
              <a:gd name="T4" fmla="*/ 0 w 1156"/>
              <a:gd name="T5" fmla="*/ 956 h 1521"/>
              <a:gd name="T6" fmla="*/ 0 w 1156"/>
              <a:gd name="T7" fmla="*/ 969 h 1521"/>
              <a:gd name="T8" fmla="*/ 578 w 1156"/>
              <a:gd name="T9" fmla="*/ 1521 h 1521"/>
              <a:gd name="T10" fmla="*/ 1156 w 1156"/>
              <a:gd name="T11" fmla="*/ 969 h 1521"/>
              <a:gd name="T12" fmla="*/ 1156 w 1156"/>
              <a:gd name="T13" fmla="*/ 956 h 1521"/>
              <a:gd name="T14" fmla="*/ 1156 w 1156"/>
              <a:gd name="T15" fmla="*/ 943 h 1521"/>
              <a:gd name="T16" fmla="*/ 1156 w 1156"/>
              <a:gd name="T17" fmla="*/ 924 h 1521"/>
              <a:gd name="T18" fmla="*/ 578 w 1156"/>
              <a:gd name="T19" fmla="*/ 0 h 1521"/>
              <a:gd name="T20" fmla="*/ 0 w 1156"/>
              <a:gd name="T21" fmla="*/ 924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0" y="924"/>
                </a:moveTo>
                <a:cubicBezTo>
                  <a:pt x="0" y="930"/>
                  <a:pt x="0" y="936"/>
                  <a:pt x="0" y="943"/>
                </a:cubicBezTo>
                <a:cubicBezTo>
                  <a:pt x="0" y="947"/>
                  <a:pt x="0" y="952"/>
                  <a:pt x="0" y="956"/>
                </a:cubicBezTo>
                <a:cubicBezTo>
                  <a:pt x="0" y="961"/>
                  <a:pt x="0" y="965"/>
                  <a:pt x="0" y="969"/>
                </a:cubicBezTo>
                <a:cubicBezTo>
                  <a:pt x="14" y="1276"/>
                  <a:pt x="267" y="1521"/>
                  <a:pt x="578" y="1521"/>
                </a:cubicBezTo>
                <a:cubicBezTo>
                  <a:pt x="889" y="1521"/>
                  <a:pt x="1142" y="1276"/>
                  <a:pt x="1156" y="969"/>
                </a:cubicBezTo>
                <a:cubicBezTo>
                  <a:pt x="1156" y="965"/>
                  <a:pt x="1156" y="961"/>
                  <a:pt x="1156" y="956"/>
                </a:cubicBezTo>
                <a:cubicBezTo>
                  <a:pt x="1156" y="952"/>
                  <a:pt x="1156" y="947"/>
                  <a:pt x="1156" y="943"/>
                </a:cubicBezTo>
                <a:cubicBezTo>
                  <a:pt x="1156" y="936"/>
                  <a:pt x="1156" y="930"/>
                  <a:pt x="1156" y="924"/>
                </a:cubicBezTo>
                <a:cubicBezTo>
                  <a:pt x="1144" y="356"/>
                  <a:pt x="578" y="0"/>
                  <a:pt x="578" y="0"/>
                </a:cubicBezTo>
                <a:cubicBezTo>
                  <a:pt x="578" y="0"/>
                  <a:pt x="12" y="356"/>
                  <a:pt x="0" y="924"/>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a:solidFill>
                <a:prstClr val="black"/>
              </a:solidFill>
              <a:latin typeface="Arial" panose="020B0604020202020204"/>
              <a:ea typeface="微软雅黑" panose="020B0503020204020204" pitchFamily="34" charset="-122"/>
            </a:endParaRPr>
          </a:p>
        </p:txBody>
      </p:sp>
      <p:sp>
        <p:nvSpPr>
          <p:cNvPr id="22" name="Oval 17"/>
          <p:cNvSpPr>
            <a:spLocks noChangeArrowheads="1"/>
          </p:cNvSpPr>
          <p:nvPr/>
        </p:nvSpPr>
        <p:spPr bwMode="auto">
          <a:xfrm>
            <a:off x="2681290" y="4480883"/>
            <a:ext cx="1530351" cy="1511358"/>
          </a:xfrm>
          <a:prstGeom prst="ellipse">
            <a:avLst/>
          </a:prstGeom>
          <a:solidFill>
            <a:schemeClr val="bg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215">
              <a:defRPr/>
            </a:pPr>
            <a:endParaRPr lang="zh-CN" altLang="en-US" sz="2385">
              <a:solidFill>
                <a:srgbClr val="FFFFFF"/>
              </a:solidFill>
              <a:latin typeface="Arial" panose="020B0604020202020204"/>
              <a:ea typeface="微软雅黑" panose="020B0503020204020204" pitchFamily="34" charset="-122"/>
            </a:endParaRPr>
          </a:p>
        </p:txBody>
      </p:sp>
      <p:grpSp>
        <p:nvGrpSpPr>
          <p:cNvPr id="23" name="组合 22"/>
          <p:cNvGrpSpPr>
            <a:grpSpLocks noChangeAspect="1"/>
          </p:cNvGrpSpPr>
          <p:nvPr/>
        </p:nvGrpSpPr>
        <p:grpSpPr>
          <a:xfrm>
            <a:off x="3193838" y="4735391"/>
            <a:ext cx="505254" cy="427221"/>
            <a:chOff x="2162176" y="-104775"/>
            <a:chExt cx="1655763" cy="1417638"/>
          </a:xfrm>
          <a:solidFill>
            <a:srgbClr val="3D61AC"/>
          </a:solidFill>
          <a:effectLst/>
        </p:grpSpPr>
        <p:sp>
          <p:nvSpPr>
            <p:cNvPr id="24"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a:defRPr/>
              </a:pPr>
              <a:endParaRPr lang="zh-CN" altLang="en-US" sz="2385">
                <a:solidFill>
                  <a:srgbClr val="FFFFFF"/>
                </a:solidFill>
                <a:latin typeface="Arial" panose="020B0604020202020204"/>
                <a:ea typeface="微软雅黑" panose="020B0503020204020204" pitchFamily="34" charset="-122"/>
              </a:endParaRPr>
            </a:p>
          </p:txBody>
        </p:sp>
        <p:sp>
          <p:nvSpPr>
            <p:cNvPr id="25"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2215">
                <a:defRPr/>
              </a:pPr>
              <a:endParaRPr lang="zh-CN" altLang="en-US" sz="2385">
                <a:solidFill>
                  <a:srgbClr val="FFFFFF"/>
                </a:solidFill>
                <a:latin typeface="Arial" panose="020B0604020202020204"/>
                <a:ea typeface="微软雅黑" panose="020B0503020204020204" pitchFamily="34" charset="-122"/>
              </a:endParaRPr>
            </a:p>
          </p:txBody>
        </p:sp>
      </p:grpSp>
      <p:sp>
        <p:nvSpPr>
          <p:cNvPr id="26" name="文本框 25"/>
          <p:cNvSpPr txBox="1"/>
          <p:nvPr/>
        </p:nvSpPr>
        <p:spPr>
          <a:xfrm>
            <a:off x="1000113" y="3499142"/>
            <a:ext cx="1236236"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团队协作</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2828346" y="1732425"/>
            <a:ext cx="1236236"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工作职责</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2804953" y="5258175"/>
            <a:ext cx="1236236"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管理能力</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4617456" y="3494725"/>
            <a:ext cx="1236236"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综合能力</a:t>
            </a:r>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30" name="组合 29"/>
          <p:cNvGrpSpPr/>
          <p:nvPr/>
        </p:nvGrpSpPr>
        <p:grpSpPr>
          <a:xfrm>
            <a:off x="7054333" y="1643298"/>
            <a:ext cx="4361497" cy="737235"/>
            <a:chOff x="7207932" y="1749426"/>
            <a:chExt cx="4361497" cy="737235"/>
          </a:xfrm>
        </p:grpSpPr>
        <p:sp>
          <p:nvSpPr>
            <p:cNvPr id="31" name="Freeform 23"/>
            <p:cNvSpPr/>
            <p:nvPr/>
          </p:nvSpPr>
          <p:spPr bwMode="auto">
            <a:xfrm>
              <a:off x="7207932" y="1987433"/>
              <a:ext cx="374505" cy="281206"/>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grpSp>
      <p:grpSp>
        <p:nvGrpSpPr>
          <p:cNvPr id="33" name="组合 32"/>
          <p:cNvGrpSpPr/>
          <p:nvPr/>
        </p:nvGrpSpPr>
        <p:grpSpPr>
          <a:xfrm>
            <a:off x="7054333" y="2681374"/>
            <a:ext cx="4361497" cy="737235"/>
            <a:chOff x="7207932" y="1749426"/>
            <a:chExt cx="4361497" cy="737235"/>
          </a:xfrm>
        </p:grpSpPr>
        <p:sp>
          <p:nvSpPr>
            <p:cNvPr id="34" name="Freeform 23"/>
            <p:cNvSpPr/>
            <p:nvPr/>
          </p:nvSpPr>
          <p:spPr bwMode="auto">
            <a:xfrm>
              <a:off x="7207932" y="1987433"/>
              <a:ext cx="374505" cy="281206"/>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5" name="文本框 34"/>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grpSp>
      <p:grpSp>
        <p:nvGrpSpPr>
          <p:cNvPr id="36" name="组合 35"/>
          <p:cNvGrpSpPr/>
          <p:nvPr/>
        </p:nvGrpSpPr>
        <p:grpSpPr>
          <a:xfrm>
            <a:off x="7054333" y="3719451"/>
            <a:ext cx="4361497" cy="737235"/>
            <a:chOff x="7207932" y="1749426"/>
            <a:chExt cx="4361497" cy="737235"/>
          </a:xfrm>
        </p:grpSpPr>
        <p:sp>
          <p:nvSpPr>
            <p:cNvPr id="37" name="Freeform 23"/>
            <p:cNvSpPr/>
            <p:nvPr/>
          </p:nvSpPr>
          <p:spPr bwMode="auto">
            <a:xfrm>
              <a:off x="7207932" y="1987433"/>
              <a:ext cx="374505" cy="281206"/>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8" name="文本框 37"/>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endParaRPr>
            </a:p>
          </p:txBody>
        </p:sp>
      </p:grpSp>
      <p:grpSp>
        <p:nvGrpSpPr>
          <p:cNvPr id="39" name="组合 38"/>
          <p:cNvGrpSpPr/>
          <p:nvPr/>
        </p:nvGrpSpPr>
        <p:grpSpPr>
          <a:xfrm>
            <a:off x="7054333" y="4757527"/>
            <a:ext cx="4361497" cy="737235"/>
            <a:chOff x="7207932" y="1749426"/>
            <a:chExt cx="4361497" cy="737235"/>
          </a:xfrm>
        </p:grpSpPr>
        <p:sp>
          <p:nvSpPr>
            <p:cNvPr id="40" name="Freeform 23"/>
            <p:cNvSpPr/>
            <p:nvPr/>
          </p:nvSpPr>
          <p:spPr bwMode="auto">
            <a:xfrm>
              <a:off x="7207932" y="1987433"/>
              <a:ext cx="374505" cy="281206"/>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 </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heel(1)">
                                      <p:cBhvr>
                                        <p:cTn id="25" dur="2000"/>
                                        <p:tgtEl>
                                          <p:spTgt spid="16"/>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heel(1)">
                                      <p:cBhvr>
                                        <p:cTn id="28" dur="2000"/>
                                        <p:tgtEl>
                                          <p:spTgt spid="17"/>
                                        </p:tgtEl>
                                      </p:cBhvr>
                                    </p:animEffect>
                                  </p:childTnLst>
                                </p:cTn>
                              </p:par>
                              <p:par>
                                <p:cTn id="29" presetID="21" presetClass="entr" presetSubtype="1"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heel(1)">
                                      <p:cBhvr>
                                        <p:cTn id="31" dur="2000"/>
                                        <p:tgtEl>
                                          <p:spTgt spid="1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heel(1)">
                                      <p:cBhvr>
                                        <p:cTn id="34" dur="2000"/>
                                        <p:tgtEl>
                                          <p:spTgt spid="21"/>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heel(1)">
                                      <p:cBhvr>
                                        <p:cTn id="37" dur="2000"/>
                                        <p:tgtEl>
                                          <p:spTgt spid="22"/>
                                        </p:tgtEl>
                                      </p:cBhvr>
                                    </p:animEffect>
                                  </p:childTnLst>
                                </p:cTn>
                              </p:par>
                              <p:par>
                                <p:cTn id="38" presetID="21" presetClass="entr" presetSubtype="1"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heel(1)">
                                      <p:cBhvr>
                                        <p:cTn id="40" dur="2000"/>
                                        <p:tgtEl>
                                          <p:spTgt spid="23"/>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heel(1)">
                                      <p:cBhvr>
                                        <p:cTn id="43" dur="2000"/>
                                        <p:tgtEl>
                                          <p:spTgt spid="26"/>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heel(1)">
                                      <p:cBhvr>
                                        <p:cTn id="46" dur="2000"/>
                                        <p:tgtEl>
                                          <p:spTgt spid="27"/>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heel(1)">
                                      <p:cBhvr>
                                        <p:cTn id="49" dur="2000"/>
                                        <p:tgtEl>
                                          <p:spTgt spid="28"/>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heel(1)">
                                      <p:cBhvr>
                                        <p:cTn id="52" dur="2000"/>
                                        <p:tgtEl>
                                          <p:spTgt spid="29"/>
                                        </p:tgtEl>
                                      </p:cBhvr>
                                    </p:animEffect>
                                  </p:childTnLst>
                                </p:cTn>
                              </p:par>
                              <p:par>
                                <p:cTn id="53" presetID="21" presetClass="entr" presetSubtype="1"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heel(1)">
                                      <p:cBhvr>
                                        <p:cTn id="55" dur="2000"/>
                                        <p:tgtEl>
                                          <p:spTgt spid="30"/>
                                        </p:tgtEl>
                                      </p:cBhvr>
                                    </p:animEffect>
                                  </p:childTnLst>
                                </p:cTn>
                              </p:par>
                              <p:par>
                                <p:cTn id="56" presetID="21" presetClass="entr" presetSubtype="1" fill="hold"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heel(1)">
                                      <p:cBhvr>
                                        <p:cTn id="58" dur="2000"/>
                                        <p:tgtEl>
                                          <p:spTgt spid="33"/>
                                        </p:tgtEl>
                                      </p:cBhvr>
                                    </p:animEffect>
                                  </p:childTnLst>
                                </p:cTn>
                              </p:par>
                              <p:par>
                                <p:cTn id="59" presetID="21" presetClass="entr" presetSubtype="1"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heel(1)">
                                      <p:cBhvr>
                                        <p:cTn id="61" dur="2000"/>
                                        <p:tgtEl>
                                          <p:spTgt spid="36"/>
                                        </p:tgtEl>
                                      </p:cBhvr>
                                    </p:animEffect>
                                  </p:childTnLst>
                                </p:cTn>
                              </p:par>
                              <p:par>
                                <p:cTn id="62" presetID="21" presetClass="entr" presetSubtype="1"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heel(1)">
                                      <p:cBhvr>
                                        <p:cTn id="64"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6" grpId="0" animBg="1"/>
      <p:bldP spid="17" grpId="0" animBg="1"/>
      <p:bldP spid="21" grpId="0" animBg="1"/>
      <p:bldP spid="22" grpId="0" animBg="1"/>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45"/>
          <p:cNvSpPr/>
          <p:nvPr/>
        </p:nvSpPr>
        <p:spPr bwMode="auto">
          <a:xfrm>
            <a:off x="10405047" y="2561140"/>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rgbClr val="3D61AC"/>
          </a:solidFill>
          <a:ln w="25400" cmpd="sng">
            <a:noFill/>
            <a:miter lim="800000"/>
          </a:ln>
        </p:spPr>
        <p:txBody>
          <a:bodyPr anchor="ctr"/>
          <a:lstStyle/>
          <a:p>
            <a:pPr algn="ctr" fontAlgn="ctr">
              <a:buClr>
                <a:srgbClr val="FF0000"/>
              </a:buClr>
              <a:buSzPct val="70000"/>
              <a:buFont typeface="微软雅黑 Light" panose="020B0502040204020203" pitchFamily="34" charset="-122"/>
              <a:buChar char="u"/>
              <a:tabLst>
                <a:tab pos="723900" algn="l"/>
                <a:tab pos="1447800" algn="l"/>
              </a:tabLst>
            </a:pPr>
            <a:endParaRPr lang="id-ID" sz="16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
        <p:nvSpPr>
          <p:cNvPr id="3" name="Freeform 246"/>
          <p:cNvSpPr>
            <a:spLocks noEditPoints="1"/>
          </p:cNvSpPr>
          <p:nvPr/>
        </p:nvSpPr>
        <p:spPr bwMode="auto">
          <a:xfrm>
            <a:off x="10070085" y="2215065"/>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rgbClr val="3D61AC"/>
          </a:solidFill>
          <a:ln w="25400" cmpd="sng">
            <a:noFill/>
            <a:miter lim="800000"/>
          </a:ln>
        </p:spPr>
        <p:txBody>
          <a:bodyPr anchor="ctr"/>
          <a:lstStyle/>
          <a:p>
            <a:pPr algn="ctr" fontAlgn="ctr">
              <a:buClr>
                <a:srgbClr val="FF0000"/>
              </a:buClr>
              <a:buSzPct val="70000"/>
              <a:buFont typeface="微软雅黑 Light" panose="020B0502040204020203" pitchFamily="34" charset="-122"/>
              <a:buChar char="u"/>
              <a:tabLst>
                <a:tab pos="723900" algn="l"/>
                <a:tab pos="1447800" algn="l"/>
              </a:tabLst>
            </a:pPr>
            <a:endParaRPr lang="id-ID" sz="16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
        <p:nvSpPr>
          <p:cNvPr id="4" name="Freeform 240"/>
          <p:cNvSpPr>
            <a:spLocks noEditPoints="1"/>
          </p:cNvSpPr>
          <p:nvPr/>
        </p:nvSpPr>
        <p:spPr bwMode="auto">
          <a:xfrm>
            <a:off x="6683947" y="1999165"/>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3D61AC"/>
          </a:solidFill>
          <a:ln w="25400" cmpd="sng">
            <a:noFill/>
            <a:miter lim="800000"/>
          </a:ln>
        </p:spPr>
        <p:txBody>
          <a:bodyPr anchor="ctr"/>
          <a:lstStyle/>
          <a:p>
            <a:pPr algn="ctr" fontAlgn="ctr">
              <a:buClr>
                <a:srgbClr val="FF0000"/>
              </a:buClr>
              <a:buSzPct val="70000"/>
              <a:buFont typeface="微软雅黑 Light" panose="020B0502040204020203" pitchFamily="34" charset="-122"/>
              <a:buChar char="u"/>
              <a:tabLst>
                <a:tab pos="723900" algn="l"/>
                <a:tab pos="1447800" algn="l"/>
              </a:tabLst>
            </a:pPr>
            <a:endParaRPr lang="id-ID" sz="16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
        <p:nvSpPr>
          <p:cNvPr id="5" name="Freeform 239"/>
          <p:cNvSpPr>
            <a:spLocks noEditPoints="1"/>
          </p:cNvSpPr>
          <p:nvPr/>
        </p:nvSpPr>
        <p:spPr bwMode="auto">
          <a:xfrm>
            <a:off x="8563547" y="2985003"/>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3D61AC"/>
          </a:solidFill>
          <a:ln w="25400" cmpd="sng">
            <a:noFill/>
            <a:miter lim="800000"/>
          </a:ln>
        </p:spPr>
        <p:txBody>
          <a:bodyPr anchor="ctr"/>
          <a:lstStyle/>
          <a:p>
            <a:pPr algn="ctr" fontAlgn="ctr">
              <a:buClr>
                <a:srgbClr val="FF0000"/>
              </a:buClr>
              <a:buSzPct val="70000"/>
              <a:buFont typeface="微软雅黑 Light" panose="020B0502040204020203" pitchFamily="34" charset="-122"/>
              <a:buChar char="u"/>
              <a:tabLst>
                <a:tab pos="723900" algn="l"/>
                <a:tab pos="1447800" algn="l"/>
              </a:tabLst>
            </a:pPr>
            <a:endParaRPr lang="id-ID" sz="16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
        <p:nvSpPr>
          <p:cNvPr id="6" name="Freeform 241"/>
          <p:cNvSpPr>
            <a:spLocks noEditPoints="1"/>
          </p:cNvSpPr>
          <p:nvPr/>
        </p:nvSpPr>
        <p:spPr bwMode="auto">
          <a:xfrm>
            <a:off x="8614347" y="1237166"/>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3D61AC"/>
          </a:solidFill>
          <a:ln w="25400" cmpd="sng">
            <a:noFill/>
            <a:miter lim="800000"/>
          </a:ln>
        </p:spPr>
        <p:txBody>
          <a:bodyPr anchor="ctr"/>
          <a:lstStyle/>
          <a:p>
            <a:pPr algn="ctr" fontAlgn="ctr">
              <a:buClr>
                <a:srgbClr val="FF0000"/>
              </a:buClr>
              <a:buSzPct val="70000"/>
              <a:buFont typeface="微软雅黑 Light" panose="020B0502040204020203" pitchFamily="34" charset="-122"/>
              <a:buChar char="u"/>
              <a:tabLst>
                <a:tab pos="723900" algn="l"/>
                <a:tab pos="1447800" algn="l"/>
              </a:tabLst>
            </a:pPr>
            <a:endParaRPr lang="id-ID" sz="16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
        <p:nvSpPr>
          <p:cNvPr id="7" name="Freeform 242"/>
          <p:cNvSpPr>
            <a:spLocks noEditPoints="1"/>
          </p:cNvSpPr>
          <p:nvPr/>
        </p:nvSpPr>
        <p:spPr bwMode="auto">
          <a:xfrm>
            <a:off x="7461600" y="4601994"/>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3D61AC"/>
          </a:solidFill>
          <a:ln w="25400" cmpd="sng">
            <a:noFill/>
            <a:miter lim="800000"/>
          </a:ln>
        </p:spPr>
        <p:txBody>
          <a:bodyPr anchor="ctr"/>
          <a:lstStyle/>
          <a:p>
            <a:pPr algn="ctr" fontAlgn="ctr">
              <a:buClr>
                <a:srgbClr val="FF0000"/>
              </a:buClr>
              <a:buSzPct val="70000"/>
              <a:buFont typeface="微软雅黑 Light" panose="020B0502040204020203" pitchFamily="34" charset="-122"/>
              <a:buChar char="u"/>
              <a:tabLst>
                <a:tab pos="723900" algn="l"/>
                <a:tab pos="1447800" algn="l"/>
              </a:tabLst>
            </a:pPr>
            <a:endParaRPr lang="id-ID" sz="1600" dirty="0">
              <a:solidFill>
                <a:schemeClr val="tx1">
                  <a:lumMod val="65000"/>
                  <a:lumOff val="35000"/>
                </a:schemeClr>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
        <p:nvSpPr>
          <p:cNvPr id="8" name="矩形 7"/>
          <p:cNvSpPr/>
          <p:nvPr/>
        </p:nvSpPr>
        <p:spPr>
          <a:xfrm>
            <a:off x="7075052" y="2837613"/>
            <a:ext cx="1574020" cy="707886"/>
          </a:xfrm>
          <a:prstGeom prst="rect">
            <a:avLst/>
          </a:prstGeom>
        </p:spPr>
        <p:txBody>
          <a:bodyPr wrap="square">
            <a:spAutoFit/>
          </a:bodyPr>
          <a:lstStyle/>
          <a:p>
            <a:pPr lvl="0" algn="ctr" defTabSz="45720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管理</a:t>
            </a:r>
            <a:endParaRPr lang="en-US" altLang="zh-CN"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p>
            <a:pPr lvl="0" algn="ctr" defTabSz="45720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领导力</a:t>
            </a:r>
            <a:endParaRPr lang="fr-FR" altLang="zh-CN"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9" name="矩形 8"/>
          <p:cNvSpPr/>
          <p:nvPr/>
        </p:nvSpPr>
        <p:spPr>
          <a:xfrm>
            <a:off x="7713023" y="5036034"/>
            <a:ext cx="955689" cy="646331"/>
          </a:xfrm>
          <a:prstGeom prst="rect">
            <a:avLst/>
          </a:prstGeom>
        </p:spPr>
        <p:txBody>
          <a:bodyPr wrap="square">
            <a:spAutoFit/>
          </a:bodyPr>
          <a:lstStyle/>
          <a:p>
            <a:pPr lvl="0" algn="ctr" defTabSz="457200">
              <a:defRPr/>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团队</a:t>
            </a:r>
            <a:endPar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endParaRPr>
          </a:p>
          <a:p>
            <a:pPr lvl="0" algn="ctr" defTabSz="457200">
              <a:defRPr/>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协作</a:t>
            </a:r>
            <a:endParaRPr lang="fr-FR" altLang="zh-CN"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0" name="矩形 9"/>
          <p:cNvSpPr/>
          <p:nvPr/>
        </p:nvSpPr>
        <p:spPr>
          <a:xfrm>
            <a:off x="8668712" y="1724598"/>
            <a:ext cx="1574020" cy="707886"/>
          </a:xfrm>
          <a:prstGeom prst="rect">
            <a:avLst/>
          </a:prstGeom>
        </p:spPr>
        <p:txBody>
          <a:bodyPr wrap="square">
            <a:spAutoFit/>
          </a:bodyPr>
          <a:lstStyle/>
          <a:p>
            <a:pPr lvl="0" algn="ctr" defTabSz="45720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创新</a:t>
            </a:r>
            <a:endParaRPr lang="en-US" altLang="zh-CN"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p>
            <a:pPr lvl="0" algn="ctr" defTabSz="457200">
              <a:defRPr/>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意识</a:t>
            </a:r>
            <a:endParaRPr lang="fr-FR" altLang="zh-CN"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1" name="矩形 10"/>
          <p:cNvSpPr/>
          <p:nvPr/>
        </p:nvSpPr>
        <p:spPr>
          <a:xfrm>
            <a:off x="9110037" y="3964559"/>
            <a:ext cx="1574020" cy="830997"/>
          </a:xfrm>
          <a:prstGeom prst="rect">
            <a:avLst/>
          </a:prstGeom>
        </p:spPr>
        <p:txBody>
          <a:bodyPr wrap="square">
            <a:spAutoFit/>
          </a:bodyPr>
          <a:lstStyle/>
          <a:p>
            <a:pPr lvl="0" algn="ctr" defTabSz="457200">
              <a:defRPr/>
            </a:pPr>
            <a:r>
              <a:rPr lang="zh-CN" altLang="en-US" sz="2400" dirty="0">
                <a:solidFill>
                  <a:schemeClr val="tx1">
                    <a:lumMod val="65000"/>
                    <a:lumOff val="35000"/>
                  </a:schemeClr>
                </a:solidFill>
                <a:latin typeface="微软雅黑 Light" panose="020B0502040204020203" pitchFamily="34" charset="-122"/>
                <a:ea typeface="微软雅黑 Light" panose="020B0502040204020203" pitchFamily="34" charset="-122"/>
              </a:rPr>
              <a:t>市场</a:t>
            </a:r>
            <a:endParaRPr lang="en-US" altLang="zh-CN" sz="2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p>
            <a:pPr lvl="0" algn="ctr" defTabSz="457200">
              <a:defRPr/>
            </a:pPr>
            <a:r>
              <a:rPr lang="zh-CN" altLang="en-US" sz="2400" dirty="0">
                <a:solidFill>
                  <a:schemeClr val="tx1">
                    <a:lumMod val="65000"/>
                    <a:lumOff val="35000"/>
                  </a:schemeClr>
                </a:solidFill>
                <a:latin typeface="微软雅黑 Light" panose="020B0502040204020203" pitchFamily="34" charset="-122"/>
                <a:ea typeface="微软雅黑 Light" panose="020B0502040204020203" pitchFamily="34" charset="-122"/>
              </a:rPr>
              <a:t>洞察力</a:t>
            </a:r>
            <a:endParaRPr lang="fr-FR" altLang="zh-CN" sz="2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2" name="组合 11"/>
          <p:cNvGrpSpPr/>
          <p:nvPr/>
        </p:nvGrpSpPr>
        <p:grpSpPr>
          <a:xfrm>
            <a:off x="1057978" y="2919916"/>
            <a:ext cx="4410394" cy="737235"/>
            <a:chOff x="7159035" y="1749426"/>
            <a:chExt cx="4410394" cy="737235"/>
          </a:xfrm>
        </p:grpSpPr>
        <p:sp>
          <p:nvSpPr>
            <p:cNvPr id="13" name="Freeform 23"/>
            <p:cNvSpPr/>
            <p:nvPr/>
          </p:nvSpPr>
          <p:spPr bwMode="auto">
            <a:xfrm>
              <a:off x="7159035" y="1959024"/>
              <a:ext cx="286062" cy="286062"/>
            </a:xfrm>
            <a:prstGeom prst="ellipse">
              <a:avLst/>
            </a:pr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prstClr val="black"/>
                </a:solidFill>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15" name="组合 14"/>
          <p:cNvGrpSpPr/>
          <p:nvPr/>
        </p:nvGrpSpPr>
        <p:grpSpPr>
          <a:xfrm>
            <a:off x="1057978" y="1929571"/>
            <a:ext cx="4410394" cy="737235"/>
            <a:chOff x="7159035" y="1749426"/>
            <a:chExt cx="4410394" cy="737235"/>
          </a:xfrm>
        </p:grpSpPr>
        <p:sp>
          <p:nvSpPr>
            <p:cNvPr id="16" name="Freeform 23"/>
            <p:cNvSpPr/>
            <p:nvPr/>
          </p:nvSpPr>
          <p:spPr bwMode="auto">
            <a:xfrm>
              <a:off x="7159035" y="1959024"/>
              <a:ext cx="286062" cy="286062"/>
            </a:xfrm>
            <a:prstGeom prst="ellipse">
              <a:avLst/>
            </a:pr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prstClr val="black"/>
                </a:solidFill>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1057978" y="4900606"/>
            <a:ext cx="4410394" cy="737235"/>
            <a:chOff x="7159035" y="1749426"/>
            <a:chExt cx="4410394" cy="737235"/>
          </a:xfrm>
        </p:grpSpPr>
        <p:sp>
          <p:nvSpPr>
            <p:cNvPr id="19" name="Freeform 23"/>
            <p:cNvSpPr/>
            <p:nvPr/>
          </p:nvSpPr>
          <p:spPr bwMode="auto">
            <a:xfrm>
              <a:off x="7159035" y="1959024"/>
              <a:ext cx="286062" cy="286062"/>
            </a:xfrm>
            <a:prstGeom prst="ellipse">
              <a:avLst/>
            </a:pr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prstClr val="black"/>
                </a:solidFill>
                <a:latin typeface="微软雅黑 Light" panose="020B0502040204020203" pitchFamily="34" charset="-122"/>
                <a:ea typeface="微软雅黑 Light" panose="020B0502040204020203" pitchFamily="34" charset="-122"/>
              </a:endParaRPr>
            </a:p>
          </p:txBody>
        </p:sp>
        <p:sp>
          <p:nvSpPr>
            <p:cNvPr id="20" name="文本框 19"/>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21" name="组合 20"/>
          <p:cNvGrpSpPr/>
          <p:nvPr/>
        </p:nvGrpSpPr>
        <p:grpSpPr>
          <a:xfrm>
            <a:off x="1057978" y="3910261"/>
            <a:ext cx="4410394" cy="737235"/>
            <a:chOff x="7159035" y="1749426"/>
            <a:chExt cx="4410394" cy="737235"/>
          </a:xfrm>
        </p:grpSpPr>
        <p:sp>
          <p:nvSpPr>
            <p:cNvPr id="22" name="Freeform 23"/>
            <p:cNvSpPr/>
            <p:nvPr/>
          </p:nvSpPr>
          <p:spPr bwMode="auto">
            <a:xfrm>
              <a:off x="7159035" y="1959024"/>
              <a:ext cx="286062" cy="286062"/>
            </a:xfrm>
            <a:prstGeom prst="ellipse">
              <a:avLst/>
            </a:prstGeom>
            <a:solidFill>
              <a:srgbClr val="3D61AC"/>
            </a:solidFill>
            <a:ln w="28575" cap="flat">
              <a:noFill/>
              <a:prstDash val="solid"/>
              <a:miter lim="800000"/>
            </a:ln>
            <a:effectLst/>
          </p:spPr>
          <p:txBody>
            <a:bodyPr lIns="91028" tIns="45514" rIns="91028" bIns="45514"/>
            <a:lstStyle/>
            <a:p>
              <a:pPr defTabSz="1212215">
                <a:defRPr/>
              </a:pPr>
              <a:endParaRPr lang="zh-CN" altLang="en-US" sz="2385" dirty="0">
                <a:solidFill>
                  <a:prstClr val="black"/>
                </a:solidFill>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7604391" y="1749426"/>
              <a:ext cx="3965038" cy="737235"/>
            </a:xfrm>
            <a:prstGeom prst="rect">
              <a:avLst/>
            </a:prstGeom>
            <a:noFill/>
          </p:spPr>
          <p:txBody>
            <a:bodyPr wrap="square" rtlCol="0">
              <a:spAutoFit/>
            </a:bodyPr>
            <a:lstStyle/>
            <a:p>
              <a:pPr>
                <a:lnSpc>
                  <a:spcPct val="150000"/>
                </a:lnSpc>
              </a:pPr>
              <a:r>
                <a:rPr lang="zh-CN" altLang="en-US" sz="14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2000"/>
                                        <p:tgtEl>
                                          <p:spTgt spid="9"/>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2000"/>
                                        <p:tgtEl>
                                          <p:spTgt spid="10"/>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heel(1)">
                                      <p:cBhvr>
                                        <p:cTn id="3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5847" y="170329"/>
            <a:ext cx="11860306" cy="6517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Oval 3"/>
          <p:cNvSpPr>
            <a:spLocks noChangeArrowheads="1"/>
          </p:cNvSpPr>
          <p:nvPr/>
        </p:nvSpPr>
        <p:spPr bwMode="auto">
          <a:xfrm>
            <a:off x="6098137" y="1727442"/>
            <a:ext cx="3791743" cy="3787837"/>
          </a:xfrm>
          <a:prstGeom prst="ellipse">
            <a:avLst/>
          </a:prstGeom>
          <a:solidFill>
            <a:schemeClr val="bg1">
              <a:lumMod val="95000"/>
            </a:schemeClr>
          </a:soli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Oval 4"/>
          <p:cNvSpPr>
            <a:spLocks noChangeArrowheads="1"/>
          </p:cNvSpPr>
          <p:nvPr/>
        </p:nvSpPr>
        <p:spPr bwMode="auto">
          <a:xfrm>
            <a:off x="2288812" y="1727442"/>
            <a:ext cx="3791743" cy="3787837"/>
          </a:xfrm>
          <a:prstGeom prst="ellipse">
            <a:avLst/>
          </a:prstGeom>
          <a:solidFill>
            <a:schemeClr val="bg1">
              <a:lumMod val="95000"/>
            </a:schemeClr>
          </a:solid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Line 5"/>
          <p:cNvSpPr>
            <a:spLocks noChangeShapeType="1"/>
          </p:cNvSpPr>
          <p:nvPr/>
        </p:nvSpPr>
        <p:spPr bwMode="auto">
          <a:xfrm>
            <a:off x="3060420" y="3622337"/>
            <a:ext cx="2107826" cy="0"/>
          </a:xfrm>
          <a:prstGeom prst="line">
            <a:avLst/>
          </a:prstGeom>
          <a:noFill/>
          <a:ln w="19050" cmpd="sng">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Line 6"/>
          <p:cNvSpPr>
            <a:spLocks noChangeShapeType="1"/>
          </p:cNvSpPr>
          <p:nvPr/>
        </p:nvSpPr>
        <p:spPr bwMode="auto">
          <a:xfrm>
            <a:off x="7084654" y="3622337"/>
            <a:ext cx="2107827" cy="0"/>
          </a:xfrm>
          <a:prstGeom prst="line">
            <a:avLst/>
          </a:prstGeom>
          <a:noFill/>
          <a:ln w="19050" cmpd="sng">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 name="Oval 16"/>
          <p:cNvSpPr>
            <a:spLocks noChangeArrowheads="1"/>
          </p:cNvSpPr>
          <p:nvPr/>
        </p:nvSpPr>
        <p:spPr bwMode="auto">
          <a:xfrm>
            <a:off x="1478109" y="2880007"/>
            <a:ext cx="1468312" cy="1449496"/>
          </a:xfrm>
          <a:prstGeom prst="ellipse">
            <a:avLst/>
          </a:prstGeom>
          <a:solidFill>
            <a:srgbClr val="3655A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创新意识</a:t>
            </a:r>
            <a:endParaRPr lang="zh-CN" altLang="en-US" sz="1600" b="1" dirty="0">
              <a:solidFill>
                <a:schemeClr val="bg1"/>
              </a:solidFill>
              <a:latin typeface="微软雅黑 Light" panose="020B0502040204020203" pitchFamily="34" charset="-122"/>
              <a:ea typeface="微软雅黑 Light" panose="020B0502040204020203" pitchFamily="34" charset="-122"/>
            </a:endParaRPr>
          </a:p>
        </p:txBody>
      </p:sp>
      <p:sp>
        <p:nvSpPr>
          <p:cNvPr id="10" name="Oval 22"/>
          <p:cNvSpPr>
            <a:spLocks noChangeArrowheads="1"/>
          </p:cNvSpPr>
          <p:nvPr/>
        </p:nvSpPr>
        <p:spPr bwMode="auto">
          <a:xfrm>
            <a:off x="9237411" y="2880007"/>
            <a:ext cx="1468312" cy="1449496"/>
          </a:xfrm>
          <a:prstGeom prst="ellipse">
            <a:avLst/>
          </a:prstGeom>
          <a:solidFill>
            <a:srgbClr val="3655A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团队协作</a:t>
            </a:r>
            <a:endParaRPr lang="zh-CN" altLang="en-US" sz="1600" b="1" dirty="0">
              <a:solidFill>
                <a:schemeClr val="bg1"/>
              </a:solidFill>
              <a:latin typeface="微软雅黑 Light" panose="020B0502040204020203" pitchFamily="34" charset="-122"/>
              <a:ea typeface="微软雅黑 Light" panose="020B0502040204020203" pitchFamily="34" charset="-122"/>
            </a:endParaRPr>
          </a:p>
        </p:txBody>
      </p:sp>
      <p:sp>
        <p:nvSpPr>
          <p:cNvPr id="11" name="Oval 28"/>
          <p:cNvSpPr>
            <a:spLocks noChangeArrowheads="1"/>
          </p:cNvSpPr>
          <p:nvPr/>
        </p:nvSpPr>
        <p:spPr bwMode="auto">
          <a:xfrm>
            <a:off x="5256178" y="2735448"/>
            <a:ext cx="1765077" cy="1738615"/>
          </a:xfrm>
          <a:prstGeom prst="ellipse">
            <a:avLst/>
          </a:prstGeom>
          <a:solidFill>
            <a:srgbClr val="291F2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zh-CN" altLang="en-US" sz="2000" b="1" dirty="0">
                <a:solidFill>
                  <a:schemeClr val="bg1"/>
                </a:solidFill>
                <a:latin typeface="微软雅黑 Light" panose="020B0502040204020203" pitchFamily="34" charset="-122"/>
                <a:ea typeface="微软雅黑 Light" panose="020B0502040204020203" pitchFamily="34" charset="-122"/>
              </a:rPr>
              <a:t>工作职责</a:t>
            </a:r>
            <a:endParaRPr lang="zh-CN" altLang="en-US" sz="2000" b="1" dirty="0">
              <a:solidFill>
                <a:schemeClr val="bg1"/>
              </a:solidFill>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2895015" y="2632127"/>
            <a:ext cx="2438636" cy="598805"/>
          </a:xfrm>
          <a:prstGeom prst="rect">
            <a:avLst/>
          </a:prstGeom>
          <a:noFill/>
        </p:spPr>
        <p:txBody>
          <a:bodyPr wrap="square" rtlCol="0">
            <a:spAutoFit/>
          </a:bodyPr>
          <a:lstStyle/>
          <a:p>
            <a:pPr algn="ctr">
              <a:lnSpc>
                <a:spcPct val="150000"/>
              </a:lnSpc>
            </a:pPr>
            <a:r>
              <a:rPr lang="zh-CN" altLang="en-US" sz="11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1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3" name="文本框 12"/>
          <p:cNvSpPr txBox="1"/>
          <p:nvPr/>
        </p:nvSpPr>
        <p:spPr>
          <a:xfrm>
            <a:off x="2895015" y="3756421"/>
            <a:ext cx="2438636" cy="598805"/>
          </a:xfrm>
          <a:prstGeom prst="rect">
            <a:avLst/>
          </a:prstGeom>
          <a:noFill/>
        </p:spPr>
        <p:txBody>
          <a:bodyPr wrap="square" rtlCol="0">
            <a:spAutoFit/>
          </a:bodyPr>
          <a:lstStyle/>
          <a:p>
            <a:pPr algn="ctr">
              <a:lnSpc>
                <a:spcPct val="150000"/>
              </a:lnSpc>
            </a:pPr>
            <a:r>
              <a:rPr lang="zh-CN" altLang="en-US" sz="11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1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6910015" y="2632127"/>
            <a:ext cx="2438636" cy="598805"/>
          </a:xfrm>
          <a:prstGeom prst="rect">
            <a:avLst/>
          </a:prstGeom>
          <a:noFill/>
        </p:spPr>
        <p:txBody>
          <a:bodyPr wrap="square" rtlCol="0">
            <a:spAutoFit/>
          </a:bodyPr>
          <a:lstStyle/>
          <a:p>
            <a:pPr algn="ctr">
              <a:lnSpc>
                <a:spcPct val="150000"/>
              </a:lnSpc>
            </a:pPr>
            <a:r>
              <a:rPr lang="zh-CN" altLang="en-US" sz="11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1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6910015" y="3756421"/>
            <a:ext cx="2438636" cy="598805"/>
          </a:xfrm>
          <a:prstGeom prst="rect">
            <a:avLst/>
          </a:prstGeom>
          <a:noFill/>
        </p:spPr>
        <p:txBody>
          <a:bodyPr wrap="square" rtlCol="0">
            <a:spAutoFit/>
          </a:bodyPr>
          <a:lstStyle/>
          <a:p>
            <a:pPr algn="ctr">
              <a:lnSpc>
                <a:spcPct val="150000"/>
              </a:lnSpc>
            </a:pPr>
            <a:r>
              <a:rPr lang="zh-CN" altLang="en-US" sz="11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1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33" name="矩形 32"/>
          <p:cNvSpPr/>
          <p:nvPr/>
        </p:nvSpPr>
        <p:spPr>
          <a:xfrm>
            <a:off x="1169352" y="4422466"/>
            <a:ext cx="634591" cy="573833"/>
          </a:xfrm>
          <a:prstGeom prst="rect">
            <a:avLst/>
          </a:prstGeom>
          <a:noFill/>
          <a:ln w="25400">
            <a:solidFill>
              <a:schemeClr val="accent1">
                <a:shade val="50000"/>
              </a:schemeClr>
            </a:soli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微软雅黑 Light" panose="020B0502040204020203" pitchFamily="34" charset="-122"/>
                <a:ea typeface="微软雅黑 Light" panose="020B0502040204020203" pitchFamily="34" charset="-122"/>
              </a:rPr>
              <a:t>01</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solidFill>
            <a:srgbClr val="3655A4"/>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latin typeface="微软雅黑 Light" panose="020B0502040204020203" pitchFamily="34" charset="-122"/>
                <a:ea typeface="微软雅黑 Light" panose="020B0502040204020203" pitchFamily="34" charset="-122"/>
              </a:rPr>
              <a:t>PART</a:t>
            </a:r>
            <a:endParaRPr lang="zh-CN" altLang="en-US" sz="2400" b="1" spc="300" dirty="0">
              <a:solidFill>
                <a:schemeClr val="bg1"/>
              </a:solidFill>
              <a:latin typeface="微软雅黑 Light" panose="020B0502040204020203" pitchFamily="34" charset="-122"/>
              <a:ea typeface="微软雅黑 Light" panose="020B0502040204020203" pitchFamily="34" charset="-122"/>
            </a:endParaRPr>
          </a:p>
        </p:txBody>
      </p:sp>
      <p:sp>
        <p:nvSpPr>
          <p:cNvPr id="52" name="文本框 51"/>
          <p:cNvSpPr txBox="1"/>
          <p:nvPr/>
        </p:nvSpPr>
        <p:spPr>
          <a:xfrm>
            <a:off x="4692591" y="2395647"/>
            <a:ext cx="1871025" cy="679866"/>
          </a:xfrm>
          <a:prstGeom prst="rect">
            <a:avLst/>
          </a:prstGeom>
          <a:noFill/>
          <a:scene3d>
            <a:camera prst="perspectiveRight"/>
            <a:lightRig rig="threePt" dir="t"/>
          </a:scene3d>
        </p:spPr>
        <p:txBody>
          <a:bodyPr wrap="none" rtlCol="0">
            <a:spAutoFit/>
          </a:bodyPr>
          <a:lstStyle/>
          <a:p>
            <a:pPr>
              <a:lnSpc>
                <a:spcPct val="130000"/>
              </a:lnSpc>
            </a:pPr>
            <a:r>
              <a:rPr lang="zh-CN" altLang="en-US" sz="3200" dirty="0">
                <a:solidFill>
                  <a:schemeClr val="bg1"/>
                </a:solidFill>
                <a:latin typeface="微软雅黑 Light" panose="020B0502040204020203" pitchFamily="34" charset="-122"/>
                <a:ea typeface="微软雅黑 Light" panose="020B0502040204020203" pitchFamily="34" charset="-122"/>
              </a:rPr>
              <a:t>输入标题</a:t>
            </a:r>
            <a:endParaRPr lang="zh-CN" altLang="en-US" sz="3200" dirty="0">
              <a:solidFill>
                <a:schemeClr val="bg1"/>
              </a:solidFill>
              <a:latin typeface="微软雅黑 Light" panose="020B0502040204020203" pitchFamily="34" charset="-122"/>
              <a:ea typeface="微软雅黑 Light" panose="020B0502040204020203" pitchFamily="34" charset="-122"/>
            </a:endParaRPr>
          </a:p>
        </p:txBody>
      </p:sp>
      <p:cxnSp>
        <p:nvCxnSpPr>
          <p:cNvPr id="7" name="直接连接符 6"/>
          <p:cNvCxnSpPr/>
          <p:nvPr/>
        </p:nvCxnSpPr>
        <p:spPr>
          <a:xfrm>
            <a:off x="4849090" y="3176607"/>
            <a:ext cx="65116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846205" y="2212311"/>
            <a:ext cx="2297424" cy="221599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rPr>
              <a:t>04</a:t>
            </a:r>
            <a:endParaRPr kumimoji="0" lang="zh-CN" altLang="en-US" sz="13800" b="1" i="0" u="none" strike="noStrike" kern="1200" cap="none" spc="0" normalizeH="0" baseline="0" noProof="0" dirty="0">
              <a:ln>
                <a:noFill/>
              </a:ln>
              <a:solidFill>
                <a:srgbClr val="3655A4"/>
              </a:solidFill>
              <a:effectLst/>
              <a:uLnTx/>
              <a:uFillTx/>
              <a:latin typeface="微软雅黑 Light" panose="020B0502040204020203" pitchFamily="34" charset="-122"/>
              <a:ea typeface="微软雅黑 Light" panose="020B0502040204020203" pitchFamily="34" charset="-122"/>
            </a:endParaRPr>
          </a:p>
        </p:txBody>
      </p:sp>
      <p:sp>
        <p:nvSpPr>
          <p:cNvPr id="2" name="PA-文本框 50"/>
          <p:cNvSpPr txBox="1"/>
          <p:nvPr>
            <p:custDataLst>
              <p:tags r:id="rId1"/>
            </p:custDataLst>
          </p:nvPr>
        </p:nvSpPr>
        <p:spPr>
          <a:xfrm>
            <a:off x="4692591" y="3320307"/>
            <a:ext cx="5795304" cy="737235"/>
          </a:xfrm>
          <a:prstGeom prst="rect">
            <a:avLst/>
          </a:prstGeom>
          <a:noFill/>
        </p:spPr>
        <p:txBody>
          <a:bodyPr wrap="square" rtlCol="0">
            <a:spAutoFit/>
          </a:bodyPr>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rPr>
              <a:t>请点击此处编辑您的文字内容。</a:t>
            </a:r>
            <a:r>
              <a:rPr lang="zh-CN" altLang="en-US" sz="1400" dirty="0">
                <a:solidFill>
                  <a:schemeClr val="bg1"/>
                </a:solidFill>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4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000">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000">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000">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000">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000">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000">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3" grpId="0" animBg="1"/>
          <p:bldP spid="38" grpId="0" animBg="1"/>
          <p:bldP spid="48" grpId="0"/>
          <p:bldP spid="49" grpId="0" animBg="1"/>
          <p:bldP spid="50" grpId="0" animBg="1"/>
          <p:bldP spid="51" grpId="0"/>
          <p:bldP spid="52" grpId="0"/>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3" grpId="0" animBg="1"/>
          <p:bldP spid="38" grpId="0" animBg="1"/>
          <p:bldP spid="48" grpId="0"/>
          <p:bldP spid="49" grpId="0" animBg="1"/>
          <p:bldP spid="50" grpId="0" animBg="1"/>
          <p:bldP spid="51" grpId="0"/>
          <p:bldP spid="52" grpId="0"/>
          <p:bldP spid="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
          <p:cNvSpPr/>
          <p:nvPr/>
        </p:nvSpPr>
        <p:spPr>
          <a:xfrm rot="293950">
            <a:off x="5009432" y="4712357"/>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3655A4"/>
          </a:solidFill>
          <a:ln>
            <a:noFill/>
          </a:ln>
          <a:effectLst/>
        </p:spPr>
        <p:txBody>
          <a:bodyPr rtlCol="0" anchor="ct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6" name="矩形 1"/>
          <p:cNvSpPr/>
          <p:nvPr/>
        </p:nvSpPr>
        <p:spPr>
          <a:xfrm rot="19913209">
            <a:off x="4691229" y="4023797"/>
            <a:ext cx="193160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3655A4"/>
          </a:solidFill>
          <a:ln>
            <a:noFill/>
          </a:ln>
          <a:effectLst/>
        </p:spPr>
        <p:txBody>
          <a:bodyPr rtlCol="0" anchor="ct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7" name="矩形 1"/>
          <p:cNvSpPr/>
          <p:nvPr/>
        </p:nvSpPr>
        <p:spPr>
          <a:xfrm rot="708470">
            <a:off x="4313483" y="3243751"/>
            <a:ext cx="239447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3655A4"/>
          </a:solidFill>
          <a:ln>
            <a:noFill/>
          </a:ln>
          <a:effectLst/>
        </p:spPr>
        <p:txBody>
          <a:bodyPr rtlCol="0" anchor="ct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8" name="矩形 1"/>
          <p:cNvSpPr/>
          <p:nvPr/>
        </p:nvSpPr>
        <p:spPr>
          <a:xfrm rot="293950">
            <a:off x="4390530" y="1585432"/>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3655A4"/>
          </a:solidFill>
          <a:ln>
            <a:noFill/>
          </a:ln>
          <a:effectLst/>
        </p:spPr>
        <p:txBody>
          <a:bodyPr rtlCol="0" anchor="ct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9" name="矩形 1"/>
          <p:cNvSpPr/>
          <p:nvPr/>
        </p:nvSpPr>
        <p:spPr>
          <a:xfrm rot="20453418">
            <a:off x="3713373" y="2417384"/>
            <a:ext cx="3827870" cy="42124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3655A4"/>
          </a:solidFill>
          <a:ln>
            <a:noFill/>
          </a:ln>
          <a:effectLst/>
        </p:spPr>
        <p:txBody>
          <a:bodyPr rtlCol="0" anchor="ct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10" name="椭圆 9"/>
          <p:cNvSpPr/>
          <p:nvPr/>
        </p:nvSpPr>
        <p:spPr>
          <a:xfrm>
            <a:off x="3242526" y="2620746"/>
            <a:ext cx="1117972" cy="1117972"/>
          </a:xfrm>
          <a:prstGeom prst="ellipse">
            <a:avLst/>
          </a:prstGeom>
          <a:solidFill>
            <a:srgbClr val="3655A4"/>
          </a:solidFill>
          <a:ln>
            <a:noFill/>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11" name="TextBox 64"/>
          <p:cNvSpPr txBox="1"/>
          <p:nvPr/>
        </p:nvSpPr>
        <p:spPr>
          <a:xfrm flipH="1">
            <a:off x="3200393" y="2906314"/>
            <a:ext cx="1170925" cy="597087"/>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03</a:t>
            </a:r>
            <a:endParaRPr lang="zh-CN" altLang="en-US" sz="40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sp>
        <p:nvSpPr>
          <p:cNvPr id="12" name="椭圆 11"/>
          <p:cNvSpPr/>
          <p:nvPr/>
        </p:nvSpPr>
        <p:spPr>
          <a:xfrm>
            <a:off x="7373448" y="1301775"/>
            <a:ext cx="1117972" cy="1117972"/>
          </a:xfrm>
          <a:prstGeom prst="ellipse">
            <a:avLst/>
          </a:prstGeom>
          <a:solidFill>
            <a:srgbClr val="3655A4"/>
          </a:solidFill>
          <a:ln>
            <a:noFill/>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13" name="TextBox 65"/>
          <p:cNvSpPr txBox="1"/>
          <p:nvPr/>
        </p:nvSpPr>
        <p:spPr>
          <a:xfrm flipH="1">
            <a:off x="7370478" y="1628537"/>
            <a:ext cx="1170925" cy="597087"/>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02</a:t>
            </a:r>
            <a:endParaRPr lang="zh-CN" altLang="en-US" sz="40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sp>
        <p:nvSpPr>
          <p:cNvPr id="14" name="椭圆 13"/>
          <p:cNvSpPr/>
          <p:nvPr/>
        </p:nvSpPr>
        <p:spPr>
          <a:xfrm>
            <a:off x="7553527" y="4388001"/>
            <a:ext cx="1117972" cy="1117972"/>
          </a:xfrm>
          <a:prstGeom prst="ellipse">
            <a:avLst/>
          </a:prstGeom>
          <a:solidFill>
            <a:srgbClr val="3655A4"/>
          </a:solidFill>
          <a:ln>
            <a:noFill/>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15" name="TextBox 66"/>
          <p:cNvSpPr txBox="1"/>
          <p:nvPr/>
        </p:nvSpPr>
        <p:spPr>
          <a:xfrm flipH="1">
            <a:off x="7527050" y="4700046"/>
            <a:ext cx="1170925" cy="597087"/>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06</a:t>
            </a:r>
            <a:endParaRPr lang="zh-CN" altLang="en-US" sz="40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sp>
        <p:nvSpPr>
          <p:cNvPr id="16" name="椭圆 15"/>
          <p:cNvSpPr/>
          <p:nvPr/>
        </p:nvSpPr>
        <p:spPr>
          <a:xfrm>
            <a:off x="6426845" y="3308807"/>
            <a:ext cx="660219" cy="660219"/>
          </a:xfrm>
          <a:prstGeom prst="ellipse">
            <a:avLst/>
          </a:prstGeom>
          <a:solidFill>
            <a:srgbClr val="3655A4"/>
          </a:solidFill>
          <a:ln>
            <a:noFill/>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17" name="TextBox 67"/>
          <p:cNvSpPr txBox="1"/>
          <p:nvPr/>
        </p:nvSpPr>
        <p:spPr>
          <a:xfrm flipH="1">
            <a:off x="6335072" y="3454136"/>
            <a:ext cx="864880" cy="445635"/>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04</a:t>
            </a:r>
            <a:endParaRPr lang="zh-CN" altLang="en-US" sz="28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sp>
        <p:nvSpPr>
          <p:cNvPr id="18" name="椭圆 17"/>
          <p:cNvSpPr/>
          <p:nvPr/>
        </p:nvSpPr>
        <p:spPr>
          <a:xfrm>
            <a:off x="4394043" y="4410966"/>
            <a:ext cx="660219" cy="660219"/>
          </a:xfrm>
          <a:prstGeom prst="ellipse">
            <a:avLst/>
          </a:prstGeom>
          <a:solidFill>
            <a:srgbClr val="3655A4"/>
          </a:solidFill>
          <a:ln>
            <a:noFill/>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19" name="TextBox 68"/>
          <p:cNvSpPr txBox="1"/>
          <p:nvPr/>
        </p:nvSpPr>
        <p:spPr>
          <a:xfrm flipH="1">
            <a:off x="4282859" y="4572683"/>
            <a:ext cx="864880" cy="395173"/>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4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05</a:t>
            </a:r>
            <a:endParaRPr lang="zh-CN" altLang="en-US" sz="24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sp>
        <p:nvSpPr>
          <p:cNvPr id="20" name="椭圆 19"/>
          <p:cNvSpPr/>
          <p:nvPr/>
        </p:nvSpPr>
        <p:spPr>
          <a:xfrm>
            <a:off x="3817128" y="1245887"/>
            <a:ext cx="660219" cy="660219"/>
          </a:xfrm>
          <a:prstGeom prst="ellipse">
            <a:avLst/>
          </a:prstGeom>
          <a:solidFill>
            <a:srgbClr val="3655A4"/>
          </a:solidFill>
          <a:ln>
            <a:noFill/>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chemeClr val="bg1"/>
              </a:solidFill>
              <a:latin typeface="微软雅黑 Light" panose="020B0502040204020203" pitchFamily="34" charset="-122"/>
              <a:ea typeface="微软雅黑 Light" panose="020B0502040204020203" pitchFamily="34" charset="-122"/>
            </a:endParaRPr>
          </a:p>
        </p:txBody>
      </p:sp>
      <p:sp>
        <p:nvSpPr>
          <p:cNvPr id="21" name="TextBox 63"/>
          <p:cNvSpPr txBox="1"/>
          <p:nvPr/>
        </p:nvSpPr>
        <p:spPr>
          <a:xfrm flipH="1">
            <a:off x="3710244" y="1387232"/>
            <a:ext cx="873986" cy="445635"/>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01</a:t>
            </a:r>
            <a:endParaRPr lang="zh-CN" altLang="en-US" sz="2800" b="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grpSp>
        <p:nvGrpSpPr>
          <p:cNvPr id="22" name="组合 21"/>
          <p:cNvGrpSpPr/>
          <p:nvPr/>
        </p:nvGrpSpPr>
        <p:grpSpPr>
          <a:xfrm>
            <a:off x="913353" y="2681062"/>
            <a:ext cx="2142028" cy="1481047"/>
            <a:chOff x="355984" y="3475300"/>
            <a:chExt cx="2142028" cy="1481047"/>
          </a:xfrm>
        </p:grpSpPr>
        <p:sp>
          <p:nvSpPr>
            <p:cNvPr id="23" name="文本框 22"/>
            <p:cNvSpPr txBox="1"/>
            <p:nvPr/>
          </p:nvSpPr>
          <p:spPr>
            <a:xfrm>
              <a:off x="888276" y="3752846"/>
              <a:ext cx="1609736" cy="307777"/>
            </a:xfrm>
            <a:prstGeom prst="rect">
              <a:avLst/>
            </a:prstGeom>
            <a:noFill/>
          </p:spPr>
          <p:txBody>
            <a:bodyPr wrap="none" rtlCol="0">
              <a:spAutoFit/>
            </a:bodyPr>
            <a:lstStyle/>
            <a:p>
              <a:pPr algn="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公司 </a:t>
              </a: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职位</a:t>
              </a:r>
              <a:endParaRPr lang="zh-CN" altLang="en-US" sz="1400" b="1" dirty="0">
                <a:latin typeface="微软雅黑 Light" panose="020B0502040204020203" pitchFamily="34" charset="-122"/>
                <a:ea typeface="微软雅黑 Light" panose="020B0502040204020203" pitchFamily="34" charset="-122"/>
              </a:endParaRPr>
            </a:p>
          </p:txBody>
        </p:sp>
        <p:sp>
          <p:nvSpPr>
            <p:cNvPr id="24" name="文本框 23"/>
            <p:cNvSpPr txBox="1"/>
            <p:nvPr/>
          </p:nvSpPr>
          <p:spPr>
            <a:xfrm>
              <a:off x="355984" y="4034327"/>
              <a:ext cx="2142028" cy="922020"/>
            </a:xfrm>
            <a:prstGeom prst="rect">
              <a:avLst/>
            </a:prstGeom>
            <a:noFill/>
          </p:spPr>
          <p:txBody>
            <a:bodyPr wrap="square" rtlCol="0">
              <a:spAutoFit/>
            </a:bodyPr>
            <a:lstStyle/>
            <a:p>
              <a:pPr algn="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1316277" y="3475300"/>
              <a:ext cx="1181735" cy="275590"/>
            </a:xfrm>
            <a:prstGeom prst="rect">
              <a:avLst/>
            </a:prstGeom>
            <a:noFill/>
          </p:spPr>
          <p:txBody>
            <a:bodyPr wrap="none" rtlCol="0">
              <a:spAutoFit/>
            </a:bodyPr>
            <a:lstStyle/>
            <a:p>
              <a:pPr algn="r"/>
              <a:r>
                <a:rPr lang="en-US" altLang="zh-CN" sz="1200" b="1" dirty="0">
                  <a:latin typeface="微软雅黑 Light" panose="020B0502040204020203" pitchFamily="34" charset="-122"/>
                  <a:ea typeface="微软雅黑 Light" panose="020B0502040204020203" pitchFamily="34" charset="-122"/>
                  <a:sym typeface="+mn-ea"/>
                </a:rPr>
                <a:t>20XX.X-20XX.X</a:t>
              </a:r>
              <a:endParaRPr lang="zh-CN" altLang="en-US" sz="1200" b="1" dirty="0">
                <a:latin typeface="微软雅黑 Light" panose="020B0502040204020203" pitchFamily="34" charset="-122"/>
                <a:ea typeface="微软雅黑 Light" panose="020B0502040204020203" pitchFamily="34" charset="-122"/>
              </a:endParaRPr>
            </a:p>
          </p:txBody>
        </p:sp>
      </p:grpSp>
      <p:grpSp>
        <p:nvGrpSpPr>
          <p:cNvPr id="26" name="组合 25"/>
          <p:cNvGrpSpPr/>
          <p:nvPr/>
        </p:nvGrpSpPr>
        <p:grpSpPr>
          <a:xfrm>
            <a:off x="1557879" y="1077962"/>
            <a:ext cx="2142028" cy="1481047"/>
            <a:chOff x="355984" y="3475300"/>
            <a:chExt cx="2142028" cy="1481047"/>
          </a:xfrm>
        </p:grpSpPr>
        <p:sp>
          <p:nvSpPr>
            <p:cNvPr id="27" name="文本框 26"/>
            <p:cNvSpPr txBox="1"/>
            <p:nvPr/>
          </p:nvSpPr>
          <p:spPr>
            <a:xfrm>
              <a:off x="888276" y="3752846"/>
              <a:ext cx="1609736" cy="307777"/>
            </a:xfrm>
            <a:prstGeom prst="rect">
              <a:avLst/>
            </a:prstGeom>
            <a:noFill/>
          </p:spPr>
          <p:txBody>
            <a:bodyPr wrap="none" rtlCol="0">
              <a:spAutoFit/>
            </a:bodyPr>
            <a:lstStyle/>
            <a:p>
              <a:pPr algn="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公司 </a:t>
              </a: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职位</a:t>
              </a:r>
              <a:endParaRPr lang="zh-CN" altLang="en-US" sz="1400" b="1" dirty="0">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355984" y="4034327"/>
              <a:ext cx="2142028" cy="922020"/>
            </a:xfrm>
            <a:prstGeom prst="rect">
              <a:avLst/>
            </a:prstGeom>
            <a:noFill/>
          </p:spPr>
          <p:txBody>
            <a:bodyPr wrap="square" rtlCol="0">
              <a:spAutoFit/>
            </a:bodyPr>
            <a:lstStyle/>
            <a:p>
              <a:pPr algn="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latin typeface="微软雅黑 Light" panose="020B0502040204020203" pitchFamily="34" charset="-122"/>
                <a:ea typeface="微软雅黑 Light" panose="020B0502040204020203" pitchFamily="34" charset="-122"/>
                <a:sym typeface="+mn-ea"/>
              </a:endParaRPr>
            </a:p>
          </p:txBody>
        </p:sp>
        <p:sp>
          <p:nvSpPr>
            <p:cNvPr id="29" name="文本框 28"/>
            <p:cNvSpPr txBox="1"/>
            <p:nvPr/>
          </p:nvSpPr>
          <p:spPr>
            <a:xfrm>
              <a:off x="1316277" y="3475300"/>
              <a:ext cx="1181735" cy="275590"/>
            </a:xfrm>
            <a:prstGeom prst="rect">
              <a:avLst/>
            </a:prstGeom>
            <a:noFill/>
          </p:spPr>
          <p:txBody>
            <a:bodyPr wrap="none" rtlCol="0">
              <a:spAutoFit/>
            </a:bodyPr>
            <a:lstStyle/>
            <a:p>
              <a:pPr algn="r"/>
              <a:r>
                <a:rPr lang="en-US" altLang="zh-CN" sz="1200" b="1" dirty="0">
                  <a:latin typeface="微软雅黑 Light" panose="020B0502040204020203" pitchFamily="34" charset="-122"/>
                  <a:ea typeface="微软雅黑 Light" panose="020B0502040204020203" pitchFamily="34" charset="-122"/>
                </a:rPr>
                <a:t>20XX.X-20XX.X</a:t>
              </a:r>
              <a:endParaRPr lang="zh-CN" altLang="en-US" sz="1200" b="1" dirty="0">
                <a:latin typeface="微软雅黑 Light" panose="020B0502040204020203" pitchFamily="34" charset="-122"/>
                <a:ea typeface="微软雅黑 Light" panose="020B0502040204020203" pitchFamily="34" charset="-122"/>
              </a:endParaRPr>
            </a:p>
          </p:txBody>
        </p:sp>
      </p:grpSp>
      <p:grpSp>
        <p:nvGrpSpPr>
          <p:cNvPr id="30" name="组合 29"/>
          <p:cNvGrpSpPr/>
          <p:nvPr/>
        </p:nvGrpSpPr>
        <p:grpSpPr>
          <a:xfrm>
            <a:off x="2057505" y="4323648"/>
            <a:ext cx="2142028" cy="1481047"/>
            <a:chOff x="355984" y="3475300"/>
            <a:chExt cx="2142028" cy="1481047"/>
          </a:xfrm>
        </p:grpSpPr>
        <p:sp>
          <p:nvSpPr>
            <p:cNvPr id="31" name="文本框 30"/>
            <p:cNvSpPr txBox="1"/>
            <p:nvPr/>
          </p:nvSpPr>
          <p:spPr>
            <a:xfrm>
              <a:off x="888276" y="3752846"/>
              <a:ext cx="1609736" cy="307777"/>
            </a:xfrm>
            <a:prstGeom prst="rect">
              <a:avLst/>
            </a:prstGeom>
            <a:noFill/>
          </p:spPr>
          <p:txBody>
            <a:bodyPr wrap="none" rtlCol="0">
              <a:spAutoFit/>
            </a:bodyPr>
            <a:lstStyle/>
            <a:p>
              <a:pPr algn="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公司 </a:t>
              </a: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职位</a:t>
              </a:r>
              <a:endParaRPr lang="zh-CN" altLang="en-US" sz="1400" b="1" dirty="0">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355984" y="4034327"/>
              <a:ext cx="2142028" cy="922020"/>
            </a:xfrm>
            <a:prstGeom prst="rect">
              <a:avLst/>
            </a:prstGeom>
            <a:noFill/>
          </p:spPr>
          <p:txBody>
            <a:bodyPr wrap="square" rtlCol="0">
              <a:spAutoFit/>
            </a:bodyPr>
            <a:lstStyle/>
            <a:p>
              <a:pPr algn="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a:off x="1316277" y="3475300"/>
              <a:ext cx="1181735" cy="275590"/>
            </a:xfrm>
            <a:prstGeom prst="rect">
              <a:avLst/>
            </a:prstGeom>
            <a:noFill/>
          </p:spPr>
          <p:txBody>
            <a:bodyPr wrap="none" rtlCol="0">
              <a:spAutoFit/>
            </a:bodyPr>
            <a:lstStyle/>
            <a:p>
              <a:pPr algn="r"/>
              <a:r>
                <a:rPr lang="en-US" altLang="zh-CN" sz="1200" b="1" dirty="0">
                  <a:latin typeface="微软雅黑 Light" panose="020B0502040204020203" pitchFamily="34" charset="-122"/>
                  <a:ea typeface="微软雅黑 Light" panose="020B0502040204020203" pitchFamily="34" charset="-122"/>
                  <a:sym typeface="+mn-ea"/>
                </a:rPr>
                <a:t>20XX.X-20XX.X</a:t>
              </a:r>
              <a:endParaRPr lang="zh-CN" altLang="en-US" sz="1200" b="1" dirty="0">
                <a:latin typeface="微软雅黑 Light" panose="020B0502040204020203" pitchFamily="34" charset="-122"/>
                <a:ea typeface="微软雅黑 Light" panose="020B0502040204020203" pitchFamily="34" charset="-122"/>
              </a:endParaRPr>
            </a:p>
          </p:txBody>
        </p:sp>
      </p:grpSp>
      <p:grpSp>
        <p:nvGrpSpPr>
          <p:cNvPr id="34" name="组合 33"/>
          <p:cNvGrpSpPr/>
          <p:nvPr/>
        </p:nvGrpSpPr>
        <p:grpSpPr>
          <a:xfrm>
            <a:off x="8784081" y="4469965"/>
            <a:ext cx="2142028" cy="1479142"/>
            <a:chOff x="355984" y="3477205"/>
            <a:chExt cx="2142028" cy="1479142"/>
          </a:xfrm>
        </p:grpSpPr>
        <p:sp>
          <p:nvSpPr>
            <p:cNvPr id="35" name="文本框 34"/>
            <p:cNvSpPr txBox="1"/>
            <p:nvPr/>
          </p:nvSpPr>
          <p:spPr>
            <a:xfrm>
              <a:off x="355984" y="3752846"/>
              <a:ext cx="1609736" cy="307777"/>
            </a:xfrm>
            <a:prstGeom prst="rect">
              <a:avLst/>
            </a:prstGeom>
            <a:noFill/>
          </p:spPr>
          <p:txBody>
            <a:bodyPr wrap="none" rtlCol="0">
              <a:spAutoFit/>
            </a:bodyPr>
            <a:lstStyle/>
            <a:p>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公司 </a:t>
              </a: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职位</a:t>
              </a:r>
              <a:endParaRPr lang="zh-CN" altLang="en-US" sz="1400" b="1" dirty="0">
                <a:latin typeface="微软雅黑 Light" panose="020B0502040204020203" pitchFamily="34" charset="-122"/>
                <a:ea typeface="微软雅黑 Light" panose="020B0502040204020203" pitchFamily="34" charset="-122"/>
              </a:endParaRPr>
            </a:p>
          </p:txBody>
        </p:sp>
        <p:sp>
          <p:nvSpPr>
            <p:cNvPr id="36" name="文本框 35"/>
            <p:cNvSpPr txBox="1"/>
            <p:nvPr/>
          </p:nvSpPr>
          <p:spPr>
            <a:xfrm>
              <a:off x="355984" y="4034327"/>
              <a:ext cx="2142028" cy="922020"/>
            </a:xfrm>
            <a:prstGeom prst="rect">
              <a:avLst/>
            </a:prstGeom>
            <a:noFill/>
          </p:spPr>
          <p:txBody>
            <a:bodyPr wrap="square" rtlCol="0">
              <a:spAutoFit/>
            </a:bodyPr>
            <a:lstStyle/>
            <a:p>
              <a:pP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latin typeface="微软雅黑 Light" panose="020B0502040204020203" pitchFamily="34" charset="-122"/>
                <a:ea typeface="微软雅黑 Light" panose="020B0502040204020203" pitchFamily="34" charset="-122"/>
              </a:endParaRPr>
            </a:p>
          </p:txBody>
        </p:sp>
        <p:sp>
          <p:nvSpPr>
            <p:cNvPr id="37" name="文本框 36"/>
            <p:cNvSpPr txBox="1"/>
            <p:nvPr/>
          </p:nvSpPr>
          <p:spPr>
            <a:xfrm>
              <a:off x="355984" y="3477205"/>
              <a:ext cx="1181735" cy="275590"/>
            </a:xfrm>
            <a:prstGeom prst="rect">
              <a:avLst/>
            </a:prstGeom>
            <a:noFill/>
          </p:spPr>
          <p:txBody>
            <a:bodyPr wrap="none" rtlCol="0">
              <a:spAutoFit/>
            </a:bodyPr>
            <a:lstStyle/>
            <a:p>
              <a:pPr algn="l"/>
              <a:r>
                <a:rPr lang="en-US" altLang="zh-CN" sz="1200" b="1" dirty="0">
                  <a:latin typeface="微软雅黑 Light" panose="020B0502040204020203" pitchFamily="34" charset="-122"/>
                  <a:ea typeface="微软雅黑 Light" panose="020B0502040204020203" pitchFamily="34" charset="-122"/>
                  <a:sym typeface="+mn-ea"/>
                </a:rPr>
                <a:t>20XX.X-20XX.X</a:t>
              </a:r>
              <a:endParaRPr lang="zh-CN" altLang="en-US" sz="1200" b="1" dirty="0">
                <a:latin typeface="微软雅黑 Light" panose="020B0502040204020203" pitchFamily="34" charset="-122"/>
                <a:ea typeface="微软雅黑 Light" panose="020B0502040204020203" pitchFamily="34" charset="-122"/>
              </a:endParaRPr>
            </a:p>
          </p:txBody>
        </p:sp>
      </p:grpSp>
      <p:grpSp>
        <p:nvGrpSpPr>
          <p:cNvPr id="38" name="组合 37"/>
          <p:cNvGrpSpPr/>
          <p:nvPr/>
        </p:nvGrpSpPr>
        <p:grpSpPr>
          <a:xfrm>
            <a:off x="7211343" y="3153950"/>
            <a:ext cx="2719705" cy="1203960"/>
            <a:chOff x="355984" y="3475300"/>
            <a:chExt cx="2719705" cy="1203960"/>
          </a:xfrm>
        </p:grpSpPr>
        <p:sp>
          <p:nvSpPr>
            <p:cNvPr id="39" name="文本框 38"/>
            <p:cNvSpPr txBox="1"/>
            <p:nvPr/>
          </p:nvSpPr>
          <p:spPr>
            <a:xfrm>
              <a:off x="355984" y="3752846"/>
              <a:ext cx="1609736" cy="307777"/>
            </a:xfrm>
            <a:prstGeom prst="rect">
              <a:avLst/>
            </a:prstGeom>
            <a:noFill/>
          </p:spPr>
          <p:txBody>
            <a:bodyPr wrap="none" rtlCol="0">
              <a:spAutoFit/>
            </a:bodyPr>
            <a:lstStyle/>
            <a:p>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公司 </a:t>
              </a: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职位</a:t>
              </a:r>
              <a:endParaRPr lang="zh-CN" altLang="en-US" sz="1400" b="1" dirty="0">
                <a:latin typeface="微软雅黑 Light" panose="020B0502040204020203" pitchFamily="34" charset="-122"/>
                <a:ea typeface="微软雅黑 Light" panose="020B0502040204020203" pitchFamily="34" charset="-122"/>
              </a:endParaRPr>
            </a:p>
          </p:txBody>
        </p:sp>
        <p:sp>
          <p:nvSpPr>
            <p:cNvPr id="40" name="文本框 39"/>
            <p:cNvSpPr txBox="1"/>
            <p:nvPr/>
          </p:nvSpPr>
          <p:spPr>
            <a:xfrm>
              <a:off x="355984" y="4034100"/>
              <a:ext cx="2719705" cy="645160"/>
            </a:xfrm>
            <a:prstGeom prst="rect">
              <a:avLst/>
            </a:prstGeom>
            <a:noFill/>
          </p:spPr>
          <p:txBody>
            <a:bodyPr wrap="square" rtlCol="0">
              <a:spAutoFit/>
            </a:bodyPr>
            <a:lstStyle/>
            <a:p>
              <a:pP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355984" y="3475300"/>
              <a:ext cx="1181735" cy="275590"/>
            </a:xfrm>
            <a:prstGeom prst="rect">
              <a:avLst/>
            </a:prstGeom>
            <a:noFill/>
          </p:spPr>
          <p:txBody>
            <a:bodyPr wrap="none" rtlCol="0">
              <a:spAutoFit/>
            </a:bodyPr>
            <a:lstStyle/>
            <a:p>
              <a:pPr algn="l"/>
              <a:r>
                <a:rPr lang="en-US" altLang="zh-CN" sz="1200" b="1" dirty="0">
                  <a:latin typeface="微软雅黑 Light" panose="020B0502040204020203" pitchFamily="34" charset="-122"/>
                  <a:ea typeface="微软雅黑 Light" panose="020B0502040204020203" pitchFamily="34" charset="-122"/>
                  <a:sym typeface="+mn-ea"/>
                </a:rPr>
                <a:t>20XX.X-20XX.X</a:t>
              </a:r>
              <a:endParaRPr lang="zh-CN" altLang="en-US" sz="1200" b="1" dirty="0">
                <a:latin typeface="微软雅黑 Light" panose="020B0502040204020203" pitchFamily="34" charset="-122"/>
                <a:ea typeface="微软雅黑 Light" panose="020B0502040204020203" pitchFamily="34" charset="-122"/>
              </a:endParaRPr>
            </a:p>
          </p:txBody>
        </p:sp>
      </p:grpSp>
      <p:grpSp>
        <p:nvGrpSpPr>
          <p:cNvPr id="42" name="组合 41"/>
          <p:cNvGrpSpPr/>
          <p:nvPr/>
        </p:nvGrpSpPr>
        <p:grpSpPr>
          <a:xfrm>
            <a:off x="8671107" y="1371853"/>
            <a:ext cx="2142028" cy="1468982"/>
            <a:chOff x="355984" y="3487365"/>
            <a:chExt cx="2142028" cy="1468982"/>
          </a:xfrm>
        </p:grpSpPr>
        <p:sp>
          <p:nvSpPr>
            <p:cNvPr id="43" name="文本框 42"/>
            <p:cNvSpPr txBox="1"/>
            <p:nvPr/>
          </p:nvSpPr>
          <p:spPr>
            <a:xfrm>
              <a:off x="355984" y="3752846"/>
              <a:ext cx="1609736" cy="307777"/>
            </a:xfrm>
            <a:prstGeom prst="rect">
              <a:avLst/>
            </a:prstGeom>
            <a:noFill/>
          </p:spPr>
          <p:txBody>
            <a:bodyPr wrap="none" rtlCol="0">
              <a:spAutoFit/>
            </a:bodyPr>
            <a:lstStyle/>
            <a:p>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公司 </a:t>
              </a:r>
              <a:r>
                <a:rPr lang="en-US" altLang="zh-CN" sz="1400" b="1" dirty="0">
                  <a:latin typeface="微软雅黑 Light" panose="020B0502040204020203" pitchFamily="34" charset="-122"/>
                  <a:ea typeface="微软雅黑 Light" panose="020B0502040204020203" pitchFamily="34" charset="-122"/>
                </a:rPr>
                <a:t>XXX</a:t>
              </a:r>
              <a:r>
                <a:rPr lang="zh-CN" altLang="en-US" sz="1400" b="1" dirty="0">
                  <a:latin typeface="微软雅黑 Light" panose="020B0502040204020203" pitchFamily="34" charset="-122"/>
                  <a:ea typeface="微软雅黑 Light" panose="020B0502040204020203" pitchFamily="34" charset="-122"/>
                </a:rPr>
                <a:t>职位</a:t>
              </a:r>
              <a:endParaRPr lang="zh-CN" altLang="en-US" sz="1400" b="1" dirty="0">
                <a:latin typeface="微软雅黑 Light" panose="020B0502040204020203" pitchFamily="34" charset="-122"/>
                <a:ea typeface="微软雅黑 Light" panose="020B0502040204020203" pitchFamily="34" charset="-122"/>
              </a:endParaRPr>
            </a:p>
          </p:txBody>
        </p:sp>
        <p:sp>
          <p:nvSpPr>
            <p:cNvPr id="44" name="文本框 43"/>
            <p:cNvSpPr txBox="1"/>
            <p:nvPr/>
          </p:nvSpPr>
          <p:spPr>
            <a:xfrm>
              <a:off x="355984" y="4034327"/>
              <a:ext cx="2142028" cy="922020"/>
            </a:xfrm>
            <a:prstGeom prst="rect">
              <a:avLst/>
            </a:prstGeom>
            <a:noFill/>
          </p:spPr>
          <p:txBody>
            <a:bodyPr wrap="square" rtlCol="0">
              <a:spAutoFit/>
            </a:bodyPr>
            <a:lstStyle/>
            <a:p>
              <a:pP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latin typeface="微软雅黑 Light" panose="020B0502040204020203" pitchFamily="34" charset="-122"/>
                <a:ea typeface="微软雅黑 Light" panose="020B0502040204020203" pitchFamily="34" charset="-122"/>
              </a:endParaRPr>
            </a:p>
          </p:txBody>
        </p:sp>
        <p:sp>
          <p:nvSpPr>
            <p:cNvPr id="45" name="文本框 44"/>
            <p:cNvSpPr txBox="1"/>
            <p:nvPr/>
          </p:nvSpPr>
          <p:spPr>
            <a:xfrm>
              <a:off x="434089" y="3487365"/>
              <a:ext cx="1181735" cy="275590"/>
            </a:xfrm>
            <a:prstGeom prst="rect">
              <a:avLst/>
            </a:prstGeom>
            <a:noFill/>
          </p:spPr>
          <p:txBody>
            <a:bodyPr wrap="none" rtlCol="0">
              <a:spAutoFit/>
            </a:bodyPr>
            <a:lstStyle/>
            <a:p>
              <a:pPr algn="l"/>
              <a:r>
                <a:rPr lang="en-US" altLang="zh-CN" sz="1200" b="1" dirty="0">
                  <a:latin typeface="微软雅黑 Light" panose="020B0502040204020203" pitchFamily="34" charset="-122"/>
                  <a:ea typeface="微软雅黑 Light" panose="020B0502040204020203" pitchFamily="34" charset="-122"/>
                  <a:sym typeface="+mn-ea"/>
                </a:rPr>
                <a:t>20XX.X-20XX.X</a:t>
              </a:r>
              <a:endParaRPr lang="zh-CN" altLang="en-US" sz="1200" b="1" dirty="0">
                <a:latin typeface="微软雅黑 Light" panose="020B0502040204020203" pitchFamily="34" charset="-122"/>
                <a:ea typeface="微软雅黑 Light" panose="020B0502040204020203" pitchFamily="34" charset="-122"/>
              </a:endParaRPr>
            </a:p>
          </p:txBody>
        </p:sp>
      </p:gr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ppt_x"/>
                                          </p:val>
                                        </p:tav>
                                        <p:tav tm="100000">
                                          <p:val>
                                            <p:strVal val="#ppt_x"/>
                                          </p:val>
                                        </p:tav>
                                      </p:tavLst>
                                    </p:anim>
                                    <p:anim calcmode="lin" valueType="num">
                                      <p:cBhvr additive="base">
                                        <p:cTn id="64" dur="500" fill="hold"/>
                                        <p:tgtEl>
                                          <p:spTgt spid="1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fill="hold"/>
                                        <p:tgtEl>
                                          <p:spTgt spid="21"/>
                                        </p:tgtEl>
                                        <p:attrNameLst>
                                          <p:attrName>ppt_x</p:attrName>
                                        </p:attrNameLst>
                                      </p:cBhvr>
                                      <p:tavLst>
                                        <p:tav tm="0">
                                          <p:val>
                                            <p:strVal val="#ppt_x"/>
                                          </p:val>
                                        </p:tav>
                                        <p:tav tm="100000">
                                          <p:val>
                                            <p:strVal val="#ppt_x"/>
                                          </p:val>
                                        </p:tav>
                                      </p:tavLst>
                                    </p:anim>
                                    <p:anim calcmode="lin" valueType="num">
                                      <p:cBhvr additive="base">
                                        <p:cTn id="72" dur="500" fill="hold"/>
                                        <p:tgtEl>
                                          <p:spTgt spid="21"/>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ppt_x"/>
                                          </p:val>
                                        </p:tav>
                                        <p:tav tm="100000">
                                          <p:val>
                                            <p:strVal val="#ppt_x"/>
                                          </p:val>
                                        </p:tav>
                                      </p:tavLst>
                                    </p:anim>
                                    <p:anim calcmode="lin" valueType="num">
                                      <p:cBhvr additive="base">
                                        <p:cTn id="76" dur="500" fill="hold"/>
                                        <p:tgtEl>
                                          <p:spTgt spid="22"/>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500" fill="hold"/>
                                        <p:tgtEl>
                                          <p:spTgt spid="34"/>
                                        </p:tgtEl>
                                        <p:attrNameLst>
                                          <p:attrName>ppt_x</p:attrName>
                                        </p:attrNameLst>
                                      </p:cBhvr>
                                      <p:tavLst>
                                        <p:tav tm="0">
                                          <p:val>
                                            <p:strVal val="#ppt_x"/>
                                          </p:val>
                                        </p:tav>
                                        <p:tav tm="100000">
                                          <p:val>
                                            <p:strVal val="#ppt_x"/>
                                          </p:val>
                                        </p:tav>
                                      </p:tavLst>
                                    </p:anim>
                                    <p:anim calcmode="lin" valueType="num">
                                      <p:cBhvr additive="base">
                                        <p:cTn id="84" dur="500" fill="hold"/>
                                        <p:tgtEl>
                                          <p:spTgt spid="34"/>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additive="base">
                                        <p:cTn id="87" dur="500" fill="hold"/>
                                        <p:tgtEl>
                                          <p:spTgt spid="38"/>
                                        </p:tgtEl>
                                        <p:attrNameLst>
                                          <p:attrName>ppt_x</p:attrName>
                                        </p:attrNameLst>
                                      </p:cBhvr>
                                      <p:tavLst>
                                        <p:tav tm="0">
                                          <p:val>
                                            <p:strVal val="#ppt_x"/>
                                          </p:val>
                                        </p:tav>
                                        <p:tav tm="100000">
                                          <p:val>
                                            <p:strVal val="#ppt_x"/>
                                          </p:val>
                                        </p:tav>
                                      </p:tavLst>
                                    </p:anim>
                                    <p:anim calcmode="lin" valueType="num">
                                      <p:cBhvr additive="base">
                                        <p:cTn id="88" dur="500" fill="hold"/>
                                        <p:tgtEl>
                                          <p:spTgt spid="38"/>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ppt_x"/>
                                          </p:val>
                                        </p:tav>
                                        <p:tav tm="100000">
                                          <p:val>
                                            <p:strVal val="#ppt_x"/>
                                          </p:val>
                                        </p:tav>
                                      </p:tavLst>
                                    </p:anim>
                                    <p:anim calcmode="lin" valueType="num">
                                      <p:cBhvr additive="base">
                                        <p:cTn id="92"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p:bldP spid="12" grpId="0" animBg="1"/>
      <p:bldP spid="13" grpId="0"/>
      <p:bldP spid="14" grpId="0" animBg="1"/>
      <p:bldP spid="15" grpId="0"/>
      <p:bldP spid="16" grpId="0" animBg="1"/>
      <p:bldP spid="17" grpId="0"/>
      <p:bldP spid="18" grpId="0" animBg="1"/>
      <p:bldP spid="19" grpId="0"/>
      <p:bldP spid="20" grpId="0" animBg="1"/>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5847" y="170329"/>
            <a:ext cx="11860306" cy="6517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6"/>
          <p:cNvSpPr>
            <a:spLocks noEditPoints="1"/>
          </p:cNvSpPr>
          <p:nvPr/>
        </p:nvSpPr>
        <p:spPr bwMode="auto">
          <a:xfrm>
            <a:off x="1619832" y="1892264"/>
            <a:ext cx="1115798" cy="1524111"/>
          </a:xfrm>
          <a:custGeom>
            <a:avLst/>
            <a:gdLst>
              <a:gd name="T0" fmla="*/ 131 w 736"/>
              <a:gd name="T1" fmla="*/ 0 h 1005"/>
              <a:gd name="T2" fmla="*/ 605 w 736"/>
              <a:gd name="T3" fmla="*/ 0 h 1005"/>
              <a:gd name="T4" fmla="*/ 499 w 736"/>
              <a:gd name="T5" fmla="*/ 173 h 1005"/>
              <a:gd name="T6" fmla="*/ 237 w 736"/>
              <a:gd name="T7" fmla="*/ 173 h 1005"/>
              <a:gd name="T8" fmla="*/ 131 w 736"/>
              <a:gd name="T9" fmla="*/ 0 h 1005"/>
              <a:gd name="T10" fmla="*/ 368 w 736"/>
              <a:gd name="T11" fmla="*/ 446 h 1005"/>
              <a:gd name="T12" fmla="*/ 647 w 736"/>
              <a:gd name="T13" fmla="*/ 726 h 1005"/>
              <a:gd name="T14" fmla="*/ 368 w 736"/>
              <a:gd name="T15" fmla="*/ 1005 h 1005"/>
              <a:gd name="T16" fmla="*/ 89 w 736"/>
              <a:gd name="T17" fmla="*/ 726 h 1005"/>
              <a:gd name="T18" fmla="*/ 368 w 736"/>
              <a:gd name="T19" fmla="*/ 446 h 1005"/>
              <a:gd name="T20" fmla="*/ 368 w 736"/>
              <a:gd name="T21" fmla="*/ 480 h 1005"/>
              <a:gd name="T22" fmla="*/ 123 w 736"/>
              <a:gd name="T23" fmla="*/ 726 h 1005"/>
              <a:gd name="T24" fmla="*/ 368 w 736"/>
              <a:gd name="T25" fmla="*/ 971 h 1005"/>
              <a:gd name="T26" fmla="*/ 613 w 736"/>
              <a:gd name="T27" fmla="*/ 726 h 1005"/>
              <a:gd name="T28" fmla="*/ 368 w 736"/>
              <a:gd name="T29" fmla="*/ 480 h 1005"/>
              <a:gd name="T30" fmla="*/ 626 w 736"/>
              <a:gd name="T31" fmla="*/ 28 h 1005"/>
              <a:gd name="T32" fmla="*/ 385 w 736"/>
              <a:gd name="T33" fmla="*/ 416 h 1005"/>
              <a:gd name="T34" fmla="*/ 566 w 736"/>
              <a:gd name="T35" fmla="*/ 487 h 1005"/>
              <a:gd name="T36" fmla="*/ 736 w 736"/>
              <a:gd name="T37" fmla="*/ 213 h 1005"/>
              <a:gd name="T38" fmla="*/ 626 w 736"/>
              <a:gd name="T39" fmla="*/ 28 h 1005"/>
              <a:gd name="T40" fmla="*/ 110 w 736"/>
              <a:gd name="T41" fmla="*/ 28 h 1005"/>
              <a:gd name="T42" fmla="*/ 0 w 736"/>
              <a:gd name="T43" fmla="*/ 213 h 1005"/>
              <a:gd name="T44" fmla="*/ 170 w 736"/>
              <a:gd name="T45" fmla="*/ 487 h 1005"/>
              <a:gd name="T46" fmla="*/ 351 w 736"/>
              <a:gd name="T47" fmla="*/ 416 h 1005"/>
              <a:gd name="T48" fmla="*/ 110 w 736"/>
              <a:gd name="T49" fmla="*/ 28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6" h="1005">
                <a:moveTo>
                  <a:pt x="131" y="0"/>
                </a:moveTo>
                <a:cubicBezTo>
                  <a:pt x="289" y="0"/>
                  <a:pt x="447" y="0"/>
                  <a:pt x="605" y="0"/>
                </a:cubicBezTo>
                <a:cubicBezTo>
                  <a:pt x="499" y="173"/>
                  <a:pt x="499" y="173"/>
                  <a:pt x="499" y="173"/>
                </a:cubicBezTo>
                <a:cubicBezTo>
                  <a:pt x="412" y="173"/>
                  <a:pt x="324" y="173"/>
                  <a:pt x="237" y="173"/>
                </a:cubicBezTo>
                <a:cubicBezTo>
                  <a:pt x="131" y="0"/>
                  <a:pt x="131" y="0"/>
                  <a:pt x="131" y="0"/>
                </a:cubicBezTo>
                <a:close/>
                <a:moveTo>
                  <a:pt x="368" y="446"/>
                </a:moveTo>
                <a:cubicBezTo>
                  <a:pt x="522" y="446"/>
                  <a:pt x="647" y="571"/>
                  <a:pt x="647" y="726"/>
                </a:cubicBezTo>
                <a:cubicBezTo>
                  <a:pt x="647" y="880"/>
                  <a:pt x="522" y="1005"/>
                  <a:pt x="368" y="1005"/>
                </a:cubicBezTo>
                <a:cubicBezTo>
                  <a:pt x="214" y="1005"/>
                  <a:pt x="89" y="880"/>
                  <a:pt x="89" y="726"/>
                </a:cubicBezTo>
                <a:cubicBezTo>
                  <a:pt x="89" y="571"/>
                  <a:pt x="214" y="446"/>
                  <a:pt x="368" y="446"/>
                </a:cubicBezTo>
                <a:close/>
                <a:moveTo>
                  <a:pt x="368" y="480"/>
                </a:moveTo>
                <a:cubicBezTo>
                  <a:pt x="233" y="480"/>
                  <a:pt x="123" y="590"/>
                  <a:pt x="123" y="726"/>
                </a:cubicBezTo>
                <a:cubicBezTo>
                  <a:pt x="123" y="861"/>
                  <a:pt x="233" y="971"/>
                  <a:pt x="368" y="971"/>
                </a:cubicBezTo>
                <a:cubicBezTo>
                  <a:pt x="503" y="971"/>
                  <a:pt x="613" y="861"/>
                  <a:pt x="613" y="726"/>
                </a:cubicBezTo>
                <a:cubicBezTo>
                  <a:pt x="613" y="590"/>
                  <a:pt x="503" y="480"/>
                  <a:pt x="368" y="480"/>
                </a:cubicBezTo>
                <a:close/>
                <a:moveTo>
                  <a:pt x="626" y="28"/>
                </a:moveTo>
                <a:cubicBezTo>
                  <a:pt x="385" y="416"/>
                  <a:pt x="385" y="416"/>
                  <a:pt x="385" y="416"/>
                </a:cubicBezTo>
                <a:cubicBezTo>
                  <a:pt x="454" y="420"/>
                  <a:pt x="516" y="446"/>
                  <a:pt x="566" y="487"/>
                </a:cubicBezTo>
                <a:cubicBezTo>
                  <a:pt x="736" y="213"/>
                  <a:pt x="736" y="213"/>
                  <a:pt x="736" y="213"/>
                </a:cubicBezTo>
                <a:cubicBezTo>
                  <a:pt x="626" y="28"/>
                  <a:pt x="626" y="28"/>
                  <a:pt x="626" y="28"/>
                </a:cubicBezTo>
                <a:close/>
                <a:moveTo>
                  <a:pt x="110" y="28"/>
                </a:moveTo>
                <a:cubicBezTo>
                  <a:pt x="0" y="213"/>
                  <a:pt x="0" y="213"/>
                  <a:pt x="0" y="213"/>
                </a:cubicBezTo>
                <a:cubicBezTo>
                  <a:pt x="170" y="487"/>
                  <a:pt x="170" y="487"/>
                  <a:pt x="170" y="487"/>
                </a:cubicBezTo>
                <a:cubicBezTo>
                  <a:pt x="220" y="446"/>
                  <a:pt x="282" y="420"/>
                  <a:pt x="351" y="416"/>
                </a:cubicBezTo>
                <a:lnTo>
                  <a:pt x="110" y="28"/>
                </a:lnTo>
                <a:close/>
              </a:path>
            </a:pathLst>
          </a:custGeom>
          <a:solidFill>
            <a:srgbClr val="3655A4"/>
          </a:solidFill>
          <a:ln>
            <a:noFill/>
          </a:ln>
        </p:spPr>
        <p:txBody>
          <a:bodyPr vert="horz" wrap="square" lIns="91440" tIns="45720" rIns="91440" bIns="45720" numCol="1" anchor="t" anchorCtr="0" compatLnSpc="1"/>
          <a:lstStyle/>
          <a:p>
            <a:endParaRPr lang="zh-CN" altLang="en-US" dirty="0"/>
          </a:p>
        </p:txBody>
      </p:sp>
      <p:sp>
        <p:nvSpPr>
          <p:cNvPr id="6" name="Freeform 6"/>
          <p:cNvSpPr>
            <a:spLocks noEditPoints="1"/>
          </p:cNvSpPr>
          <p:nvPr/>
        </p:nvSpPr>
        <p:spPr bwMode="auto">
          <a:xfrm>
            <a:off x="6914742" y="1892264"/>
            <a:ext cx="1115798" cy="1524111"/>
          </a:xfrm>
          <a:custGeom>
            <a:avLst/>
            <a:gdLst>
              <a:gd name="T0" fmla="*/ 131 w 736"/>
              <a:gd name="T1" fmla="*/ 0 h 1005"/>
              <a:gd name="T2" fmla="*/ 605 w 736"/>
              <a:gd name="T3" fmla="*/ 0 h 1005"/>
              <a:gd name="T4" fmla="*/ 499 w 736"/>
              <a:gd name="T5" fmla="*/ 173 h 1005"/>
              <a:gd name="T6" fmla="*/ 237 w 736"/>
              <a:gd name="T7" fmla="*/ 173 h 1005"/>
              <a:gd name="T8" fmla="*/ 131 w 736"/>
              <a:gd name="T9" fmla="*/ 0 h 1005"/>
              <a:gd name="T10" fmla="*/ 368 w 736"/>
              <a:gd name="T11" fmla="*/ 446 h 1005"/>
              <a:gd name="T12" fmla="*/ 647 w 736"/>
              <a:gd name="T13" fmla="*/ 726 h 1005"/>
              <a:gd name="T14" fmla="*/ 368 w 736"/>
              <a:gd name="T15" fmla="*/ 1005 h 1005"/>
              <a:gd name="T16" fmla="*/ 89 w 736"/>
              <a:gd name="T17" fmla="*/ 726 h 1005"/>
              <a:gd name="T18" fmla="*/ 368 w 736"/>
              <a:gd name="T19" fmla="*/ 446 h 1005"/>
              <a:gd name="T20" fmla="*/ 368 w 736"/>
              <a:gd name="T21" fmla="*/ 480 h 1005"/>
              <a:gd name="T22" fmla="*/ 123 w 736"/>
              <a:gd name="T23" fmla="*/ 726 h 1005"/>
              <a:gd name="T24" fmla="*/ 368 w 736"/>
              <a:gd name="T25" fmla="*/ 971 h 1005"/>
              <a:gd name="T26" fmla="*/ 613 w 736"/>
              <a:gd name="T27" fmla="*/ 726 h 1005"/>
              <a:gd name="T28" fmla="*/ 368 w 736"/>
              <a:gd name="T29" fmla="*/ 480 h 1005"/>
              <a:gd name="T30" fmla="*/ 626 w 736"/>
              <a:gd name="T31" fmla="*/ 28 h 1005"/>
              <a:gd name="T32" fmla="*/ 385 w 736"/>
              <a:gd name="T33" fmla="*/ 416 h 1005"/>
              <a:gd name="T34" fmla="*/ 566 w 736"/>
              <a:gd name="T35" fmla="*/ 487 h 1005"/>
              <a:gd name="T36" fmla="*/ 736 w 736"/>
              <a:gd name="T37" fmla="*/ 213 h 1005"/>
              <a:gd name="T38" fmla="*/ 626 w 736"/>
              <a:gd name="T39" fmla="*/ 28 h 1005"/>
              <a:gd name="T40" fmla="*/ 110 w 736"/>
              <a:gd name="T41" fmla="*/ 28 h 1005"/>
              <a:gd name="T42" fmla="*/ 0 w 736"/>
              <a:gd name="T43" fmla="*/ 213 h 1005"/>
              <a:gd name="T44" fmla="*/ 170 w 736"/>
              <a:gd name="T45" fmla="*/ 487 h 1005"/>
              <a:gd name="T46" fmla="*/ 351 w 736"/>
              <a:gd name="T47" fmla="*/ 416 h 1005"/>
              <a:gd name="T48" fmla="*/ 110 w 736"/>
              <a:gd name="T49" fmla="*/ 28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6" h="1005">
                <a:moveTo>
                  <a:pt x="131" y="0"/>
                </a:moveTo>
                <a:cubicBezTo>
                  <a:pt x="289" y="0"/>
                  <a:pt x="447" y="0"/>
                  <a:pt x="605" y="0"/>
                </a:cubicBezTo>
                <a:cubicBezTo>
                  <a:pt x="499" y="173"/>
                  <a:pt x="499" y="173"/>
                  <a:pt x="499" y="173"/>
                </a:cubicBezTo>
                <a:cubicBezTo>
                  <a:pt x="412" y="173"/>
                  <a:pt x="324" y="173"/>
                  <a:pt x="237" y="173"/>
                </a:cubicBezTo>
                <a:cubicBezTo>
                  <a:pt x="131" y="0"/>
                  <a:pt x="131" y="0"/>
                  <a:pt x="131" y="0"/>
                </a:cubicBezTo>
                <a:close/>
                <a:moveTo>
                  <a:pt x="368" y="446"/>
                </a:moveTo>
                <a:cubicBezTo>
                  <a:pt x="522" y="446"/>
                  <a:pt x="647" y="571"/>
                  <a:pt x="647" y="726"/>
                </a:cubicBezTo>
                <a:cubicBezTo>
                  <a:pt x="647" y="880"/>
                  <a:pt x="522" y="1005"/>
                  <a:pt x="368" y="1005"/>
                </a:cubicBezTo>
                <a:cubicBezTo>
                  <a:pt x="214" y="1005"/>
                  <a:pt x="89" y="880"/>
                  <a:pt x="89" y="726"/>
                </a:cubicBezTo>
                <a:cubicBezTo>
                  <a:pt x="89" y="571"/>
                  <a:pt x="214" y="446"/>
                  <a:pt x="368" y="446"/>
                </a:cubicBezTo>
                <a:close/>
                <a:moveTo>
                  <a:pt x="368" y="480"/>
                </a:moveTo>
                <a:cubicBezTo>
                  <a:pt x="233" y="480"/>
                  <a:pt x="123" y="590"/>
                  <a:pt x="123" y="726"/>
                </a:cubicBezTo>
                <a:cubicBezTo>
                  <a:pt x="123" y="861"/>
                  <a:pt x="233" y="971"/>
                  <a:pt x="368" y="971"/>
                </a:cubicBezTo>
                <a:cubicBezTo>
                  <a:pt x="503" y="971"/>
                  <a:pt x="613" y="861"/>
                  <a:pt x="613" y="726"/>
                </a:cubicBezTo>
                <a:cubicBezTo>
                  <a:pt x="613" y="590"/>
                  <a:pt x="503" y="480"/>
                  <a:pt x="368" y="480"/>
                </a:cubicBezTo>
                <a:close/>
                <a:moveTo>
                  <a:pt x="626" y="28"/>
                </a:moveTo>
                <a:cubicBezTo>
                  <a:pt x="385" y="416"/>
                  <a:pt x="385" y="416"/>
                  <a:pt x="385" y="416"/>
                </a:cubicBezTo>
                <a:cubicBezTo>
                  <a:pt x="454" y="420"/>
                  <a:pt x="516" y="446"/>
                  <a:pt x="566" y="487"/>
                </a:cubicBezTo>
                <a:cubicBezTo>
                  <a:pt x="736" y="213"/>
                  <a:pt x="736" y="213"/>
                  <a:pt x="736" y="213"/>
                </a:cubicBezTo>
                <a:cubicBezTo>
                  <a:pt x="626" y="28"/>
                  <a:pt x="626" y="28"/>
                  <a:pt x="626" y="28"/>
                </a:cubicBezTo>
                <a:close/>
                <a:moveTo>
                  <a:pt x="110" y="28"/>
                </a:moveTo>
                <a:cubicBezTo>
                  <a:pt x="0" y="213"/>
                  <a:pt x="0" y="213"/>
                  <a:pt x="0" y="213"/>
                </a:cubicBezTo>
                <a:cubicBezTo>
                  <a:pt x="170" y="487"/>
                  <a:pt x="170" y="487"/>
                  <a:pt x="170" y="487"/>
                </a:cubicBezTo>
                <a:cubicBezTo>
                  <a:pt x="220" y="446"/>
                  <a:pt x="282" y="420"/>
                  <a:pt x="351" y="416"/>
                </a:cubicBezTo>
                <a:lnTo>
                  <a:pt x="110" y="28"/>
                </a:lnTo>
                <a:close/>
              </a:path>
            </a:pathLst>
          </a:custGeom>
          <a:solidFill>
            <a:srgbClr val="291F20"/>
          </a:solidFill>
          <a:ln>
            <a:noFill/>
          </a:ln>
        </p:spPr>
        <p:txBody>
          <a:bodyPr vert="horz" wrap="square" lIns="91440" tIns="45720" rIns="91440" bIns="45720" numCol="1" anchor="t" anchorCtr="0" compatLnSpc="1"/>
          <a:lstStyle/>
          <a:p>
            <a:endParaRPr lang="zh-CN" altLang="en-US" dirty="0"/>
          </a:p>
        </p:txBody>
      </p:sp>
      <p:sp>
        <p:nvSpPr>
          <p:cNvPr id="7" name="TextBox 5"/>
          <p:cNvSpPr txBox="1"/>
          <p:nvPr/>
        </p:nvSpPr>
        <p:spPr>
          <a:xfrm>
            <a:off x="1857693" y="2808213"/>
            <a:ext cx="640080" cy="368300"/>
          </a:xfrm>
          <a:prstGeom prst="rect">
            <a:avLst/>
          </a:prstGeom>
          <a:noFill/>
        </p:spPr>
        <p:txBody>
          <a:bodyPr wrap="none" rtlCol="0" anchor="ctr">
            <a:spAutoFit/>
          </a:bodyPr>
          <a:lstStyle/>
          <a:p>
            <a:pPr algn="ctr"/>
            <a:r>
              <a:rPr lang="en-US" altLang="zh-CN" dirty="0">
                <a:solidFill>
                  <a:srgbClr val="4C4C4C"/>
                </a:solidFill>
                <a:latin typeface="微软雅黑 Light" panose="020B0502040204020203" pitchFamily="34" charset="-122"/>
                <a:ea typeface="微软雅黑 Light" panose="020B0502040204020203" pitchFamily="34" charset="-122"/>
              </a:rPr>
              <a:t>20XX</a:t>
            </a:r>
            <a:endParaRPr lang="zh-CN" altLang="en-US" dirty="0">
              <a:solidFill>
                <a:srgbClr val="4C4C4C"/>
              </a:solidFill>
              <a:latin typeface="微软雅黑 Light" panose="020B0502040204020203" pitchFamily="34" charset="-122"/>
              <a:ea typeface="微软雅黑 Light" panose="020B0502040204020203" pitchFamily="34" charset="-122"/>
            </a:endParaRPr>
          </a:p>
        </p:txBody>
      </p:sp>
      <p:sp>
        <p:nvSpPr>
          <p:cNvPr id="8" name="TextBox 37"/>
          <p:cNvSpPr txBox="1"/>
          <p:nvPr/>
        </p:nvSpPr>
        <p:spPr>
          <a:xfrm>
            <a:off x="7156608" y="2808213"/>
            <a:ext cx="640080" cy="368300"/>
          </a:xfrm>
          <a:prstGeom prst="rect">
            <a:avLst/>
          </a:prstGeom>
          <a:noFill/>
        </p:spPr>
        <p:txBody>
          <a:bodyPr wrap="none" rtlCol="0" anchor="ctr">
            <a:spAutoFit/>
          </a:bodyPr>
          <a:lstStyle/>
          <a:p>
            <a:pPr algn="ctr"/>
            <a:r>
              <a:rPr lang="en-US" altLang="zh-CN" dirty="0">
                <a:solidFill>
                  <a:srgbClr val="4C4C4C"/>
                </a:solidFill>
                <a:latin typeface="微软雅黑 Light" panose="020B0502040204020203" pitchFamily="34" charset="-122"/>
                <a:ea typeface="微软雅黑 Light" panose="020B0502040204020203" pitchFamily="34" charset="-122"/>
              </a:rPr>
              <a:t>20XX</a:t>
            </a:r>
            <a:endParaRPr lang="zh-CN" altLang="en-US" dirty="0">
              <a:solidFill>
                <a:srgbClr val="4C4C4C"/>
              </a:solidFill>
              <a:latin typeface="微软雅黑 Light" panose="020B0502040204020203" pitchFamily="34" charset="-122"/>
              <a:ea typeface="微软雅黑 Light" panose="020B0502040204020203" pitchFamily="34" charset="-122"/>
            </a:endParaRPr>
          </a:p>
        </p:txBody>
      </p:sp>
      <p:sp>
        <p:nvSpPr>
          <p:cNvPr id="9" name="Freeform 6"/>
          <p:cNvSpPr>
            <a:spLocks noEditPoints="1"/>
          </p:cNvSpPr>
          <p:nvPr/>
        </p:nvSpPr>
        <p:spPr bwMode="auto">
          <a:xfrm>
            <a:off x="1619832" y="4037510"/>
            <a:ext cx="1115798" cy="1524111"/>
          </a:xfrm>
          <a:custGeom>
            <a:avLst/>
            <a:gdLst>
              <a:gd name="T0" fmla="*/ 131 w 736"/>
              <a:gd name="T1" fmla="*/ 0 h 1005"/>
              <a:gd name="T2" fmla="*/ 605 w 736"/>
              <a:gd name="T3" fmla="*/ 0 h 1005"/>
              <a:gd name="T4" fmla="*/ 499 w 736"/>
              <a:gd name="T5" fmla="*/ 173 h 1005"/>
              <a:gd name="T6" fmla="*/ 237 w 736"/>
              <a:gd name="T7" fmla="*/ 173 h 1005"/>
              <a:gd name="T8" fmla="*/ 131 w 736"/>
              <a:gd name="T9" fmla="*/ 0 h 1005"/>
              <a:gd name="T10" fmla="*/ 368 w 736"/>
              <a:gd name="T11" fmla="*/ 446 h 1005"/>
              <a:gd name="T12" fmla="*/ 647 w 736"/>
              <a:gd name="T13" fmla="*/ 726 h 1005"/>
              <a:gd name="T14" fmla="*/ 368 w 736"/>
              <a:gd name="T15" fmla="*/ 1005 h 1005"/>
              <a:gd name="T16" fmla="*/ 89 w 736"/>
              <a:gd name="T17" fmla="*/ 726 h 1005"/>
              <a:gd name="T18" fmla="*/ 368 w 736"/>
              <a:gd name="T19" fmla="*/ 446 h 1005"/>
              <a:gd name="T20" fmla="*/ 368 w 736"/>
              <a:gd name="T21" fmla="*/ 480 h 1005"/>
              <a:gd name="T22" fmla="*/ 123 w 736"/>
              <a:gd name="T23" fmla="*/ 726 h 1005"/>
              <a:gd name="T24" fmla="*/ 368 w 736"/>
              <a:gd name="T25" fmla="*/ 971 h 1005"/>
              <a:gd name="T26" fmla="*/ 613 w 736"/>
              <a:gd name="T27" fmla="*/ 726 h 1005"/>
              <a:gd name="T28" fmla="*/ 368 w 736"/>
              <a:gd name="T29" fmla="*/ 480 h 1005"/>
              <a:gd name="T30" fmla="*/ 626 w 736"/>
              <a:gd name="T31" fmla="*/ 28 h 1005"/>
              <a:gd name="T32" fmla="*/ 385 w 736"/>
              <a:gd name="T33" fmla="*/ 416 h 1005"/>
              <a:gd name="T34" fmla="*/ 566 w 736"/>
              <a:gd name="T35" fmla="*/ 487 h 1005"/>
              <a:gd name="T36" fmla="*/ 736 w 736"/>
              <a:gd name="T37" fmla="*/ 213 h 1005"/>
              <a:gd name="T38" fmla="*/ 626 w 736"/>
              <a:gd name="T39" fmla="*/ 28 h 1005"/>
              <a:gd name="T40" fmla="*/ 110 w 736"/>
              <a:gd name="T41" fmla="*/ 28 h 1005"/>
              <a:gd name="T42" fmla="*/ 0 w 736"/>
              <a:gd name="T43" fmla="*/ 213 h 1005"/>
              <a:gd name="T44" fmla="*/ 170 w 736"/>
              <a:gd name="T45" fmla="*/ 487 h 1005"/>
              <a:gd name="T46" fmla="*/ 351 w 736"/>
              <a:gd name="T47" fmla="*/ 416 h 1005"/>
              <a:gd name="T48" fmla="*/ 110 w 736"/>
              <a:gd name="T49" fmla="*/ 28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6" h="1005">
                <a:moveTo>
                  <a:pt x="131" y="0"/>
                </a:moveTo>
                <a:cubicBezTo>
                  <a:pt x="289" y="0"/>
                  <a:pt x="447" y="0"/>
                  <a:pt x="605" y="0"/>
                </a:cubicBezTo>
                <a:cubicBezTo>
                  <a:pt x="499" y="173"/>
                  <a:pt x="499" y="173"/>
                  <a:pt x="499" y="173"/>
                </a:cubicBezTo>
                <a:cubicBezTo>
                  <a:pt x="412" y="173"/>
                  <a:pt x="324" y="173"/>
                  <a:pt x="237" y="173"/>
                </a:cubicBezTo>
                <a:cubicBezTo>
                  <a:pt x="131" y="0"/>
                  <a:pt x="131" y="0"/>
                  <a:pt x="131" y="0"/>
                </a:cubicBezTo>
                <a:close/>
                <a:moveTo>
                  <a:pt x="368" y="446"/>
                </a:moveTo>
                <a:cubicBezTo>
                  <a:pt x="522" y="446"/>
                  <a:pt x="647" y="571"/>
                  <a:pt x="647" y="726"/>
                </a:cubicBezTo>
                <a:cubicBezTo>
                  <a:pt x="647" y="880"/>
                  <a:pt x="522" y="1005"/>
                  <a:pt x="368" y="1005"/>
                </a:cubicBezTo>
                <a:cubicBezTo>
                  <a:pt x="214" y="1005"/>
                  <a:pt x="89" y="880"/>
                  <a:pt x="89" y="726"/>
                </a:cubicBezTo>
                <a:cubicBezTo>
                  <a:pt x="89" y="571"/>
                  <a:pt x="214" y="446"/>
                  <a:pt x="368" y="446"/>
                </a:cubicBezTo>
                <a:close/>
                <a:moveTo>
                  <a:pt x="368" y="480"/>
                </a:moveTo>
                <a:cubicBezTo>
                  <a:pt x="233" y="480"/>
                  <a:pt x="123" y="590"/>
                  <a:pt x="123" y="726"/>
                </a:cubicBezTo>
                <a:cubicBezTo>
                  <a:pt x="123" y="861"/>
                  <a:pt x="233" y="971"/>
                  <a:pt x="368" y="971"/>
                </a:cubicBezTo>
                <a:cubicBezTo>
                  <a:pt x="503" y="971"/>
                  <a:pt x="613" y="861"/>
                  <a:pt x="613" y="726"/>
                </a:cubicBezTo>
                <a:cubicBezTo>
                  <a:pt x="613" y="590"/>
                  <a:pt x="503" y="480"/>
                  <a:pt x="368" y="480"/>
                </a:cubicBezTo>
                <a:close/>
                <a:moveTo>
                  <a:pt x="626" y="28"/>
                </a:moveTo>
                <a:cubicBezTo>
                  <a:pt x="385" y="416"/>
                  <a:pt x="385" y="416"/>
                  <a:pt x="385" y="416"/>
                </a:cubicBezTo>
                <a:cubicBezTo>
                  <a:pt x="454" y="420"/>
                  <a:pt x="516" y="446"/>
                  <a:pt x="566" y="487"/>
                </a:cubicBezTo>
                <a:cubicBezTo>
                  <a:pt x="736" y="213"/>
                  <a:pt x="736" y="213"/>
                  <a:pt x="736" y="213"/>
                </a:cubicBezTo>
                <a:cubicBezTo>
                  <a:pt x="626" y="28"/>
                  <a:pt x="626" y="28"/>
                  <a:pt x="626" y="28"/>
                </a:cubicBezTo>
                <a:close/>
                <a:moveTo>
                  <a:pt x="110" y="28"/>
                </a:moveTo>
                <a:cubicBezTo>
                  <a:pt x="0" y="213"/>
                  <a:pt x="0" y="213"/>
                  <a:pt x="0" y="213"/>
                </a:cubicBezTo>
                <a:cubicBezTo>
                  <a:pt x="170" y="487"/>
                  <a:pt x="170" y="487"/>
                  <a:pt x="170" y="487"/>
                </a:cubicBezTo>
                <a:cubicBezTo>
                  <a:pt x="220" y="446"/>
                  <a:pt x="282" y="420"/>
                  <a:pt x="351" y="416"/>
                </a:cubicBezTo>
                <a:lnTo>
                  <a:pt x="110" y="28"/>
                </a:lnTo>
                <a:close/>
              </a:path>
            </a:pathLst>
          </a:custGeom>
          <a:solidFill>
            <a:srgbClr val="291F20"/>
          </a:solidFill>
          <a:ln>
            <a:noFill/>
          </a:ln>
        </p:spPr>
        <p:txBody>
          <a:bodyPr vert="horz" wrap="square" lIns="91440" tIns="45720" rIns="91440" bIns="45720" numCol="1" anchor="t" anchorCtr="0" compatLnSpc="1"/>
          <a:lstStyle/>
          <a:p>
            <a:endParaRPr lang="zh-CN" altLang="en-US" dirty="0"/>
          </a:p>
        </p:txBody>
      </p:sp>
      <p:sp>
        <p:nvSpPr>
          <p:cNvPr id="10" name="Freeform 6"/>
          <p:cNvSpPr>
            <a:spLocks noEditPoints="1"/>
          </p:cNvSpPr>
          <p:nvPr/>
        </p:nvSpPr>
        <p:spPr bwMode="auto">
          <a:xfrm>
            <a:off x="6914742" y="4037510"/>
            <a:ext cx="1115798" cy="1524111"/>
          </a:xfrm>
          <a:custGeom>
            <a:avLst/>
            <a:gdLst>
              <a:gd name="T0" fmla="*/ 131 w 736"/>
              <a:gd name="T1" fmla="*/ 0 h 1005"/>
              <a:gd name="T2" fmla="*/ 605 w 736"/>
              <a:gd name="T3" fmla="*/ 0 h 1005"/>
              <a:gd name="T4" fmla="*/ 499 w 736"/>
              <a:gd name="T5" fmla="*/ 173 h 1005"/>
              <a:gd name="T6" fmla="*/ 237 w 736"/>
              <a:gd name="T7" fmla="*/ 173 h 1005"/>
              <a:gd name="T8" fmla="*/ 131 w 736"/>
              <a:gd name="T9" fmla="*/ 0 h 1005"/>
              <a:gd name="T10" fmla="*/ 368 w 736"/>
              <a:gd name="T11" fmla="*/ 446 h 1005"/>
              <a:gd name="T12" fmla="*/ 647 w 736"/>
              <a:gd name="T13" fmla="*/ 726 h 1005"/>
              <a:gd name="T14" fmla="*/ 368 w 736"/>
              <a:gd name="T15" fmla="*/ 1005 h 1005"/>
              <a:gd name="T16" fmla="*/ 89 w 736"/>
              <a:gd name="T17" fmla="*/ 726 h 1005"/>
              <a:gd name="T18" fmla="*/ 368 w 736"/>
              <a:gd name="T19" fmla="*/ 446 h 1005"/>
              <a:gd name="T20" fmla="*/ 368 w 736"/>
              <a:gd name="T21" fmla="*/ 480 h 1005"/>
              <a:gd name="T22" fmla="*/ 123 w 736"/>
              <a:gd name="T23" fmla="*/ 726 h 1005"/>
              <a:gd name="T24" fmla="*/ 368 w 736"/>
              <a:gd name="T25" fmla="*/ 971 h 1005"/>
              <a:gd name="T26" fmla="*/ 613 w 736"/>
              <a:gd name="T27" fmla="*/ 726 h 1005"/>
              <a:gd name="T28" fmla="*/ 368 w 736"/>
              <a:gd name="T29" fmla="*/ 480 h 1005"/>
              <a:gd name="T30" fmla="*/ 626 w 736"/>
              <a:gd name="T31" fmla="*/ 28 h 1005"/>
              <a:gd name="T32" fmla="*/ 385 w 736"/>
              <a:gd name="T33" fmla="*/ 416 h 1005"/>
              <a:gd name="T34" fmla="*/ 566 w 736"/>
              <a:gd name="T35" fmla="*/ 487 h 1005"/>
              <a:gd name="T36" fmla="*/ 736 w 736"/>
              <a:gd name="T37" fmla="*/ 213 h 1005"/>
              <a:gd name="T38" fmla="*/ 626 w 736"/>
              <a:gd name="T39" fmla="*/ 28 h 1005"/>
              <a:gd name="T40" fmla="*/ 110 w 736"/>
              <a:gd name="T41" fmla="*/ 28 h 1005"/>
              <a:gd name="T42" fmla="*/ 0 w 736"/>
              <a:gd name="T43" fmla="*/ 213 h 1005"/>
              <a:gd name="T44" fmla="*/ 170 w 736"/>
              <a:gd name="T45" fmla="*/ 487 h 1005"/>
              <a:gd name="T46" fmla="*/ 351 w 736"/>
              <a:gd name="T47" fmla="*/ 416 h 1005"/>
              <a:gd name="T48" fmla="*/ 110 w 736"/>
              <a:gd name="T49" fmla="*/ 28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6" h="1005">
                <a:moveTo>
                  <a:pt x="131" y="0"/>
                </a:moveTo>
                <a:cubicBezTo>
                  <a:pt x="289" y="0"/>
                  <a:pt x="447" y="0"/>
                  <a:pt x="605" y="0"/>
                </a:cubicBezTo>
                <a:cubicBezTo>
                  <a:pt x="499" y="173"/>
                  <a:pt x="499" y="173"/>
                  <a:pt x="499" y="173"/>
                </a:cubicBezTo>
                <a:cubicBezTo>
                  <a:pt x="412" y="173"/>
                  <a:pt x="324" y="173"/>
                  <a:pt x="237" y="173"/>
                </a:cubicBezTo>
                <a:cubicBezTo>
                  <a:pt x="131" y="0"/>
                  <a:pt x="131" y="0"/>
                  <a:pt x="131" y="0"/>
                </a:cubicBezTo>
                <a:close/>
                <a:moveTo>
                  <a:pt x="368" y="446"/>
                </a:moveTo>
                <a:cubicBezTo>
                  <a:pt x="522" y="446"/>
                  <a:pt x="647" y="571"/>
                  <a:pt x="647" y="726"/>
                </a:cubicBezTo>
                <a:cubicBezTo>
                  <a:pt x="647" y="880"/>
                  <a:pt x="522" y="1005"/>
                  <a:pt x="368" y="1005"/>
                </a:cubicBezTo>
                <a:cubicBezTo>
                  <a:pt x="214" y="1005"/>
                  <a:pt x="89" y="880"/>
                  <a:pt x="89" y="726"/>
                </a:cubicBezTo>
                <a:cubicBezTo>
                  <a:pt x="89" y="571"/>
                  <a:pt x="214" y="446"/>
                  <a:pt x="368" y="446"/>
                </a:cubicBezTo>
                <a:close/>
                <a:moveTo>
                  <a:pt x="368" y="480"/>
                </a:moveTo>
                <a:cubicBezTo>
                  <a:pt x="233" y="480"/>
                  <a:pt x="123" y="590"/>
                  <a:pt x="123" y="726"/>
                </a:cubicBezTo>
                <a:cubicBezTo>
                  <a:pt x="123" y="861"/>
                  <a:pt x="233" y="971"/>
                  <a:pt x="368" y="971"/>
                </a:cubicBezTo>
                <a:cubicBezTo>
                  <a:pt x="503" y="971"/>
                  <a:pt x="613" y="861"/>
                  <a:pt x="613" y="726"/>
                </a:cubicBezTo>
                <a:cubicBezTo>
                  <a:pt x="613" y="590"/>
                  <a:pt x="503" y="480"/>
                  <a:pt x="368" y="480"/>
                </a:cubicBezTo>
                <a:close/>
                <a:moveTo>
                  <a:pt x="626" y="28"/>
                </a:moveTo>
                <a:cubicBezTo>
                  <a:pt x="385" y="416"/>
                  <a:pt x="385" y="416"/>
                  <a:pt x="385" y="416"/>
                </a:cubicBezTo>
                <a:cubicBezTo>
                  <a:pt x="454" y="420"/>
                  <a:pt x="516" y="446"/>
                  <a:pt x="566" y="487"/>
                </a:cubicBezTo>
                <a:cubicBezTo>
                  <a:pt x="736" y="213"/>
                  <a:pt x="736" y="213"/>
                  <a:pt x="736" y="213"/>
                </a:cubicBezTo>
                <a:cubicBezTo>
                  <a:pt x="626" y="28"/>
                  <a:pt x="626" y="28"/>
                  <a:pt x="626" y="28"/>
                </a:cubicBezTo>
                <a:close/>
                <a:moveTo>
                  <a:pt x="110" y="28"/>
                </a:moveTo>
                <a:cubicBezTo>
                  <a:pt x="0" y="213"/>
                  <a:pt x="0" y="213"/>
                  <a:pt x="0" y="213"/>
                </a:cubicBezTo>
                <a:cubicBezTo>
                  <a:pt x="170" y="487"/>
                  <a:pt x="170" y="487"/>
                  <a:pt x="170" y="487"/>
                </a:cubicBezTo>
                <a:cubicBezTo>
                  <a:pt x="220" y="446"/>
                  <a:pt x="282" y="420"/>
                  <a:pt x="351" y="416"/>
                </a:cubicBezTo>
                <a:lnTo>
                  <a:pt x="110" y="28"/>
                </a:lnTo>
                <a:close/>
              </a:path>
            </a:pathLst>
          </a:custGeom>
          <a:solidFill>
            <a:srgbClr val="3655A4"/>
          </a:solidFill>
          <a:ln>
            <a:noFill/>
          </a:ln>
        </p:spPr>
        <p:txBody>
          <a:bodyPr vert="horz" wrap="square" lIns="91440" tIns="45720" rIns="91440" bIns="45720" numCol="1" anchor="t" anchorCtr="0" compatLnSpc="1"/>
          <a:lstStyle/>
          <a:p>
            <a:endParaRPr lang="zh-CN" altLang="en-US" dirty="0"/>
          </a:p>
        </p:txBody>
      </p:sp>
      <p:sp>
        <p:nvSpPr>
          <p:cNvPr id="11" name="TextBox 46"/>
          <p:cNvSpPr txBox="1"/>
          <p:nvPr/>
        </p:nvSpPr>
        <p:spPr>
          <a:xfrm>
            <a:off x="1841663" y="4953459"/>
            <a:ext cx="640080" cy="368300"/>
          </a:xfrm>
          <a:prstGeom prst="rect">
            <a:avLst/>
          </a:prstGeom>
          <a:noFill/>
        </p:spPr>
        <p:txBody>
          <a:bodyPr wrap="none" rtlCol="0" anchor="ctr">
            <a:spAutoFit/>
          </a:bodyPr>
          <a:lstStyle/>
          <a:p>
            <a:pPr algn="ctr"/>
            <a:r>
              <a:rPr lang="en-US" altLang="zh-CN" dirty="0">
                <a:solidFill>
                  <a:srgbClr val="4C4C4C"/>
                </a:solidFill>
                <a:latin typeface="微软雅黑 Light" panose="020B0502040204020203" pitchFamily="34" charset="-122"/>
                <a:ea typeface="微软雅黑 Light" panose="020B0502040204020203" pitchFamily="34" charset="-122"/>
              </a:rPr>
              <a:t>20XX</a:t>
            </a:r>
            <a:endParaRPr lang="en-US" altLang="zh-CN" dirty="0">
              <a:solidFill>
                <a:srgbClr val="4C4C4C"/>
              </a:solidFill>
              <a:latin typeface="微软雅黑 Light" panose="020B0502040204020203" pitchFamily="34" charset="-122"/>
              <a:ea typeface="微软雅黑 Light" panose="020B0502040204020203" pitchFamily="34" charset="-122"/>
            </a:endParaRPr>
          </a:p>
        </p:txBody>
      </p:sp>
      <p:sp>
        <p:nvSpPr>
          <p:cNvPr id="12" name="TextBox 48"/>
          <p:cNvSpPr txBox="1"/>
          <p:nvPr/>
        </p:nvSpPr>
        <p:spPr>
          <a:xfrm>
            <a:off x="7138494" y="4953459"/>
            <a:ext cx="640080" cy="368300"/>
          </a:xfrm>
          <a:prstGeom prst="rect">
            <a:avLst/>
          </a:prstGeom>
          <a:noFill/>
        </p:spPr>
        <p:txBody>
          <a:bodyPr wrap="none" rtlCol="0" anchor="ctr">
            <a:spAutoFit/>
          </a:bodyPr>
          <a:lstStyle/>
          <a:p>
            <a:pPr algn="ctr"/>
            <a:r>
              <a:rPr lang="en-US" altLang="zh-CN" dirty="0">
                <a:solidFill>
                  <a:srgbClr val="4C4C4C"/>
                </a:solidFill>
                <a:latin typeface="微软雅黑 Light" panose="020B0502040204020203" pitchFamily="34" charset="-122"/>
                <a:ea typeface="微软雅黑 Light" panose="020B0502040204020203" pitchFamily="34" charset="-122"/>
              </a:rPr>
              <a:t>20XX</a:t>
            </a:r>
            <a:endParaRPr lang="en-US" altLang="zh-CN" dirty="0">
              <a:solidFill>
                <a:srgbClr val="4C4C4C"/>
              </a:solidFill>
              <a:latin typeface="微软雅黑 Light" panose="020B0502040204020203" pitchFamily="34" charset="-122"/>
              <a:ea typeface="微软雅黑 Light" panose="020B0502040204020203" pitchFamily="34" charset="-122"/>
            </a:endParaRPr>
          </a:p>
        </p:txBody>
      </p:sp>
      <p:sp>
        <p:nvSpPr>
          <p:cNvPr id="13" name="文本框 12"/>
          <p:cNvSpPr txBox="1"/>
          <p:nvPr/>
        </p:nvSpPr>
        <p:spPr>
          <a:xfrm>
            <a:off x="2967158" y="2744311"/>
            <a:ext cx="3100426" cy="645160"/>
          </a:xfrm>
          <a:prstGeom prst="rect">
            <a:avLst/>
          </a:prstGeom>
          <a:noFill/>
        </p:spPr>
        <p:txBody>
          <a:bodyPr wrap="square" rtlCol="0">
            <a:spAutoFit/>
          </a:bodyPr>
          <a:lstStyle/>
          <a:p>
            <a:pPr algn="ct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endParaRPr>
          </a:p>
        </p:txBody>
      </p:sp>
      <p:sp>
        <p:nvSpPr>
          <p:cNvPr id="14" name="文本框 13"/>
          <p:cNvSpPr txBox="1"/>
          <p:nvPr/>
        </p:nvSpPr>
        <p:spPr>
          <a:xfrm>
            <a:off x="3574221" y="2374979"/>
            <a:ext cx="1091966" cy="369332"/>
          </a:xfrm>
          <a:prstGeom prst="rect">
            <a:avLst/>
          </a:prstGeom>
          <a:noFill/>
        </p:spPr>
        <p:txBody>
          <a:bodyPr wrap="none" rtlCol="0">
            <a:spAutoFit/>
          </a:bodyPr>
          <a:lstStyle/>
          <a:p>
            <a:pPr algn="ctr"/>
            <a:r>
              <a:rPr lang="en-US" altLang="zh-CN" b="1" dirty="0">
                <a:latin typeface="微软雅黑 Light" panose="020B0502040204020203" pitchFamily="34" charset="-122"/>
                <a:ea typeface="微软雅黑 Light" panose="020B0502040204020203" pitchFamily="34" charset="-122"/>
              </a:rPr>
              <a:t>XXX</a:t>
            </a:r>
            <a:r>
              <a:rPr lang="zh-CN" altLang="en-US" b="1" dirty="0">
                <a:latin typeface="微软雅黑 Light" panose="020B0502040204020203" pitchFamily="34" charset="-122"/>
                <a:ea typeface="微软雅黑 Light" panose="020B0502040204020203" pitchFamily="34" charset="-122"/>
              </a:rPr>
              <a:t>奖项</a:t>
            </a:r>
            <a:endParaRPr lang="zh-CN" altLang="en-US" b="1" dirty="0">
              <a:latin typeface="微软雅黑 Light" panose="020B0502040204020203" pitchFamily="34" charset="-122"/>
              <a:ea typeface="微软雅黑 Light" panose="020B0502040204020203" pitchFamily="34" charset="-122"/>
            </a:endParaRPr>
          </a:p>
        </p:txBody>
      </p:sp>
      <p:sp>
        <p:nvSpPr>
          <p:cNvPr id="15" name="文本框 14"/>
          <p:cNvSpPr txBox="1"/>
          <p:nvPr/>
        </p:nvSpPr>
        <p:spPr>
          <a:xfrm>
            <a:off x="2967158" y="4780031"/>
            <a:ext cx="3100426" cy="645160"/>
          </a:xfrm>
          <a:prstGeom prst="rect">
            <a:avLst/>
          </a:prstGeom>
          <a:noFill/>
        </p:spPr>
        <p:txBody>
          <a:bodyPr wrap="square" rtlCol="0">
            <a:spAutoFit/>
          </a:bodyPr>
          <a:lstStyle/>
          <a:p>
            <a:pPr algn="ct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3574221" y="4410699"/>
            <a:ext cx="1091966" cy="369332"/>
          </a:xfrm>
          <a:prstGeom prst="rect">
            <a:avLst/>
          </a:prstGeom>
          <a:noFill/>
        </p:spPr>
        <p:txBody>
          <a:bodyPr wrap="none" rtlCol="0">
            <a:spAutoFit/>
          </a:bodyPr>
          <a:lstStyle/>
          <a:p>
            <a:pPr algn="ctr"/>
            <a:r>
              <a:rPr lang="en-US" altLang="zh-CN" b="1" dirty="0">
                <a:latin typeface="微软雅黑 Light" panose="020B0502040204020203" pitchFamily="34" charset="-122"/>
                <a:ea typeface="微软雅黑 Light" panose="020B0502040204020203" pitchFamily="34" charset="-122"/>
              </a:rPr>
              <a:t>XXX</a:t>
            </a:r>
            <a:r>
              <a:rPr lang="zh-CN" altLang="en-US" b="1" dirty="0">
                <a:latin typeface="微软雅黑 Light" panose="020B0502040204020203" pitchFamily="34" charset="-122"/>
                <a:ea typeface="微软雅黑 Light" panose="020B0502040204020203" pitchFamily="34" charset="-122"/>
              </a:rPr>
              <a:t>奖项</a:t>
            </a:r>
            <a:endParaRPr lang="zh-CN" altLang="en-US" b="1" dirty="0">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8266074" y="2732557"/>
            <a:ext cx="3100426" cy="645160"/>
          </a:xfrm>
          <a:prstGeom prst="rect">
            <a:avLst/>
          </a:prstGeom>
          <a:noFill/>
        </p:spPr>
        <p:txBody>
          <a:bodyPr wrap="square" rtlCol="0">
            <a:spAutoFit/>
          </a:bodyPr>
          <a:lstStyle/>
          <a:p>
            <a:pPr algn="ct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8873137" y="2363225"/>
            <a:ext cx="1091966" cy="369332"/>
          </a:xfrm>
          <a:prstGeom prst="rect">
            <a:avLst/>
          </a:prstGeom>
          <a:noFill/>
        </p:spPr>
        <p:txBody>
          <a:bodyPr wrap="none" rtlCol="0">
            <a:spAutoFit/>
          </a:bodyPr>
          <a:lstStyle/>
          <a:p>
            <a:pPr algn="ctr"/>
            <a:r>
              <a:rPr lang="en-US" altLang="zh-CN" b="1" dirty="0">
                <a:latin typeface="微软雅黑 Light" panose="020B0502040204020203" pitchFamily="34" charset="-122"/>
                <a:ea typeface="微软雅黑 Light" panose="020B0502040204020203" pitchFamily="34" charset="-122"/>
              </a:rPr>
              <a:t>XXX</a:t>
            </a:r>
            <a:r>
              <a:rPr lang="zh-CN" altLang="en-US" b="1" dirty="0">
                <a:latin typeface="微软雅黑 Light" panose="020B0502040204020203" pitchFamily="34" charset="-122"/>
                <a:ea typeface="微软雅黑 Light" panose="020B0502040204020203" pitchFamily="34" charset="-122"/>
              </a:rPr>
              <a:t>奖项</a:t>
            </a:r>
            <a:endParaRPr lang="zh-CN" altLang="en-US" b="1" dirty="0">
              <a:latin typeface="微软雅黑 Light" panose="020B0502040204020203" pitchFamily="34" charset="-122"/>
              <a:ea typeface="微软雅黑 Light" panose="020B0502040204020203" pitchFamily="34" charset="-122"/>
            </a:endParaRPr>
          </a:p>
        </p:txBody>
      </p:sp>
      <p:sp>
        <p:nvSpPr>
          <p:cNvPr id="19" name="文本框 18"/>
          <p:cNvSpPr txBox="1"/>
          <p:nvPr/>
        </p:nvSpPr>
        <p:spPr>
          <a:xfrm>
            <a:off x="8266074" y="4768277"/>
            <a:ext cx="3100426" cy="645160"/>
          </a:xfrm>
          <a:prstGeom prst="rect">
            <a:avLst/>
          </a:prstGeom>
          <a:noFill/>
        </p:spPr>
        <p:txBody>
          <a:bodyPr wrap="square" rtlCol="0">
            <a:spAutoFit/>
          </a:bodyPr>
          <a:lstStyle/>
          <a:p>
            <a:pPr algn="ctr">
              <a:lnSpc>
                <a:spcPct val="150000"/>
              </a:lnSpc>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0" name="文本框 19"/>
          <p:cNvSpPr txBox="1"/>
          <p:nvPr/>
        </p:nvSpPr>
        <p:spPr>
          <a:xfrm>
            <a:off x="8873137" y="4398945"/>
            <a:ext cx="1091966" cy="369332"/>
          </a:xfrm>
          <a:prstGeom prst="rect">
            <a:avLst/>
          </a:prstGeom>
          <a:noFill/>
        </p:spPr>
        <p:txBody>
          <a:bodyPr wrap="none" rtlCol="0">
            <a:spAutoFit/>
          </a:bodyPr>
          <a:lstStyle/>
          <a:p>
            <a:pPr algn="ctr"/>
            <a:r>
              <a:rPr lang="en-US" altLang="zh-CN" b="1" dirty="0">
                <a:latin typeface="微软雅黑 Light" panose="020B0502040204020203" pitchFamily="34" charset="-122"/>
                <a:ea typeface="微软雅黑 Light" panose="020B0502040204020203" pitchFamily="34" charset="-122"/>
              </a:rPr>
              <a:t>XXX</a:t>
            </a:r>
            <a:r>
              <a:rPr lang="zh-CN" altLang="en-US" b="1" dirty="0">
                <a:latin typeface="微软雅黑 Light" panose="020B0502040204020203" pitchFamily="34" charset="-122"/>
                <a:ea typeface="微软雅黑 Light" panose="020B0502040204020203" pitchFamily="34" charset="-122"/>
              </a:rPr>
              <a:t>奖项</a:t>
            </a:r>
            <a:endParaRPr lang="zh-CN" altLang="en-US" b="1" dirty="0">
              <a:latin typeface="微软雅黑 Light" panose="020B0502040204020203" pitchFamily="34" charset="-122"/>
              <a:ea typeface="微软雅黑 Light" panose="020B0502040204020203" pitchFamily="34" charset="-122"/>
            </a:endParaRPr>
          </a:p>
        </p:txBody>
      </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down)">
                                      <p:cBhvr>
                                        <p:cTn id="46" dur="500"/>
                                        <p:tgtEl>
                                          <p:spTgt spid="1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500"/>
                                        <p:tgtEl>
                                          <p:spTgt spid="1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down)">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P spid="8" grpId="0"/>
      <p:bldP spid="9" grpId="0" animBg="1"/>
      <p:bldP spid="10" grpId="0" animBg="1"/>
      <p:bldP spid="11" grpId="0"/>
      <p:bldP spid="12" grpId="0"/>
      <p:bldP spid="13" grpId="0"/>
      <p:bldP spid="14" grpId="0"/>
      <p:bldP spid="15" grpId="0"/>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1085850" y="2092446"/>
            <a:ext cx="10020300" cy="82309"/>
          </a:xfrm>
          <a:prstGeom prst="rect">
            <a:avLst/>
          </a:prstGeom>
          <a:solidFill>
            <a:srgbClr val="3655A4"/>
          </a:solidFill>
          <a:ln>
            <a:solidFill>
              <a:srgbClr val="3655A4"/>
            </a:solidFill>
          </a:ln>
          <a:effectLst>
            <a:innerShdw blurRad="101600" dist="254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p:cNvSpPr/>
          <p:nvPr/>
        </p:nvSpPr>
        <p:spPr>
          <a:xfrm>
            <a:off x="1123950" y="2175002"/>
            <a:ext cx="9982200" cy="3959098"/>
          </a:xfrm>
          <a:prstGeom prst="rect">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微软雅黑 Light" panose="020B0502040204020203" pitchFamily="34" charset="-122"/>
              <a:ea typeface="微软雅黑" panose="020B0503020204020204" pitchFamily="34" charset="-122"/>
            </a:endParaRPr>
          </a:p>
        </p:txBody>
      </p:sp>
      <p:grpSp>
        <p:nvGrpSpPr>
          <p:cNvPr id="43" name="组合 42"/>
          <p:cNvGrpSpPr/>
          <p:nvPr/>
        </p:nvGrpSpPr>
        <p:grpSpPr>
          <a:xfrm>
            <a:off x="2105025" y="1455916"/>
            <a:ext cx="7981950" cy="945968"/>
            <a:chOff x="1962151" y="1455916"/>
            <a:chExt cx="7981950" cy="945968"/>
          </a:xfrm>
        </p:grpSpPr>
        <p:grpSp>
          <p:nvGrpSpPr>
            <p:cNvPr id="45" name="组合 44"/>
            <p:cNvGrpSpPr/>
            <p:nvPr/>
          </p:nvGrpSpPr>
          <p:grpSpPr>
            <a:xfrm>
              <a:off x="1962151" y="1455916"/>
              <a:ext cx="955279" cy="945968"/>
              <a:chOff x="3277155" y="1287216"/>
              <a:chExt cx="1350961" cy="1337794"/>
            </a:xfrm>
          </p:grpSpPr>
          <p:grpSp>
            <p:nvGrpSpPr>
              <p:cNvPr id="52" name="组合 51"/>
              <p:cNvGrpSpPr/>
              <p:nvPr/>
            </p:nvGrpSpPr>
            <p:grpSpPr>
              <a:xfrm flipV="1">
                <a:off x="3897517" y="1291486"/>
                <a:ext cx="107223" cy="944474"/>
                <a:chOff x="4397738" y="4219255"/>
                <a:chExt cx="107223" cy="944474"/>
              </a:xfrm>
            </p:grpSpPr>
            <p:sp>
              <p:nvSpPr>
                <p:cNvPr id="55" name="矩形 54"/>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6" name="任意多边形 55"/>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微软雅黑" panose="020B0503020204020204" pitchFamily="34" charset="-122"/>
                  </a:endParaRPr>
                </a:p>
              </p:txBody>
            </p:sp>
          </p:grpSp>
          <p:sp>
            <p:nvSpPr>
              <p:cNvPr id="53" name="任意多边形 52"/>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54" name="图片 53"/>
              <p:cNvPicPr>
                <a:picLocks noChangeAspect="1"/>
              </p:cNvPicPr>
              <p:nvPr/>
            </p:nvPicPr>
            <p:blipFill rotWithShape="1">
              <a:blip r:embed="rId1"/>
              <a:srcRect t="76775"/>
              <a:stretch>
                <a:fillRect/>
              </a:stretch>
            </p:blipFill>
            <p:spPr>
              <a:xfrm>
                <a:off x="3277155" y="1287216"/>
                <a:ext cx="1350961" cy="113512"/>
              </a:xfrm>
              <a:prstGeom prst="rect">
                <a:avLst/>
              </a:prstGeom>
            </p:spPr>
          </p:pic>
        </p:grpSp>
        <p:grpSp>
          <p:nvGrpSpPr>
            <p:cNvPr id="46" name="组合 45"/>
            <p:cNvGrpSpPr/>
            <p:nvPr/>
          </p:nvGrpSpPr>
          <p:grpSpPr>
            <a:xfrm>
              <a:off x="8988822" y="1455916"/>
              <a:ext cx="955279" cy="945968"/>
              <a:chOff x="3277155" y="1287216"/>
              <a:chExt cx="1350961" cy="1337794"/>
            </a:xfrm>
          </p:grpSpPr>
          <p:grpSp>
            <p:nvGrpSpPr>
              <p:cNvPr id="47" name="组合 46"/>
              <p:cNvGrpSpPr/>
              <p:nvPr/>
            </p:nvGrpSpPr>
            <p:grpSpPr>
              <a:xfrm flipV="1">
                <a:off x="3897517" y="1291486"/>
                <a:ext cx="107223" cy="944474"/>
                <a:chOff x="4397738" y="4219255"/>
                <a:chExt cx="107223" cy="944474"/>
              </a:xfrm>
            </p:grpSpPr>
            <p:sp>
              <p:nvSpPr>
                <p:cNvPr id="50" name="矩形 49"/>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1" name="任意多边形 50"/>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微软雅黑" panose="020B0503020204020204" pitchFamily="34" charset="-122"/>
                  </a:endParaRPr>
                </a:p>
              </p:txBody>
            </p:sp>
          </p:grpSp>
          <p:sp>
            <p:nvSpPr>
              <p:cNvPr id="48" name="任意多边形 47"/>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49" name="图片 48"/>
              <p:cNvPicPr>
                <a:picLocks noChangeAspect="1"/>
              </p:cNvPicPr>
              <p:nvPr/>
            </p:nvPicPr>
            <p:blipFill rotWithShape="1">
              <a:blip r:embed="rId1"/>
              <a:srcRect t="76775"/>
              <a:stretch>
                <a:fillRect/>
              </a:stretch>
            </p:blipFill>
            <p:spPr>
              <a:xfrm>
                <a:off x="3277155" y="1287216"/>
                <a:ext cx="1350961" cy="113512"/>
              </a:xfrm>
              <a:prstGeom prst="rect">
                <a:avLst/>
              </a:prstGeom>
            </p:spPr>
          </p:pic>
        </p:grpSp>
      </p:grpSp>
      <p:cxnSp>
        <p:nvCxnSpPr>
          <p:cNvPr id="57" name="直接连接符 56"/>
          <p:cNvCxnSpPr/>
          <p:nvPr/>
        </p:nvCxnSpPr>
        <p:spPr>
          <a:xfrm>
            <a:off x="4617720" y="3043467"/>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617720" y="4589776"/>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7574280" y="3043467"/>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7574280" y="4589776"/>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1799409" y="3145453"/>
            <a:ext cx="2666093" cy="1082708"/>
            <a:chOff x="7133409" y="2192953"/>
            <a:chExt cx="2666093" cy="1082708"/>
          </a:xfrm>
        </p:grpSpPr>
        <p:sp>
          <p:nvSpPr>
            <p:cNvPr id="62" name="文本框 61"/>
            <p:cNvSpPr txBox="1"/>
            <p:nvPr/>
          </p:nvSpPr>
          <p:spPr>
            <a:xfrm>
              <a:off x="7150555" y="2192953"/>
              <a:ext cx="1923123" cy="423321"/>
            </a:xfrm>
            <a:prstGeom prst="rect">
              <a:avLst/>
            </a:prstGeom>
            <a:noFill/>
          </p:spPr>
          <p:txBody>
            <a:bodyPr wrap="square" rtlCol="0">
              <a:spAutoFit/>
            </a:bodyPr>
            <a:lstStyle/>
            <a:p>
              <a:pPr>
                <a:lnSpc>
                  <a:spcPct val="150000"/>
                </a:lnSpc>
              </a:pPr>
              <a:r>
                <a:rPr lang="zh-CN" altLang="en-US" sz="1600" dirty="0">
                  <a:solidFill>
                    <a:srgbClr val="203E6B"/>
                  </a:solidFill>
                  <a:latin typeface="微软雅黑 Light" panose="020B0502040204020203" pitchFamily="34" charset="-122"/>
                  <a:ea typeface="微软雅黑 Light" panose="020B0502040204020203" pitchFamily="34" charset="-122"/>
                </a:rPr>
                <a:t>点击添加标题</a:t>
              </a:r>
              <a:endParaRPr lang="zh-CN" altLang="en-US" sz="1600" dirty="0">
                <a:solidFill>
                  <a:srgbClr val="203E6B"/>
                </a:solidFill>
                <a:latin typeface="微软雅黑 Light" panose="020B0502040204020203" pitchFamily="34" charset="-122"/>
                <a:ea typeface="微软雅黑 Light" panose="020B0502040204020203" pitchFamily="34" charset="-122"/>
              </a:endParaRPr>
            </a:p>
          </p:txBody>
        </p:sp>
        <p:sp>
          <p:nvSpPr>
            <p:cNvPr id="63" name="矩形 62"/>
            <p:cNvSpPr/>
            <p:nvPr/>
          </p:nvSpPr>
          <p:spPr>
            <a:xfrm>
              <a:off x="7133409" y="2630501"/>
              <a:ext cx="2666093" cy="645160"/>
            </a:xfrm>
            <a:prstGeom prst="rect">
              <a:avLst/>
            </a:prstGeom>
          </p:spPr>
          <p:txBody>
            <a:bodyPr wrap="square">
              <a:spAutoFit/>
            </a:bodyPr>
            <a:lstStyle/>
            <a:p>
              <a:pPr lvl="0" fontAlgn="base">
                <a:lnSpc>
                  <a:spcPct val="150000"/>
                </a:lnSpc>
                <a:spcBef>
                  <a:spcPct val="0"/>
                </a:spcBef>
                <a:spcAft>
                  <a:spcPct val="0"/>
                </a:spcAft>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mn-ea"/>
              </a:endParaRPr>
            </a:p>
          </p:txBody>
        </p:sp>
      </p:grpSp>
      <p:grpSp>
        <p:nvGrpSpPr>
          <p:cNvPr id="64" name="组合 63"/>
          <p:cNvGrpSpPr/>
          <p:nvPr/>
        </p:nvGrpSpPr>
        <p:grpSpPr>
          <a:xfrm>
            <a:off x="1816554" y="4688503"/>
            <a:ext cx="2666093" cy="1090963"/>
            <a:chOff x="7150554" y="2192953"/>
            <a:chExt cx="2666093" cy="1090963"/>
          </a:xfrm>
        </p:grpSpPr>
        <p:sp>
          <p:nvSpPr>
            <p:cNvPr id="65" name="文本框 64"/>
            <p:cNvSpPr txBox="1"/>
            <p:nvPr/>
          </p:nvSpPr>
          <p:spPr>
            <a:xfrm>
              <a:off x="7150555" y="2192953"/>
              <a:ext cx="1923123" cy="423321"/>
            </a:xfrm>
            <a:prstGeom prst="rect">
              <a:avLst/>
            </a:prstGeom>
            <a:noFill/>
          </p:spPr>
          <p:txBody>
            <a:bodyPr wrap="square" rtlCol="0">
              <a:spAutoFit/>
            </a:bodyPr>
            <a:lstStyle/>
            <a:p>
              <a:pPr>
                <a:lnSpc>
                  <a:spcPct val="150000"/>
                </a:lnSpc>
              </a:pPr>
              <a:r>
                <a:rPr lang="zh-CN" altLang="en-US" sz="1600" dirty="0">
                  <a:solidFill>
                    <a:srgbClr val="203E6B"/>
                  </a:solidFill>
                  <a:latin typeface="微软雅黑 Light" panose="020B0502040204020203" pitchFamily="34" charset="-122"/>
                  <a:ea typeface="微软雅黑 Light" panose="020B0502040204020203" pitchFamily="34" charset="-122"/>
                </a:rPr>
                <a:t>点击添加标题</a:t>
              </a:r>
              <a:endParaRPr lang="zh-CN" altLang="en-US" sz="1600" dirty="0">
                <a:solidFill>
                  <a:srgbClr val="203E6B"/>
                </a:solidFill>
                <a:latin typeface="微软雅黑 Light" panose="020B0502040204020203" pitchFamily="34" charset="-122"/>
                <a:ea typeface="微软雅黑 Light" panose="020B0502040204020203" pitchFamily="34" charset="-122"/>
              </a:endParaRPr>
            </a:p>
          </p:txBody>
        </p:sp>
        <p:sp>
          <p:nvSpPr>
            <p:cNvPr id="66" name="矩形 65"/>
            <p:cNvSpPr/>
            <p:nvPr/>
          </p:nvSpPr>
          <p:spPr>
            <a:xfrm>
              <a:off x="7150554" y="2638756"/>
              <a:ext cx="2666093" cy="645160"/>
            </a:xfrm>
            <a:prstGeom prst="rect">
              <a:avLst/>
            </a:prstGeom>
          </p:spPr>
          <p:txBody>
            <a:bodyPr wrap="square">
              <a:spAutoFit/>
            </a:bodyPr>
            <a:lstStyle/>
            <a:p>
              <a:pPr lvl="0" fontAlgn="base">
                <a:lnSpc>
                  <a:spcPct val="150000"/>
                </a:lnSpc>
                <a:spcBef>
                  <a:spcPct val="0"/>
                </a:spcBef>
                <a:spcAft>
                  <a:spcPct val="0"/>
                </a:spcAft>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endPar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mn-ea"/>
              </a:endParaRPr>
            </a:p>
          </p:txBody>
        </p:sp>
      </p:grpSp>
      <p:grpSp>
        <p:nvGrpSpPr>
          <p:cNvPr id="67" name="组合 66"/>
          <p:cNvGrpSpPr/>
          <p:nvPr/>
        </p:nvGrpSpPr>
        <p:grpSpPr>
          <a:xfrm>
            <a:off x="4762319" y="3145453"/>
            <a:ext cx="2666093" cy="1091598"/>
            <a:chOff x="7143569" y="2192953"/>
            <a:chExt cx="2666093" cy="1091598"/>
          </a:xfrm>
        </p:grpSpPr>
        <p:sp>
          <p:nvSpPr>
            <p:cNvPr id="68" name="文本框 67"/>
            <p:cNvSpPr txBox="1"/>
            <p:nvPr/>
          </p:nvSpPr>
          <p:spPr>
            <a:xfrm>
              <a:off x="7150555" y="2192953"/>
              <a:ext cx="1923123" cy="423321"/>
            </a:xfrm>
            <a:prstGeom prst="rect">
              <a:avLst/>
            </a:prstGeom>
            <a:noFill/>
          </p:spPr>
          <p:txBody>
            <a:bodyPr wrap="square" rtlCol="0">
              <a:spAutoFit/>
            </a:bodyPr>
            <a:lstStyle/>
            <a:p>
              <a:pPr>
                <a:lnSpc>
                  <a:spcPct val="150000"/>
                </a:lnSpc>
              </a:pPr>
              <a:r>
                <a:rPr lang="zh-CN" altLang="en-US" sz="1600" dirty="0">
                  <a:solidFill>
                    <a:srgbClr val="203E6B"/>
                  </a:solidFill>
                  <a:latin typeface="微软雅黑 Light" panose="020B0502040204020203" pitchFamily="34" charset="-122"/>
                  <a:ea typeface="微软雅黑 Light" panose="020B0502040204020203" pitchFamily="34" charset="-122"/>
                </a:rPr>
                <a:t>点击添加标题</a:t>
              </a:r>
              <a:endParaRPr lang="zh-CN" altLang="en-US" sz="1600" dirty="0">
                <a:solidFill>
                  <a:srgbClr val="203E6B"/>
                </a:solidFill>
                <a:latin typeface="微软雅黑 Light" panose="020B0502040204020203" pitchFamily="34" charset="-122"/>
                <a:ea typeface="微软雅黑 Light" panose="020B0502040204020203" pitchFamily="34" charset="-122"/>
              </a:endParaRPr>
            </a:p>
          </p:txBody>
        </p:sp>
        <p:sp>
          <p:nvSpPr>
            <p:cNvPr id="69" name="矩形 68"/>
            <p:cNvSpPr/>
            <p:nvPr/>
          </p:nvSpPr>
          <p:spPr>
            <a:xfrm>
              <a:off x="7143569" y="2639391"/>
              <a:ext cx="2666093" cy="645160"/>
            </a:xfrm>
            <a:prstGeom prst="rect">
              <a:avLst/>
            </a:prstGeom>
          </p:spPr>
          <p:txBody>
            <a:bodyPr wrap="square">
              <a:spAutoFit/>
            </a:bodyPr>
            <a:lstStyle/>
            <a:p>
              <a:pPr lvl="0" fontAlgn="base">
                <a:lnSpc>
                  <a:spcPct val="150000"/>
                </a:lnSpc>
                <a:spcBef>
                  <a:spcPct val="0"/>
                </a:spcBef>
                <a:spcAft>
                  <a:spcPct val="0"/>
                </a:spcAft>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r>
                <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rPr>
                <a:t> </a:t>
              </a:r>
              <a:endPar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endParaRPr>
            </a:p>
          </p:txBody>
        </p:sp>
      </p:grpSp>
      <p:grpSp>
        <p:nvGrpSpPr>
          <p:cNvPr id="70" name="组合 69"/>
          <p:cNvGrpSpPr/>
          <p:nvPr/>
        </p:nvGrpSpPr>
        <p:grpSpPr>
          <a:xfrm>
            <a:off x="4769305" y="4688503"/>
            <a:ext cx="2675617" cy="1090328"/>
            <a:chOff x="7150555" y="2192953"/>
            <a:chExt cx="2675617" cy="1090328"/>
          </a:xfrm>
        </p:grpSpPr>
        <p:sp>
          <p:nvSpPr>
            <p:cNvPr id="71" name="文本框 70"/>
            <p:cNvSpPr txBox="1"/>
            <p:nvPr/>
          </p:nvSpPr>
          <p:spPr>
            <a:xfrm>
              <a:off x="7150555" y="2192953"/>
              <a:ext cx="1923123" cy="423321"/>
            </a:xfrm>
            <a:prstGeom prst="rect">
              <a:avLst/>
            </a:prstGeom>
            <a:noFill/>
          </p:spPr>
          <p:txBody>
            <a:bodyPr wrap="square" rtlCol="0">
              <a:spAutoFit/>
            </a:bodyPr>
            <a:lstStyle/>
            <a:p>
              <a:pPr>
                <a:lnSpc>
                  <a:spcPct val="150000"/>
                </a:lnSpc>
              </a:pPr>
              <a:r>
                <a:rPr lang="zh-CN" altLang="en-US" sz="1600" dirty="0">
                  <a:solidFill>
                    <a:srgbClr val="203E6B"/>
                  </a:solidFill>
                  <a:latin typeface="微软雅黑 Light" panose="020B0502040204020203" pitchFamily="34" charset="-122"/>
                  <a:ea typeface="微软雅黑 Light" panose="020B0502040204020203" pitchFamily="34" charset="-122"/>
                </a:rPr>
                <a:t>点击添加标题</a:t>
              </a:r>
              <a:endParaRPr lang="zh-CN" altLang="en-US" sz="1600" dirty="0">
                <a:solidFill>
                  <a:srgbClr val="203E6B"/>
                </a:solidFill>
                <a:latin typeface="微软雅黑 Light" panose="020B0502040204020203" pitchFamily="34" charset="-122"/>
                <a:ea typeface="微软雅黑 Light" panose="020B0502040204020203" pitchFamily="34" charset="-122"/>
              </a:endParaRPr>
            </a:p>
          </p:txBody>
        </p:sp>
        <p:sp>
          <p:nvSpPr>
            <p:cNvPr id="72" name="矩形 71"/>
            <p:cNvSpPr/>
            <p:nvPr/>
          </p:nvSpPr>
          <p:spPr>
            <a:xfrm>
              <a:off x="7160079" y="2638121"/>
              <a:ext cx="2666093" cy="645160"/>
            </a:xfrm>
            <a:prstGeom prst="rect">
              <a:avLst/>
            </a:prstGeom>
          </p:spPr>
          <p:txBody>
            <a:bodyPr wrap="square">
              <a:spAutoFit/>
            </a:bodyPr>
            <a:lstStyle/>
            <a:p>
              <a:pPr lvl="0" fontAlgn="base">
                <a:lnSpc>
                  <a:spcPct val="150000"/>
                </a:lnSpc>
                <a:spcBef>
                  <a:spcPct val="0"/>
                </a:spcBef>
                <a:spcAft>
                  <a:spcPct val="0"/>
                </a:spcAft>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r>
                <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rPr>
                <a:t> </a:t>
              </a:r>
              <a:endPar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endParaRPr>
            </a:p>
          </p:txBody>
        </p:sp>
      </p:grpSp>
      <p:grpSp>
        <p:nvGrpSpPr>
          <p:cNvPr id="73" name="组合 72"/>
          <p:cNvGrpSpPr/>
          <p:nvPr/>
        </p:nvGrpSpPr>
        <p:grpSpPr>
          <a:xfrm>
            <a:off x="7725229" y="3145453"/>
            <a:ext cx="2666093" cy="1074453"/>
            <a:chOff x="7115629" y="2192953"/>
            <a:chExt cx="2666093" cy="1074453"/>
          </a:xfrm>
        </p:grpSpPr>
        <p:sp>
          <p:nvSpPr>
            <p:cNvPr id="74" name="文本框 73"/>
            <p:cNvSpPr txBox="1"/>
            <p:nvPr/>
          </p:nvSpPr>
          <p:spPr>
            <a:xfrm>
              <a:off x="7150555" y="2192953"/>
              <a:ext cx="1923123" cy="423321"/>
            </a:xfrm>
            <a:prstGeom prst="rect">
              <a:avLst/>
            </a:prstGeom>
            <a:noFill/>
          </p:spPr>
          <p:txBody>
            <a:bodyPr wrap="square" rtlCol="0">
              <a:spAutoFit/>
            </a:bodyPr>
            <a:lstStyle/>
            <a:p>
              <a:pPr>
                <a:lnSpc>
                  <a:spcPct val="150000"/>
                </a:lnSpc>
              </a:pPr>
              <a:r>
                <a:rPr lang="zh-CN" altLang="en-US" sz="1600" dirty="0">
                  <a:solidFill>
                    <a:srgbClr val="203E6B"/>
                  </a:solidFill>
                  <a:latin typeface="微软雅黑 Light" panose="020B0502040204020203" pitchFamily="34" charset="-122"/>
                  <a:ea typeface="微软雅黑 Light" panose="020B0502040204020203" pitchFamily="34" charset="-122"/>
                </a:rPr>
                <a:t>点击添加标题</a:t>
              </a:r>
              <a:endParaRPr lang="zh-CN" altLang="en-US" sz="1600" dirty="0">
                <a:solidFill>
                  <a:srgbClr val="203E6B"/>
                </a:solidFill>
                <a:latin typeface="微软雅黑 Light" panose="020B0502040204020203" pitchFamily="34" charset="-122"/>
                <a:ea typeface="微软雅黑 Light" panose="020B0502040204020203" pitchFamily="34" charset="-122"/>
              </a:endParaRPr>
            </a:p>
          </p:txBody>
        </p:sp>
        <p:sp>
          <p:nvSpPr>
            <p:cNvPr id="75" name="矩形 74"/>
            <p:cNvSpPr/>
            <p:nvPr/>
          </p:nvSpPr>
          <p:spPr>
            <a:xfrm>
              <a:off x="7115629" y="2622246"/>
              <a:ext cx="2666093" cy="645160"/>
            </a:xfrm>
            <a:prstGeom prst="rect">
              <a:avLst/>
            </a:prstGeom>
          </p:spPr>
          <p:txBody>
            <a:bodyPr wrap="square">
              <a:spAutoFit/>
            </a:bodyPr>
            <a:lstStyle/>
            <a:p>
              <a:pPr lvl="0" fontAlgn="base">
                <a:lnSpc>
                  <a:spcPct val="150000"/>
                </a:lnSpc>
                <a:spcBef>
                  <a:spcPct val="0"/>
                </a:spcBef>
                <a:spcAft>
                  <a:spcPct val="0"/>
                </a:spcAft>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r>
                <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rPr>
                <a:t> </a:t>
              </a:r>
              <a:endPar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endParaRPr>
            </a:p>
          </p:txBody>
        </p:sp>
      </p:grpSp>
      <p:grpSp>
        <p:nvGrpSpPr>
          <p:cNvPr id="76" name="组合 75"/>
          <p:cNvGrpSpPr/>
          <p:nvPr/>
        </p:nvGrpSpPr>
        <p:grpSpPr>
          <a:xfrm>
            <a:off x="7750629" y="4688503"/>
            <a:ext cx="2666093" cy="1089058"/>
            <a:chOff x="7141029" y="2192953"/>
            <a:chExt cx="2666093" cy="1089058"/>
          </a:xfrm>
        </p:grpSpPr>
        <p:sp>
          <p:nvSpPr>
            <p:cNvPr id="77" name="文本框 76"/>
            <p:cNvSpPr txBox="1"/>
            <p:nvPr/>
          </p:nvSpPr>
          <p:spPr>
            <a:xfrm>
              <a:off x="7150555" y="2192953"/>
              <a:ext cx="1923123" cy="423321"/>
            </a:xfrm>
            <a:prstGeom prst="rect">
              <a:avLst/>
            </a:prstGeom>
            <a:noFill/>
          </p:spPr>
          <p:txBody>
            <a:bodyPr wrap="square" rtlCol="0">
              <a:spAutoFit/>
            </a:bodyPr>
            <a:lstStyle/>
            <a:p>
              <a:pPr>
                <a:lnSpc>
                  <a:spcPct val="150000"/>
                </a:lnSpc>
              </a:pPr>
              <a:r>
                <a:rPr lang="zh-CN" altLang="en-US" sz="1600" dirty="0">
                  <a:solidFill>
                    <a:srgbClr val="203E6B"/>
                  </a:solidFill>
                  <a:latin typeface="微软雅黑 Light" panose="020B0502040204020203" pitchFamily="34" charset="-122"/>
                  <a:ea typeface="微软雅黑 Light" panose="020B0502040204020203" pitchFamily="34" charset="-122"/>
                </a:rPr>
                <a:t>点击添加标题</a:t>
              </a:r>
              <a:endParaRPr lang="zh-CN" altLang="en-US" sz="1600" dirty="0">
                <a:solidFill>
                  <a:srgbClr val="203E6B"/>
                </a:solidFill>
                <a:latin typeface="微软雅黑 Light" panose="020B0502040204020203" pitchFamily="34" charset="-122"/>
                <a:ea typeface="微软雅黑 Light" panose="020B0502040204020203" pitchFamily="34" charset="-122"/>
              </a:endParaRPr>
            </a:p>
          </p:txBody>
        </p:sp>
        <p:sp>
          <p:nvSpPr>
            <p:cNvPr id="78" name="矩形 77"/>
            <p:cNvSpPr/>
            <p:nvPr/>
          </p:nvSpPr>
          <p:spPr>
            <a:xfrm>
              <a:off x="7141029" y="2636851"/>
              <a:ext cx="2666093" cy="645160"/>
            </a:xfrm>
            <a:prstGeom prst="rect">
              <a:avLst/>
            </a:prstGeom>
          </p:spPr>
          <p:txBody>
            <a:bodyPr wrap="square">
              <a:spAutoFit/>
            </a:bodyPr>
            <a:lstStyle/>
            <a:p>
              <a:pPr lvl="0" fontAlgn="base">
                <a:lnSpc>
                  <a:spcPct val="150000"/>
                </a:lnSpc>
                <a:spcBef>
                  <a:spcPct val="0"/>
                </a:spcBef>
                <a:spcAft>
                  <a:spcPct val="0"/>
                </a:spcAft>
              </a:pPr>
              <a:r>
                <a:rPr lang="zh-CN" altLang="en-US" sz="1200" dirty="0">
                  <a:latin typeface="微软雅黑 Light" panose="020B0502040204020203" pitchFamily="34" charset="-122"/>
                  <a:ea typeface="微软雅黑 Light" panose="020B0502040204020203" pitchFamily="34" charset="-122"/>
                  <a:sym typeface="+mn-ea"/>
                </a:rPr>
                <a:t>请点击此处编辑您的文字内容。请点击此处编辑您的文字内容。</a:t>
              </a:r>
              <a:r>
                <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rPr>
                <a:t> </a:t>
              </a:r>
              <a:endPar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endParaRPr>
            </a:p>
          </p:txBody>
        </p:sp>
      </p:grpSp>
      <p:sp>
        <p:nvSpPr>
          <p:cNvPr id="79" name="Freeform 139"/>
          <p:cNvSpPr>
            <a:spLocks noEditPoints="1"/>
          </p:cNvSpPr>
          <p:nvPr/>
        </p:nvSpPr>
        <p:spPr bwMode="auto">
          <a:xfrm>
            <a:off x="1926407" y="2965720"/>
            <a:ext cx="245104" cy="164812"/>
          </a:xfrm>
          <a:custGeom>
            <a:avLst/>
            <a:gdLst>
              <a:gd name="T0" fmla="*/ 162 w 400"/>
              <a:gd name="T1" fmla="*/ 206 h 271"/>
              <a:gd name="T2" fmla="*/ 177 w 400"/>
              <a:gd name="T3" fmla="*/ 260 h 271"/>
              <a:gd name="T4" fmla="*/ 232 w 400"/>
              <a:gd name="T5" fmla="*/ 246 h 271"/>
              <a:gd name="T6" fmla="*/ 325 w 400"/>
              <a:gd name="T7" fmla="*/ 4 h 271"/>
              <a:gd name="T8" fmla="*/ 162 w 400"/>
              <a:gd name="T9" fmla="*/ 206 h 271"/>
              <a:gd name="T10" fmla="*/ 200 w 400"/>
              <a:gd name="T11" fmla="*/ 54 h 271"/>
              <a:gd name="T12" fmla="*/ 225 w 400"/>
              <a:gd name="T13" fmla="*/ 56 h 271"/>
              <a:gd name="T14" fmla="*/ 254 w 400"/>
              <a:gd name="T15" fmla="*/ 21 h 271"/>
              <a:gd name="T16" fmla="*/ 200 w 400"/>
              <a:gd name="T17" fmla="*/ 14 h 271"/>
              <a:gd name="T18" fmla="*/ 0 w 400"/>
              <a:gd name="T19" fmla="*/ 229 h 271"/>
              <a:gd name="T20" fmla="*/ 1 w 400"/>
              <a:gd name="T21" fmla="*/ 251 h 271"/>
              <a:gd name="T22" fmla="*/ 22 w 400"/>
              <a:gd name="T23" fmla="*/ 269 h 271"/>
              <a:gd name="T24" fmla="*/ 41 w 400"/>
              <a:gd name="T25" fmla="*/ 248 h 271"/>
              <a:gd name="T26" fmla="*/ 40 w 400"/>
              <a:gd name="T27" fmla="*/ 229 h 271"/>
              <a:gd name="T28" fmla="*/ 200 w 400"/>
              <a:gd name="T29" fmla="*/ 54 h 271"/>
              <a:gd name="T30" fmla="*/ 344 w 400"/>
              <a:gd name="T31" fmla="*/ 79 h 271"/>
              <a:gd name="T32" fmla="*/ 327 w 400"/>
              <a:gd name="T33" fmla="*/ 122 h 271"/>
              <a:gd name="T34" fmla="*/ 360 w 400"/>
              <a:gd name="T35" fmla="*/ 229 h 271"/>
              <a:gd name="T36" fmla="*/ 359 w 400"/>
              <a:gd name="T37" fmla="*/ 248 h 271"/>
              <a:gd name="T38" fmla="*/ 377 w 400"/>
              <a:gd name="T39" fmla="*/ 270 h 271"/>
              <a:gd name="T40" fmla="*/ 379 w 400"/>
              <a:gd name="T41" fmla="*/ 270 h 271"/>
              <a:gd name="T42" fmla="*/ 399 w 400"/>
              <a:gd name="T43" fmla="*/ 252 h 271"/>
              <a:gd name="T44" fmla="*/ 400 w 400"/>
              <a:gd name="T45" fmla="*/ 229 h 271"/>
              <a:gd name="T46" fmla="*/ 344 w 400"/>
              <a:gd name="T47" fmla="*/ 7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1">
                <a:moveTo>
                  <a:pt x="162" y="206"/>
                </a:moveTo>
                <a:cubicBezTo>
                  <a:pt x="149" y="230"/>
                  <a:pt x="158" y="249"/>
                  <a:pt x="177" y="260"/>
                </a:cubicBezTo>
                <a:cubicBezTo>
                  <a:pt x="196" y="271"/>
                  <a:pt x="218" y="270"/>
                  <a:pt x="232" y="246"/>
                </a:cubicBezTo>
                <a:cubicBezTo>
                  <a:pt x="245" y="222"/>
                  <a:pt x="333" y="8"/>
                  <a:pt x="325" y="4"/>
                </a:cubicBezTo>
                <a:cubicBezTo>
                  <a:pt x="317" y="0"/>
                  <a:pt x="176" y="182"/>
                  <a:pt x="162" y="206"/>
                </a:cubicBezTo>
                <a:close/>
                <a:moveTo>
                  <a:pt x="200" y="54"/>
                </a:moveTo>
                <a:cubicBezTo>
                  <a:pt x="209" y="54"/>
                  <a:pt x="217" y="55"/>
                  <a:pt x="225" y="56"/>
                </a:cubicBezTo>
                <a:cubicBezTo>
                  <a:pt x="234" y="45"/>
                  <a:pt x="244" y="33"/>
                  <a:pt x="254" y="21"/>
                </a:cubicBezTo>
                <a:cubicBezTo>
                  <a:pt x="236" y="16"/>
                  <a:pt x="218" y="14"/>
                  <a:pt x="200" y="14"/>
                </a:cubicBezTo>
                <a:cubicBezTo>
                  <a:pt x="88" y="14"/>
                  <a:pt x="0" y="108"/>
                  <a:pt x="0" y="229"/>
                </a:cubicBezTo>
                <a:cubicBezTo>
                  <a:pt x="0" y="236"/>
                  <a:pt x="0" y="244"/>
                  <a:pt x="1" y="251"/>
                </a:cubicBezTo>
                <a:cubicBezTo>
                  <a:pt x="2" y="262"/>
                  <a:pt x="12" y="270"/>
                  <a:pt x="22" y="269"/>
                </a:cubicBezTo>
                <a:cubicBezTo>
                  <a:pt x="33" y="268"/>
                  <a:pt x="42" y="259"/>
                  <a:pt x="41" y="248"/>
                </a:cubicBezTo>
                <a:cubicBezTo>
                  <a:pt x="40" y="242"/>
                  <a:pt x="40" y="235"/>
                  <a:pt x="40" y="229"/>
                </a:cubicBezTo>
                <a:cubicBezTo>
                  <a:pt x="40" y="131"/>
                  <a:pt x="110" y="54"/>
                  <a:pt x="200" y="54"/>
                </a:cubicBezTo>
                <a:close/>
                <a:moveTo>
                  <a:pt x="344" y="79"/>
                </a:moveTo>
                <a:cubicBezTo>
                  <a:pt x="339" y="94"/>
                  <a:pt x="333" y="109"/>
                  <a:pt x="327" y="122"/>
                </a:cubicBezTo>
                <a:cubicBezTo>
                  <a:pt x="348" y="152"/>
                  <a:pt x="360" y="189"/>
                  <a:pt x="360" y="229"/>
                </a:cubicBezTo>
                <a:cubicBezTo>
                  <a:pt x="360" y="235"/>
                  <a:pt x="359" y="242"/>
                  <a:pt x="359" y="248"/>
                </a:cubicBezTo>
                <a:cubicBezTo>
                  <a:pt x="358" y="259"/>
                  <a:pt x="366" y="269"/>
                  <a:pt x="377" y="270"/>
                </a:cubicBezTo>
                <a:cubicBezTo>
                  <a:pt x="378" y="270"/>
                  <a:pt x="378" y="270"/>
                  <a:pt x="379" y="270"/>
                </a:cubicBezTo>
                <a:cubicBezTo>
                  <a:pt x="389" y="270"/>
                  <a:pt x="398" y="262"/>
                  <a:pt x="399" y="252"/>
                </a:cubicBezTo>
                <a:cubicBezTo>
                  <a:pt x="399" y="244"/>
                  <a:pt x="400" y="237"/>
                  <a:pt x="400" y="229"/>
                </a:cubicBezTo>
                <a:cubicBezTo>
                  <a:pt x="400" y="170"/>
                  <a:pt x="379" y="117"/>
                  <a:pt x="344" y="79"/>
                </a:cubicBezTo>
                <a:close/>
              </a:path>
            </a:pathLst>
          </a:cu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0" name="Freeform 134"/>
          <p:cNvSpPr>
            <a:spLocks noEditPoints="1"/>
          </p:cNvSpPr>
          <p:nvPr/>
        </p:nvSpPr>
        <p:spPr bwMode="auto">
          <a:xfrm>
            <a:off x="4916781" y="2976103"/>
            <a:ext cx="245104" cy="145795"/>
          </a:xfrm>
          <a:custGeom>
            <a:avLst/>
            <a:gdLst>
              <a:gd name="T0" fmla="*/ 308 w 400"/>
              <a:gd name="T1" fmla="*/ 120 h 240"/>
              <a:gd name="T2" fmla="*/ 353 w 400"/>
              <a:gd name="T3" fmla="*/ 33 h 240"/>
              <a:gd name="T4" fmla="*/ 380 w 400"/>
              <a:gd name="T5" fmla="*/ 33 h 240"/>
              <a:gd name="T6" fmla="*/ 307 w 400"/>
              <a:gd name="T7" fmla="*/ 0 h 240"/>
              <a:gd name="T8" fmla="*/ 106 w 400"/>
              <a:gd name="T9" fmla="*/ 0 h 240"/>
              <a:gd name="T10" fmla="*/ 0 w 400"/>
              <a:gd name="T11" fmla="*/ 120 h 240"/>
              <a:gd name="T12" fmla="*/ 106 w 400"/>
              <a:gd name="T13" fmla="*/ 240 h 240"/>
              <a:gd name="T14" fmla="*/ 307 w 400"/>
              <a:gd name="T15" fmla="*/ 240 h 240"/>
              <a:gd name="T16" fmla="*/ 380 w 400"/>
              <a:gd name="T17" fmla="*/ 206 h 240"/>
              <a:gd name="T18" fmla="*/ 353 w 400"/>
              <a:gd name="T19" fmla="*/ 206 h 240"/>
              <a:gd name="T20" fmla="*/ 308 w 400"/>
              <a:gd name="T21" fmla="*/ 120 h 240"/>
              <a:gd name="T22" fmla="*/ 254 w 400"/>
              <a:gd name="T23" fmla="*/ 156 h 240"/>
              <a:gd name="T24" fmla="*/ 240 w 400"/>
              <a:gd name="T25" fmla="*/ 156 h 240"/>
              <a:gd name="T26" fmla="*/ 181 w 400"/>
              <a:gd name="T27" fmla="*/ 129 h 240"/>
              <a:gd name="T28" fmla="*/ 172 w 400"/>
              <a:gd name="T29" fmla="*/ 152 h 240"/>
              <a:gd name="T30" fmla="*/ 147 w 400"/>
              <a:gd name="T31" fmla="*/ 160 h 240"/>
              <a:gd name="T32" fmla="*/ 76 w 400"/>
              <a:gd name="T33" fmla="*/ 95 h 240"/>
              <a:gd name="T34" fmla="*/ 72 w 400"/>
              <a:gd name="T35" fmla="*/ 84 h 240"/>
              <a:gd name="T36" fmla="*/ 86 w 400"/>
              <a:gd name="T37" fmla="*/ 84 h 240"/>
              <a:gd name="T38" fmla="*/ 145 w 400"/>
              <a:gd name="T39" fmla="*/ 111 h 240"/>
              <a:gd name="T40" fmla="*/ 154 w 400"/>
              <a:gd name="T41" fmla="*/ 88 h 240"/>
              <a:gd name="T42" fmla="*/ 178 w 400"/>
              <a:gd name="T43" fmla="*/ 80 h 240"/>
              <a:gd name="T44" fmla="*/ 250 w 400"/>
              <a:gd name="T45" fmla="*/ 145 h 240"/>
              <a:gd name="T46" fmla="*/ 254 w 400"/>
              <a:gd name="T47" fmla="*/ 156 h 240"/>
              <a:gd name="T48" fmla="*/ 377 w 400"/>
              <a:gd name="T49" fmla="*/ 78 h 240"/>
              <a:gd name="T50" fmla="*/ 362 w 400"/>
              <a:gd name="T51" fmla="*/ 78 h 240"/>
              <a:gd name="T52" fmla="*/ 340 w 400"/>
              <a:gd name="T53" fmla="*/ 118 h 240"/>
              <a:gd name="T54" fmla="*/ 362 w 400"/>
              <a:gd name="T55" fmla="*/ 158 h 240"/>
              <a:gd name="T56" fmla="*/ 377 w 400"/>
              <a:gd name="T57" fmla="*/ 158 h 240"/>
              <a:gd name="T58" fmla="*/ 400 w 400"/>
              <a:gd name="T59" fmla="*/ 118 h 240"/>
              <a:gd name="T60" fmla="*/ 377 w 400"/>
              <a:gd name="T61" fmla="*/ 7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240">
                <a:moveTo>
                  <a:pt x="308" y="120"/>
                </a:moveTo>
                <a:cubicBezTo>
                  <a:pt x="308" y="65"/>
                  <a:pt x="333" y="33"/>
                  <a:pt x="353" y="33"/>
                </a:cubicBezTo>
                <a:cubicBezTo>
                  <a:pt x="361" y="33"/>
                  <a:pt x="380" y="33"/>
                  <a:pt x="380" y="33"/>
                </a:cubicBezTo>
                <a:cubicBezTo>
                  <a:pt x="366" y="12"/>
                  <a:pt x="355" y="0"/>
                  <a:pt x="307" y="0"/>
                </a:cubicBezTo>
                <a:cubicBezTo>
                  <a:pt x="106" y="0"/>
                  <a:pt x="106" y="0"/>
                  <a:pt x="106" y="0"/>
                </a:cubicBezTo>
                <a:cubicBezTo>
                  <a:pt x="32" y="0"/>
                  <a:pt x="0" y="69"/>
                  <a:pt x="0" y="120"/>
                </a:cubicBezTo>
                <a:cubicBezTo>
                  <a:pt x="0" y="171"/>
                  <a:pt x="32" y="240"/>
                  <a:pt x="106" y="240"/>
                </a:cubicBezTo>
                <a:cubicBezTo>
                  <a:pt x="307" y="240"/>
                  <a:pt x="307" y="240"/>
                  <a:pt x="307" y="240"/>
                </a:cubicBezTo>
                <a:cubicBezTo>
                  <a:pt x="355" y="240"/>
                  <a:pt x="366" y="227"/>
                  <a:pt x="380" y="206"/>
                </a:cubicBezTo>
                <a:cubicBezTo>
                  <a:pt x="380" y="206"/>
                  <a:pt x="373" y="206"/>
                  <a:pt x="353" y="206"/>
                </a:cubicBezTo>
                <a:cubicBezTo>
                  <a:pt x="333" y="206"/>
                  <a:pt x="308" y="175"/>
                  <a:pt x="308" y="120"/>
                </a:cubicBezTo>
                <a:close/>
                <a:moveTo>
                  <a:pt x="254" y="156"/>
                </a:moveTo>
                <a:cubicBezTo>
                  <a:pt x="250" y="161"/>
                  <a:pt x="240" y="156"/>
                  <a:pt x="240" y="156"/>
                </a:cubicBezTo>
                <a:cubicBezTo>
                  <a:pt x="181" y="129"/>
                  <a:pt x="181" y="129"/>
                  <a:pt x="181" y="129"/>
                </a:cubicBezTo>
                <a:cubicBezTo>
                  <a:pt x="181" y="129"/>
                  <a:pt x="176" y="143"/>
                  <a:pt x="172" y="152"/>
                </a:cubicBezTo>
                <a:cubicBezTo>
                  <a:pt x="167" y="162"/>
                  <a:pt x="164" y="172"/>
                  <a:pt x="147" y="160"/>
                </a:cubicBezTo>
                <a:cubicBezTo>
                  <a:pt x="130" y="148"/>
                  <a:pt x="76" y="95"/>
                  <a:pt x="76" y="95"/>
                </a:cubicBezTo>
                <a:cubicBezTo>
                  <a:pt x="76" y="95"/>
                  <a:pt x="69" y="90"/>
                  <a:pt x="72" y="84"/>
                </a:cubicBezTo>
                <a:cubicBezTo>
                  <a:pt x="76" y="79"/>
                  <a:pt x="86" y="84"/>
                  <a:pt x="86" y="84"/>
                </a:cubicBezTo>
                <a:cubicBezTo>
                  <a:pt x="145" y="111"/>
                  <a:pt x="145" y="111"/>
                  <a:pt x="145" y="111"/>
                </a:cubicBezTo>
                <a:cubicBezTo>
                  <a:pt x="145" y="111"/>
                  <a:pt x="150" y="97"/>
                  <a:pt x="154" y="88"/>
                </a:cubicBezTo>
                <a:cubicBezTo>
                  <a:pt x="158" y="79"/>
                  <a:pt x="161" y="68"/>
                  <a:pt x="178" y="80"/>
                </a:cubicBezTo>
                <a:cubicBezTo>
                  <a:pt x="195" y="92"/>
                  <a:pt x="250" y="145"/>
                  <a:pt x="250" y="145"/>
                </a:cubicBezTo>
                <a:cubicBezTo>
                  <a:pt x="250" y="145"/>
                  <a:pt x="257" y="150"/>
                  <a:pt x="254" y="156"/>
                </a:cubicBezTo>
                <a:close/>
                <a:moveTo>
                  <a:pt x="377" y="78"/>
                </a:moveTo>
                <a:cubicBezTo>
                  <a:pt x="362" y="78"/>
                  <a:pt x="362" y="78"/>
                  <a:pt x="362" y="78"/>
                </a:cubicBezTo>
                <a:cubicBezTo>
                  <a:pt x="351" y="78"/>
                  <a:pt x="340" y="94"/>
                  <a:pt x="340" y="118"/>
                </a:cubicBezTo>
                <a:cubicBezTo>
                  <a:pt x="340" y="143"/>
                  <a:pt x="351" y="158"/>
                  <a:pt x="362" y="158"/>
                </a:cubicBezTo>
                <a:cubicBezTo>
                  <a:pt x="377" y="158"/>
                  <a:pt x="377" y="158"/>
                  <a:pt x="377" y="158"/>
                </a:cubicBezTo>
                <a:cubicBezTo>
                  <a:pt x="388" y="158"/>
                  <a:pt x="400" y="143"/>
                  <a:pt x="400" y="118"/>
                </a:cubicBezTo>
                <a:cubicBezTo>
                  <a:pt x="400" y="94"/>
                  <a:pt x="388" y="78"/>
                  <a:pt x="377" y="78"/>
                </a:cubicBezTo>
                <a:close/>
              </a:path>
            </a:pathLst>
          </a:cu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1" name="Freeform 226"/>
          <p:cNvSpPr/>
          <p:nvPr/>
        </p:nvSpPr>
        <p:spPr bwMode="auto">
          <a:xfrm>
            <a:off x="7875993" y="2943011"/>
            <a:ext cx="245104" cy="158473"/>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304 w 400"/>
              <a:gd name="T17" fmla="*/ 260 h 260"/>
              <a:gd name="T18" fmla="*/ 400 w 400"/>
              <a:gd name="T19" fmla="*/ 166 h 260"/>
              <a:gd name="T20" fmla="*/ 304 w 400"/>
              <a:gd name="T21"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304" y="260"/>
                  <a:pt x="304" y="260"/>
                  <a:pt x="304" y="260"/>
                </a:cubicBezTo>
                <a:cubicBezTo>
                  <a:pt x="357" y="260"/>
                  <a:pt x="400" y="218"/>
                  <a:pt x="400" y="166"/>
                </a:cubicBezTo>
                <a:cubicBezTo>
                  <a:pt x="400" y="115"/>
                  <a:pt x="357" y="73"/>
                  <a:pt x="304" y="73"/>
                </a:cubicBezTo>
                <a:close/>
              </a:path>
            </a:pathLst>
          </a:cu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2" name="Freeform 50"/>
          <p:cNvSpPr>
            <a:spLocks noEditPoints="1"/>
          </p:cNvSpPr>
          <p:nvPr/>
        </p:nvSpPr>
        <p:spPr bwMode="auto">
          <a:xfrm>
            <a:off x="1957615" y="4455979"/>
            <a:ext cx="219748" cy="219748"/>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3" name="Freeform 19"/>
          <p:cNvSpPr>
            <a:spLocks noEditPoints="1"/>
          </p:cNvSpPr>
          <p:nvPr/>
        </p:nvSpPr>
        <p:spPr bwMode="auto">
          <a:xfrm>
            <a:off x="4848710" y="4457055"/>
            <a:ext cx="211297" cy="209184"/>
          </a:xfrm>
          <a:custGeom>
            <a:avLst/>
            <a:gdLst>
              <a:gd name="T0" fmla="*/ 172 w 344"/>
              <a:gd name="T1" fmla="*/ 0 h 344"/>
              <a:gd name="T2" fmla="*/ 0 w 344"/>
              <a:gd name="T3" fmla="*/ 172 h 344"/>
              <a:gd name="T4" fmla="*/ 172 w 344"/>
              <a:gd name="T5" fmla="*/ 344 h 344"/>
              <a:gd name="T6" fmla="*/ 344 w 344"/>
              <a:gd name="T7" fmla="*/ 172 h 344"/>
              <a:gd name="T8" fmla="*/ 172 w 344"/>
              <a:gd name="T9" fmla="*/ 0 h 344"/>
              <a:gd name="T10" fmla="*/ 186 w 344"/>
              <a:gd name="T11" fmla="*/ 311 h 344"/>
              <a:gd name="T12" fmla="*/ 186 w 344"/>
              <a:gd name="T13" fmla="*/ 234 h 344"/>
              <a:gd name="T14" fmla="*/ 158 w 344"/>
              <a:gd name="T15" fmla="*/ 234 h 344"/>
              <a:gd name="T16" fmla="*/ 158 w 344"/>
              <a:gd name="T17" fmla="*/ 311 h 344"/>
              <a:gd name="T18" fmla="*/ 32 w 344"/>
              <a:gd name="T19" fmla="*/ 186 h 344"/>
              <a:gd name="T20" fmla="*/ 110 w 344"/>
              <a:gd name="T21" fmla="*/ 186 h 344"/>
              <a:gd name="T22" fmla="*/ 110 w 344"/>
              <a:gd name="T23" fmla="*/ 158 h 344"/>
              <a:gd name="T24" fmla="*/ 32 w 344"/>
              <a:gd name="T25" fmla="*/ 158 h 344"/>
              <a:gd name="T26" fmla="*/ 158 w 344"/>
              <a:gd name="T27" fmla="*/ 33 h 344"/>
              <a:gd name="T28" fmla="*/ 158 w 344"/>
              <a:gd name="T29" fmla="*/ 110 h 344"/>
              <a:gd name="T30" fmla="*/ 186 w 344"/>
              <a:gd name="T31" fmla="*/ 110 h 344"/>
              <a:gd name="T32" fmla="*/ 186 w 344"/>
              <a:gd name="T33" fmla="*/ 33 h 344"/>
              <a:gd name="T34" fmla="*/ 311 w 344"/>
              <a:gd name="T35" fmla="*/ 158 h 344"/>
              <a:gd name="T36" fmla="*/ 234 w 344"/>
              <a:gd name="T37" fmla="*/ 158 h 344"/>
              <a:gd name="T38" fmla="*/ 234 w 344"/>
              <a:gd name="T39" fmla="*/ 186 h 344"/>
              <a:gd name="T40" fmla="*/ 311 w 344"/>
              <a:gd name="T41" fmla="*/ 186 h 344"/>
              <a:gd name="T42" fmla="*/ 186 w 344"/>
              <a:gd name="T43" fmla="*/ 31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4" h="344">
                <a:moveTo>
                  <a:pt x="172" y="0"/>
                </a:moveTo>
                <a:cubicBezTo>
                  <a:pt x="77" y="0"/>
                  <a:pt x="0" y="77"/>
                  <a:pt x="0" y="172"/>
                </a:cubicBezTo>
                <a:cubicBezTo>
                  <a:pt x="0" y="267"/>
                  <a:pt x="77" y="344"/>
                  <a:pt x="172" y="344"/>
                </a:cubicBezTo>
                <a:cubicBezTo>
                  <a:pt x="267" y="344"/>
                  <a:pt x="344" y="267"/>
                  <a:pt x="344" y="172"/>
                </a:cubicBezTo>
                <a:cubicBezTo>
                  <a:pt x="344" y="77"/>
                  <a:pt x="267" y="0"/>
                  <a:pt x="172" y="0"/>
                </a:cubicBezTo>
                <a:close/>
                <a:moveTo>
                  <a:pt x="186" y="311"/>
                </a:moveTo>
                <a:cubicBezTo>
                  <a:pt x="186" y="234"/>
                  <a:pt x="186" y="234"/>
                  <a:pt x="186" y="234"/>
                </a:cubicBezTo>
                <a:cubicBezTo>
                  <a:pt x="158" y="234"/>
                  <a:pt x="158" y="234"/>
                  <a:pt x="158" y="234"/>
                </a:cubicBezTo>
                <a:cubicBezTo>
                  <a:pt x="158" y="311"/>
                  <a:pt x="158" y="311"/>
                  <a:pt x="158" y="311"/>
                </a:cubicBezTo>
                <a:cubicBezTo>
                  <a:pt x="92" y="305"/>
                  <a:pt x="39" y="252"/>
                  <a:pt x="32" y="186"/>
                </a:cubicBezTo>
                <a:cubicBezTo>
                  <a:pt x="110" y="186"/>
                  <a:pt x="110" y="186"/>
                  <a:pt x="110" y="186"/>
                </a:cubicBezTo>
                <a:cubicBezTo>
                  <a:pt x="110" y="158"/>
                  <a:pt x="110" y="158"/>
                  <a:pt x="110" y="158"/>
                </a:cubicBezTo>
                <a:cubicBezTo>
                  <a:pt x="32" y="158"/>
                  <a:pt x="32" y="158"/>
                  <a:pt x="32" y="158"/>
                </a:cubicBezTo>
                <a:cubicBezTo>
                  <a:pt x="39" y="92"/>
                  <a:pt x="92" y="39"/>
                  <a:pt x="158" y="33"/>
                </a:cubicBezTo>
                <a:cubicBezTo>
                  <a:pt x="158" y="110"/>
                  <a:pt x="158" y="110"/>
                  <a:pt x="158" y="110"/>
                </a:cubicBezTo>
                <a:cubicBezTo>
                  <a:pt x="186" y="110"/>
                  <a:pt x="186" y="110"/>
                  <a:pt x="186" y="110"/>
                </a:cubicBezTo>
                <a:cubicBezTo>
                  <a:pt x="186" y="33"/>
                  <a:pt x="186" y="33"/>
                  <a:pt x="186" y="33"/>
                </a:cubicBezTo>
                <a:cubicBezTo>
                  <a:pt x="252" y="39"/>
                  <a:pt x="305" y="92"/>
                  <a:pt x="311" y="158"/>
                </a:cubicBezTo>
                <a:cubicBezTo>
                  <a:pt x="234" y="158"/>
                  <a:pt x="234" y="158"/>
                  <a:pt x="234" y="158"/>
                </a:cubicBezTo>
                <a:cubicBezTo>
                  <a:pt x="234" y="186"/>
                  <a:pt x="234" y="186"/>
                  <a:pt x="234" y="186"/>
                </a:cubicBezTo>
                <a:cubicBezTo>
                  <a:pt x="311" y="186"/>
                  <a:pt x="311" y="186"/>
                  <a:pt x="311" y="186"/>
                </a:cubicBezTo>
                <a:cubicBezTo>
                  <a:pt x="305" y="252"/>
                  <a:pt x="252" y="305"/>
                  <a:pt x="186" y="311"/>
                </a:cubicBezTo>
                <a:close/>
              </a:path>
            </a:pathLst>
          </a:cu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4" name="Freeform 74"/>
          <p:cNvSpPr/>
          <p:nvPr/>
        </p:nvSpPr>
        <p:spPr bwMode="auto">
          <a:xfrm>
            <a:off x="7872176" y="4496107"/>
            <a:ext cx="196506" cy="171151"/>
          </a:xfrm>
          <a:custGeom>
            <a:avLst/>
            <a:gdLst>
              <a:gd name="T0" fmla="*/ 280 w 320"/>
              <a:gd name="T1" fmla="*/ 0 h 280"/>
              <a:gd name="T2" fmla="*/ 40 w 320"/>
              <a:gd name="T3" fmla="*/ 0 h 280"/>
              <a:gd name="T4" fmla="*/ 0 w 320"/>
              <a:gd name="T5" fmla="*/ 40 h 280"/>
              <a:gd name="T6" fmla="*/ 0 w 320"/>
              <a:gd name="T7" fmla="*/ 180 h 280"/>
              <a:gd name="T8" fmla="*/ 40 w 320"/>
              <a:gd name="T9" fmla="*/ 220 h 280"/>
              <a:gd name="T10" fmla="*/ 120 w 320"/>
              <a:gd name="T11" fmla="*/ 220 h 280"/>
              <a:gd name="T12" fmla="*/ 200 w 320"/>
              <a:gd name="T13" fmla="*/ 280 h 280"/>
              <a:gd name="T14" fmla="*/ 200 w 320"/>
              <a:gd name="T15" fmla="*/ 220 h 280"/>
              <a:gd name="T16" fmla="*/ 280 w 320"/>
              <a:gd name="T17" fmla="*/ 220 h 280"/>
              <a:gd name="T18" fmla="*/ 320 w 320"/>
              <a:gd name="T19" fmla="*/ 180 h 280"/>
              <a:gd name="T20" fmla="*/ 320 w 320"/>
              <a:gd name="T21" fmla="*/ 40 h 280"/>
              <a:gd name="T22" fmla="*/ 280 w 320"/>
              <a:gd name="T2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80">
                <a:moveTo>
                  <a:pt x="280" y="0"/>
                </a:moveTo>
                <a:cubicBezTo>
                  <a:pt x="40" y="0"/>
                  <a:pt x="40" y="0"/>
                  <a:pt x="40" y="0"/>
                </a:cubicBezTo>
                <a:cubicBezTo>
                  <a:pt x="18" y="0"/>
                  <a:pt x="0" y="18"/>
                  <a:pt x="0" y="40"/>
                </a:cubicBezTo>
                <a:cubicBezTo>
                  <a:pt x="0" y="180"/>
                  <a:pt x="0" y="180"/>
                  <a:pt x="0" y="180"/>
                </a:cubicBezTo>
                <a:cubicBezTo>
                  <a:pt x="0" y="202"/>
                  <a:pt x="18" y="220"/>
                  <a:pt x="40" y="220"/>
                </a:cubicBezTo>
                <a:cubicBezTo>
                  <a:pt x="120" y="220"/>
                  <a:pt x="120" y="220"/>
                  <a:pt x="120" y="220"/>
                </a:cubicBezTo>
                <a:cubicBezTo>
                  <a:pt x="200" y="280"/>
                  <a:pt x="200" y="280"/>
                  <a:pt x="200" y="280"/>
                </a:cubicBezTo>
                <a:cubicBezTo>
                  <a:pt x="200" y="220"/>
                  <a:pt x="200" y="220"/>
                  <a:pt x="200" y="220"/>
                </a:cubicBezTo>
                <a:cubicBezTo>
                  <a:pt x="280" y="220"/>
                  <a:pt x="280" y="220"/>
                  <a:pt x="280" y="220"/>
                </a:cubicBezTo>
                <a:cubicBezTo>
                  <a:pt x="302" y="220"/>
                  <a:pt x="320" y="202"/>
                  <a:pt x="320" y="180"/>
                </a:cubicBezTo>
                <a:cubicBezTo>
                  <a:pt x="320" y="40"/>
                  <a:pt x="320" y="40"/>
                  <a:pt x="320" y="40"/>
                </a:cubicBezTo>
                <a:cubicBezTo>
                  <a:pt x="320" y="18"/>
                  <a:pt x="302" y="0"/>
                  <a:pt x="280" y="0"/>
                </a:cubicBezTo>
                <a:close/>
              </a:path>
            </a:pathLst>
          </a:cu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5" name="矩形 84"/>
          <p:cNvSpPr/>
          <p:nvPr/>
        </p:nvSpPr>
        <p:spPr>
          <a:xfrm>
            <a:off x="0" y="508000"/>
            <a:ext cx="182563" cy="508000"/>
          </a:xfrm>
          <a:prstGeom prst="rect">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a:solidFill>
                  <a:srgbClr val="3655A4"/>
                </a:solidFill>
                <a:latin typeface="微软雅黑 Light" panose="020B0502040204020203" pitchFamily="34" charset="-122"/>
                <a:ea typeface="微软雅黑 Light" panose="020B0502040204020203" pitchFamily="34" charset="-122"/>
              </a:rPr>
              <a:t>单击此处输入标题</a:t>
            </a:r>
            <a:endParaRPr lang="zh-CN" altLang="en-US" sz="2000">
              <a:solidFill>
                <a:srgbClr val="3655A4"/>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p:cTn id="32" dur="500" fill="hold"/>
                                        <p:tgtEl>
                                          <p:spTgt spid="59"/>
                                        </p:tgtEl>
                                        <p:attrNameLst>
                                          <p:attrName>ppt_w</p:attrName>
                                        </p:attrNameLst>
                                      </p:cBhvr>
                                      <p:tavLst>
                                        <p:tav tm="0">
                                          <p:val>
                                            <p:fltVal val="0"/>
                                          </p:val>
                                        </p:tav>
                                        <p:tav tm="100000">
                                          <p:val>
                                            <p:strVal val="#ppt_w"/>
                                          </p:val>
                                        </p:tav>
                                      </p:tavLst>
                                    </p:anim>
                                    <p:anim calcmode="lin" valueType="num">
                                      <p:cBhvr>
                                        <p:cTn id="33" dur="500" fill="hold"/>
                                        <p:tgtEl>
                                          <p:spTgt spid="5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500" fill="hold"/>
                                        <p:tgtEl>
                                          <p:spTgt spid="67"/>
                                        </p:tgtEl>
                                        <p:attrNameLst>
                                          <p:attrName>ppt_w</p:attrName>
                                        </p:attrNameLst>
                                      </p:cBhvr>
                                      <p:tavLst>
                                        <p:tav tm="0">
                                          <p:val>
                                            <p:fltVal val="0"/>
                                          </p:val>
                                        </p:tav>
                                        <p:tav tm="100000">
                                          <p:val>
                                            <p:strVal val="#ppt_w"/>
                                          </p:val>
                                        </p:tav>
                                      </p:tavLst>
                                    </p:anim>
                                    <p:anim calcmode="lin" valueType="num">
                                      <p:cBhvr>
                                        <p:cTn id="53" dur="500" fill="hold"/>
                                        <p:tgtEl>
                                          <p:spTgt spid="67"/>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3" presetClass="entr" presetSubtype="16" fill="hold" nodeType="after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childTnLst>
                                </p:cTn>
                              </p:par>
                            </p:childTnLst>
                          </p:cTn>
                        </p:par>
                        <p:par>
                          <p:cTn id="59" fill="hold">
                            <p:stCondLst>
                              <p:cond delay="5500"/>
                            </p:stCondLst>
                            <p:childTnLst>
                              <p:par>
                                <p:cTn id="60" presetID="23" presetClass="entr" presetSubtype="16" fill="hold" nodeType="after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p:cTn id="62" dur="500" fill="hold"/>
                                        <p:tgtEl>
                                          <p:spTgt spid="73"/>
                                        </p:tgtEl>
                                        <p:attrNameLst>
                                          <p:attrName>ppt_w</p:attrName>
                                        </p:attrNameLst>
                                      </p:cBhvr>
                                      <p:tavLst>
                                        <p:tav tm="0">
                                          <p:val>
                                            <p:fltVal val="0"/>
                                          </p:val>
                                        </p:tav>
                                        <p:tav tm="100000">
                                          <p:val>
                                            <p:strVal val="#ppt_w"/>
                                          </p:val>
                                        </p:tav>
                                      </p:tavLst>
                                    </p:anim>
                                    <p:anim calcmode="lin" valueType="num">
                                      <p:cBhvr>
                                        <p:cTn id="63" dur="500" fill="hold"/>
                                        <p:tgtEl>
                                          <p:spTgt spid="73"/>
                                        </p:tgtEl>
                                        <p:attrNameLst>
                                          <p:attrName>ppt_h</p:attrName>
                                        </p:attrNameLst>
                                      </p:cBhvr>
                                      <p:tavLst>
                                        <p:tav tm="0">
                                          <p:val>
                                            <p:fltVal val="0"/>
                                          </p:val>
                                        </p:tav>
                                        <p:tav tm="100000">
                                          <p:val>
                                            <p:strVal val="#ppt_h"/>
                                          </p:val>
                                        </p:tav>
                                      </p:tavLst>
                                    </p:anim>
                                  </p:childTnLst>
                                </p:cTn>
                              </p:par>
                            </p:childTnLst>
                          </p:cTn>
                        </p:par>
                        <p:par>
                          <p:cTn id="64" fill="hold">
                            <p:stCondLst>
                              <p:cond delay="6000"/>
                            </p:stCondLst>
                            <p:childTnLst>
                              <p:par>
                                <p:cTn id="65" presetID="23" presetClass="entr" presetSubtype="16" fill="hold"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childTnLst>
                                </p:cTn>
                              </p:par>
                            </p:childTnLst>
                          </p:cTn>
                        </p:par>
                        <p:par>
                          <p:cTn id="69" fill="hold">
                            <p:stCondLst>
                              <p:cond delay="6500"/>
                            </p:stCondLst>
                            <p:childTnLst>
                              <p:par>
                                <p:cTn id="70" presetID="23" presetClass="entr" presetSubtype="16"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 calcmode="lin" valueType="num">
                                      <p:cBhvr>
                                        <p:cTn id="72" dur="500" fill="hold"/>
                                        <p:tgtEl>
                                          <p:spTgt spid="79"/>
                                        </p:tgtEl>
                                        <p:attrNameLst>
                                          <p:attrName>ppt_w</p:attrName>
                                        </p:attrNameLst>
                                      </p:cBhvr>
                                      <p:tavLst>
                                        <p:tav tm="0">
                                          <p:val>
                                            <p:fltVal val="0"/>
                                          </p:val>
                                        </p:tav>
                                        <p:tav tm="100000">
                                          <p:val>
                                            <p:strVal val="#ppt_w"/>
                                          </p:val>
                                        </p:tav>
                                      </p:tavLst>
                                    </p:anim>
                                    <p:anim calcmode="lin" valueType="num">
                                      <p:cBhvr>
                                        <p:cTn id="73" dur="500" fill="hold"/>
                                        <p:tgtEl>
                                          <p:spTgt spid="79"/>
                                        </p:tgtEl>
                                        <p:attrNameLst>
                                          <p:attrName>ppt_h</p:attrName>
                                        </p:attrNameLst>
                                      </p:cBhvr>
                                      <p:tavLst>
                                        <p:tav tm="0">
                                          <p:val>
                                            <p:fltVal val="0"/>
                                          </p:val>
                                        </p:tav>
                                        <p:tav tm="100000">
                                          <p:val>
                                            <p:strVal val="#ppt_h"/>
                                          </p:val>
                                        </p:tav>
                                      </p:tavLst>
                                    </p:anim>
                                  </p:childTnLst>
                                </p:cTn>
                              </p:par>
                            </p:childTnLst>
                          </p:cTn>
                        </p:par>
                        <p:par>
                          <p:cTn id="74" fill="hold">
                            <p:stCondLst>
                              <p:cond delay="7000"/>
                            </p:stCondLst>
                            <p:childTnLst>
                              <p:par>
                                <p:cTn id="75" presetID="23" presetClass="entr" presetSubtype="16" fill="hold" grpId="0" nodeType="after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p:cTn id="77" dur="500" fill="hold"/>
                                        <p:tgtEl>
                                          <p:spTgt spid="80"/>
                                        </p:tgtEl>
                                        <p:attrNameLst>
                                          <p:attrName>ppt_w</p:attrName>
                                        </p:attrNameLst>
                                      </p:cBhvr>
                                      <p:tavLst>
                                        <p:tav tm="0">
                                          <p:val>
                                            <p:fltVal val="0"/>
                                          </p:val>
                                        </p:tav>
                                        <p:tav tm="100000">
                                          <p:val>
                                            <p:strVal val="#ppt_w"/>
                                          </p:val>
                                        </p:tav>
                                      </p:tavLst>
                                    </p:anim>
                                    <p:anim calcmode="lin" valueType="num">
                                      <p:cBhvr>
                                        <p:cTn id="78" dur="500" fill="hold"/>
                                        <p:tgtEl>
                                          <p:spTgt spid="80"/>
                                        </p:tgtEl>
                                        <p:attrNameLst>
                                          <p:attrName>ppt_h</p:attrName>
                                        </p:attrNameLst>
                                      </p:cBhvr>
                                      <p:tavLst>
                                        <p:tav tm="0">
                                          <p:val>
                                            <p:fltVal val="0"/>
                                          </p:val>
                                        </p:tav>
                                        <p:tav tm="100000">
                                          <p:val>
                                            <p:strVal val="#ppt_h"/>
                                          </p:val>
                                        </p:tav>
                                      </p:tavLst>
                                    </p:anim>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p:cTn id="82" dur="500" fill="hold"/>
                                        <p:tgtEl>
                                          <p:spTgt spid="81"/>
                                        </p:tgtEl>
                                        <p:attrNameLst>
                                          <p:attrName>ppt_w</p:attrName>
                                        </p:attrNameLst>
                                      </p:cBhvr>
                                      <p:tavLst>
                                        <p:tav tm="0">
                                          <p:val>
                                            <p:fltVal val="0"/>
                                          </p:val>
                                        </p:tav>
                                        <p:tav tm="100000">
                                          <p:val>
                                            <p:strVal val="#ppt_w"/>
                                          </p:val>
                                        </p:tav>
                                      </p:tavLst>
                                    </p:anim>
                                    <p:anim calcmode="lin" valueType="num">
                                      <p:cBhvr>
                                        <p:cTn id="83" dur="500" fill="hold"/>
                                        <p:tgtEl>
                                          <p:spTgt spid="81"/>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23" presetClass="entr" presetSubtype="16" fill="hold" grpId="0" nodeType="afterEffect">
                                  <p:stCondLst>
                                    <p:cond delay="0"/>
                                  </p:stCondLst>
                                  <p:childTnLst>
                                    <p:set>
                                      <p:cBhvr>
                                        <p:cTn id="86" dur="1" fill="hold">
                                          <p:stCondLst>
                                            <p:cond delay="0"/>
                                          </p:stCondLst>
                                        </p:cTn>
                                        <p:tgtEl>
                                          <p:spTgt spid="82"/>
                                        </p:tgtEl>
                                        <p:attrNameLst>
                                          <p:attrName>style.visibility</p:attrName>
                                        </p:attrNameLst>
                                      </p:cBhvr>
                                      <p:to>
                                        <p:strVal val="visible"/>
                                      </p:to>
                                    </p:set>
                                    <p:anim calcmode="lin" valueType="num">
                                      <p:cBhvr>
                                        <p:cTn id="87" dur="500" fill="hold"/>
                                        <p:tgtEl>
                                          <p:spTgt spid="82"/>
                                        </p:tgtEl>
                                        <p:attrNameLst>
                                          <p:attrName>ppt_w</p:attrName>
                                        </p:attrNameLst>
                                      </p:cBhvr>
                                      <p:tavLst>
                                        <p:tav tm="0">
                                          <p:val>
                                            <p:fltVal val="0"/>
                                          </p:val>
                                        </p:tav>
                                        <p:tav tm="100000">
                                          <p:val>
                                            <p:strVal val="#ppt_w"/>
                                          </p:val>
                                        </p:tav>
                                      </p:tavLst>
                                    </p:anim>
                                    <p:anim calcmode="lin" valueType="num">
                                      <p:cBhvr>
                                        <p:cTn id="88" dur="500" fill="hold"/>
                                        <p:tgtEl>
                                          <p:spTgt spid="82"/>
                                        </p:tgtEl>
                                        <p:attrNameLst>
                                          <p:attrName>ppt_h</p:attrName>
                                        </p:attrNameLst>
                                      </p:cBhvr>
                                      <p:tavLst>
                                        <p:tav tm="0">
                                          <p:val>
                                            <p:fltVal val="0"/>
                                          </p:val>
                                        </p:tav>
                                        <p:tav tm="100000">
                                          <p:val>
                                            <p:strVal val="#ppt_h"/>
                                          </p:val>
                                        </p:tav>
                                      </p:tavLst>
                                    </p:anim>
                                  </p:childTnLst>
                                </p:cTn>
                              </p:par>
                            </p:childTnLst>
                          </p:cTn>
                        </p:par>
                        <p:par>
                          <p:cTn id="89" fill="hold">
                            <p:stCondLst>
                              <p:cond delay="8500"/>
                            </p:stCondLst>
                            <p:childTnLst>
                              <p:par>
                                <p:cTn id="90" presetID="23" presetClass="entr" presetSubtype="16" fill="hold" grpId="0" nodeType="afterEffect">
                                  <p:stCondLst>
                                    <p:cond delay="0"/>
                                  </p:stCondLst>
                                  <p:childTnLst>
                                    <p:set>
                                      <p:cBhvr>
                                        <p:cTn id="91" dur="1" fill="hold">
                                          <p:stCondLst>
                                            <p:cond delay="0"/>
                                          </p:stCondLst>
                                        </p:cTn>
                                        <p:tgtEl>
                                          <p:spTgt spid="83"/>
                                        </p:tgtEl>
                                        <p:attrNameLst>
                                          <p:attrName>style.visibility</p:attrName>
                                        </p:attrNameLst>
                                      </p:cBhvr>
                                      <p:to>
                                        <p:strVal val="visible"/>
                                      </p:to>
                                    </p:set>
                                    <p:anim calcmode="lin" valueType="num">
                                      <p:cBhvr>
                                        <p:cTn id="92" dur="500" fill="hold"/>
                                        <p:tgtEl>
                                          <p:spTgt spid="83"/>
                                        </p:tgtEl>
                                        <p:attrNameLst>
                                          <p:attrName>ppt_w</p:attrName>
                                        </p:attrNameLst>
                                      </p:cBhvr>
                                      <p:tavLst>
                                        <p:tav tm="0">
                                          <p:val>
                                            <p:fltVal val="0"/>
                                          </p:val>
                                        </p:tav>
                                        <p:tav tm="100000">
                                          <p:val>
                                            <p:strVal val="#ppt_w"/>
                                          </p:val>
                                        </p:tav>
                                      </p:tavLst>
                                    </p:anim>
                                    <p:anim calcmode="lin" valueType="num">
                                      <p:cBhvr>
                                        <p:cTn id="93" dur="500" fill="hold"/>
                                        <p:tgtEl>
                                          <p:spTgt spid="83"/>
                                        </p:tgtEl>
                                        <p:attrNameLst>
                                          <p:attrName>ppt_h</p:attrName>
                                        </p:attrNameLst>
                                      </p:cBhvr>
                                      <p:tavLst>
                                        <p:tav tm="0">
                                          <p:val>
                                            <p:fltVal val="0"/>
                                          </p:val>
                                        </p:tav>
                                        <p:tav tm="100000">
                                          <p:val>
                                            <p:strVal val="#ppt_h"/>
                                          </p:val>
                                        </p:tav>
                                      </p:tavLst>
                                    </p:anim>
                                  </p:childTnLst>
                                </p:cTn>
                              </p:par>
                            </p:childTnLst>
                          </p:cTn>
                        </p:par>
                        <p:par>
                          <p:cTn id="94" fill="hold">
                            <p:stCondLst>
                              <p:cond delay="9000"/>
                            </p:stCondLst>
                            <p:childTnLst>
                              <p:par>
                                <p:cTn id="95" presetID="23" presetClass="entr" presetSubtype="16" fill="hold" grpId="0" nodeType="afterEffect">
                                  <p:stCondLst>
                                    <p:cond delay="0"/>
                                  </p:stCondLst>
                                  <p:childTnLst>
                                    <p:set>
                                      <p:cBhvr>
                                        <p:cTn id="96" dur="1" fill="hold">
                                          <p:stCondLst>
                                            <p:cond delay="0"/>
                                          </p:stCondLst>
                                        </p:cTn>
                                        <p:tgtEl>
                                          <p:spTgt spid="84"/>
                                        </p:tgtEl>
                                        <p:attrNameLst>
                                          <p:attrName>style.visibility</p:attrName>
                                        </p:attrNameLst>
                                      </p:cBhvr>
                                      <p:to>
                                        <p:strVal val="visible"/>
                                      </p:to>
                                    </p:set>
                                    <p:anim calcmode="lin" valueType="num">
                                      <p:cBhvr>
                                        <p:cTn id="97" dur="500" fill="hold"/>
                                        <p:tgtEl>
                                          <p:spTgt spid="84"/>
                                        </p:tgtEl>
                                        <p:attrNameLst>
                                          <p:attrName>ppt_w</p:attrName>
                                        </p:attrNameLst>
                                      </p:cBhvr>
                                      <p:tavLst>
                                        <p:tav tm="0">
                                          <p:val>
                                            <p:fltVal val="0"/>
                                          </p:val>
                                        </p:tav>
                                        <p:tav tm="100000">
                                          <p:val>
                                            <p:strVal val="#ppt_w"/>
                                          </p:val>
                                        </p:tav>
                                      </p:tavLst>
                                    </p:anim>
                                    <p:anim calcmode="lin" valueType="num">
                                      <p:cBhvr>
                                        <p:cTn id="98" dur="500" fill="hold"/>
                                        <p:tgtEl>
                                          <p:spTgt spid="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2" grpId="0" animBg="1"/>
      <p:bldP spid="79" grpId="0" animBg="1"/>
      <p:bldP spid="80" grpId="0" animBg="1"/>
      <p:bldP spid="81" grpId="0" animBg="1"/>
      <p:bldP spid="82" grpId="0" animBg="1"/>
      <p:bldP spid="83" grpId="0" animBg="1"/>
      <p:bldP spid="8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21413" r="2736" b="14732"/>
          <a:stretch>
            <a:fillRect/>
          </a:stretch>
        </p:blipFill>
        <p:spPr>
          <a:xfrm>
            <a:off x="874059" y="0"/>
            <a:ext cx="11317941" cy="6871412"/>
          </a:xfrm>
          <a:prstGeom prst="rect">
            <a:avLst/>
          </a:prstGeom>
        </p:spPr>
      </p:pic>
      <p:sp>
        <p:nvSpPr>
          <p:cNvPr id="6" name="矩形 5"/>
          <p:cNvSpPr/>
          <p:nvPr/>
        </p:nvSpPr>
        <p:spPr>
          <a:xfrm>
            <a:off x="874059" y="1956614"/>
            <a:ext cx="2715358" cy="2554545"/>
          </a:xfrm>
          <a:prstGeom prst="rect">
            <a:avLst/>
          </a:prstGeom>
        </p:spPr>
        <p:txBody>
          <a:bodyPr wrap="square">
            <a:spAutoFit/>
          </a:bodyPr>
          <a:lstStyle/>
          <a:p>
            <a:pPr algn="ctr"/>
            <a:r>
              <a:rPr lang="zh-CN" altLang="en-US" sz="8000" b="1" dirty="0">
                <a:solidFill>
                  <a:schemeClr val="bg1">
                    <a:lumMod val="50000"/>
                  </a:schemeClr>
                </a:solidFill>
                <a:latin typeface="微软雅黑 Light" panose="020B0502040204020203" pitchFamily="34" charset="-122"/>
                <a:ea typeface="微软雅黑 Light" panose="020B0502040204020203" pitchFamily="34" charset="-122"/>
              </a:rPr>
              <a:t>感谢聆听</a:t>
            </a:r>
            <a:endParaRPr lang="zh-CN" altLang="en-US" sz="8000" b="1"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3925922" y="3395223"/>
            <a:ext cx="5214214" cy="705129"/>
          </a:xfrm>
          <a:prstGeom prst="rect">
            <a:avLst/>
          </a:prstGeom>
          <a:noFill/>
        </p:spPr>
        <p:txBody>
          <a:bodyPr wrap="square" rtlCol="0">
            <a:spAutoFit/>
          </a:bodyPr>
          <a:lstStyle/>
          <a:p>
            <a:pPr>
              <a:lnSpc>
                <a:spcPct val="150000"/>
              </a:lnSpc>
            </a:pPr>
            <a:r>
              <a:rPr lang="en-US" altLang="zh-CN" sz="1400" dirty="0">
                <a:latin typeface="微软雅黑 Light" panose="020B0502040204020203" pitchFamily="34" charset="-122"/>
                <a:ea typeface="微软雅黑 Light" panose="020B0502040204020203" pitchFamily="34" charset="-122"/>
              </a:rPr>
              <a:t>Lorem ipsum dolor sit amet, consectetuer adipiscing elit. Maecenas porttitor congue massa. </a:t>
            </a:r>
            <a:r>
              <a:rPr lang="en-US" altLang="zh-CN" sz="1400" dirty="0" err="1">
                <a:latin typeface="微软雅黑 Light" panose="020B0502040204020203" pitchFamily="34" charset="-122"/>
                <a:ea typeface="微软雅黑 Light" panose="020B0502040204020203" pitchFamily="34" charset="-122"/>
              </a:rPr>
              <a:t>Fusce</a:t>
            </a:r>
            <a:r>
              <a:rPr lang="en-US" altLang="zh-CN" sz="1400" dirty="0">
                <a:latin typeface="微软雅黑 Light" panose="020B0502040204020203" pitchFamily="34" charset="-122"/>
                <a:ea typeface="微软雅黑 Light" panose="020B0502040204020203" pitchFamily="34" charset="-122"/>
              </a:rPr>
              <a:t> </a:t>
            </a:r>
            <a:r>
              <a:rPr lang="en-US" altLang="zh-CN" sz="1400" dirty="0" err="1">
                <a:latin typeface="微软雅黑 Light" panose="020B0502040204020203" pitchFamily="34" charset="-122"/>
                <a:ea typeface="微软雅黑 Light" panose="020B0502040204020203" pitchFamily="34" charset="-122"/>
              </a:rPr>
              <a:t>posuere</a:t>
            </a:r>
            <a:endParaRPr lang="zh-CN" altLang="en-US" sz="1400" dirty="0">
              <a:latin typeface="微软雅黑 Light" panose="020B0502040204020203" pitchFamily="34" charset="-122"/>
              <a:ea typeface="微软雅黑 Light" panose="020B0502040204020203" pitchFamily="34" charset="-122"/>
            </a:endParaRPr>
          </a:p>
        </p:txBody>
      </p:sp>
      <p:sp>
        <p:nvSpPr>
          <p:cNvPr id="8" name="矩形: 圆角 7"/>
          <p:cNvSpPr/>
          <p:nvPr/>
        </p:nvSpPr>
        <p:spPr>
          <a:xfrm>
            <a:off x="1237825" y="4603492"/>
            <a:ext cx="1987826" cy="444593"/>
          </a:xfrm>
          <a:prstGeom prst="roundRect">
            <a:avLst>
              <a:gd name="adj" fmla="val 50000"/>
            </a:avLst>
          </a:prstGeom>
          <a:solidFill>
            <a:srgbClr val="365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1400" dirty="0">
              <a:solidFill>
                <a:schemeClr val="bg1"/>
              </a:solidFill>
              <a:latin typeface="微软雅黑 Light" panose="020B0502040204020203" pitchFamily="34" charset="-122"/>
              <a:ea typeface="微软雅黑 Light" panose="020B0502040204020203" pitchFamily="34" charset="-122"/>
            </a:endParaRPr>
          </a:p>
        </p:txBody>
      </p:sp>
      <p:sp>
        <p:nvSpPr>
          <p:cNvPr id="9" name="矩形 8"/>
          <p:cNvSpPr/>
          <p:nvPr/>
        </p:nvSpPr>
        <p:spPr>
          <a:xfrm>
            <a:off x="3881430" y="1989156"/>
            <a:ext cx="4750309" cy="1446550"/>
          </a:xfrm>
          <a:prstGeom prst="rect">
            <a:avLst/>
          </a:prstGeom>
        </p:spPr>
        <p:txBody>
          <a:bodyPr wrap="square">
            <a:spAutoFit/>
          </a:bodyPr>
          <a:lstStyle/>
          <a:p>
            <a:r>
              <a:rPr lang="en-US" altLang="zh-CN" sz="8800" dirty="0">
                <a:solidFill>
                  <a:schemeClr val="tx1">
                    <a:lumMod val="75000"/>
                    <a:lumOff val="25000"/>
                  </a:schemeClr>
                </a:solidFill>
                <a:latin typeface="微软雅黑 Light" panose="020B0502040204020203" pitchFamily="34" charset="-122"/>
                <a:ea typeface="微软雅黑 Light" panose="020B0502040204020203" pitchFamily="34" charset="-122"/>
              </a:rPr>
              <a:t>R</a:t>
            </a:r>
            <a:r>
              <a:rPr lang="zh-CN" altLang="en-US" sz="8800" dirty="0">
                <a:solidFill>
                  <a:schemeClr val="tx1">
                    <a:lumMod val="75000"/>
                    <a:lumOff val="25000"/>
                  </a:schemeClr>
                </a:solidFill>
                <a:latin typeface="微软雅黑 Light" panose="020B0502040204020203" pitchFamily="34" charset="-122"/>
                <a:ea typeface="微软雅黑 Light" panose="020B0502040204020203" pitchFamily="34" charset="-122"/>
              </a:rPr>
              <a:t>esume</a:t>
            </a:r>
            <a:endParaRPr lang="zh-CN" altLang="en-US" sz="88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10" name="直接连接符 9"/>
          <p:cNvCxnSpPr/>
          <p:nvPr/>
        </p:nvCxnSpPr>
        <p:spPr>
          <a:xfrm>
            <a:off x="3708686" y="2256922"/>
            <a:ext cx="0" cy="1953928"/>
          </a:xfrm>
          <a:prstGeom prst="line">
            <a:avLst/>
          </a:prstGeom>
          <a:ln w="57150">
            <a:solidFill>
              <a:srgbClr val="3D61AC"/>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412240" y="4641850"/>
            <a:ext cx="1638300" cy="368300"/>
          </a:xfrm>
          <a:prstGeom prst="rect">
            <a:avLst/>
          </a:prstGeom>
          <a:noFill/>
        </p:spPr>
        <p:txBody>
          <a:bodyPr wrap="square" rtlCol="0">
            <a:spAutoFit/>
          </a:bodyPr>
          <a:p>
            <a:pPr algn="dist"/>
            <a:r>
              <a:rPr lang="zh-CN" altLang="en-US" b="1">
                <a:solidFill>
                  <a:schemeClr val="bg1"/>
                </a:solidFill>
              </a:rPr>
              <a:t>应聘人：</a:t>
            </a:r>
            <a:r>
              <a:rPr lang="en-US" altLang="zh-CN" b="1">
                <a:solidFill>
                  <a:schemeClr val="bg1"/>
                </a:solidFill>
              </a:rPr>
              <a:t>XXX</a:t>
            </a:r>
            <a:endParaRPr lang="en-US" altLang="zh-CN" b="1">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5.0.2"/>
  <p:tag name="RESOURCELIBID" val="432"/>
</p:tagLst>
</file>

<file path=ppt/tags/tag2.xml><?xml version="1.0" encoding="utf-8"?>
<p:tagLst xmlns:p="http://schemas.openxmlformats.org/presentationml/2006/main">
  <p:tag name="PA" val="v5.0.2"/>
  <p:tag name="RESOURCELIBID" val="432"/>
</p:tagLst>
</file>

<file path=ppt/tags/tag3.xml><?xml version="1.0" encoding="utf-8"?>
<p:tagLst xmlns:p="http://schemas.openxmlformats.org/presentationml/2006/main">
  <p:tag name="PA" val="v5.0.2"/>
  <p:tag name="RESOURCELIBID" val="432"/>
</p:tagLst>
</file>

<file path=ppt/tags/tag4.xml><?xml version="1.0" encoding="utf-8"?>
<p:tagLst xmlns:p="http://schemas.openxmlformats.org/presentationml/2006/main">
  <p:tag name="PA" val="v5.0.2"/>
  <p:tag name="RESOURCELIBID" val="432"/>
</p:tagLst>
</file>

<file path=ppt/tags/tag5.xml><?xml version="1.0" encoding="utf-8"?>
<p:tagLst xmlns:p="http://schemas.openxmlformats.org/presentationml/2006/main">
  <p:tag name="KSO_WPP_MARK_KEY" val="ec6128f4-ed30-465c-8cd7-6ca45b6cc17d"/>
  <p:tag name="COMMONDATA" val="eyJoZGlkIjoiYzMxM2JjZWFjZTBhMzA0MTI3Y2JmZjI2MDM0MmEzYTUifQ=="/>
  <p:tag name="commondata" val="eyJoZGlkIjoiZjdjNzRmMmQ2MTMxYjk3ZTMzZTEwYjY0NjA3NDU5OT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Light"/>
        <a:ea typeface=""/>
        <a:cs typeface=""/>
        <a:font script="Jpan" typeface="游ゴシック Light"/>
        <a:font script="Hang" typeface="맑은 고딕"/>
        <a:font script="Hans" typeface="微软雅黑 Light"/>
        <a:font script="Hant" typeface="新細明體"/>
        <a:font script="Arab" typeface="微软雅黑 Light"/>
        <a:font script="Hebr" typeface="微软雅黑 Light"/>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Light"/>
        <a:font script="Uigh" typeface="Microsoft Uighur"/>
        <a:font script="Geor" typeface="Sylfaen"/>
      </a:majorFont>
      <a:minorFont>
        <a:latin typeface="微软雅黑 Light"/>
        <a:ea typeface=""/>
        <a:cs typeface=""/>
        <a:font script="Jpan" typeface="游ゴシック"/>
        <a:font script="Hang" typeface="맑은 고딕"/>
        <a:font script="Hans" typeface="微软雅黑 Light"/>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Light"/>
        <a:ea typeface=""/>
        <a:cs typeface=""/>
        <a:font script="Jpan" typeface="游ゴシック Light"/>
        <a:font script="Hang" typeface="맑은 고딕"/>
        <a:font script="Hans" typeface="微软雅黑 Light"/>
        <a:font script="Hant" typeface="新細明體"/>
        <a:font script="Arab" typeface="微软雅黑 Light"/>
        <a:font script="Hebr" typeface="微软雅黑 Light"/>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Light"/>
        <a:font script="Uigh" typeface="Microsoft Uighur"/>
        <a:font script="Geor" typeface="Sylfaen"/>
      </a:majorFont>
      <a:minorFont>
        <a:latin typeface="微软雅黑 Light"/>
        <a:ea typeface=""/>
        <a:cs typeface=""/>
        <a:font script="Jpan" typeface="游ゴシック"/>
        <a:font script="Hang" typeface="맑은 고딕"/>
        <a:font script="Hans" typeface="微软雅黑 Light"/>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Light"/>
        <a:font script="Hant" typeface="新細明體"/>
        <a:font script="Arab" typeface="微软雅黑 Light"/>
        <a:font script="Hebr" typeface="微软雅黑 Light"/>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Light"/>
        <a:font script="Uigh" typeface="Microsoft Uighur"/>
        <a:font script="Geor" typeface="Sylfaen"/>
      </a:majorFont>
      <a:minorFont>
        <a:latin typeface="微软雅黑 Light"/>
        <a:ea typeface=""/>
        <a:cs typeface=""/>
        <a:font script="Jpan" typeface="ＭＳ Ｐゴシック"/>
        <a:font script="Hang" typeface="맑은 고딕"/>
        <a:font script="Hans" typeface="微软雅黑 Light"/>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2972</Words>
  <Application>WPS 演示</Application>
  <PresentationFormat>宽屏</PresentationFormat>
  <Paragraphs>422</Paragraphs>
  <Slides>20</Slides>
  <Notes>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20</vt:i4>
      </vt:variant>
    </vt:vector>
  </HeadingPairs>
  <TitlesOfParts>
    <vt:vector size="31" baseType="lpstr">
      <vt:lpstr>Arial</vt:lpstr>
      <vt:lpstr>宋体</vt:lpstr>
      <vt:lpstr>Wingdings</vt:lpstr>
      <vt:lpstr>微软雅黑 Light</vt:lpstr>
      <vt:lpstr>Arial</vt:lpstr>
      <vt:lpstr>微软雅黑</vt:lpstr>
      <vt:lpstr>Calibri</vt:lpstr>
      <vt:lpstr>Arial Unicode MS</vt:lpstr>
      <vt:lpstr>Agency FB</vt:lpstr>
      <vt:lpstr>Trebuchet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H</cp:lastModifiedBy>
  <cp:revision>15</cp:revision>
  <dcterms:created xsi:type="dcterms:W3CDTF">2019-04-02T06:29:00Z</dcterms:created>
  <dcterms:modified xsi:type="dcterms:W3CDTF">2024-09-04T01:25:49Z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2052-12.1.0.17857</vt:lpwstr>
  </property>
  <property fmtid="{D5CDD505-2E9C-101B-9397-08002B2CF9AE}" pid="3" name="ICV">
    <vt:lpwstr>D4802357E73741358A6E35B7869FD1E2_13</vt:lpwstr>
  </property>
</Properties>
</file>