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17"/>
  </p:notesMasterIdLst>
  <p:handoutMasterIdLst>
    <p:handoutMasterId r:id="rId26"/>
  </p:handoutMasterIdLst>
  <p:sldIdLst>
    <p:sldId id="409" r:id="rId4"/>
    <p:sldId id="413" r:id="rId5"/>
    <p:sldId id="437" r:id="rId6"/>
    <p:sldId id="438" r:id="rId7"/>
    <p:sldId id="415" r:id="rId8"/>
    <p:sldId id="416" r:id="rId9"/>
    <p:sldId id="436" r:id="rId10"/>
    <p:sldId id="418" r:id="rId11"/>
    <p:sldId id="419" r:id="rId12"/>
    <p:sldId id="420" r:id="rId13"/>
    <p:sldId id="421" r:id="rId14"/>
    <p:sldId id="422" r:id="rId15"/>
    <p:sldId id="439" r:id="rId16"/>
    <p:sldId id="423" r:id="rId18"/>
    <p:sldId id="425" r:id="rId19"/>
    <p:sldId id="427" r:id="rId20"/>
    <p:sldId id="428" r:id="rId21"/>
    <p:sldId id="440" r:id="rId22"/>
    <p:sldId id="441" r:id="rId23"/>
    <p:sldId id="430" r:id="rId24"/>
    <p:sldId id="455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A88F"/>
    <a:srgbClr val="60767F"/>
    <a:srgbClr val="4C5758"/>
    <a:srgbClr val="E6D2BE"/>
    <a:srgbClr val="CDA189"/>
    <a:srgbClr val="FFFFFF"/>
    <a:srgbClr val="E8E8E8"/>
    <a:srgbClr val="7B6556"/>
    <a:srgbClr val="D0A791"/>
    <a:srgbClr val="D9B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16"/>
        <p:guide pos="376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0" Type="http://schemas.openxmlformats.org/officeDocument/2006/relationships/tags" Target="tags/tag12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402590" y="334010"/>
            <a:ext cx="11386820" cy="6236970"/>
          </a:xfrm>
          <a:prstGeom prst="rect">
            <a:avLst/>
          </a:prstGeom>
          <a:solidFill>
            <a:schemeClr val="bg1"/>
          </a:solidFill>
          <a:ln w="57150">
            <a:solidFill>
              <a:srgbClr val="5E777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 userDrawn="1"/>
        </p:nvGrpSpPr>
        <p:grpSpPr>
          <a:xfrm rot="0">
            <a:off x="553085" y="5292090"/>
            <a:ext cx="1935480" cy="1127760"/>
            <a:chOff x="1071" y="8249"/>
            <a:chExt cx="3048" cy="1776"/>
          </a:xfrm>
        </p:grpSpPr>
        <p:sp>
          <p:nvSpPr>
            <p:cNvPr id="10" name="等腰三角形 9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等腰三角形 12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9728835" y="495300"/>
            <a:ext cx="1935480" cy="1127760"/>
            <a:chOff x="1071" y="8249"/>
            <a:chExt cx="3048" cy="1776"/>
          </a:xfrm>
        </p:grpSpPr>
        <p:sp>
          <p:nvSpPr>
            <p:cNvPr id="8" name="等腰三角形 7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402590" y="334010"/>
            <a:ext cx="11386820" cy="6236970"/>
          </a:xfrm>
          <a:prstGeom prst="rect">
            <a:avLst/>
          </a:prstGeom>
          <a:solidFill>
            <a:schemeClr val="bg1"/>
          </a:solidFill>
          <a:ln w="57150">
            <a:solidFill>
              <a:srgbClr val="5E777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rgbClr val="7F9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402590" y="334010"/>
            <a:ext cx="11386820" cy="6236970"/>
          </a:xfrm>
          <a:prstGeom prst="rect">
            <a:avLst/>
          </a:prstGeom>
          <a:solidFill>
            <a:schemeClr val="bg1"/>
          </a:solidFill>
          <a:ln w="57150">
            <a:solidFill>
              <a:srgbClr val="5E777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 userDrawn="1"/>
        </p:nvGrpSpPr>
        <p:grpSpPr>
          <a:xfrm rot="0">
            <a:off x="553085" y="5292090"/>
            <a:ext cx="1935480" cy="1127760"/>
            <a:chOff x="1071" y="8249"/>
            <a:chExt cx="3048" cy="1776"/>
          </a:xfrm>
        </p:grpSpPr>
        <p:sp>
          <p:nvSpPr>
            <p:cNvPr id="10" name="等腰三角形 9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等腰三角形 12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9728835" y="495300"/>
            <a:ext cx="1935480" cy="1127760"/>
            <a:chOff x="1071" y="8249"/>
            <a:chExt cx="3048" cy="1776"/>
          </a:xfrm>
        </p:grpSpPr>
        <p:sp>
          <p:nvSpPr>
            <p:cNvPr id="8" name="等腰三角形 7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402590" y="334010"/>
            <a:ext cx="11386820" cy="6236970"/>
          </a:xfrm>
          <a:prstGeom prst="rect">
            <a:avLst/>
          </a:prstGeom>
          <a:solidFill>
            <a:schemeClr val="bg1"/>
          </a:solidFill>
          <a:ln w="57150">
            <a:solidFill>
              <a:srgbClr val="5E777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402590" y="334010"/>
            <a:ext cx="11386820" cy="6236970"/>
          </a:xfrm>
          <a:prstGeom prst="rect">
            <a:avLst/>
          </a:prstGeom>
          <a:solidFill>
            <a:schemeClr val="bg1"/>
          </a:solidFill>
          <a:ln w="57150">
            <a:solidFill>
              <a:srgbClr val="5E777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 userDrawn="1"/>
        </p:nvGrpSpPr>
        <p:grpSpPr>
          <a:xfrm rot="5400000">
            <a:off x="241935" y="2616200"/>
            <a:ext cx="1935480" cy="1127760"/>
            <a:chOff x="1071" y="8249"/>
            <a:chExt cx="3048" cy="1776"/>
          </a:xfrm>
        </p:grpSpPr>
        <p:sp>
          <p:nvSpPr>
            <p:cNvPr id="10" name="等腰三角形 9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等腰三角形 12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 rot="16200000">
            <a:off x="9972040" y="2616200"/>
            <a:ext cx="1935480" cy="1127760"/>
            <a:chOff x="1071" y="8249"/>
            <a:chExt cx="3048" cy="1776"/>
          </a:xfrm>
        </p:grpSpPr>
        <p:sp>
          <p:nvSpPr>
            <p:cNvPr id="17" name="等腰三角形 16"/>
            <p:cNvSpPr/>
            <p:nvPr userDrawn="1"/>
          </p:nvSpPr>
          <p:spPr>
            <a:xfrm>
              <a:off x="1071" y="8417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等腰三角形 17"/>
            <p:cNvSpPr/>
            <p:nvPr userDrawn="1"/>
          </p:nvSpPr>
          <p:spPr>
            <a:xfrm>
              <a:off x="1929" y="8249"/>
              <a:ext cx="2190" cy="1609"/>
            </a:xfrm>
            <a:prstGeom prst="triangle">
              <a:avLst/>
            </a:prstGeom>
            <a:solidFill>
              <a:srgbClr val="5E777F">
                <a:alpha val="49000"/>
              </a:srgbClr>
            </a:solidFill>
            <a:ln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52413" y="187960"/>
            <a:ext cx="11687175" cy="6529070"/>
          </a:xfrm>
          <a:prstGeom prst="rect">
            <a:avLst/>
          </a:prstGeom>
          <a:solidFill>
            <a:schemeClr val="bg1"/>
          </a:solidFill>
          <a:ln>
            <a:solidFill>
              <a:srgbClr val="7F9298">
                <a:alpha val="7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-10795"/>
            <a:ext cx="12192000" cy="692658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rgbClr val="7F9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979576" y="2254557"/>
            <a:ext cx="794892" cy="1305134"/>
          </a:xfrm>
          <a:prstGeom prst="rect">
            <a:avLst/>
          </a:pr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-987412" y="4887973"/>
            <a:ext cx="794892" cy="1305134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-987636" y="3559200"/>
            <a:ext cx="794892" cy="1305134"/>
          </a:xfrm>
          <a:prstGeom prst="rect">
            <a:avLst/>
          </a:pr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-969572" y="949423"/>
            <a:ext cx="794892" cy="1305134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2" Type="http://schemas.openxmlformats.org/officeDocument/2006/relationships/theme" Target="../theme/theme2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tags" Target="../tags/tag6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tags" Target="../tags/tag8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9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10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1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7" Type="http://schemas.openxmlformats.org/officeDocument/2006/relationships/slideLayout" Target="../slideLayouts/slideLayout8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73705" y="1760220"/>
            <a:ext cx="624459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800" b="1">
                <a:solidFill>
                  <a:srgbClr val="5F767F"/>
                </a:solidFill>
                <a:effectLst>
                  <a:reflection blurRad="6350" stA="53000" endA="300" endPos="35500" dir="5400000" sy="-90000" algn="bl" rotWithShape="0"/>
                </a:effectLst>
              </a:rPr>
              <a:t>蓝色简约求职简历</a:t>
            </a:r>
            <a:r>
              <a:rPr lang="en-US" altLang="zh-CN" sz="4800" b="1">
                <a:solidFill>
                  <a:srgbClr val="5F767F"/>
                </a:solidFill>
                <a:effectLst>
                  <a:reflection blurRad="6350" stA="53000" endA="300" endPos="35500" dir="5400000" sy="-90000" algn="bl" rotWithShape="0"/>
                </a:effectLst>
              </a:rPr>
              <a:t>PPT</a:t>
            </a:r>
            <a:endParaRPr lang="zh-CN" altLang="en-US" sz="4800" b="1">
              <a:solidFill>
                <a:srgbClr val="5F767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210753" y="2777490"/>
            <a:ext cx="7770495" cy="21399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800">
                <a:solidFill>
                  <a:srgbClr val="CCA78D"/>
                </a:solidFill>
                <a:cs typeface="+mn-lt"/>
              </a:rPr>
              <a:t> How to study English well? I think we must have a good way to study English. If you want to learn English well, listening, speaking, reading and writing are important.</a:t>
            </a:r>
            <a:endParaRPr lang="zh-CN" altLang="en-US" sz="800">
              <a:solidFill>
                <a:srgbClr val="CCA78D"/>
              </a:solidFill>
              <a:cs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5370195" y="3148330"/>
            <a:ext cx="1451610" cy="9525"/>
          </a:xfrm>
          <a:prstGeom prst="line">
            <a:avLst/>
          </a:prstGeom>
          <a:ln>
            <a:solidFill>
              <a:srgbClr val="5F76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124200" y="3334385"/>
            <a:ext cx="5943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5F767F"/>
                </a:solidFill>
              </a:rPr>
              <a:t>适用于个人简历 求职简历 岗位竞聘</a:t>
            </a:r>
            <a:endParaRPr lang="zh-CN" altLang="en-US">
              <a:solidFill>
                <a:srgbClr val="5F767F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 rot="0">
            <a:off x="3451860" y="4335145"/>
            <a:ext cx="2051050" cy="530225"/>
            <a:chOff x="5529" y="6827"/>
            <a:chExt cx="3230" cy="835"/>
          </a:xfrm>
        </p:grpSpPr>
        <p:sp>
          <p:nvSpPr>
            <p:cNvPr id="7" name="圆角矩形 6"/>
            <p:cNvSpPr/>
            <p:nvPr/>
          </p:nvSpPr>
          <p:spPr>
            <a:xfrm>
              <a:off x="5529" y="6827"/>
              <a:ext cx="3230" cy="835"/>
            </a:xfrm>
            <a:prstGeom prst="roundRect">
              <a:avLst>
                <a:gd name="adj" fmla="val 50000"/>
              </a:avLst>
            </a:prstGeom>
            <a:solidFill>
              <a:srgbClr val="CCA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742" y="6955"/>
              <a:ext cx="2808" cy="58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求职者：某某某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 rot="0">
            <a:off x="6689090" y="4335145"/>
            <a:ext cx="2051050" cy="530225"/>
            <a:chOff x="10627" y="6827"/>
            <a:chExt cx="3230" cy="835"/>
          </a:xfrm>
        </p:grpSpPr>
        <p:sp>
          <p:nvSpPr>
            <p:cNvPr id="8" name="圆角矩形 7"/>
            <p:cNvSpPr/>
            <p:nvPr/>
          </p:nvSpPr>
          <p:spPr>
            <a:xfrm>
              <a:off x="10627" y="6827"/>
              <a:ext cx="3230" cy="835"/>
            </a:xfrm>
            <a:prstGeom prst="roundRect">
              <a:avLst>
                <a:gd name="adj" fmla="val 50000"/>
              </a:avLst>
            </a:prstGeom>
            <a:solidFill>
              <a:srgbClr val="CCA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818" y="6955"/>
              <a:ext cx="2844" cy="58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应聘岗位：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XXX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责任义务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Group 4"/>
          <p:cNvGrpSpPr/>
          <p:nvPr/>
        </p:nvGrpSpPr>
        <p:grpSpPr>
          <a:xfrm rot="0">
            <a:off x="6269990" y="3849370"/>
            <a:ext cx="1450340" cy="1306195"/>
            <a:chOff x="3275012" y="2168525"/>
            <a:chExt cx="3154363" cy="2373313"/>
          </a:xfrm>
          <a:solidFill>
            <a:srgbClr val="E6D2BE"/>
          </a:solidFill>
        </p:grpSpPr>
        <p:sp>
          <p:nvSpPr>
            <p:cNvPr id="4" name="íṩľíḍè-Freeform: Shape 5"/>
            <p:cNvSpPr/>
            <p:nvPr/>
          </p:nvSpPr>
          <p:spPr bwMode="auto">
            <a:xfrm>
              <a:off x="3275012" y="2443163"/>
              <a:ext cx="3122613" cy="2098675"/>
            </a:xfrm>
            <a:custGeom>
              <a:avLst/>
              <a:gdLst/>
              <a:ahLst/>
              <a:cxnLst>
                <a:cxn ang="0">
                  <a:pos x="1380" y="721"/>
                </a:cxn>
                <a:cxn ang="0">
                  <a:pos x="1375" y="732"/>
                </a:cxn>
                <a:cxn ang="0">
                  <a:pos x="1339" y="790"/>
                </a:cxn>
                <a:cxn ang="0">
                  <a:pos x="1319" y="816"/>
                </a:cxn>
                <a:cxn ang="0">
                  <a:pos x="1303" y="834"/>
                </a:cxn>
                <a:cxn ang="0">
                  <a:pos x="1238" y="889"/>
                </a:cxn>
                <a:cxn ang="0">
                  <a:pos x="1223" y="899"/>
                </a:cxn>
                <a:cxn ang="0">
                  <a:pos x="1080" y="921"/>
                </a:cxn>
                <a:cxn ang="0">
                  <a:pos x="1044" y="916"/>
                </a:cxn>
                <a:cxn ang="0">
                  <a:pos x="786" y="819"/>
                </a:cxn>
                <a:cxn ang="0">
                  <a:pos x="416" y="587"/>
                </a:cxn>
                <a:cxn ang="0">
                  <a:pos x="269" y="477"/>
                </a:cxn>
                <a:cxn ang="0">
                  <a:pos x="219" y="437"/>
                </a:cxn>
                <a:cxn ang="0">
                  <a:pos x="203" y="425"/>
                </a:cxn>
                <a:cxn ang="0">
                  <a:pos x="203" y="426"/>
                </a:cxn>
                <a:cxn ang="0">
                  <a:pos x="106" y="540"/>
                </a:cxn>
                <a:cxn ang="0">
                  <a:pos x="0" y="0"/>
                </a:cxn>
                <a:cxn ang="0">
                  <a:pos x="563" y="0"/>
                </a:cxn>
                <a:cxn ang="0">
                  <a:pos x="489" y="89"/>
                </a:cxn>
                <a:cxn ang="0">
                  <a:pos x="465" y="117"/>
                </a:cxn>
                <a:cxn ang="0">
                  <a:pos x="480" y="130"/>
                </a:cxn>
                <a:cxn ang="0">
                  <a:pos x="638" y="280"/>
                </a:cxn>
                <a:cxn ang="0">
                  <a:pos x="1028" y="602"/>
                </a:cxn>
                <a:cxn ang="0">
                  <a:pos x="1045" y="615"/>
                </a:cxn>
                <a:cxn ang="0">
                  <a:pos x="1080" y="639"/>
                </a:cxn>
                <a:cxn ang="0">
                  <a:pos x="1195" y="708"/>
                </a:cxn>
                <a:cxn ang="0">
                  <a:pos x="1250" y="733"/>
                </a:cxn>
                <a:cxn ang="0">
                  <a:pos x="1303" y="746"/>
                </a:cxn>
                <a:cxn ang="0">
                  <a:pos x="1315" y="748"/>
                </a:cxn>
                <a:cxn ang="0">
                  <a:pos x="1342" y="746"/>
                </a:cxn>
                <a:cxn ang="0">
                  <a:pos x="1370" y="732"/>
                </a:cxn>
                <a:cxn ang="0">
                  <a:pos x="1380" y="721"/>
                </a:cxn>
              </a:cxnLst>
              <a:rect l="0" t="0" r="r" b="b"/>
              <a:pathLst>
                <a:path w="1380" h="926">
                  <a:moveTo>
                    <a:pt x="1380" y="721"/>
                  </a:moveTo>
                  <a:cubicBezTo>
                    <a:pt x="1379" y="724"/>
                    <a:pt x="1377" y="728"/>
                    <a:pt x="1375" y="732"/>
                  </a:cubicBezTo>
                  <a:cubicBezTo>
                    <a:pt x="1364" y="752"/>
                    <a:pt x="1352" y="772"/>
                    <a:pt x="1339" y="790"/>
                  </a:cubicBezTo>
                  <a:cubicBezTo>
                    <a:pt x="1333" y="799"/>
                    <a:pt x="1326" y="807"/>
                    <a:pt x="1319" y="816"/>
                  </a:cubicBezTo>
                  <a:cubicBezTo>
                    <a:pt x="1314" y="822"/>
                    <a:pt x="1308" y="828"/>
                    <a:pt x="1303" y="834"/>
                  </a:cubicBezTo>
                  <a:cubicBezTo>
                    <a:pt x="1283" y="854"/>
                    <a:pt x="1261" y="873"/>
                    <a:pt x="1238" y="889"/>
                  </a:cubicBezTo>
                  <a:cubicBezTo>
                    <a:pt x="1233" y="893"/>
                    <a:pt x="1228" y="896"/>
                    <a:pt x="1223" y="899"/>
                  </a:cubicBezTo>
                  <a:cubicBezTo>
                    <a:pt x="1185" y="919"/>
                    <a:pt x="1137" y="926"/>
                    <a:pt x="1080" y="921"/>
                  </a:cubicBezTo>
                  <a:cubicBezTo>
                    <a:pt x="1068" y="920"/>
                    <a:pt x="1056" y="918"/>
                    <a:pt x="1044" y="916"/>
                  </a:cubicBezTo>
                  <a:cubicBezTo>
                    <a:pt x="971" y="903"/>
                    <a:pt x="884" y="871"/>
                    <a:pt x="786" y="819"/>
                  </a:cubicBezTo>
                  <a:cubicBezTo>
                    <a:pt x="416" y="587"/>
                    <a:pt x="416" y="587"/>
                    <a:pt x="416" y="587"/>
                  </a:cubicBezTo>
                  <a:cubicBezTo>
                    <a:pt x="269" y="477"/>
                    <a:pt x="269" y="477"/>
                    <a:pt x="269" y="477"/>
                  </a:cubicBezTo>
                  <a:cubicBezTo>
                    <a:pt x="253" y="464"/>
                    <a:pt x="236" y="451"/>
                    <a:pt x="219" y="437"/>
                  </a:cubicBezTo>
                  <a:cubicBezTo>
                    <a:pt x="213" y="433"/>
                    <a:pt x="208" y="429"/>
                    <a:pt x="203" y="425"/>
                  </a:cubicBezTo>
                  <a:cubicBezTo>
                    <a:pt x="203" y="426"/>
                    <a:pt x="203" y="426"/>
                    <a:pt x="203" y="426"/>
                  </a:cubicBezTo>
                  <a:cubicBezTo>
                    <a:pt x="106" y="540"/>
                    <a:pt x="106" y="540"/>
                    <a:pt x="106" y="5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9" y="89"/>
                    <a:pt x="489" y="89"/>
                    <a:pt x="489" y="89"/>
                  </a:cubicBezTo>
                  <a:cubicBezTo>
                    <a:pt x="465" y="117"/>
                    <a:pt x="465" y="117"/>
                    <a:pt x="465" y="117"/>
                  </a:cubicBezTo>
                  <a:cubicBezTo>
                    <a:pt x="470" y="121"/>
                    <a:pt x="474" y="125"/>
                    <a:pt x="480" y="130"/>
                  </a:cubicBezTo>
                  <a:cubicBezTo>
                    <a:pt x="535" y="183"/>
                    <a:pt x="588" y="233"/>
                    <a:pt x="638" y="280"/>
                  </a:cubicBezTo>
                  <a:cubicBezTo>
                    <a:pt x="1028" y="602"/>
                    <a:pt x="1028" y="602"/>
                    <a:pt x="1028" y="602"/>
                  </a:cubicBezTo>
                  <a:cubicBezTo>
                    <a:pt x="1045" y="615"/>
                    <a:pt x="1045" y="615"/>
                    <a:pt x="1045" y="615"/>
                  </a:cubicBezTo>
                  <a:cubicBezTo>
                    <a:pt x="1057" y="623"/>
                    <a:pt x="1069" y="631"/>
                    <a:pt x="1080" y="639"/>
                  </a:cubicBezTo>
                  <a:cubicBezTo>
                    <a:pt x="1123" y="668"/>
                    <a:pt x="1161" y="691"/>
                    <a:pt x="1195" y="708"/>
                  </a:cubicBezTo>
                  <a:cubicBezTo>
                    <a:pt x="1215" y="718"/>
                    <a:pt x="1233" y="726"/>
                    <a:pt x="1250" y="733"/>
                  </a:cubicBezTo>
                  <a:cubicBezTo>
                    <a:pt x="1269" y="740"/>
                    <a:pt x="1287" y="744"/>
                    <a:pt x="1303" y="746"/>
                  </a:cubicBezTo>
                  <a:cubicBezTo>
                    <a:pt x="1307" y="747"/>
                    <a:pt x="1311" y="747"/>
                    <a:pt x="1315" y="748"/>
                  </a:cubicBezTo>
                  <a:cubicBezTo>
                    <a:pt x="1325" y="748"/>
                    <a:pt x="1334" y="747"/>
                    <a:pt x="1342" y="746"/>
                  </a:cubicBezTo>
                  <a:cubicBezTo>
                    <a:pt x="1353" y="743"/>
                    <a:pt x="1362" y="739"/>
                    <a:pt x="1370" y="732"/>
                  </a:cubicBezTo>
                  <a:cubicBezTo>
                    <a:pt x="1374" y="729"/>
                    <a:pt x="1377" y="725"/>
                    <a:pt x="1380" y="72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schemeClr val="lt1">
                  <a:alpha val="40000"/>
                </a:schemeClr>
              </a:outerShdw>
            </a:effectLst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6" name="íṩľíḍè-Freeform: Shape 6"/>
            <p:cNvSpPr/>
            <p:nvPr/>
          </p:nvSpPr>
          <p:spPr bwMode="auto">
            <a:xfrm>
              <a:off x="4848225" y="2198688"/>
              <a:ext cx="1541463" cy="1885950"/>
            </a:xfrm>
            <a:custGeom>
              <a:avLst/>
              <a:gdLst/>
              <a:ahLst/>
              <a:cxnLst>
                <a:cxn ang="0">
                  <a:pos x="558" y="810"/>
                </a:cxn>
                <a:cxn ang="0">
                  <a:pos x="514" y="661"/>
                </a:cxn>
                <a:cxn ang="0">
                  <a:pos x="500" y="634"/>
                </a:cxn>
                <a:cxn ang="0">
                  <a:pos x="24" y="26"/>
                </a:cxn>
                <a:cxn ang="0">
                  <a:pos x="0" y="0"/>
                </a:cxn>
                <a:cxn ang="0">
                  <a:pos x="30" y="26"/>
                </a:cxn>
                <a:cxn ang="0">
                  <a:pos x="545" y="530"/>
                </a:cxn>
                <a:cxn ang="0">
                  <a:pos x="608" y="613"/>
                </a:cxn>
                <a:cxn ang="0">
                  <a:pos x="638" y="661"/>
                </a:cxn>
                <a:cxn ang="0">
                  <a:pos x="650" y="682"/>
                </a:cxn>
                <a:cxn ang="0">
                  <a:pos x="675" y="745"/>
                </a:cxn>
                <a:cxn ang="0">
                  <a:pos x="679" y="788"/>
                </a:cxn>
                <a:cxn ang="0">
                  <a:pos x="666" y="818"/>
                </a:cxn>
                <a:cxn ang="0">
                  <a:pos x="638" y="832"/>
                </a:cxn>
                <a:cxn ang="0">
                  <a:pos x="620" y="831"/>
                </a:cxn>
                <a:cxn ang="0">
                  <a:pos x="608" y="829"/>
                </a:cxn>
                <a:cxn ang="0">
                  <a:pos x="598" y="826"/>
                </a:cxn>
                <a:cxn ang="0">
                  <a:pos x="558" y="810"/>
                </a:cxn>
              </a:cxnLst>
              <a:rect l="0" t="0" r="r" b="b"/>
              <a:pathLst>
                <a:path w="681" h="832">
                  <a:moveTo>
                    <a:pt x="558" y="810"/>
                  </a:moveTo>
                  <a:cubicBezTo>
                    <a:pt x="558" y="770"/>
                    <a:pt x="543" y="721"/>
                    <a:pt x="514" y="661"/>
                  </a:cubicBezTo>
                  <a:cubicBezTo>
                    <a:pt x="510" y="652"/>
                    <a:pt x="505" y="643"/>
                    <a:pt x="500" y="634"/>
                  </a:cubicBezTo>
                  <a:cubicBezTo>
                    <a:pt x="422" y="486"/>
                    <a:pt x="263" y="284"/>
                    <a:pt x="24" y="26"/>
                  </a:cubicBezTo>
                  <a:cubicBezTo>
                    <a:pt x="16" y="17"/>
                    <a:pt x="8" y="9"/>
                    <a:pt x="0" y="0"/>
                  </a:cubicBezTo>
                  <a:cubicBezTo>
                    <a:pt x="10" y="9"/>
                    <a:pt x="20" y="17"/>
                    <a:pt x="30" y="26"/>
                  </a:cubicBezTo>
                  <a:cubicBezTo>
                    <a:pt x="266" y="231"/>
                    <a:pt x="437" y="399"/>
                    <a:pt x="545" y="530"/>
                  </a:cubicBezTo>
                  <a:cubicBezTo>
                    <a:pt x="569" y="559"/>
                    <a:pt x="590" y="587"/>
                    <a:pt x="608" y="613"/>
                  </a:cubicBezTo>
                  <a:cubicBezTo>
                    <a:pt x="619" y="630"/>
                    <a:pt x="630" y="646"/>
                    <a:pt x="638" y="661"/>
                  </a:cubicBezTo>
                  <a:cubicBezTo>
                    <a:pt x="643" y="668"/>
                    <a:pt x="646" y="675"/>
                    <a:pt x="650" y="682"/>
                  </a:cubicBezTo>
                  <a:cubicBezTo>
                    <a:pt x="662" y="705"/>
                    <a:pt x="670" y="726"/>
                    <a:pt x="675" y="745"/>
                  </a:cubicBezTo>
                  <a:cubicBezTo>
                    <a:pt x="680" y="763"/>
                    <a:pt x="681" y="777"/>
                    <a:pt x="679" y="788"/>
                  </a:cubicBezTo>
                  <a:cubicBezTo>
                    <a:pt x="676" y="799"/>
                    <a:pt x="672" y="809"/>
                    <a:pt x="666" y="818"/>
                  </a:cubicBezTo>
                  <a:cubicBezTo>
                    <a:pt x="660" y="827"/>
                    <a:pt x="651" y="832"/>
                    <a:pt x="638" y="832"/>
                  </a:cubicBezTo>
                  <a:cubicBezTo>
                    <a:pt x="632" y="832"/>
                    <a:pt x="626" y="832"/>
                    <a:pt x="620" y="831"/>
                  </a:cubicBezTo>
                  <a:cubicBezTo>
                    <a:pt x="616" y="831"/>
                    <a:pt x="612" y="830"/>
                    <a:pt x="608" y="829"/>
                  </a:cubicBezTo>
                  <a:cubicBezTo>
                    <a:pt x="604" y="828"/>
                    <a:pt x="601" y="827"/>
                    <a:pt x="598" y="826"/>
                  </a:cubicBezTo>
                  <a:cubicBezTo>
                    <a:pt x="584" y="821"/>
                    <a:pt x="571" y="816"/>
                    <a:pt x="558" y="81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7" name="íṩľíḍè-Freeform: Shape 7"/>
            <p:cNvSpPr/>
            <p:nvPr/>
          </p:nvSpPr>
          <p:spPr bwMode="auto">
            <a:xfrm>
              <a:off x="3275012" y="2168525"/>
              <a:ext cx="3154363" cy="1970088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19" y="106"/>
                </a:cxn>
                <a:cxn ang="0">
                  <a:pos x="547" y="106"/>
                </a:cxn>
                <a:cxn ang="0">
                  <a:pos x="563" y="121"/>
                </a:cxn>
                <a:cxn ang="0">
                  <a:pos x="0" y="121"/>
                </a:cxn>
                <a:cxn ang="0">
                  <a:pos x="1380" y="842"/>
                </a:cxn>
                <a:cxn ang="0">
                  <a:pos x="1370" y="853"/>
                </a:cxn>
                <a:cxn ang="0">
                  <a:pos x="1342" y="867"/>
                </a:cxn>
                <a:cxn ang="0">
                  <a:pos x="1315" y="869"/>
                </a:cxn>
                <a:cxn ang="0">
                  <a:pos x="1303" y="867"/>
                </a:cxn>
                <a:cxn ang="0">
                  <a:pos x="1250" y="854"/>
                </a:cxn>
                <a:cxn ang="0">
                  <a:pos x="1195" y="829"/>
                </a:cxn>
                <a:cxn ang="0">
                  <a:pos x="1080" y="760"/>
                </a:cxn>
                <a:cxn ang="0">
                  <a:pos x="1045" y="736"/>
                </a:cxn>
                <a:cxn ang="0">
                  <a:pos x="1028" y="723"/>
                </a:cxn>
                <a:cxn ang="0">
                  <a:pos x="638" y="401"/>
                </a:cxn>
                <a:cxn ang="0">
                  <a:pos x="480" y="251"/>
                </a:cxn>
                <a:cxn ang="0">
                  <a:pos x="465" y="238"/>
                </a:cxn>
                <a:cxn ang="0">
                  <a:pos x="489" y="210"/>
                </a:cxn>
                <a:cxn ang="0">
                  <a:pos x="1044" y="691"/>
                </a:cxn>
                <a:cxn ang="0">
                  <a:pos x="1119" y="745"/>
                </a:cxn>
                <a:cxn ang="0">
                  <a:pos x="1195" y="793"/>
                </a:cxn>
                <a:cxn ang="0">
                  <a:pos x="1235" y="814"/>
                </a:cxn>
                <a:cxn ang="0">
                  <a:pos x="1253" y="823"/>
                </a:cxn>
                <a:cxn ang="0">
                  <a:pos x="1293" y="839"/>
                </a:cxn>
                <a:cxn ang="0">
                  <a:pos x="1303" y="842"/>
                </a:cxn>
                <a:cxn ang="0">
                  <a:pos x="1315" y="844"/>
                </a:cxn>
                <a:cxn ang="0">
                  <a:pos x="1333" y="845"/>
                </a:cxn>
                <a:cxn ang="0">
                  <a:pos x="1361" y="831"/>
                </a:cxn>
                <a:cxn ang="0">
                  <a:pos x="1374" y="801"/>
                </a:cxn>
                <a:cxn ang="0">
                  <a:pos x="1370" y="758"/>
                </a:cxn>
                <a:cxn ang="0">
                  <a:pos x="1345" y="695"/>
                </a:cxn>
                <a:cxn ang="0">
                  <a:pos x="1333" y="674"/>
                </a:cxn>
                <a:cxn ang="0">
                  <a:pos x="1303" y="626"/>
                </a:cxn>
                <a:cxn ang="0">
                  <a:pos x="1240" y="543"/>
                </a:cxn>
                <a:cxn ang="0">
                  <a:pos x="725" y="39"/>
                </a:cxn>
                <a:cxn ang="0">
                  <a:pos x="695" y="13"/>
                </a:cxn>
                <a:cxn ang="0">
                  <a:pos x="682" y="0"/>
                </a:cxn>
                <a:cxn ang="0">
                  <a:pos x="728" y="39"/>
                </a:cxn>
                <a:cxn ang="0">
                  <a:pos x="945" y="234"/>
                </a:cxn>
                <a:cxn ang="0">
                  <a:pos x="1247" y="543"/>
                </a:cxn>
                <a:cxn ang="0">
                  <a:pos x="1303" y="613"/>
                </a:cxn>
                <a:cxn ang="0">
                  <a:pos x="1344" y="674"/>
                </a:cxn>
                <a:cxn ang="0">
                  <a:pos x="1356" y="695"/>
                </a:cxn>
                <a:cxn ang="0">
                  <a:pos x="1384" y="758"/>
                </a:cxn>
                <a:cxn ang="0">
                  <a:pos x="1392" y="793"/>
                </a:cxn>
                <a:cxn ang="0">
                  <a:pos x="1392" y="792"/>
                </a:cxn>
                <a:cxn ang="0">
                  <a:pos x="1380" y="842"/>
                </a:cxn>
              </a:cxnLst>
              <a:rect l="0" t="0" r="r" b="b"/>
              <a:pathLst>
                <a:path w="1394" h="869">
                  <a:moveTo>
                    <a:pt x="0" y="121"/>
                  </a:moveTo>
                  <a:cubicBezTo>
                    <a:pt x="19" y="106"/>
                    <a:pt x="19" y="106"/>
                    <a:pt x="19" y="106"/>
                  </a:cubicBezTo>
                  <a:cubicBezTo>
                    <a:pt x="547" y="106"/>
                    <a:pt x="547" y="106"/>
                    <a:pt x="547" y="106"/>
                  </a:cubicBezTo>
                  <a:cubicBezTo>
                    <a:pt x="563" y="121"/>
                    <a:pt x="563" y="121"/>
                    <a:pt x="563" y="121"/>
                  </a:cubicBezTo>
                  <a:lnTo>
                    <a:pt x="0" y="121"/>
                  </a:lnTo>
                  <a:close/>
                  <a:moveTo>
                    <a:pt x="1380" y="842"/>
                  </a:moveTo>
                  <a:cubicBezTo>
                    <a:pt x="1377" y="846"/>
                    <a:pt x="1374" y="850"/>
                    <a:pt x="1370" y="853"/>
                  </a:cubicBezTo>
                  <a:cubicBezTo>
                    <a:pt x="1362" y="860"/>
                    <a:pt x="1353" y="864"/>
                    <a:pt x="1342" y="867"/>
                  </a:cubicBezTo>
                  <a:cubicBezTo>
                    <a:pt x="1334" y="868"/>
                    <a:pt x="1325" y="869"/>
                    <a:pt x="1315" y="869"/>
                  </a:cubicBezTo>
                  <a:cubicBezTo>
                    <a:pt x="1311" y="868"/>
                    <a:pt x="1307" y="868"/>
                    <a:pt x="1303" y="867"/>
                  </a:cubicBezTo>
                  <a:cubicBezTo>
                    <a:pt x="1287" y="865"/>
                    <a:pt x="1269" y="861"/>
                    <a:pt x="1250" y="854"/>
                  </a:cubicBezTo>
                  <a:cubicBezTo>
                    <a:pt x="1233" y="847"/>
                    <a:pt x="1215" y="839"/>
                    <a:pt x="1195" y="829"/>
                  </a:cubicBezTo>
                  <a:cubicBezTo>
                    <a:pt x="1161" y="812"/>
                    <a:pt x="1123" y="789"/>
                    <a:pt x="1080" y="760"/>
                  </a:cubicBezTo>
                  <a:cubicBezTo>
                    <a:pt x="1069" y="752"/>
                    <a:pt x="1057" y="744"/>
                    <a:pt x="1045" y="736"/>
                  </a:cubicBezTo>
                  <a:cubicBezTo>
                    <a:pt x="1028" y="723"/>
                    <a:pt x="1028" y="723"/>
                    <a:pt x="1028" y="723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588" y="354"/>
                    <a:pt x="535" y="304"/>
                    <a:pt x="480" y="251"/>
                  </a:cubicBezTo>
                  <a:cubicBezTo>
                    <a:pt x="474" y="246"/>
                    <a:pt x="470" y="242"/>
                    <a:pt x="465" y="238"/>
                  </a:cubicBezTo>
                  <a:cubicBezTo>
                    <a:pt x="489" y="210"/>
                    <a:pt x="489" y="210"/>
                    <a:pt x="489" y="210"/>
                  </a:cubicBezTo>
                  <a:cubicBezTo>
                    <a:pt x="716" y="425"/>
                    <a:pt x="901" y="585"/>
                    <a:pt x="1044" y="691"/>
                  </a:cubicBezTo>
                  <a:cubicBezTo>
                    <a:pt x="1071" y="711"/>
                    <a:pt x="1095" y="729"/>
                    <a:pt x="1119" y="745"/>
                  </a:cubicBezTo>
                  <a:cubicBezTo>
                    <a:pt x="1146" y="763"/>
                    <a:pt x="1172" y="779"/>
                    <a:pt x="1195" y="793"/>
                  </a:cubicBezTo>
                  <a:cubicBezTo>
                    <a:pt x="1209" y="801"/>
                    <a:pt x="1223" y="808"/>
                    <a:pt x="1235" y="814"/>
                  </a:cubicBezTo>
                  <a:cubicBezTo>
                    <a:pt x="1241" y="817"/>
                    <a:pt x="1247" y="820"/>
                    <a:pt x="1253" y="823"/>
                  </a:cubicBezTo>
                  <a:cubicBezTo>
                    <a:pt x="1266" y="829"/>
                    <a:pt x="1279" y="834"/>
                    <a:pt x="1293" y="839"/>
                  </a:cubicBezTo>
                  <a:cubicBezTo>
                    <a:pt x="1296" y="840"/>
                    <a:pt x="1299" y="841"/>
                    <a:pt x="1303" y="842"/>
                  </a:cubicBezTo>
                  <a:cubicBezTo>
                    <a:pt x="1307" y="843"/>
                    <a:pt x="1311" y="844"/>
                    <a:pt x="1315" y="844"/>
                  </a:cubicBezTo>
                  <a:cubicBezTo>
                    <a:pt x="1321" y="845"/>
                    <a:pt x="1327" y="845"/>
                    <a:pt x="1333" y="845"/>
                  </a:cubicBezTo>
                  <a:cubicBezTo>
                    <a:pt x="1346" y="845"/>
                    <a:pt x="1355" y="840"/>
                    <a:pt x="1361" y="831"/>
                  </a:cubicBezTo>
                  <a:cubicBezTo>
                    <a:pt x="1367" y="822"/>
                    <a:pt x="1371" y="812"/>
                    <a:pt x="1374" y="801"/>
                  </a:cubicBezTo>
                  <a:cubicBezTo>
                    <a:pt x="1376" y="790"/>
                    <a:pt x="1375" y="776"/>
                    <a:pt x="1370" y="758"/>
                  </a:cubicBezTo>
                  <a:cubicBezTo>
                    <a:pt x="1365" y="739"/>
                    <a:pt x="1357" y="718"/>
                    <a:pt x="1345" y="695"/>
                  </a:cubicBezTo>
                  <a:cubicBezTo>
                    <a:pt x="1341" y="688"/>
                    <a:pt x="1338" y="681"/>
                    <a:pt x="1333" y="674"/>
                  </a:cubicBezTo>
                  <a:cubicBezTo>
                    <a:pt x="1325" y="659"/>
                    <a:pt x="1314" y="643"/>
                    <a:pt x="1303" y="626"/>
                  </a:cubicBezTo>
                  <a:cubicBezTo>
                    <a:pt x="1285" y="600"/>
                    <a:pt x="1264" y="572"/>
                    <a:pt x="1240" y="543"/>
                  </a:cubicBezTo>
                  <a:cubicBezTo>
                    <a:pt x="1132" y="412"/>
                    <a:pt x="961" y="244"/>
                    <a:pt x="725" y="39"/>
                  </a:cubicBezTo>
                  <a:cubicBezTo>
                    <a:pt x="715" y="30"/>
                    <a:pt x="705" y="22"/>
                    <a:pt x="695" y="13"/>
                  </a:cubicBezTo>
                  <a:cubicBezTo>
                    <a:pt x="691" y="9"/>
                    <a:pt x="686" y="4"/>
                    <a:pt x="682" y="0"/>
                  </a:cubicBezTo>
                  <a:cubicBezTo>
                    <a:pt x="698" y="13"/>
                    <a:pt x="713" y="26"/>
                    <a:pt x="728" y="39"/>
                  </a:cubicBezTo>
                  <a:cubicBezTo>
                    <a:pt x="808" y="108"/>
                    <a:pt x="880" y="173"/>
                    <a:pt x="945" y="234"/>
                  </a:cubicBezTo>
                  <a:cubicBezTo>
                    <a:pt x="1073" y="353"/>
                    <a:pt x="1174" y="456"/>
                    <a:pt x="1247" y="543"/>
                  </a:cubicBezTo>
                  <a:cubicBezTo>
                    <a:pt x="1268" y="568"/>
                    <a:pt x="1286" y="591"/>
                    <a:pt x="1303" y="613"/>
                  </a:cubicBezTo>
                  <a:cubicBezTo>
                    <a:pt x="1318" y="635"/>
                    <a:pt x="1332" y="655"/>
                    <a:pt x="1344" y="674"/>
                  </a:cubicBezTo>
                  <a:cubicBezTo>
                    <a:pt x="1348" y="681"/>
                    <a:pt x="1352" y="688"/>
                    <a:pt x="1356" y="695"/>
                  </a:cubicBezTo>
                  <a:cubicBezTo>
                    <a:pt x="1368" y="718"/>
                    <a:pt x="1378" y="739"/>
                    <a:pt x="1384" y="758"/>
                  </a:cubicBezTo>
                  <a:cubicBezTo>
                    <a:pt x="1388" y="772"/>
                    <a:pt x="1391" y="783"/>
                    <a:pt x="1392" y="793"/>
                  </a:cubicBezTo>
                  <a:cubicBezTo>
                    <a:pt x="1392" y="792"/>
                    <a:pt x="1392" y="792"/>
                    <a:pt x="1392" y="792"/>
                  </a:cubicBezTo>
                  <a:cubicBezTo>
                    <a:pt x="1394" y="808"/>
                    <a:pt x="1390" y="825"/>
                    <a:pt x="1380" y="84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Group 8"/>
          <p:cNvGrpSpPr/>
          <p:nvPr/>
        </p:nvGrpSpPr>
        <p:grpSpPr>
          <a:xfrm rot="0" flipH="1">
            <a:off x="4471670" y="3865880"/>
            <a:ext cx="1450340" cy="1306195"/>
            <a:chOff x="3275012" y="2168525"/>
            <a:chExt cx="3154363" cy="2373313"/>
          </a:xfrm>
          <a:solidFill>
            <a:srgbClr val="60767F"/>
          </a:solidFill>
        </p:grpSpPr>
        <p:sp>
          <p:nvSpPr>
            <p:cNvPr id="22" name="íṩľíḍè-Freeform: Shape 9"/>
            <p:cNvSpPr/>
            <p:nvPr/>
          </p:nvSpPr>
          <p:spPr bwMode="auto">
            <a:xfrm>
              <a:off x="3275012" y="2443163"/>
              <a:ext cx="3122613" cy="2098675"/>
            </a:xfrm>
            <a:custGeom>
              <a:avLst/>
              <a:gdLst/>
              <a:ahLst/>
              <a:cxnLst>
                <a:cxn ang="0">
                  <a:pos x="1380" y="721"/>
                </a:cxn>
                <a:cxn ang="0">
                  <a:pos x="1375" y="732"/>
                </a:cxn>
                <a:cxn ang="0">
                  <a:pos x="1339" y="790"/>
                </a:cxn>
                <a:cxn ang="0">
                  <a:pos x="1319" y="816"/>
                </a:cxn>
                <a:cxn ang="0">
                  <a:pos x="1303" y="834"/>
                </a:cxn>
                <a:cxn ang="0">
                  <a:pos x="1238" y="889"/>
                </a:cxn>
                <a:cxn ang="0">
                  <a:pos x="1223" y="899"/>
                </a:cxn>
                <a:cxn ang="0">
                  <a:pos x="1080" y="921"/>
                </a:cxn>
                <a:cxn ang="0">
                  <a:pos x="1044" y="916"/>
                </a:cxn>
                <a:cxn ang="0">
                  <a:pos x="786" y="819"/>
                </a:cxn>
                <a:cxn ang="0">
                  <a:pos x="416" y="587"/>
                </a:cxn>
                <a:cxn ang="0">
                  <a:pos x="269" y="477"/>
                </a:cxn>
                <a:cxn ang="0">
                  <a:pos x="219" y="437"/>
                </a:cxn>
                <a:cxn ang="0">
                  <a:pos x="203" y="425"/>
                </a:cxn>
                <a:cxn ang="0">
                  <a:pos x="203" y="426"/>
                </a:cxn>
                <a:cxn ang="0">
                  <a:pos x="106" y="540"/>
                </a:cxn>
                <a:cxn ang="0">
                  <a:pos x="0" y="0"/>
                </a:cxn>
                <a:cxn ang="0">
                  <a:pos x="563" y="0"/>
                </a:cxn>
                <a:cxn ang="0">
                  <a:pos x="489" y="89"/>
                </a:cxn>
                <a:cxn ang="0">
                  <a:pos x="465" y="117"/>
                </a:cxn>
                <a:cxn ang="0">
                  <a:pos x="480" y="130"/>
                </a:cxn>
                <a:cxn ang="0">
                  <a:pos x="638" y="280"/>
                </a:cxn>
                <a:cxn ang="0">
                  <a:pos x="1028" y="602"/>
                </a:cxn>
                <a:cxn ang="0">
                  <a:pos x="1045" y="615"/>
                </a:cxn>
                <a:cxn ang="0">
                  <a:pos x="1080" y="639"/>
                </a:cxn>
                <a:cxn ang="0">
                  <a:pos x="1195" y="708"/>
                </a:cxn>
                <a:cxn ang="0">
                  <a:pos x="1250" y="733"/>
                </a:cxn>
                <a:cxn ang="0">
                  <a:pos x="1303" y="746"/>
                </a:cxn>
                <a:cxn ang="0">
                  <a:pos x="1315" y="748"/>
                </a:cxn>
                <a:cxn ang="0">
                  <a:pos x="1342" y="746"/>
                </a:cxn>
                <a:cxn ang="0">
                  <a:pos x="1370" y="732"/>
                </a:cxn>
                <a:cxn ang="0">
                  <a:pos x="1380" y="721"/>
                </a:cxn>
              </a:cxnLst>
              <a:rect l="0" t="0" r="r" b="b"/>
              <a:pathLst>
                <a:path w="1380" h="926">
                  <a:moveTo>
                    <a:pt x="1380" y="721"/>
                  </a:moveTo>
                  <a:cubicBezTo>
                    <a:pt x="1379" y="724"/>
                    <a:pt x="1377" y="728"/>
                    <a:pt x="1375" y="732"/>
                  </a:cubicBezTo>
                  <a:cubicBezTo>
                    <a:pt x="1364" y="752"/>
                    <a:pt x="1352" y="772"/>
                    <a:pt x="1339" y="790"/>
                  </a:cubicBezTo>
                  <a:cubicBezTo>
                    <a:pt x="1333" y="799"/>
                    <a:pt x="1326" y="807"/>
                    <a:pt x="1319" y="816"/>
                  </a:cubicBezTo>
                  <a:cubicBezTo>
                    <a:pt x="1314" y="822"/>
                    <a:pt x="1308" y="828"/>
                    <a:pt x="1303" y="834"/>
                  </a:cubicBezTo>
                  <a:cubicBezTo>
                    <a:pt x="1283" y="854"/>
                    <a:pt x="1261" y="873"/>
                    <a:pt x="1238" y="889"/>
                  </a:cubicBezTo>
                  <a:cubicBezTo>
                    <a:pt x="1233" y="893"/>
                    <a:pt x="1228" y="896"/>
                    <a:pt x="1223" y="899"/>
                  </a:cubicBezTo>
                  <a:cubicBezTo>
                    <a:pt x="1185" y="919"/>
                    <a:pt x="1137" y="926"/>
                    <a:pt x="1080" y="921"/>
                  </a:cubicBezTo>
                  <a:cubicBezTo>
                    <a:pt x="1068" y="920"/>
                    <a:pt x="1056" y="918"/>
                    <a:pt x="1044" y="916"/>
                  </a:cubicBezTo>
                  <a:cubicBezTo>
                    <a:pt x="971" y="903"/>
                    <a:pt x="884" y="871"/>
                    <a:pt x="786" y="819"/>
                  </a:cubicBezTo>
                  <a:cubicBezTo>
                    <a:pt x="416" y="587"/>
                    <a:pt x="416" y="587"/>
                    <a:pt x="416" y="587"/>
                  </a:cubicBezTo>
                  <a:cubicBezTo>
                    <a:pt x="269" y="477"/>
                    <a:pt x="269" y="477"/>
                    <a:pt x="269" y="477"/>
                  </a:cubicBezTo>
                  <a:cubicBezTo>
                    <a:pt x="253" y="464"/>
                    <a:pt x="236" y="451"/>
                    <a:pt x="219" y="437"/>
                  </a:cubicBezTo>
                  <a:cubicBezTo>
                    <a:pt x="213" y="433"/>
                    <a:pt x="208" y="429"/>
                    <a:pt x="203" y="425"/>
                  </a:cubicBezTo>
                  <a:cubicBezTo>
                    <a:pt x="203" y="426"/>
                    <a:pt x="203" y="426"/>
                    <a:pt x="203" y="426"/>
                  </a:cubicBezTo>
                  <a:cubicBezTo>
                    <a:pt x="106" y="540"/>
                    <a:pt x="106" y="540"/>
                    <a:pt x="106" y="5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9" y="89"/>
                    <a:pt x="489" y="89"/>
                    <a:pt x="489" y="89"/>
                  </a:cubicBezTo>
                  <a:cubicBezTo>
                    <a:pt x="465" y="117"/>
                    <a:pt x="465" y="117"/>
                    <a:pt x="465" y="117"/>
                  </a:cubicBezTo>
                  <a:cubicBezTo>
                    <a:pt x="470" y="121"/>
                    <a:pt x="474" y="125"/>
                    <a:pt x="480" y="130"/>
                  </a:cubicBezTo>
                  <a:cubicBezTo>
                    <a:pt x="535" y="183"/>
                    <a:pt x="588" y="233"/>
                    <a:pt x="638" y="280"/>
                  </a:cubicBezTo>
                  <a:cubicBezTo>
                    <a:pt x="1028" y="602"/>
                    <a:pt x="1028" y="602"/>
                    <a:pt x="1028" y="602"/>
                  </a:cubicBezTo>
                  <a:cubicBezTo>
                    <a:pt x="1045" y="615"/>
                    <a:pt x="1045" y="615"/>
                    <a:pt x="1045" y="615"/>
                  </a:cubicBezTo>
                  <a:cubicBezTo>
                    <a:pt x="1057" y="623"/>
                    <a:pt x="1069" y="631"/>
                    <a:pt x="1080" y="639"/>
                  </a:cubicBezTo>
                  <a:cubicBezTo>
                    <a:pt x="1123" y="668"/>
                    <a:pt x="1161" y="691"/>
                    <a:pt x="1195" y="708"/>
                  </a:cubicBezTo>
                  <a:cubicBezTo>
                    <a:pt x="1215" y="718"/>
                    <a:pt x="1233" y="726"/>
                    <a:pt x="1250" y="733"/>
                  </a:cubicBezTo>
                  <a:cubicBezTo>
                    <a:pt x="1269" y="740"/>
                    <a:pt x="1287" y="744"/>
                    <a:pt x="1303" y="746"/>
                  </a:cubicBezTo>
                  <a:cubicBezTo>
                    <a:pt x="1307" y="747"/>
                    <a:pt x="1311" y="747"/>
                    <a:pt x="1315" y="748"/>
                  </a:cubicBezTo>
                  <a:cubicBezTo>
                    <a:pt x="1325" y="748"/>
                    <a:pt x="1334" y="747"/>
                    <a:pt x="1342" y="746"/>
                  </a:cubicBezTo>
                  <a:cubicBezTo>
                    <a:pt x="1353" y="743"/>
                    <a:pt x="1362" y="739"/>
                    <a:pt x="1370" y="732"/>
                  </a:cubicBezTo>
                  <a:cubicBezTo>
                    <a:pt x="1374" y="729"/>
                    <a:pt x="1377" y="725"/>
                    <a:pt x="1380" y="72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schemeClr val="lt1">
                  <a:alpha val="40000"/>
                </a:schemeClr>
              </a:outerShdw>
            </a:effectLst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íṩľíḍè-Freeform: Shape 10"/>
            <p:cNvSpPr/>
            <p:nvPr/>
          </p:nvSpPr>
          <p:spPr bwMode="auto">
            <a:xfrm>
              <a:off x="4848225" y="2198688"/>
              <a:ext cx="1541463" cy="1885950"/>
            </a:xfrm>
            <a:custGeom>
              <a:avLst/>
              <a:gdLst/>
              <a:ahLst/>
              <a:cxnLst>
                <a:cxn ang="0">
                  <a:pos x="558" y="810"/>
                </a:cxn>
                <a:cxn ang="0">
                  <a:pos x="514" y="661"/>
                </a:cxn>
                <a:cxn ang="0">
                  <a:pos x="500" y="634"/>
                </a:cxn>
                <a:cxn ang="0">
                  <a:pos x="24" y="26"/>
                </a:cxn>
                <a:cxn ang="0">
                  <a:pos x="0" y="0"/>
                </a:cxn>
                <a:cxn ang="0">
                  <a:pos x="30" y="26"/>
                </a:cxn>
                <a:cxn ang="0">
                  <a:pos x="545" y="530"/>
                </a:cxn>
                <a:cxn ang="0">
                  <a:pos x="608" y="613"/>
                </a:cxn>
                <a:cxn ang="0">
                  <a:pos x="638" y="661"/>
                </a:cxn>
                <a:cxn ang="0">
                  <a:pos x="650" y="682"/>
                </a:cxn>
                <a:cxn ang="0">
                  <a:pos x="675" y="745"/>
                </a:cxn>
                <a:cxn ang="0">
                  <a:pos x="679" y="788"/>
                </a:cxn>
                <a:cxn ang="0">
                  <a:pos x="666" y="818"/>
                </a:cxn>
                <a:cxn ang="0">
                  <a:pos x="638" y="832"/>
                </a:cxn>
                <a:cxn ang="0">
                  <a:pos x="620" y="831"/>
                </a:cxn>
                <a:cxn ang="0">
                  <a:pos x="608" y="829"/>
                </a:cxn>
                <a:cxn ang="0">
                  <a:pos x="598" y="826"/>
                </a:cxn>
                <a:cxn ang="0">
                  <a:pos x="558" y="810"/>
                </a:cxn>
              </a:cxnLst>
              <a:rect l="0" t="0" r="r" b="b"/>
              <a:pathLst>
                <a:path w="681" h="832">
                  <a:moveTo>
                    <a:pt x="558" y="810"/>
                  </a:moveTo>
                  <a:cubicBezTo>
                    <a:pt x="558" y="770"/>
                    <a:pt x="543" y="721"/>
                    <a:pt x="514" y="661"/>
                  </a:cubicBezTo>
                  <a:cubicBezTo>
                    <a:pt x="510" y="652"/>
                    <a:pt x="505" y="643"/>
                    <a:pt x="500" y="634"/>
                  </a:cubicBezTo>
                  <a:cubicBezTo>
                    <a:pt x="422" y="486"/>
                    <a:pt x="263" y="284"/>
                    <a:pt x="24" y="26"/>
                  </a:cubicBezTo>
                  <a:cubicBezTo>
                    <a:pt x="16" y="17"/>
                    <a:pt x="8" y="9"/>
                    <a:pt x="0" y="0"/>
                  </a:cubicBezTo>
                  <a:cubicBezTo>
                    <a:pt x="10" y="9"/>
                    <a:pt x="20" y="17"/>
                    <a:pt x="30" y="26"/>
                  </a:cubicBezTo>
                  <a:cubicBezTo>
                    <a:pt x="266" y="231"/>
                    <a:pt x="437" y="399"/>
                    <a:pt x="545" y="530"/>
                  </a:cubicBezTo>
                  <a:cubicBezTo>
                    <a:pt x="569" y="559"/>
                    <a:pt x="590" y="587"/>
                    <a:pt x="608" y="613"/>
                  </a:cubicBezTo>
                  <a:cubicBezTo>
                    <a:pt x="619" y="630"/>
                    <a:pt x="630" y="646"/>
                    <a:pt x="638" y="661"/>
                  </a:cubicBezTo>
                  <a:cubicBezTo>
                    <a:pt x="643" y="668"/>
                    <a:pt x="646" y="675"/>
                    <a:pt x="650" y="682"/>
                  </a:cubicBezTo>
                  <a:cubicBezTo>
                    <a:pt x="662" y="705"/>
                    <a:pt x="670" y="726"/>
                    <a:pt x="675" y="745"/>
                  </a:cubicBezTo>
                  <a:cubicBezTo>
                    <a:pt x="680" y="763"/>
                    <a:pt x="681" y="777"/>
                    <a:pt x="679" y="788"/>
                  </a:cubicBezTo>
                  <a:cubicBezTo>
                    <a:pt x="676" y="799"/>
                    <a:pt x="672" y="809"/>
                    <a:pt x="666" y="818"/>
                  </a:cubicBezTo>
                  <a:cubicBezTo>
                    <a:pt x="660" y="827"/>
                    <a:pt x="651" y="832"/>
                    <a:pt x="638" y="832"/>
                  </a:cubicBezTo>
                  <a:cubicBezTo>
                    <a:pt x="632" y="832"/>
                    <a:pt x="626" y="832"/>
                    <a:pt x="620" y="831"/>
                  </a:cubicBezTo>
                  <a:cubicBezTo>
                    <a:pt x="616" y="831"/>
                    <a:pt x="612" y="830"/>
                    <a:pt x="608" y="829"/>
                  </a:cubicBezTo>
                  <a:cubicBezTo>
                    <a:pt x="604" y="828"/>
                    <a:pt x="601" y="827"/>
                    <a:pt x="598" y="826"/>
                  </a:cubicBezTo>
                  <a:cubicBezTo>
                    <a:pt x="584" y="821"/>
                    <a:pt x="571" y="816"/>
                    <a:pt x="558" y="81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4" name="íṩľíḍè-Freeform: Shape 11"/>
            <p:cNvSpPr/>
            <p:nvPr/>
          </p:nvSpPr>
          <p:spPr bwMode="auto">
            <a:xfrm>
              <a:off x="3275012" y="2168525"/>
              <a:ext cx="3154363" cy="1970088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19" y="106"/>
                </a:cxn>
                <a:cxn ang="0">
                  <a:pos x="547" y="106"/>
                </a:cxn>
                <a:cxn ang="0">
                  <a:pos x="563" y="121"/>
                </a:cxn>
                <a:cxn ang="0">
                  <a:pos x="0" y="121"/>
                </a:cxn>
                <a:cxn ang="0">
                  <a:pos x="1380" y="842"/>
                </a:cxn>
                <a:cxn ang="0">
                  <a:pos x="1370" y="853"/>
                </a:cxn>
                <a:cxn ang="0">
                  <a:pos x="1342" y="867"/>
                </a:cxn>
                <a:cxn ang="0">
                  <a:pos x="1315" y="869"/>
                </a:cxn>
                <a:cxn ang="0">
                  <a:pos x="1303" y="867"/>
                </a:cxn>
                <a:cxn ang="0">
                  <a:pos x="1250" y="854"/>
                </a:cxn>
                <a:cxn ang="0">
                  <a:pos x="1195" y="829"/>
                </a:cxn>
                <a:cxn ang="0">
                  <a:pos x="1080" y="760"/>
                </a:cxn>
                <a:cxn ang="0">
                  <a:pos x="1045" y="736"/>
                </a:cxn>
                <a:cxn ang="0">
                  <a:pos x="1028" y="723"/>
                </a:cxn>
                <a:cxn ang="0">
                  <a:pos x="638" y="401"/>
                </a:cxn>
                <a:cxn ang="0">
                  <a:pos x="480" y="251"/>
                </a:cxn>
                <a:cxn ang="0">
                  <a:pos x="465" y="238"/>
                </a:cxn>
                <a:cxn ang="0">
                  <a:pos x="489" y="210"/>
                </a:cxn>
                <a:cxn ang="0">
                  <a:pos x="1044" y="691"/>
                </a:cxn>
                <a:cxn ang="0">
                  <a:pos x="1119" y="745"/>
                </a:cxn>
                <a:cxn ang="0">
                  <a:pos x="1195" y="793"/>
                </a:cxn>
                <a:cxn ang="0">
                  <a:pos x="1235" y="814"/>
                </a:cxn>
                <a:cxn ang="0">
                  <a:pos x="1253" y="823"/>
                </a:cxn>
                <a:cxn ang="0">
                  <a:pos x="1293" y="839"/>
                </a:cxn>
                <a:cxn ang="0">
                  <a:pos x="1303" y="842"/>
                </a:cxn>
                <a:cxn ang="0">
                  <a:pos x="1315" y="844"/>
                </a:cxn>
                <a:cxn ang="0">
                  <a:pos x="1333" y="845"/>
                </a:cxn>
                <a:cxn ang="0">
                  <a:pos x="1361" y="831"/>
                </a:cxn>
                <a:cxn ang="0">
                  <a:pos x="1374" y="801"/>
                </a:cxn>
                <a:cxn ang="0">
                  <a:pos x="1370" y="758"/>
                </a:cxn>
                <a:cxn ang="0">
                  <a:pos x="1345" y="695"/>
                </a:cxn>
                <a:cxn ang="0">
                  <a:pos x="1333" y="674"/>
                </a:cxn>
                <a:cxn ang="0">
                  <a:pos x="1303" y="626"/>
                </a:cxn>
                <a:cxn ang="0">
                  <a:pos x="1240" y="543"/>
                </a:cxn>
                <a:cxn ang="0">
                  <a:pos x="725" y="39"/>
                </a:cxn>
                <a:cxn ang="0">
                  <a:pos x="695" y="13"/>
                </a:cxn>
                <a:cxn ang="0">
                  <a:pos x="682" y="0"/>
                </a:cxn>
                <a:cxn ang="0">
                  <a:pos x="728" y="39"/>
                </a:cxn>
                <a:cxn ang="0">
                  <a:pos x="945" y="234"/>
                </a:cxn>
                <a:cxn ang="0">
                  <a:pos x="1247" y="543"/>
                </a:cxn>
                <a:cxn ang="0">
                  <a:pos x="1303" y="613"/>
                </a:cxn>
                <a:cxn ang="0">
                  <a:pos x="1344" y="674"/>
                </a:cxn>
                <a:cxn ang="0">
                  <a:pos x="1356" y="695"/>
                </a:cxn>
                <a:cxn ang="0">
                  <a:pos x="1384" y="758"/>
                </a:cxn>
                <a:cxn ang="0">
                  <a:pos x="1392" y="793"/>
                </a:cxn>
                <a:cxn ang="0">
                  <a:pos x="1392" y="792"/>
                </a:cxn>
                <a:cxn ang="0">
                  <a:pos x="1380" y="842"/>
                </a:cxn>
              </a:cxnLst>
              <a:rect l="0" t="0" r="r" b="b"/>
              <a:pathLst>
                <a:path w="1394" h="869">
                  <a:moveTo>
                    <a:pt x="0" y="121"/>
                  </a:moveTo>
                  <a:cubicBezTo>
                    <a:pt x="19" y="106"/>
                    <a:pt x="19" y="106"/>
                    <a:pt x="19" y="106"/>
                  </a:cubicBezTo>
                  <a:cubicBezTo>
                    <a:pt x="547" y="106"/>
                    <a:pt x="547" y="106"/>
                    <a:pt x="547" y="106"/>
                  </a:cubicBezTo>
                  <a:cubicBezTo>
                    <a:pt x="563" y="121"/>
                    <a:pt x="563" y="121"/>
                    <a:pt x="563" y="121"/>
                  </a:cubicBezTo>
                  <a:lnTo>
                    <a:pt x="0" y="121"/>
                  </a:lnTo>
                  <a:close/>
                  <a:moveTo>
                    <a:pt x="1380" y="842"/>
                  </a:moveTo>
                  <a:cubicBezTo>
                    <a:pt x="1377" y="846"/>
                    <a:pt x="1374" y="850"/>
                    <a:pt x="1370" y="853"/>
                  </a:cubicBezTo>
                  <a:cubicBezTo>
                    <a:pt x="1362" y="860"/>
                    <a:pt x="1353" y="864"/>
                    <a:pt x="1342" y="867"/>
                  </a:cubicBezTo>
                  <a:cubicBezTo>
                    <a:pt x="1334" y="868"/>
                    <a:pt x="1325" y="869"/>
                    <a:pt x="1315" y="869"/>
                  </a:cubicBezTo>
                  <a:cubicBezTo>
                    <a:pt x="1311" y="868"/>
                    <a:pt x="1307" y="868"/>
                    <a:pt x="1303" y="867"/>
                  </a:cubicBezTo>
                  <a:cubicBezTo>
                    <a:pt x="1287" y="865"/>
                    <a:pt x="1269" y="861"/>
                    <a:pt x="1250" y="854"/>
                  </a:cubicBezTo>
                  <a:cubicBezTo>
                    <a:pt x="1233" y="847"/>
                    <a:pt x="1215" y="839"/>
                    <a:pt x="1195" y="829"/>
                  </a:cubicBezTo>
                  <a:cubicBezTo>
                    <a:pt x="1161" y="812"/>
                    <a:pt x="1123" y="789"/>
                    <a:pt x="1080" y="760"/>
                  </a:cubicBezTo>
                  <a:cubicBezTo>
                    <a:pt x="1069" y="752"/>
                    <a:pt x="1057" y="744"/>
                    <a:pt x="1045" y="736"/>
                  </a:cubicBezTo>
                  <a:cubicBezTo>
                    <a:pt x="1028" y="723"/>
                    <a:pt x="1028" y="723"/>
                    <a:pt x="1028" y="723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588" y="354"/>
                    <a:pt x="535" y="304"/>
                    <a:pt x="480" y="251"/>
                  </a:cubicBezTo>
                  <a:cubicBezTo>
                    <a:pt x="474" y="246"/>
                    <a:pt x="470" y="242"/>
                    <a:pt x="465" y="238"/>
                  </a:cubicBezTo>
                  <a:cubicBezTo>
                    <a:pt x="489" y="210"/>
                    <a:pt x="489" y="210"/>
                    <a:pt x="489" y="210"/>
                  </a:cubicBezTo>
                  <a:cubicBezTo>
                    <a:pt x="716" y="425"/>
                    <a:pt x="901" y="585"/>
                    <a:pt x="1044" y="691"/>
                  </a:cubicBezTo>
                  <a:cubicBezTo>
                    <a:pt x="1071" y="711"/>
                    <a:pt x="1095" y="729"/>
                    <a:pt x="1119" y="745"/>
                  </a:cubicBezTo>
                  <a:cubicBezTo>
                    <a:pt x="1146" y="763"/>
                    <a:pt x="1172" y="779"/>
                    <a:pt x="1195" y="793"/>
                  </a:cubicBezTo>
                  <a:cubicBezTo>
                    <a:pt x="1209" y="801"/>
                    <a:pt x="1223" y="808"/>
                    <a:pt x="1235" y="814"/>
                  </a:cubicBezTo>
                  <a:cubicBezTo>
                    <a:pt x="1241" y="817"/>
                    <a:pt x="1247" y="820"/>
                    <a:pt x="1253" y="823"/>
                  </a:cubicBezTo>
                  <a:cubicBezTo>
                    <a:pt x="1266" y="829"/>
                    <a:pt x="1279" y="834"/>
                    <a:pt x="1293" y="839"/>
                  </a:cubicBezTo>
                  <a:cubicBezTo>
                    <a:pt x="1296" y="840"/>
                    <a:pt x="1299" y="841"/>
                    <a:pt x="1303" y="842"/>
                  </a:cubicBezTo>
                  <a:cubicBezTo>
                    <a:pt x="1307" y="843"/>
                    <a:pt x="1311" y="844"/>
                    <a:pt x="1315" y="844"/>
                  </a:cubicBezTo>
                  <a:cubicBezTo>
                    <a:pt x="1321" y="845"/>
                    <a:pt x="1327" y="845"/>
                    <a:pt x="1333" y="845"/>
                  </a:cubicBezTo>
                  <a:cubicBezTo>
                    <a:pt x="1346" y="845"/>
                    <a:pt x="1355" y="840"/>
                    <a:pt x="1361" y="831"/>
                  </a:cubicBezTo>
                  <a:cubicBezTo>
                    <a:pt x="1367" y="822"/>
                    <a:pt x="1371" y="812"/>
                    <a:pt x="1374" y="801"/>
                  </a:cubicBezTo>
                  <a:cubicBezTo>
                    <a:pt x="1376" y="790"/>
                    <a:pt x="1375" y="776"/>
                    <a:pt x="1370" y="758"/>
                  </a:cubicBezTo>
                  <a:cubicBezTo>
                    <a:pt x="1365" y="739"/>
                    <a:pt x="1357" y="718"/>
                    <a:pt x="1345" y="695"/>
                  </a:cubicBezTo>
                  <a:cubicBezTo>
                    <a:pt x="1341" y="688"/>
                    <a:pt x="1338" y="681"/>
                    <a:pt x="1333" y="674"/>
                  </a:cubicBezTo>
                  <a:cubicBezTo>
                    <a:pt x="1325" y="659"/>
                    <a:pt x="1314" y="643"/>
                    <a:pt x="1303" y="626"/>
                  </a:cubicBezTo>
                  <a:cubicBezTo>
                    <a:pt x="1285" y="600"/>
                    <a:pt x="1264" y="572"/>
                    <a:pt x="1240" y="543"/>
                  </a:cubicBezTo>
                  <a:cubicBezTo>
                    <a:pt x="1132" y="412"/>
                    <a:pt x="961" y="244"/>
                    <a:pt x="725" y="39"/>
                  </a:cubicBezTo>
                  <a:cubicBezTo>
                    <a:pt x="715" y="30"/>
                    <a:pt x="705" y="22"/>
                    <a:pt x="695" y="13"/>
                  </a:cubicBezTo>
                  <a:cubicBezTo>
                    <a:pt x="691" y="9"/>
                    <a:pt x="686" y="4"/>
                    <a:pt x="682" y="0"/>
                  </a:cubicBezTo>
                  <a:cubicBezTo>
                    <a:pt x="698" y="13"/>
                    <a:pt x="713" y="26"/>
                    <a:pt x="728" y="39"/>
                  </a:cubicBezTo>
                  <a:cubicBezTo>
                    <a:pt x="808" y="108"/>
                    <a:pt x="880" y="173"/>
                    <a:pt x="945" y="234"/>
                  </a:cubicBezTo>
                  <a:cubicBezTo>
                    <a:pt x="1073" y="353"/>
                    <a:pt x="1174" y="456"/>
                    <a:pt x="1247" y="543"/>
                  </a:cubicBezTo>
                  <a:cubicBezTo>
                    <a:pt x="1268" y="568"/>
                    <a:pt x="1286" y="591"/>
                    <a:pt x="1303" y="613"/>
                  </a:cubicBezTo>
                  <a:cubicBezTo>
                    <a:pt x="1318" y="635"/>
                    <a:pt x="1332" y="655"/>
                    <a:pt x="1344" y="674"/>
                  </a:cubicBezTo>
                  <a:cubicBezTo>
                    <a:pt x="1348" y="681"/>
                    <a:pt x="1352" y="688"/>
                    <a:pt x="1356" y="695"/>
                  </a:cubicBezTo>
                  <a:cubicBezTo>
                    <a:pt x="1368" y="718"/>
                    <a:pt x="1378" y="739"/>
                    <a:pt x="1384" y="758"/>
                  </a:cubicBezTo>
                  <a:cubicBezTo>
                    <a:pt x="1388" y="772"/>
                    <a:pt x="1391" y="783"/>
                    <a:pt x="1392" y="793"/>
                  </a:cubicBezTo>
                  <a:cubicBezTo>
                    <a:pt x="1392" y="792"/>
                    <a:pt x="1392" y="792"/>
                    <a:pt x="1392" y="792"/>
                  </a:cubicBezTo>
                  <a:cubicBezTo>
                    <a:pt x="1394" y="808"/>
                    <a:pt x="1390" y="825"/>
                    <a:pt x="1380" y="84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Group 12"/>
          <p:cNvGrpSpPr/>
          <p:nvPr/>
        </p:nvGrpSpPr>
        <p:grpSpPr>
          <a:xfrm rot="0" flipV="1">
            <a:off x="6269990" y="2349500"/>
            <a:ext cx="1450340" cy="1306195"/>
            <a:chOff x="3275012" y="2168525"/>
            <a:chExt cx="3154363" cy="2373313"/>
          </a:xfrm>
          <a:solidFill>
            <a:srgbClr val="4C5758"/>
          </a:solidFill>
        </p:grpSpPr>
        <p:sp>
          <p:nvSpPr>
            <p:cNvPr id="19" name="íṩľíḍè-Freeform: Shape 13"/>
            <p:cNvSpPr/>
            <p:nvPr/>
          </p:nvSpPr>
          <p:spPr bwMode="auto">
            <a:xfrm>
              <a:off x="3275012" y="2443163"/>
              <a:ext cx="3122613" cy="2098675"/>
            </a:xfrm>
            <a:custGeom>
              <a:avLst/>
              <a:gdLst/>
              <a:ahLst/>
              <a:cxnLst>
                <a:cxn ang="0">
                  <a:pos x="1380" y="721"/>
                </a:cxn>
                <a:cxn ang="0">
                  <a:pos x="1375" y="732"/>
                </a:cxn>
                <a:cxn ang="0">
                  <a:pos x="1339" y="790"/>
                </a:cxn>
                <a:cxn ang="0">
                  <a:pos x="1319" y="816"/>
                </a:cxn>
                <a:cxn ang="0">
                  <a:pos x="1303" y="834"/>
                </a:cxn>
                <a:cxn ang="0">
                  <a:pos x="1238" y="889"/>
                </a:cxn>
                <a:cxn ang="0">
                  <a:pos x="1223" y="899"/>
                </a:cxn>
                <a:cxn ang="0">
                  <a:pos x="1080" y="921"/>
                </a:cxn>
                <a:cxn ang="0">
                  <a:pos x="1044" y="916"/>
                </a:cxn>
                <a:cxn ang="0">
                  <a:pos x="786" y="819"/>
                </a:cxn>
                <a:cxn ang="0">
                  <a:pos x="416" y="587"/>
                </a:cxn>
                <a:cxn ang="0">
                  <a:pos x="269" y="477"/>
                </a:cxn>
                <a:cxn ang="0">
                  <a:pos x="219" y="437"/>
                </a:cxn>
                <a:cxn ang="0">
                  <a:pos x="203" y="425"/>
                </a:cxn>
                <a:cxn ang="0">
                  <a:pos x="203" y="426"/>
                </a:cxn>
                <a:cxn ang="0">
                  <a:pos x="106" y="540"/>
                </a:cxn>
                <a:cxn ang="0">
                  <a:pos x="0" y="0"/>
                </a:cxn>
                <a:cxn ang="0">
                  <a:pos x="563" y="0"/>
                </a:cxn>
                <a:cxn ang="0">
                  <a:pos x="489" y="89"/>
                </a:cxn>
                <a:cxn ang="0">
                  <a:pos x="465" y="117"/>
                </a:cxn>
                <a:cxn ang="0">
                  <a:pos x="480" y="130"/>
                </a:cxn>
                <a:cxn ang="0">
                  <a:pos x="638" y="280"/>
                </a:cxn>
                <a:cxn ang="0">
                  <a:pos x="1028" y="602"/>
                </a:cxn>
                <a:cxn ang="0">
                  <a:pos x="1045" y="615"/>
                </a:cxn>
                <a:cxn ang="0">
                  <a:pos x="1080" y="639"/>
                </a:cxn>
                <a:cxn ang="0">
                  <a:pos x="1195" y="708"/>
                </a:cxn>
                <a:cxn ang="0">
                  <a:pos x="1250" y="733"/>
                </a:cxn>
                <a:cxn ang="0">
                  <a:pos x="1303" y="746"/>
                </a:cxn>
                <a:cxn ang="0">
                  <a:pos x="1315" y="748"/>
                </a:cxn>
                <a:cxn ang="0">
                  <a:pos x="1342" y="746"/>
                </a:cxn>
                <a:cxn ang="0">
                  <a:pos x="1370" y="732"/>
                </a:cxn>
                <a:cxn ang="0">
                  <a:pos x="1380" y="721"/>
                </a:cxn>
              </a:cxnLst>
              <a:rect l="0" t="0" r="r" b="b"/>
              <a:pathLst>
                <a:path w="1380" h="926">
                  <a:moveTo>
                    <a:pt x="1380" y="721"/>
                  </a:moveTo>
                  <a:cubicBezTo>
                    <a:pt x="1379" y="724"/>
                    <a:pt x="1377" y="728"/>
                    <a:pt x="1375" y="732"/>
                  </a:cubicBezTo>
                  <a:cubicBezTo>
                    <a:pt x="1364" y="752"/>
                    <a:pt x="1352" y="772"/>
                    <a:pt x="1339" y="790"/>
                  </a:cubicBezTo>
                  <a:cubicBezTo>
                    <a:pt x="1333" y="799"/>
                    <a:pt x="1326" y="807"/>
                    <a:pt x="1319" y="816"/>
                  </a:cubicBezTo>
                  <a:cubicBezTo>
                    <a:pt x="1314" y="822"/>
                    <a:pt x="1308" y="828"/>
                    <a:pt x="1303" y="834"/>
                  </a:cubicBezTo>
                  <a:cubicBezTo>
                    <a:pt x="1283" y="854"/>
                    <a:pt x="1261" y="873"/>
                    <a:pt x="1238" y="889"/>
                  </a:cubicBezTo>
                  <a:cubicBezTo>
                    <a:pt x="1233" y="893"/>
                    <a:pt x="1228" y="896"/>
                    <a:pt x="1223" y="899"/>
                  </a:cubicBezTo>
                  <a:cubicBezTo>
                    <a:pt x="1185" y="919"/>
                    <a:pt x="1137" y="926"/>
                    <a:pt x="1080" y="921"/>
                  </a:cubicBezTo>
                  <a:cubicBezTo>
                    <a:pt x="1068" y="920"/>
                    <a:pt x="1056" y="918"/>
                    <a:pt x="1044" y="916"/>
                  </a:cubicBezTo>
                  <a:cubicBezTo>
                    <a:pt x="971" y="903"/>
                    <a:pt x="884" y="871"/>
                    <a:pt x="786" y="819"/>
                  </a:cubicBezTo>
                  <a:cubicBezTo>
                    <a:pt x="416" y="587"/>
                    <a:pt x="416" y="587"/>
                    <a:pt x="416" y="587"/>
                  </a:cubicBezTo>
                  <a:cubicBezTo>
                    <a:pt x="269" y="477"/>
                    <a:pt x="269" y="477"/>
                    <a:pt x="269" y="477"/>
                  </a:cubicBezTo>
                  <a:cubicBezTo>
                    <a:pt x="253" y="464"/>
                    <a:pt x="236" y="451"/>
                    <a:pt x="219" y="437"/>
                  </a:cubicBezTo>
                  <a:cubicBezTo>
                    <a:pt x="213" y="433"/>
                    <a:pt x="208" y="429"/>
                    <a:pt x="203" y="425"/>
                  </a:cubicBezTo>
                  <a:cubicBezTo>
                    <a:pt x="203" y="426"/>
                    <a:pt x="203" y="426"/>
                    <a:pt x="203" y="426"/>
                  </a:cubicBezTo>
                  <a:cubicBezTo>
                    <a:pt x="106" y="540"/>
                    <a:pt x="106" y="540"/>
                    <a:pt x="106" y="5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9" y="89"/>
                    <a:pt x="489" y="89"/>
                    <a:pt x="489" y="89"/>
                  </a:cubicBezTo>
                  <a:cubicBezTo>
                    <a:pt x="465" y="117"/>
                    <a:pt x="465" y="117"/>
                    <a:pt x="465" y="117"/>
                  </a:cubicBezTo>
                  <a:cubicBezTo>
                    <a:pt x="470" y="121"/>
                    <a:pt x="474" y="125"/>
                    <a:pt x="480" y="130"/>
                  </a:cubicBezTo>
                  <a:cubicBezTo>
                    <a:pt x="535" y="183"/>
                    <a:pt x="588" y="233"/>
                    <a:pt x="638" y="280"/>
                  </a:cubicBezTo>
                  <a:cubicBezTo>
                    <a:pt x="1028" y="602"/>
                    <a:pt x="1028" y="602"/>
                    <a:pt x="1028" y="602"/>
                  </a:cubicBezTo>
                  <a:cubicBezTo>
                    <a:pt x="1045" y="615"/>
                    <a:pt x="1045" y="615"/>
                    <a:pt x="1045" y="615"/>
                  </a:cubicBezTo>
                  <a:cubicBezTo>
                    <a:pt x="1057" y="623"/>
                    <a:pt x="1069" y="631"/>
                    <a:pt x="1080" y="639"/>
                  </a:cubicBezTo>
                  <a:cubicBezTo>
                    <a:pt x="1123" y="668"/>
                    <a:pt x="1161" y="691"/>
                    <a:pt x="1195" y="708"/>
                  </a:cubicBezTo>
                  <a:cubicBezTo>
                    <a:pt x="1215" y="718"/>
                    <a:pt x="1233" y="726"/>
                    <a:pt x="1250" y="733"/>
                  </a:cubicBezTo>
                  <a:cubicBezTo>
                    <a:pt x="1269" y="740"/>
                    <a:pt x="1287" y="744"/>
                    <a:pt x="1303" y="746"/>
                  </a:cubicBezTo>
                  <a:cubicBezTo>
                    <a:pt x="1307" y="747"/>
                    <a:pt x="1311" y="747"/>
                    <a:pt x="1315" y="748"/>
                  </a:cubicBezTo>
                  <a:cubicBezTo>
                    <a:pt x="1325" y="748"/>
                    <a:pt x="1334" y="747"/>
                    <a:pt x="1342" y="746"/>
                  </a:cubicBezTo>
                  <a:cubicBezTo>
                    <a:pt x="1353" y="743"/>
                    <a:pt x="1362" y="739"/>
                    <a:pt x="1370" y="732"/>
                  </a:cubicBezTo>
                  <a:cubicBezTo>
                    <a:pt x="1374" y="729"/>
                    <a:pt x="1377" y="725"/>
                    <a:pt x="1380" y="72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schemeClr val="lt1">
                  <a:alpha val="40000"/>
                </a:schemeClr>
              </a:outerShdw>
            </a:effectLst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íṩľíḍè-Freeform: Shape 14"/>
            <p:cNvSpPr/>
            <p:nvPr/>
          </p:nvSpPr>
          <p:spPr bwMode="auto">
            <a:xfrm>
              <a:off x="4848225" y="2198688"/>
              <a:ext cx="1541463" cy="1885950"/>
            </a:xfrm>
            <a:custGeom>
              <a:avLst/>
              <a:gdLst/>
              <a:ahLst/>
              <a:cxnLst>
                <a:cxn ang="0">
                  <a:pos x="558" y="810"/>
                </a:cxn>
                <a:cxn ang="0">
                  <a:pos x="514" y="661"/>
                </a:cxn>
                <a:cxn ang="0">
                  <a:pos x="500" y="634"/>
                </a:cxn>
                <a:cxn ang="0">
                  <a:pos x="24" y="26"/>
                </a:cxn>
                <a:cxn ang="0">
                  <a:pos x="0" y="0"/>
                </a:cxn>
                <a:cxn ang="0">
                  <a:pos x="30" y="26"/>
                </a:cxn>
                <a:cxn ang="0">
                  <a:pos x="545" y="530"/>
                </a:cxn>
                <a:cxn ang="0">
                  <a:pos x="608" y="613"/>
                </a:cxn>
                <a:cxn ang="0">
                  <a:pos x="638" y="661"/>
                </a:cxn>
                <a:cxn ang="0">
                  <a:pos x="650" y="682"/>
                </a:cxn>
                <a:cxn ang="0">
                  <a:pos x="675" y="745"/>
                </a:cxn>
                <a:cxn ang="0">
                  <a:pos x="679" y="788"/>
                </a:cxn>
                <a:cxn ang="0">
                  <a:pos x="666" y="818"/>
                </a:cxn>
                <a:cxn ang="0">
                  <a:pos x="638" y="832"/>
                </a:cxn>
                <a:cxn ang="0">
                  <a:pos x="620" y="831"/>
                </a:cxn>
                <a:cxn ang="0">
                  <a:pos x="608" y="829"/>
                </a:cxn>
                <a:cxn ang="0">
                  <a:pos x="598" y="826"/>
                </a:cxn>
                <a:cxn ang="0">
                  <a:pos x="558" y="810"/>
                </a:cxn>
              </a:cxnLst>
              <a:rect l="0" t="0" r="r" b="b"/>
              <a:pathLst>
                <a:path w="681" h="832">
                  <a:moveTo>
                    <a:pt x="558" y="810"/>
                  </a:moveTo>
                  <a:cubicBezTo>
                    <a:pt x="558" y="770"/>
                    <a:pt x="543" y="721"/>
                    <a:pt x="514" y="661"/>
                  </a:cubicBezTo>
                  <a:cubicBezTo>
                    <a:pt x="510" y="652"/>
                    <a:pt x="505" y="643"/>
                    <a:pt x="500" y="634"/>
                  </a:cubicBezTo>
                  <a:cubicBezTo>
                    <a:pt x="422" y="486"/>
                    <a:pt x="263" y="284"/>
                    <a:pt x="24" y="26"/>
                  </a:cubicBezTo>
                  <a:cubicBezTo>
                    <a:pt x="16" y="17"/>
                    <a:pt x="8" y="9"/>
                    <a:pt x="0" y="0"/>
                  </a:cubicBezTo>
                  <a:cubicBezTo>
                    <a:pt x="10" y="9"/>
                    <a:pt x="20" y="17"/>
                    <a:pt x="30" y="26"/>
                  </a:cubicBezTo>
                  <a:cubicBezTo>
                    <a:pt x="266" y="231"/>
                    <a:pt x="437" y="399"/>
                    <a:pt x="545" y="530"/>
                  </a:cubicBezTo>
                  <a:cubicBezTo>
                    <a:pt x="569" y="559"/>
                    <a:pt x="590" y="587"/>
                    <a:pt x="608" y="613"/>
                  </a:cubicBezTo>
                  <a:cubicBezTo>
                    <a:pt x="619" y="630"/>
                    <a:pt x="630" y="646"/>
                    <a:pt x="638" y="661"/>
                  </a:cubicBezTo>
                  <a:cubicBezTo>
                    <a:pt x="643" y="668"/>
                    <a:pt x="646" y="675"/>
                    <a:pt x="650" y="682"/>
                  </a:cubicBezTo>
                  <a:cubicBezTo>
                    <a:pt x="662" y="705"/>
                    <a:pt x="670" y="726"/>
                    <a:pt x="675" y="745"/>
                  </a:cubicBezTo>
                  <a:cubicBezTo>
                    <a:pt x="680" y="763"/>
                    <a:pt x="681" y="777"/>
                    <a:pt x="679" y="788"/>
                  </a:cubicBezTo>
                  <a:cubicBezTo>
                    <a:pt x="676" y="799"/>
                    <a:pt x="672" y="809"/>
                    <a:pt x="666" y="818"/>
                  </a:cubicBezTo>
                  <a:cubicBezTo>
                    <a:pt x="660" y="827"/>
                    <a:pt x="651" y="832"/>
                    <a:pt x="638" y="832"/>
                  </a:cubicBezTo>
                  <a:cubicBezTo>
                    <a:pt x="632" y="832"/>
                    <a:pt x="626" y="832"/>
                    <a:pt x="620" y="831"/>
                  </a:cubicBezTo>
                  <a:cubicBezTo>
                    <a:pt x="616" y="831"/>
                    <a:pt x="612" y="830"/>
                    <a:pt x="608" y="829"/>
                  </a:cubicBezTo>
                  <a:cubicBezTo>
                    <a:pt x="604" y="828"/>
                    <a:pt x="601" y="827"/>
                    <a:pt x="598" y="826"/>
                  </a:cubicBezTo>
                  <a:cubicBezTo>
                    <a:pt x="584" y="821"/>
                    <a:pt x="571" y="816"/>
                    <a:pt x="558" y="81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1" name="íṩľíḍè-Freeform: Shape 15"/>
            <p:cNvSpPr/>
            <p:nvPr/>
          </p:nvSpPr>
          <p:spPr bwMode="auto">
            <a:xfrm>
              <a:off x="3275012" y="2168525"/>
              <a:ext cx="3154363" cy="1970088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19" y="106"/>
                </a:cxn>
                <a:cxn ang="0">
                  <a:pos x="547" y="106"/>
                </a:cxn>
                <a:cxn ang="0">
                  <a:pos x="563" y="121"/>
                </a:cxn>
                <a:cxn ang="0">
                  <a:pos x="0" y="121"/>
                </a:cxn>
                <a:cxn ang="0">
                  <a:pos x="1380" y="842"/>
                </a:cxn>
                <a:cxn ang="0">
                  <a:pos x="1370" y="853"/>
                </a:cxn>
                <a:cxn ang="0">
                  <a:pos x="1342" y="867"/>
                </a:cxn>
                <a:cxn ang="0">
                  <a:pos x="1315" y="869"/>
                </a:cxn>
                <a:cxn ang="0">
                  <a:pos x="1303" y="867"/>
                </a:cxn>
                <a:cxn ang="0">
                  <a:pos x="1250" y="854"/>
                </a:cxn>
                <a:cxn ang="0">
                  <a:pos x="1195" y="829"/>
                </a:cxn>
                <a:cxn ang="0">
                  <a:pos x="1080" y="760"/>
                </a:cxn>
                <a:cxn ang="0">
                  <a:pos x="1045" y="736"/>
                </a:cxn>
                <a:cxn ang="0">
                  <a:pos x="1028" y="723"/>
                </a:cxn>
                <a:cxn ang="0">
                  <a:pos x="638" y="401"/>
                </a:cxn>
                <a:cxn ang="0">
                  <a:pos x="480" y="251"/>
                </a:cxn>
                <a:cxn ang="0">
                  <a:pos x="465" y="238"/>
                </a:cxn>
                <a:cxn ang="0">
                  <a:pos x="489" y="210"/>
                </a:cxn>
                <a:cxn ang="0">
                  <a:pos x="1044" y="691"/>
                </a:cxn>
                <a:cxn ang="0">
                  <a:pos x="1119" y="745"/>
                </a:cxn>
                <a:cxn ang="0">
                  <a:pos x="1195" y="793"/>
                </a:cxn>
                <a:cxn ang="0">
                  <a:pos x="1235" y="814"/>
                </a:cxn>
                <a:cxn ang="0">
                  <a:pos x="1253" y="823"/>
                </a:cxn>
                <a:cxn ang="0">
                  <a:pos x="1293" y="839"/>
                </a:cxn>
                <a:cxn ang="0">
                  <a:pos x="1303" y="842"/>
                </a:cxn>
                <a:cxn ang="0">
                  <a:pos x="1315" y="844"/>
                </a:cxn>
                <a:cxn ang="0">
                  <a:pos x="1333" y="845"/>
                </a:cxn>
                <a:cxn ang="0">
                  <a:pos x="1361" y="831"/>
                </a:cxn>
                <a:cxn ang="0">
                  <a:pos x="1374" y="801"/>
                </a:cxn>
                <a:cxn ang="0">
                  <a:pos x="1370" y="758"/>
                </a:cxn>
                <a:cxn ang="0">
                  <a:pos x="1345" y="695"/>
                </a:cxn>
                <a:cxn ang="0">
                  <a:pos x="1333" y="674"/>
                </a:cxn>
                <a:cxn ang="0">
                  <a:pos x="1303" y="626"/>
                </a:cxn>
                <a:cxn ang="0">
                  <a:pos x="1240" y="543"/>
                </a:cxn>
                <a:cxn ang="0">
                  <a:pos x="725" y="39"/>
                </a:cxn>
                <a:cxn ang="0">
                  <a:pos x="695" y="13"/>
                </a:cxn>
                <a:cxn ang="0">
                  <a:pos x="682" y="0"/>
                </a:cxn>
                <a:cxn ang="0">
                  <a:pos x="728" y="39"/>
                </a:cxn>
                <a:cxn ang="0">
                  <a:pos x="945" y="234"/>
                </a:cxn>
                <a:cxn ang="0">
                  <a:pos x="1247" y="543"/>
                </a:cxn>
                <a:cxn ang="0">
                  <a:pos x="1303" y="613"/>
                </a:cxn>
                <a:cxn ang="0">
                  <a:pos x="1344" y="674"/>
                </a:cxn>
                <a:cxn ang="0">
                  <a:pos x="1356" y="695"/>
                </a:cxn>
                <a:cxn ang="0">
                  <a:pos x="1384" y="758"/>
                </a:cxn>
                <a:cxn ang="0">
                  <a:pos x="1392" y="793"/>
                </a:cxn>
                <a:cxn ang="0">
                  <a:pos x="1392" y="792"/>
                </a:cxn>
                <a:cxn ang="0">
                  <a:pos x="1380" y="842"/>
                </a:cxn>
              </a:cxnLst>
              <a:rect l="0" t="0" r="r" b="b"/>
              <a:pathLst>
                <a:path w="1394" h="869">
                  <a:moveTo>
                    <a:pt x="0" y="121"/>
                  </a:moveTo>
                  <a:cubicBezTo>
                    <a:pt x="19" y="106"/>
                    <a:pt x="19" y="106"/>
                    <a:pt x="19" y="106"/>
                  </a:cubicBezTo>
                  <a:cubicBezTo>
                    <a:pt x="547" y="106"/>
                    <a:pt x="547" y="106"/>
                    <a:pt x="547" y="106"/>
                  </a:cubicBezTo>
                  <a:cubicBezTo>
                    <a:pt x="563" y="121"/>
                    <a:pt x="563" y="121"/>
                    <a:pt x="563" y="121"/>
                  </a:cubicBezTo>
                  <a:lnTo>
                    <a:pt x="0" y="121"/>
                  </a:lnTo>
                  <a:close/>
                  <a:moveTo>
                    <a:pt x="1380" y="842"/>
                  </a:moveTo>
                  <a:cubicBezTo>
                    <a:pt x="1377" y="846"/>
                    <a:pt x="1374" y="850"/>
                    <a:pt x="1370" y="853"/>
                  </a:cubicBezTo>
                  <a:cubicBezTo>
                    <a:pt x="1362" y="860"/>
                    <a:pt x="1353" y="864"/>
                    <a:pt x="1342" y="867"/>
                  </a:cubicBezTo>
                  <a:cubicBezTo>
                    <a:pt x="1334" y="868"/>
                    <a:pt x="1325" y="869"/>
                    <a:pt x="1315" y="869"/>
                  </a:cubicBezTo>
                  <a:cubicBezTo>
                    <a:pt x="1311" y="868"/>
                    <a:pt x="1307" y="868"/>
                    <a:pt x="1303" y="867"/>
                  </a:cubicBezTo>
                  <a:cubicBezTo>
                    <a:pt x="1287" y="865"/>
                    <a:pt x="1269" y="861"/>
                    <a:pt x="1250" y="854"/>
                  </a:cubicBezTo>
                  <a:cubicBezTo>
                    <a:pt x="1233" y="847"/>
                    <a:pt x="1215" y="839"/>
                    <a:pt x="1195" y="829"/>
                  </a:cubicBezTo>
                  <a:cubicBezTo>
                    <a:pt x="1161" y="812"/>
                    <a:pt x="1123" y="789"/>
                    <a:pt x="1080" y="760"/>
                  </a:cubicBezTo>
                  <a:cubicBezTo>
                    <a:pt x="1069" y="752"/>
                    <a:pt x="1057" y="744"/>
                    <a:pt x="1045" y="736"/>
                  </a:cubicBezTo>
                  <a:cubicBezTo>
                    <a:pt x="1028" y="723"/>
                    <a:pt x="1028" y="723"/>
                    <a:pt x="1028" y="723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588" y="354"/>
                    <a:pt x="535" y="304"/>
                    <a:pt x="480" y="251"/>
                  </a:cubicBezTo>
                  <a:cubicBezTo>
                    <a:pt x="474" y="246"/>
                    <a:pt x="470" y="242"/>
                    <a:pt x="465" y="238"/>
                  </a:cubicBezTo>
                  <a:cubicBezTo>
                    <a:pt x="489" y="210"/>
                    <a:pt x="489" y="210"/>
                    <a:pt x="489" y="210"/>
                  </a:cubicBezTo>
                  <a:cubicBezTo>
                    <a:pt x="716" y="425"/>
                    <a:pt x="901" y="585"/>
                    <a:pt x="1044" y="691"/>
                  </a:cubicBezTo>
                  <a:cubicBezTo>
                    <a:pt x="1071" y="711"/>
                    <a:pt x="1095" y="729"/>
                    <a:pt x="1119" y="745"/>
                  </a:cubicBezTo>
                  <a:cubicBezTo>
                    <a:pt x="1146" y="763"/>
                    <a:pt x="1172" y="779"/>
                    <a:pt x="1195" y="793"/>
                  </a:cubicBezTo>
                  <a:cubicBezTo>
                    <a:pt x="1209" y="801"/>
                    <a:pt x="1223" y="808"/>
                    <a:pt x="1235" y="814"/>
                  </a:cubicBezTo>
                  <a:cubicBezTo>
                    <a:pt x="1241" y="817"/>
                    <a:pt x="1247" y="820"/>
                    <a:pt x="1253" y="823"/>
                  </a:cubicBezTo>
                  <a:cubicBezTo>
                    <a:pt x="1266" y="829"/>
                    <a:pt x="1279" y="834"/>
                    <a:pt x="1293" y="839"/>
                  </a:cubicBezTo>
                  <a:cubicBezTo>
                    <a:pt x="1296" y="840"/>
                    <a:pt x="1299" y="841"/>
                    <a:pt x="1303" y="842"/>
                  </a:cubicBezTo>
                  <a:cubicBezTo>
                    <a:pt x="1307" y="843"/>
                    <a:pt x="1311" y="844"/>
                    <a:pt x="1315" y="844"/>
                  </a:cubicBezTo>
                  <a:cubicBezTo>
                    <a:pt x="1321" y="845"/>
                    <a:pt x="1327" y="845"/>
                    <a:pt x="1333" y="845"/>
                  </a:cubicBezTo>
                  <a:cubicBezTo>
                    <a:pt x="1346" y="845"/>
                    <a:pt x="1355" y="840"/>
                    <a:pt x="1361" y="831"/>
                  </a:cubicBezTo>
                  <a:cubicBezTo>
                    <a:pt x="1367" y="822"/>
                    <a:pt x="1371" y="812"/>
                    <a:pt x="1374" y="801"/>
                  </a:cubicBezTo>
                  <a:cubicBezTo>
                    <a:pt x="1376" y="790"/>
                    <a:pt x="1375" y="776"/>
                    <a:pt x="1370" y="758"/>
                  </a:cubicBezTo>
                  <a:cubicBezTo>
                    <a:pt x="1365" y="739"/>
                    <a:pt x="1357" y="718"/>
                    <a:pt x="1345" y="695"/>
                  </a:cubicBezTo>
                  <a:cubicBezTo>
                    <a:pt x="1341" y="688"/>
                    <a:pt x="1338" y="681"/>
                    <a:pt x="1333" y="674"/>
                  </a:cubicBezTo>
                  <a:cubicBezTo>
                    <a:pt x="1325" y="659"/>
                    <a:pt x="1314" y="643"/>
                    <a:pt x="1303" y="626"/>
                  </a:cubicBezTo>
                  <a:cubicBezTo>
                    <a:pt x="1285" y="600"/>
                    <a:pt x="1264" y="572"/>
                    <a:pt x="1240" y="543"/>
                  </a:cubicBezTo>
                  <a:cubicBezTo>
                    <a:pt x="1132" y="412"/>
                    <a:pt x="961" y="244"/>
                    <a:pt x="725" y="39"/>
                  </a:cubicBezTo>
                  <a:cubicBezTo>
                    <a:pt x="715" y="30"/>
                    <a:pt x="705" y="22"/>
                    <a:pt x="695" y="13"/>
                  </a:cubicBezTo>
                  <a:cubicBezTo>
                    <a:pt x="691" y="9"/>
                    <a:pt x="686" y="4"/>
                    <a:pt x="682" y="0"/>
                  </a:cubicBezTo>
                  <a:cubicBezTo>
                    <a:pt x="698" y="13"/>
                    <a:pt x="713" y="26"/>
                    <a:pt x="728" y="39"/>
                  </a:cubicBezTo>
                  <a:cubicBezTo>
                    <a:pt x="808" y="108"/>
                    <a:pt x="880" y="173"/>
                    <a:pt x="945" y="234"/>
                  </a:cubicBezTo>
                  <a:cubicBezTo>
                    <a:pt x="1073" y="353"/>
                    <a:pt x="1174" y="456"/>
                    <a:pt x="1247" y="543"/>
                  </a:cubicBezTo>
                  <a:cubicBezTo>
                    <a:pt x="1268" y="568"/>
                    <a:pt x="1286" y="591"/>
                    <a:pt x="1303" y="613"/>
                  </a:cubicBezTo>
                  <a:cubicBezTo>
                    <a:pt x="1318" y="635"/>
                    <a:pt x="1332" y="655"/>
                    <a:pt x="1344" y="674"/>
                  </a:cubicBezTo>
                  <a:cubicBezTo>
                    <a:pt x="1348" y="681"/>
                    <a:pt x="1352" y="688"/>
                    <a:pt x="1356" y="695"/>
                  </a:cubicBezTo>
                  <a:cubicBezTo>
                    <a:pt x="1368" y="718"/>
                    <a:pt x="1378" y="739"/>
                    <a:pt x="1384" y="758"/>
                  </a:cubicBezTo>
                  <a:cubicBezTo>
                    <a:pt x="1388" y="772"/>
                    <a:pt x="1391" y="783"/>
                    <a:pt x="1392" y="793"/>
                  </a:cubicBezTo>
                  <a:cubicBezTo>
                    <a:pt x="1392" y="792"/>
                    <a:pt x="1392" y="792"/>
                    <a:pt x="1392" y="792"/>
                  </a:cubicBezTo>
                  <a:cubicBezTo>
                    <a:pt x="1394" y="808"/>
                    <a:pt x="1390" y="825"/>
                    <a:pt x="1380" y="84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Group 16"/>
          <p:cNvGrpSpPr/>
          <p:nvPr/>
        </p:nvGrpSpPr>
        <p:grpSpPr>
          <a:xfrm rot="0" flipH="1" flipV="1">
            <a:off x="4471670" y="2366010"/>
            <a:ext cx="1450340" cy="1306195"/>
            <a:chOff x="3275012" y="2168525"/>
            <a:chExt cx="3154363" cy="2373313"/>
          </a:xfrm>
          <a:solidFill>
            <a:srgbClr val="CDA189"/>
          </a:solidFill>
        </p:grpSpPr>
        <p:sp>
          <p:nvSpPr>
            <p:cNvPr id="16" name="íṩľíḍè-Freeform: Shape 17"/>
            <p:cNvSpPr/>
            <p:nvPr/>
          </p:nvSpPr>
          <p:spPr bwMode="auto">
            <a:xfrm>
              <a:off x="3275012" y="2443163"/>
              <a:ext cx="3122613" cy="2098675"/>
            </a:xfrm>
            <a:custGeom>
              <a:avLst/>
              <a:gdLst/>
              <a:ahLst/>
              <a:cxnLst>
                <a:cxn ang="0">
                  <a:pos x="1380" y="721"/>
                </a:cxn>
                <a:cxn ang="0">
                  <a:pos x="1375" y="732"/>
                </a:cxn>
                <a:cxn ang="0">
                  <a:pos x="1339" y="790"/>
                </a:cxn>
                <a:cxn ang="0">
                  <a:pos x="1319" y="816"/>
                </a:cxn>
                <a:cxn ang="0">
                  <a:pos x="1303" y="834"/>
                </a:cxn>
                <a:cxn ang="0">
                  <a:pos x="1238" y="889"/>
                </a:cxn>
                <a:cxn ang="0">
                  <a:pos x="1223" y="899"/>
                </a:cxn>
                <a:cxn ang="0">
                  <a:pos x="1080" y="921"/>
                </a:cxn>
                <a:cxn ang="0">
                  <a:pos x="1044" y="916"/>
                </a:cxn>
                <a:cxn ang="0">
                  <a:pos x="786" y="819"/>
                </a:cxn>
                <a:cxn ang="0">
                  <a:pos x="416" y="587"/>
                </a:cxn>
                <a:cxn ang="0">
                  <a:pos x="269" y="477"/>
                </a:cxn>
                <a:cxn ang="0">
                  <a:pos x="219" y="437"/>
                </a:cxn>
                <a:cxn ang="0">
                  <a:pos x="203" y="425"/>
                </a:cxn>
                <a:cxn ang="0">
                  <a:pos x="203" y="426"/>
                </a:cxn>
                <a:cxn ang="0">
                  <a:pos x="106" y="540"/>
                </a:cxn>
                <a:cxn ang="0">
                  <a:pos x="0" y="0"/>
                </a:cxn>
                <a:cxn ang="0">
                  <a:pos x="563" y="0"/>
                </a:cxn>
                <a:cxn ang="0">
                  <a:pos x="489" y="89"/>
                </a:cxn>
                <a:cxn ang="0">
                  <a:pos x="465" y="117"/>
                </a:cxn>
                <a:cxn ang="0">
                  <a:pos x="480" y="130"/>
                </a:cxn>
                <a:cxn ang="0">
                  <a:pos x="638" y="280"/>
                </a:cxn>
                <a:cxn ang="0">
                  <a:pos x="1028" y="602"/>
                </a:cxn>
                <a:cxn ang="0">
                  <a:pos x="1045" y="615"/>
                </a:cxn>
                <a:cxn ang="0">
                  <a:pos x="1080" y="639"/>
                </a:cxn>
                <a:cxn ang="0">
                  <a:pos x="1195" y="708"/>
                </a:cxn>
                <a:cxn ang="0">
                  <a:pos x="1250" y="733"/>
                </a:cxn>
                <a:cxn ang="0">
                  <a:pos x="1303" y="746"/>
                </a:cxn>
                <a:cxn ang="0">
                  <a:pos x="1315" y="748"/>
                </a:cxn>
                <a:cxn ang="0">
                  <a:pos x="1342" y="746"/>
                </a:cxn>
                <a:cxn ang="0">
                  <a:pos x="1370" y="732"/>
                </a:cxn>
                <a:cxn ang="0">
                  <a:pos x="1380" y="721"/>
                </a:cxn>
              </a:cxnLst>
              <a:rect l="0" t="0" r="r" b="b"/>
              <a:pathLst>
                <a:path w="1380" h="926">
                  <a:moveTo>
                    <a:pt x="1380" y="721"/>
                  </a:moveTo>
                  <a:cubicBezTo>
                    <a:pt x="1379" y="724"/>
                    <a:pt x="1377" y="728"/>
                    <a:pt x="1375" y="732"/>
                  </a:cubicBezTo>
                  <a:cubicBezTo>
                    <a:pt x="1364" y="752"/>
                    <a:pt x="1352" y="772"/>
                    <a:pt x="1339" y="790"/>
                  </a:cubicBezTo>
                  <a:cubicBezTo>
                    <a:pt x="1333" y="799"/>
                    <a:pt x="1326" y="807"/>
                    <a:pt x="1319" y="816"/>
                  </a:cubicBezTo>
                  <a:cubicBezTo>
                    <a:pt x="1314" y="822"/>
                    <a:pt x="1308" y="828"/>
                    <a:pt x="1303" y="834"/>
                  </a:cubicBezTo>
                  <a:cubicBezTo>
                    <a:pt x="1283" y="854"/>
                    <a:pt x="1261" y="873"/>
                    <a:pt x="1238" y="889"/>
                  </a:cubicBezTo>
                  <a:cubicBezTo>
                    <a:pt x="1233" y="893"/>
                    <a:pt x="1228" y="896"/>
                    <a:pt x="1223" y="899"/>
                  </a:cubicBezTo>
                  <a:cubicBezTo>
                    <a:pt x="1185" y="919"/>
                    <a:pt x="1137" y="926"/>
                    <a:pt x="1080" y="921"/>
                  </a:cubicBezTo>
                  <a:cubicBezTo>
                    <a:pt x="1068" y="920"/>
                    <a:pt x="1056" y="918"/>
                    <a:pt x="1044" y="916"/>
                  </a:cubicBezTo>
                  <a:cubicBezTo>
                    <a:pt x="971" y="903"/>
                    <a:pt x="884" y="871"/>
                    <a:pt x="786" y="819"/>
                  </a:cubicBezTo>
                  <a:cubicBezTo>
                    <a:pt x="416" y="587"/>
                    <a:pt x="416" y="587"/>
                    <a:pt x="416" y="587"/>
                  </a:cubicBezTo>
                  <a:cubicBezTo>
                    <a:pt x="269" y="477"/>
                    <a:pt x="269" y="477"/>
                    <a:pt x="269" y="477"/>
                  </a:cubicBezTo>
                  <a:cubicBezTo>
                    <a:pt x="253" y="464"/>
                    <a:pt x="236" y="451"/>
                    <a:pt x="219" y="437"/>
                  </a:cubicBezTo>
                  <a:cubicBezTo>
                    <a:pt x="213" y="433"/>
                    <a:pt x="208" y="429"/>
                    <a:pt x="203" y="425"/>
                  </a:cubicBezTo>
                  <a:cubicBezTo>
                    <a:pt x="203" y="426"/>
                    <a:pt x="203" y="426"/>
                    <a:pt x="203" y="426"/>
                  </a:cubicBezTo>
                  <a:cubicBezTo>
                    <a:pt x="106" y="540"/>
                    <a:pt x="106" y="540"/>
                    <a:pt x="106" y="5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9" y="89"/>
                    <a:pt x="489" y="89"/>
                    <a:pt x="489" y="89"/>
                  </a:cubicBezTo>
                  <a:cubicBezTo>
                    <a:pt x="465" y="117"/>
                    <a:pt x="465" y="117"/>
                    <a:pt x="465" y="117"/>
                  </a:cubicBezTo>
                  <a:cubicBezTo>
                    <a:pt x="470" y="121"/>
                    <a:pt x="474" y="125"/>
                    <a:pt x="480" y="130"/>
                  </a:cubicBezTo>
                  <a:cubicBezTo>
                    <a:pt x="535" y="183"/>
                    <a:pt x="588" y="233"/>
                    <a:pt x="638" y="280"/>
                  </a:cubicBezTo>
                  <a:cubicBezTo>
                    <a:pt x="1028" y="602"/>
                    <a:pt x="1028" y="602"/>
                    <a:pt x="1028" y="602"/>
                  </a:cubicBezTo>
                  <a:cubicBezTo>
                    <a:pt x="1045" y="615"/>
                    <a:pt x="1045" y="615"/>
                    <a:pt x="1045" y="615"/>
                  </a:cubicBezTo>
                  <a:cubicBezTo>
                    <a:pt x="1057" y="623"/>
                    <a:pt x="1069" y="631"/>
                    <a:pt x="1080" y="639"/>
                  </a:cubicBezTo>
                  <a:cubicBezTo>
                    <a:pt x="1123" y="668"/>
                    <a:pt x="1161" y="691"/>
                    <a:pt x="1195" y="708"/>
                  </a:cubicBezTo>
                  <a:cubicBezTo>
                    <a:pt x="1215" y="718"/>
                    <a:pt x="1233" y="726"/>
                    <a:pt x="1250" y="733"/>
                  </a:cubicBezTo>
                  <a:cubicBezTo>
                    <a:pt x="1269" y="740"/>
                    <a:pt x="1287" y="744"/>
                    <a:pt x="1303" y="746"/>
                  </a:cubicBezTo>
                  <a:cubicBezTo>
                    <a:pt x="1307" y="747"/>
                    <a:pt x="1311" y="747"/>
                    <a:pt x="1315" y="748"/>
                  </a:cubicBezTo>
                  <a:cubicBezTo>
                    <a:pt x="1325" y="748"/>
                    <a:pt x="1334" y="747"/>
                    <a:pt x="1342" y="746"/>
                  </a:cubicBezTo>
                  <a:cubicBezTo>
                    <a:pt x="1353" y="743"/>
                    <a:pt x="1362" y="739"/>
                    <a:pt x="1370" y="732"/>
                  </a:cubicBezTo>
                  <a:cubicBezTo>
                    <a:pt x="1374" y="729"/>
                    <a:pt x="1377" y="725"/>
                    <a:pt x="1380" y="72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algn="ctr" rotWithShape="0">
                <a:schemeClr val="lt1">
                  <a:alpha val="40000"/>
                </a:schemeClr>
              </a:outerShdw>
            </a:effectLst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íṩľíḍè-Freeform: Shape 18"/>
            <p:cNvSpPr/>
            <p:nvPr/>
          </p:nvSpPr>
          <p:spPr bwMode="auto">
            <a:xfrm>
              <a:off x="4848226" y="2198687"/>
              <a:ext cx="1541463" cy="1885950"/>
            </a:xfrm>
            <a:custGeom>
              <a:avLst/>
              <a:gdLst/>
              <a:ahLst/>
              <a:cxnLst>
                <a:cxn ang="0">
                  <a:pos x="558" y="810"/>
                </a:cxn>
                <a:cxn ang="0">
                  <a:pos x="514" y="661"/>
                </a:cxn>
                <a:cxn ang="0">
                  <a:pos x="500" y="634"/>
                </a:cxn>
                <a:cxn ang="0">
                  <a:pos x="24" y="26"/>
                </a:cxn>
                <a:cxn ang="0">
                  <a:pos x="0" y="0"/>
                </a:cxn>
                <a:cxn ang="0">
                  <a:pos x="30" y="26"/>
                </a:cxn>
                <a:cxn ang="0">
                  <a:pos x="545" y="530"/>
                </a:cxn>
                <a:cxn ang="0">
                  <a:pos x="608" y="613"/>
                </a:cxn>
                <a:cxn ang="0">
                  <a:pos x="638" y="661"/>
                </a:cxn>
                <a:cxn ang="0">
                  <a:pos x="650" y="682"/>
                </a:cxn>
                <a:cxn ang="0">
                  <a:pos x="675" y="745"/>
                </a:cxn>
                <a:cxn ang="0">
                  <a:pos x="679" y="788"/>
                </a:cxn>
                <a:cxn ang="0">
                  <a:pos x="666" y="818"/>
                </a:cxn>
                <a:cxn ang="0">
                  <a:pos x="638" y="832"/>
                </a:cxn>
                <a:cxn ang="0">
                  <a:pos x="620" y="831"/>
                </a:cxn>
                <a:cxn ang="0">
                  <a:pos x="608" y="829"/>
                </a:cxn>
                <a:cxn ang="0">
                  <a:pos x="598" y="826"/>
                </a:cxn>
                <a:cxn ang="0">
                  <a:pos x="558" y="810"/>
                </a:cxn>
              </a:cxnLst>
              <a:rect l="0" t="0" r="r" b="b"/>
              <a:pathLst>
                <a:path w="681" h="832">
                  <a:moveTo>
                    <a:pt x="558" y="810"/>
                  </a:moveTo>
                  <a:cubicBezTo>
                    <a:pt x="558" y="770"/>
                    <a:pt x="543" y="721"/>
                    <a:pt x="514" y="661"/>
                  </a:cubicBezTo>
                  <a:cubicBezTo>
                    <a:pt x="510" y="652"/>
                    <a:pt x="505" y="643"/>
                    <a:pt x="500" y="634"/>
                  </a:cubicBezTo>
                  <a:cubicBezTo>
                    <a:pt x="422" y="486"/>
                    <a:pt x="263" y="284"/>
                    <a:pt x="24" y="26"/>
                  </a:cubicBezTo>
                  <a:cubicBezTo>
                    <a:pt x="16" y="17"/>
                    <a:pt x="8" y="9"/>
                    <a:pt x="0" y="0"/>
                  </a:cubicBezTo>
                  <a:cubicBezTo>
                    <a:pt x="10" y="9"/>
                    <a:pt x="20" y="17"/>
                    <a:pt x="30" y="26"/>
                  </a:cubicBezTo>
                  <a:cubicBezTo>
                    <a:pt x="266" y="231"/>
                    <a:pt x="437" y="399"/>
                    <a:pt x="545" y="530"/>
                  </a:cubicBezTo>
                  <a:cubicBezTo>
                    <a:pt x="569" y="559"/>
                    <a:pt x="590" y="587"/>
                    <a:pt x="608" y="613"/>
                  </a:cubicBezTo>
                  <a:cubicBezTo>
                    <a:pt x="619" y="630"/>
                    <a:pt x="630" y="646"/>
                    <a:pt x="638" y="661"/>
                  </a:cubicBezTo>
                  <a:cubicBezTo>
                    <a:pt x="643" y="668"/>
                    <a:pt x="646" y="675"/>
                    <a:pt x="650" y="682"/>
                  </a:cubicBezTo>
                  <a:cubicBezTo>
                    <a:pt x="662" y="705"/>
                    <a:pt x="670" y="726"/>
                    <a:pt x="675" y="745"/>
                  </a:cubicBezTo>
                  <a:cubicBezTo>
                    <a:pt x="680" y="763"/>
                    <a:pt x="681" y="777"/>
                    <a:pt x="679" y="788"/>
                  </a:cubicBezTo>
                  <a:cubicBezTo>
                    <a:pt x="676" y="799"/>
                    <a:pt x="672" y="809"/>
                    <a:pt x="666" y="818"/>
                  </a:cubicBezTo>
                  <a:cubicBezTo>
                    <a:pt x="660" y="827"/>
                    <a:pt x="651" y="832"/>
                    <a:pt x="638" y="832"/>
                  </a:cubicBezTo>
                  <a:cubicBezTo>
                    <a:pt x="632" y="832"/>
                    <a:pt x="626" y="832"/>
                    <a:pt x="620" y="831"/>
                  </a:cubicBezTo>
                  <a:cubicBezTo>
                    <a:pt x="616" y="831"/>
                    <a:pt x="612" y="830"/>
                    <a:pt x="608" y="829"/>
                  </a:cubicBezTo>
                  <a:cubicBezTo>
                    <a:pt x="604" y="828"/>
                    <a:pt x="601" y="827"/>
                    <a:pt x="598" y="826"/>
                  </a:cubicBezTo>
                  <a:cubicBezTo>
                    <a:pt x="584" y="821"/>
                    <a:pt x="571" y="816"/>
                    <a:pt x="558" y="81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íṩľíḍè-Freeform: Shape 19"/>
            <p:cNvSpPr/>
            <p:nvPr/>
          </p:nvSpPr>
          <p:spPr bwMode="auto">
            <a:xfrm>
              <a:off x="3275012" y="2168525"/>
              <a:ext cx="3154363" cy="1970088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19" y="106"/>
                </a:cxn>
                <a:cxn ang="0">
                  <a:pos x="547" y="106"/>
                </a:cxn>
                <a:cxn ang="0">
                  <a:pos x="563" y="121"/>
                </a:cxn>
                <a:cxn ang="0">
                  <a:pos x="0" y="121"/>
                </a:cxn>
                <a:cxn ang="0">
                  <a:pos x="1380" y="842"/>
                </a:cxn>
                <a:cxn ang="0">
                  <a:pos x="1370" y="853"/>
                </a:cxn>
                <a:cxn ang="0">
                  <a:pos x="1342" y="867"/>
                </a:cxn>
                <a:cxn ang="0">
                  <a:pos x="1315" y="869"/>
                </a:cxn>
                <a:cxn ang="0">
                  <a:pos x="1303" y="867"/>
                </a:cxn>
                <a:cxn ang="0">
                  <a:pos x="1250" y="854"/>
                </a:cxn>
                <a:cxn ang="0">
                  <a:pos x="1195" y="829"/>
                </a:cxn>
                <a:cxn ang="0">
                  <a:pos x="1080" y="760"/>
                </a:cxn>
                <a:cxn ang="0">
                  <a:pos x="1045" y="736"/>
                </a:cxn>
                <a:cxn ang="0">
                  <a:pos x="1028" y="723"/>
                </a:cxn>
                <a:cxn ang="0">
                  <a:pos x="638" y="401"/>
                </a:cxn>
                <a:cxn ang="0">
                  <a:pos x="480" y="251"/>
                </a:cxn>
                <a:cxn ang="0">
                  <a:pos x="465" y="238"/>
                </a:cxn>
                <a:cxn ang="0">
                  <a:pos x="489" y="210"/>
                </a:cxn>
                <a:cxn ang="0">
                  <a:pos x="1044" y="691"/>
                </a:cxn>
                <a:cxn ang="0">
                  <a:pos x="1119" y="745"/>
                </a:cxn>
                <a:cxn ang="0">
                  <a:pos x="1195" y="793"/>
                </a:cxn>
                <a:cxn ang="0">
                  <a:pos x="1235" y="814"/>
                </a:cxn>
                <a:cxn ang="0">
                  <a:pos x="1253" y="823"/>
                </a:cxn>
                <a:cxn ang="0">
                  <a:pos x="1293" y="839"/>
                </a:cxn>
                <a:cxn ang="0">
                  <a:pos x="1303" y="842"/>
                </a:cxn>
                <a:cxn ang="0">
                  <a:pos x="1315" y="844"/>
                </a:cxn>
                <a:cxn ang="0">
                  <a:pos x="1333" y="845"/>
                </a:cxn>
                <a:cxn ang="0">
                  <a:pos x="1361" y="831"/>
                </a:cxn>
                <a:cxn ang="0">
                  <a:pos x="1374" y="801"/>
                </a:cxn>
                <a:cxn ang="0">
                  <a:pos x="1370" y="758"/>
                </a:cxn>
                <a:cxn ang="0">
                  <a:pos x="1345" y="695"/>
                </a:cxn>
                <a:cxn ang="0">
                  <a:pos x="1333" y="674"/>
                </a:cxn>
                <a:cxn ang="0">
                  <a:pos x="1303" y="626"/>
                </a:cxn>
                <a:cxn ang="0">
                  <a:pos x="1240" y="543"/>
                </a:cxn>
                <a:cxn ang="0">
                  <a:pos x="725" y="39"/>
                </a:cxn>
                <a:cxn ang="0">
                  <a:pos x="695" y="13"/>
                </a:cxn>
                <a:cxn ang="0">
                  <a:pos x="682" y="0"/>
                </a:cxn>
                <a:cxn ang="0">
                  <a:pos x="728" y="39"/>
                </a:cxn>
                <a:cxn ang="0">
                  <a:pos x="945" y="234"/>
                </a:cxn>
                <a:cxn ang="0">
                  <a:pos x="1247" y="543"/>
                </a:cxn>
                <a:cxn ang="0">
                  <a:pos x="1303" y="613"/>
                </a:cxn>
                <a:cxn ang="0">
                  <a:pos x="1344" y="674"/>
                </a:cxn>
                <a:cxn ang="0">
                  <a:pos x="1356" y="695"/>
                </a:cxn>
                <a:cxn ang="0">
                  <a:pos x="1384" y="758"/>
                </a:cxn>
                <a:cxn ang="0">
                  <a:pos x="1392" y="793"/>
                </a:cxn>
                <a:cxn ang="0">
                  <a:pos x="1392" y="792"/>
                </a:cxn>
                <a:cxn ang="0">
                  <a:pos x="1380" y="842"/>
                </a:cxn>
              </a:cxnLst>
              <a:rect l="0" t="0" r="r" b="b"/>
              <a:pathLst>
                <a:path w="1394" h="869">
                  <a:moveTo>
                    <a:pt x="0" y="121"/>
                  </a:moveTo>
                  <a:cubicBezTo>
                    <a:pt x="19" y="106"/>
                    <a:pt x="19" y="106"/>
                    <a:pt x="19" y="106"/>
                  </a:cubicBezTo>
                  <a:cubicBezTo>
                    <a:pt x="547" y="106"/>
                    <a:pt x="547" y="106"/>
                    <a:pt x="547" y="106"/>
                  </a:cubicBezTo>
                  <a:cubicBezTo>
                    <a:pt x="563" y="121"/>
                    <a:pt x="563" y="121"/>
                    <a:pt x="563" y="121"/>
                  </a:cubicBezTo>
                  <a:lnTo>
                    <a:pt x="0" y="121"/>
                  </a:lnTo>
                  <a:close/>
                  <a:moveTo>
                    <a:pt x="1380" y="842"/>
                  </a:moveTo>
                  <a:cubicBezTo>
                    <a:pt x="1377" y="846"/>
                    <a:pt x="1374" y="850"/>
                    <a:pt x="1370" y="853"/>
                  </a:cubicBezTo>
                  <a:cubicBezTo>
                    <a:pt x="1362" y="860"/>
                    <a:pt x="1353" y="864"/>
                    <a:pt x="1342" y="867"/>
                  </a:cubicBezTo>
                  <a:cubicBezTo>
                    <a:pt x="1334" y="868"/>
                    <a:pt x="1325" y="869"/>
                    <a:pt x="1315" y="869"/>
                  </a:cubicBezTo>
                  <a:cubicBezTo>
                    <a:pt x="1311" y="868"/>
                    <a:pt x="1307" y="868"/>
                    <a:pt x="1303" y="867"/>
                  </a:cubicBezTo>
                  <a:cubicBezTo>
                    <a:pt x="1287" y="865"/>
                    <a:pt x="1269" y="861"/>
                    <a:pt x="1250" y="854"/>
                  </a:cubicBezTo>
                  <a:cubicBezTo>
                    <a:pt x="1233" y="847"/>
                    <a:pt x="1215" y="839"/>
                    <a:pt x="1195" y="829"/>
                  </a:cubicBezTo>
                  <a:cubicBezTo>
                    <a:pt x="1161" y="812"/>
                    <a:pt x="1123" y="789"/>
                    <a:pt x="1080" y="760"/>
                  </a:cubicBezTo>
                  <a:cubicBezTo>
                    <a:pt x="1069" y="752"/>
                    <a:pt x="1057" y="744"/>
                    <a:pt x="1045" y="736"/>
                  </a:cubicBezTo>
                  <a:cubicBezTo>
                    <a:pt x="1028" y="723"/>
                    <a:pt x="1028" y="723"/>
                    <a:pt x="1028" y="723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588" y="354"/>
                    <a:pt x="535" y="304"/>
                    <a:pt x="480" y="251"/>
                  </a:cubicBezTo>
                  <a:cubicBezTo>
                    <a:pt x="474" y="246"/>
                    <a:pt x="470" y="242"/>
                    <a:pt x="465" y="238"/>
                  </a:cubicBezTo>
                  <a:cubicBezTo>
                    <a:pt x="489" y="210"/>
                    <a:pt x="489" y="210"/>
                    <a:pt x="489" y="210"/>
                  </a:cubicBezTo>
                  <a:cubicBezTo>
                    <a:pt x="716" y="425"/>
                    <a:pt x="901" y="585"/>
                    <a:pt x="1044" y="691"/>
                  </a:cubicBezTo>
                  <a:cubicBezTo>
                    <a:pt x="1071" y="711"/>
                    <a:pt x="1095" y="729"/>
                    <a:pt x="1119" y="745"/>
                  </a:cubicBezTo>
                  <a:cubicBezTo>
                    <a:pt x="1146" y="763"/>
                    <a:pt x="1172" y="779"/>
                    <a:pt x="1195" y="793"/>
                  </a:cubicBezTo>
                  <a:cubicBezTo>
                    <a:pt x="1209" y="801"/>
                    <a:pt x="1223" y="808"/>
                    <a:pt x="1235" y="814"/>
                  </a:cubicBezTo>
                  <a:cubicBezTo>
                    <a:pt x="1241" y="817"/>
                    <a:pt x="1247" y="820"/>
                    <a:pt x="1253" y="823"/>
                  </a:cubicBezTo>
                  <a:cubicBezTo>
                    <a:pt x="1266" y="829"/>
                    <a:pt x="1279" y="834"/>
                    <a:pt x="1293" y="839"/>
                  </a:cubicBezTo>
                  <a:cubicBezTo>
                    <a:pt x="1296" y="840"/>
                    <a:pt x="1299" y="841"/>
                    <a:pt x="1303" y="842"/>
                  </a:cubicBezTo>
                  <a:cubicBezTo>
                    <a:pt x="1307" y="843"/>
                    <a:pt x="1311" y="844"/>
                    <a:pt x="1315" y="844"/>
                  </a:cubicBezTo>
                  <a:cubicBezTo>
                    <a:pt x="1321" y="845"/>
                    <a:pt x="1327" y="845"/>
                    <a:pt x="1333" y="845"/>
                  </a:cubicBezTo>
                  <a:cubicBezTo>
                    <a:pt x="1346" y="845"/>
                    <a:pt x="1355" y="840"/>
                    <a:pt x="1361" y="831"/>
                  </a:cubicBezTo>
                  <a:cubicBezTo>
                    <a:pt x="1367" y="822"/>
                    <a:pt x="1371" y="812"/>
                    <a:pt x="1374" y="801"/>
                  </a:cubicBezTo>
                  <a:cubicBezTo>
                    <a:pt x="1376" y="790"/>
                    <a:pt x="1375" y="776"/>
                    <a:pt x="1370" y="758"/>
                  </a:cubicBezTo>
                  <a:cubicBezTo>
                    <a:pt x="1365" y="739"/>
                    <a:pt x="1357" y="718"/>
                    <a:pt x="1345" y="695"/>
                  </a:cubicBezTo>
                  <a:cubicBezTo>
                    <a:pt x="1341" y="688"/>
                    <a:pt x="1338" y="681"/>
                    <a:pt x="1333" y="674"/>
                  </a:cubicBezTo>
                  <a:cubicBezTo>
                    <a:pt x="1325" y="659"/>
                    <a:pt x="1314" y="643"/>
                    <a:pt x="1303" y="626"/>
                  </a:cubicBezTo>
                  <a:cubicBezTo>
                    <a:pt x="1285" y="600"/>
                    <a:pt x="1264" y="572"/>
                    <a:pt x="1240" y="543"/>
                  </a:cubicBezTo>
                  <a:cubicBezTo>
                    <a:pt x="1132" y="412"/>
                    <a:pt x="961" y="244"/>
                    <a:pt x="725" y="39"/>
                  </a:cubicBezTo>
                  <a:cubicBezTo>
                    <a:pt x="715" y="30"/>
                    <a:pt x="705" y="22"/>
                    <a:pt x="695" y="13"/>
                  </a:cubicBezTo>
                  <a:cubicBezTo>
                    <a:pt x="691" y="9"/>
                    <a:pt x="686" y="4"/>
                    <a:pt x="682" y="0"/>
                  </a:cubicBezTo>
                  <a:cubicBezTo>
                    <a:pt x="698" y="13"/>
                    <a:pt x="713" y="26"/>
                    <a:pt x="728" y="39"/>
                  </a:cubicBezTo>
                  <a:cubicBezTo>
                    <a:pt x="808" y="108"/>
                    <a:pt x="880" y="173"/>
                    <a:pt x="945" y="234"/>
                  </a:cubicBezTo>
                  <a:cubicBezTo>
                    <a:pt x="1073" y="353"/>
                    <a:pt x="1174" y="456"/>
                    <a:pt x="1247" y="543"/>
                  </a:cubicBezTo>
                  <a:cubicBezTo>
                    <a:pt x="1268" y="568"/>
                    <a:pt x="1286" y="591"/>
                    <a:pt x="1303" y="613"/>
                  </a:cubicBezTo>
                  <a:cubicBezTo>
                    <a:pt x="1318" y="635"/>
                    <a:pt x="1332" y="655"/>
                    <a:pt x="1344" y="674"/>
                  </a:cubicBezTo>
                  <a:cubicBezTo>
                    <a:pt x="1348" y="681"/>
                    <a:pt x="1352" y="688"/>
                    <a:pt x="1356" y="695"/>
                  </a:cubicBezTo>
                  <a:cubicBezTo>
                    <a:pt x="1368" y="718"/>
                    <a:pt x="1378" y="739"/>
                    <a:pt x="1384" y="758"/>
                  </a:cubicBezTo>
                  <a:cubicBezTo>
                    <a:pt x="1388" y="772"/>
                    <a:pt x="1391" y="783"/>
                    <a:pt x="1392" y="793"/>
                  </a:cubicBezTo>
                  <a:cubicBezTo>
                    <a:pt x="1392" y="792"/>
                    <a:pt x="1392" y="792"/>
                    <a:pt x="1392" y="792"/>
                  </a:cubicBezTo>
                  <a:cubicBezTo>
                    <a:pt x="1394" y="808"/>
                    <a:pt x="1390" y="825"/>
                    <a:pt x="1380" y="84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/>
              <a:endParaRPr dirty="0">
                <a:latin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8" name="íṩľíḍè-Oval 29"/>
          <p:cNvSpPr>
            <a:spLocks noChangeAspect="1"/>
          </p:cNvSpPr>
          <p:nvPr/>
        </p:nvSpPr>
        <p:spPr>
          <a:xfrm>
            <a:off x="5873115" y="3494405"/>
            <a:ext cx="431800" cy="516890"/>
          </a:xfrm>
          <a:prstGeom prst="ellipse">
            <a:avLst/>
          </a:prstGeom>
          <a:solidFill>
            <a:srgbClr val="CDA189"/>
          </a:solidFill>
          <a:ln w="76200">
            <a:solidFill>
              <a:srgbClr val="CDA1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íṩľíḍè-Oval 30"/>
          <p:cNvSpPr>
            <a:spLocks noChangeAspect="1"/>
          </p:cNvSpPr>
          <p:nvPr/>
        </p:nvSpPr>
        <p:spPr>
          <a:xfrm>
            <a:off x="5901690" y="3533140"/>
            <a:ext cx="374650" cy="448310"/>
          </a:xfrm>
          <a:prstGeom prst="ellipse">
            <a:avLst/>
          </a:prstGeom>
          <a:solidFill>
            <a:srgbClr val="CDA18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" name="íṩľíḍè-Oval 31"/>
          <p:cNvSpPr>
            <a:spLocks noChangeAspect="1"/>
          </p:cNvSpPr>
          <p:nvPr/>
        </p:nvSpPr>
        <p:spPr>
          <a:xfrm>
            <a:off x="5975350" y="3615690"/>
            <a:ext cx="229235" cy="274320"/>
          </a:xfrm>
          <a:prstGeom prst="ellipse">
            <a:avLst/>
          </a:prstGeom>
          <a:solidFill>
            <a:srgbClr val="CDA18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íṩľíḍè-Oval 32"/>
          <p:cNvSpPr/>
          <p:nvPr/>
        </p:nvSpPr>
        <p:spPr>
          <a:xfrm>
            <a:off x="6041390" y="3693160"/>
            <a:ext cx="94615" cy="111760"/>
          </a:xfrm>
          <a:prstGeom prst="ellipse">
            <a:avLst/>
          </a:prstGeom>
          <a:solidFill>
            <a:srgbClr val="CDA189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MH_Text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881620" y="4986655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MH_Text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42620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72235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5" name="MH_Text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2620" y="4986655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72235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7" name="MH_Text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81620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611235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9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611235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/>
        </p:nvSpPr>
        <p:spPr>
          <a:xfrm>
            <a:off x="5289520" y="2557568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solidFill>
                  <a:srgbClr val="5F777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胜任能力</a:t>
            </a:r>
            <a:endParaRPr lang="zh-CN" altLang="en-US" sz="2800" b="1" dirty="0">
              <a:solidFill>
                <a:srgbClr val="5F77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18455" y="1958975"/>
            <a:ext cx="1344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CDA88E"/>
                </a:solidFill>
              </a:rPr>
              <a:t>PART</a:t>
            </a:r>
            <a:r>
              <a:rPr lang="en-US" altLang="zh-CN">
                <a:solidFill>
                  <a:srgbClr val="CDA88E"/>
                </a:solidFill>
              </a:rPr>
              <a:t> </a:t>
            </a:r>
            <a:r>
              <a:rPr lang="en-US" altLang="zh-CN" sz="2400">
                <a:solidFill>
                  <a:srgbClr val="CDA88E"/>
                </a:solidFill>
              </a:rPr>
              <a:t>3</a:t>
            </a:r>
            <a:endParaRPr lang="en-US" altLang="zh-CN" sz="2400">
              <a:solidFill>
                <a:srgbClr val="CDA88E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586480" y="3736975"/>
            <a:ext cx="1617980" cy="368300"/>
            <a:chOff x="5648" y="5885"/>
            <a:chExt cx="2548" cy="580"/>
          </a:xfrm>
        </p:grpSpPr>
        <p:sp>
          <p:nvSpPr>
            <p:cNvPr id="25" name="文本框 24"/>
            <p:cNvSpPr txBox="1"/>
            <p:nvPr/>
          </p:nvSpPr>
          <p:spPr>
            <a:xfrm>
              <a:off x="6108" y="5885"/>
              <a:ext cx="208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核心竞争力</a:t>
              </a:r>
              <a:endPara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5648" y="5950"/>
              <a:ext cx="460" cy="451"/>
            </a:xfrm>
            <a:prstGeom prst="ellipse">
              <a:avLst/>
            </a:prstGeom>
            <a:solidFill>
              <a:srgbClr val="CDA8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</a:rPr>
                <a:t>＋</a:t>
              </a:r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549900" y="3736975"/>
            <a:ext cx="1353185" cy="368300"/>
            <a:chOff x="8563" y="5885"/>
            <a:chExt cx="2131" cy="580"/>
          </a:xfrm>
        </p:grpSpPr>
        <p:sp>
          <p:nvSpPr>
            <p:cNvPr id="4" name="文本框 3"/>
            <p:cNvSpPr txBox="1"/>
            <p:nvPr/>
          </p:nvSpPr>
          <p:spPr>
            <a:xfrm>
              <a:off x="8966" y="5885"/>
              <a:ext cx="172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b="1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团队合作</a:t>
              </a:r>
              <a:endPara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8563" y="5950"/>
              <a:ext cx="460" cy="451"/>
            </a:xfrm>
            <a:prstGeom prst="ellipse">
              <a:avLst/>
            </a:prstGeom>
            <a:solidFill>
              <a:srgbClr val="CDA8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</a:rPr>
                <a:t>＋</a:t>
              </a:r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248525" y="3736975"/>
            <a:ext cx="1356995" cy="368300"/>
            <a:chOff x="11415" y="5885"/>
            <a:chExt cx="2137" cy="580"/>
          </a:xfrm>
        </p:grpSpPr>
        <p:sp>
          <p:nvSpPr>
            <p:cNvPr id="8" name="文本框 7"/>
            <p:cNvSpPr txBox="1"/>
            <p:nvPr/>
          </p:nvSpPr>
          <p:spPr>
            <a:xfrm>
              <a:off x="11824" y="5885"/>
              <a:ext cx="172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b="1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协调能力</a:t>
              </a:r>
              <a:endPara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415" y="5950"/>
              <a:ext cx="460" cy="451"/>
            </a:xfrm>
            <a:prstGeom prst="ellipse">
              <a:avLst/>
            </a:prstGeom>
            <a:solidFill>
              <a:srgbClr val="CDA8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</a:rPr>
                <a:t>＋</a:t>
              </a:r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核心竞争力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Block Arc 4"/>
          <p:cNvSpPr>
            <a:spLocks noChangeAspect="1"/>
          </p:cNvSpPr>
          <p:nvPr/>
        </p:nvSpPr>
        <p:spPr>
          <a:xfrm rot="10800000">
            <a:off x="1946275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607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Block Arc 5"/>
          <p:cNvSpPr>
            <a:spLocks noChangeAspect="1"/>
          </p:cNvSpPr>
          <p:nvPr/>
        </p:nvSpPr>
        <p:spPr>
          <a:xfrm>
            <a:off x="3571875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607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Block Arc 6"/>
          <p:cNvSpPr>
            <a:spLocks noChangeAspect="1"/>
          </p:cNvSpPr>
          <p:nvPr/>
        </p:nvSpPr>
        <p:spPr>
          <a:xfrm rot="10800000">
            <a:off x="51981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607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Block Arc 7"/>
          <p:cNvSpPr>
            <a:spLocks noChangeAspect="1"/>
          </p:cNvSpPr>
          <p:nvPr/>
        </p:nvSpPr>
        <p:spPr>
          <a:xfrm>
            <a:off x="68237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607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Block Arc 8"/>
          <p:cNvSpPr>
            <a:spLocks noChangeAspect="1"/>
          </p:cNvSpPr>
          <p:nvPr/>
        </p:nvSpPr>
        <p:spPr>
          <a:xfrm>
            <a:off x="1946275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CCA88F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Block Arc 9"/>
          <p:cNvSpPr>
            <a:spLocks noChangeAspect="1"/>
          </p:cNvSpPr>
          <p:nvPr/>
        </p:nvSpPr>
        <p:spPr>
          <a:xfrm rot="10800000">
            <a:off x="84493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607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" name="Block Arc 10"/>
          <p:cNvSpPr>
            <a:spLocks noChangeAspect="1"/>
          </p:cNvSpPr>
          <p:nvPr/>
        </p:nvSpPr>
        <p:spPr>
          <a:xfrm rot="10800000">
            <a:off x="3571875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CCA88F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Block Arc 11"/>
          <p:cNvSpPr>
            <a:spLocks noChangeAspect="1"/>
          </p:cNvSpPr>
          <p:nvPr/>
        </p:nvSpPr>
        <p:spPr>
          <a:xfrm rot="10800000">
            <a:off x="68237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CCA88F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Block Arc 12"/>
          <p:cNvSpPr>
            <a:spLocks noChangeAspect="1"/>
          </p:cNvSpPr>
          <p:nvPr/>
        </p:nvSpPr>
        <p:spPr>
          <a:xfrm>
            <a:off x="51981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CCA88F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Block Arc 13"/>
          <p:cNvSpPr>
            <a:spLocks noChangeAspect="1"/>
          </p:cNvSpPr>
          <p:nvPr/>
        </p:nvSpPr>
        <p:spPr>
          <a:xfrm>
            <a:off x="8449310" y="2790825"/>
            <a:ext cx="1796415" cy="1513840"/>
          </a:xfrm>
          <a:prstGeom prst="blockArc">
            <a:avLst>
              <a:gd name="adj1" fmla="val 10800000"/>
              <a:gd name="adj2" fmla="val 0"/>
              <a:gd name="adj3" fmla="val 9694"/>
            </a:avLst>
          </a:prstGeom>
          <a:solidFill>
            <a:srgbClr val="CCA88F"/>
          </a:solidFill>
          <a:ln>
            <a:noFill/>
          </a:ln>
          <a:effectLst>
            <a:outerShdw blurRad="63500" algn="ctr" rotWithShape="0">
              <a:schemeClr val="lt1"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MH_Text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64218" y="1728470"/>
            <a:ext cx="2001520" cy="9220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89643" y="1338580"/>
            <a:ext cx="15506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1" name="MH_Text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43723" y="4897755"/>
            <a:ext cx="2001520" cy="9220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69148" y="4507865"/>
            <a:ext cx="15506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3" name="MH_Text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21158" y="1728470"/>
            <a:ext cx="2001520" cy="9220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946583" y="1338580"/>
            <a:ext cx="15506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6" name="MH_Text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46123" y="4897755"/>
            <a:ext cx="2001520" cy="9220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71548" y="4507865"/>
            <a:ext cx="15506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8" name="MH_Text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95558" y="4897755"/>
            <a:ext cx="2001520" cy="9220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20983" y="4507865"/>
            <a:ext cx="15506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团队合作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10920" y="1251585"/>
            <a:ext cx="10327640" cy="3804920"/>
            <a:chOff x="1592" y="1971"/>
            <a:chExt cx="16264" cy="5992"/>
          </a:xfrm>
        </p:grpSpPr>
        <p:pic>
          <p:nvPicPr>
            <p:cNvPr id="3" name="图片 2" descr="C:\Users\Administrator\Pictures\QQ截图20200523151507.pngQQ截图20200523151507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1592" y="1971"/>
              <a:ext cx="16264" cy="599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3686" y="4301"/>
              <a:ext cx="11810" cy="1334"/>
            </a:xfrm>
            <a:prstGeom prst="rect">
              <a:avLst/>
            </a:prstGeom>
            <a:solidFill>
              <a:srgbClr val="5F777F">
                <a:alpha val="84000"/>
              </a:srgbClr>
            </a:solidFill>
          </p:spPr>
          <p:txBody>
            <a:bodyPr wrap="square" rtlCol="0" anchor="ctr" anchorCtr="0">
              <a:noAutofit/>
            </a:bodyPr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在此输入此页内容的简单概括或副标题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6" name="MH_Text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66508" y="5403215"/>
            <a:ext cx="9658985" cy="6985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您的内容打在这里，或者通过复制您的文本后，在此框中选择粘贴，并选择只保留文字。您的内容打在这里，或者通过复制您的文本后，在此框中选择粘贴。</a:t>
            </a: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10000"/>
              </a:lnSpc>
              <a:defRPr/>
            </a:pP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协调能力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3133725" y="2081530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4C5758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4968240" y="4044950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60767F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7811770" y="2699385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CDA189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8954770" y="2112010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E6D2BE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455410" y="1110615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FEFEFE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>
            <a:off x="2811145" y="2131060"/>
            <a:ext cx="6833870" cy="3286125"/>
          </a:xfrm>
          <a:custGeom>
            <a:avLst/>
            <a:gdLst>
              <a:gd name="connsiteX0" fmla="*/ 6833993 w 6833993"/>
              <a:gd name="connsiteY0" fmla="*/ 0 h 3285811"/>
              <a:gd name="connsiteX1" fmla="*/ 5859303 w 6833993"/>
              <a:gd name="connsiteY1" fmla="*/ 170822 h 3285811"/>
              <a:gd name="connsiteX2" fmla="*/ 6040173 w 6833993"/>
              <a:gd name="connsiteY2" fmla="*/ 532563 h 3285811"/>
              <a:gd name="connsiteX3" fmla="*/ 4502775 w 6833993"/>
              <a:gd name="connsiteY3" fmla="*/ 803869 h 3285811"/>
              <a:gd name="connsiteX4" fmla="*/ 4723839 w 6833993"/>
              <a:gd name="connsiteY4" fmla="*/ 1155561 h 3285811"/>
              <a:gd name="connsiteX5" fmla="*/ 3106055 w 6833993"/>
              <a:gd name="connsiteY5" fmla="*/ 1446963 h 3285811"/>
              <a:gd name="connsiteX6" fmla="*/ 3296973 w 6833993"/>
              <a:gd name="connsiteY6" fmla="*/ 1778559 h 3285811"/>
              <a:gd name="connsiteX7" fmla="*/ 1588753 w 6833993"/>
              <a:gd name="connsiteY7" fmla="*/ 2160396 h 3285811"/>
              <a:gd name="connsiteX8" fmla="*/ 1809817 w 6833993"/>
              <a:gd name="connsiteY8" fmla="*/ 2491992 h 3285811"/>
              <a:gd name="connsiteX9" fmla="*/ 161887 w 6833993"/>
              <a:gd name="connsiteY9" fmla="*/ 2793442 h 3285811"/>
              <a:gd name="connsiteX10" fmla="*/ 151839 w 6833993"/>
              <a:gd name="connsiteY10" fmla="*/ 3285811 h 3285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33993" h="3285811">
                <a:moveTo>
                  <a:pt x="6833993" y="0"/>
                </a:moveTo>
                <a:cubicBezTo>
                  <a:pt x="6412799" y="41031"/>
                  <a:pt x="5991606" y="82062"/>
                  <a:pt x="5859303" y="170822"/>
                </a:cubicBezTo>
                <a:cubicBezTo>
                  <a:pt x="5727000" y="259582"/>
                  <a:pt x="6266261" y="427055"/>
                  <a:pt x="6040173" y="532563"/>
                </a:cubicBezTo>
                <a:cubicBezTo>
                  <a:pt x="5814085" y="638071"/>
                  <a:pt x="4722164" y="700036"/>
                  <a:pt x="4502775" y="803869"/>
                </a:cubicBezTo>
                <a:cubicBezTo>
                  <a:pt x="4283386" y="907702"/>
                  <a:pt x="4956626" y="1048379"/>
                  <a:pt x="4723839" y="1155561"/>
                </a:cubicBezTo>
                <a:cubicBezTo>
                  <a:pt x="4491052" y="1262743"/>
                  <a:pt x="3343866" y="1343130"/>
                  <a:pt x="3106055" y="1446963"/>
                </a:cubicBezTo>
                <a:cubicBezTo>
                  <a:pt x="2868244" y="1550796"/>
                  <a:pt x="3549857" y="1659654"/>
                  <a:pt x="3296973" y="1778559"/>
                </a:cubicBezTo>
                <a:cubicBezTo>
                  <a:pt x="3044089" y="1897464"/>
                  <a:pt x="1836612" y="2041491"/>
                  <a:pt x="1588753" y="2160396"/>
                </a:cubicBezTo>
                <a:cubicBezTo>
                  <a:pt x="1340894" y="2279301"/>
                  <a:pt x="2047628" y="2386484"/>
                  <a:pt x="1809817" y="2491992"/>
                </a:cubicBezTo>
                <a:cubicBezTo>
                  <a:pt x="1572006" y="2597500"/>
                  <a:pt x="438217" y="2661139"/>
                  <a:pt x="161887" y="2793442"/>
                </a:cubicBezTo>
                <a:cubicBezTo>
                  <a:pt x="-114443" y="2925745"/>
                  <a:pt x="18698" y="3105778"/>
                  <a:pt x="151839" y="3285811"/>
                </a:cubicBez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泪滴形 23"/>
          <p:cNvSpPr/>
          <p:nvPr/>
        </p:nvSpPr>
        <p:spPr>
          <a:xfrm rot="8100000">
            <a:off x="8552180" y="1280160"/>
            <a:ext cx="770255" cy="770255"/>
          </a:xfrm>
          <a:prstGeom prst="teardrop">
            <a:avLst/>
          </a:prstGeom>
          <a:solidFill>
            <a:srgbClr val="E6D2B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泪滴形 27"/>
          <p:cNvSpPr/>
          <p:nvPr/>
        </p:nvSpPr>
        <p:spPr>
          <a:xfrm rot="8100000">
            <a:off x="7353300" y="1722120"/>
            <a:ext cx="919480" cy="919480"/>
          </a:xfrm>
          <a:prstGeom prst="teardrop">
            <a:avLst/>
          </a:prstGeom>
          <a:solidFill>
            <a:srgbClr val="CDA18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泪滴形 33"/>
          <p:cNvSpPr/>
          <p:nvPr/>
        </p:nvSpPr>
        <p:spPr>
          <a:xfrm rot="8100000">
            <a:off x="4326890" y="2632075"/>
            <a:ext cx="1250315" cy="1250315"/>
          </a:xfrm>
          <a:prstGeom prst="teardrop">
            <a:avLst/>
          </a:prstGeom>
          <a:solidFill>
            <a:srgbClr val="6076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" name="泪滴形 36"/>
          <p:cNvSpPr/>
          <p:nvPr/>
        </p:nvSpPr>
        <p:spPr>
          <a:xfrm rot="8100000">
            <a:off x="2546985" y="3136900"/>
            <a:ext cx="1416050" cy="1416050"/>
          </a:xfrm>
          <a:prstGeom prst="teardrop">
            <a:avLst/>
          </a:prstGeom>
          <a:solidFill>
            <a:srgbClr val="4C57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6481445" y="3366770"/>
            <a:ext cx="0" cy="1145540"/>
          </a:xfrm>
          <a:custGeom>
            <a:avLst/>
            <a:gdLst>
              <a:gd name="connsiteX0" fmla="*/ 0 w 0"/>
              <a:gd name="connsiteY0" fmla="*/ 1145513 h 1145513"/>
              <a:gd name="connsiteX1" fmla="*/ 0 w 0"/>
              <a:gd name="connsiteY1" fmla="*/ 0 h 114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145513">
                <a:moveTo>
                  <a:pt x="0" y="1145513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7B6556"/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泪滴形 14"/>
          <p:cNvSpPr/>
          <p:nvPr/>
        </p:nvSpPr>
        <p:spPr>
          <a:xfrm rot="8100000">
            <a:off x="5856605" y="1927860"/>
            <a:ext cx="1250315" cy="1250315"/>
          </a:xfrm>
          <a:prstGeom prst="teardrop">
            <a:avLst/>
          </a:prstGeom>
          <a:solidFill>
            <a:srgbClr val="CCA88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86025" y="3744595"/>
            <a:ext cx="15379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47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82745" y="3077210"/>
            <a:ext cx="15379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48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86425" y="2459355"/>
            <a:ext cx="15379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49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42785" y="2069465"/>
            <a:ext cx="15379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50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68640" y="1531620"/>
            <a:ext cx="1537970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51" name="MH_Text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03730" y="1366520"/>
            <a:ext cx="2459990" cy="70294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2" name="MH_Text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76295" y="5417185"/>
            <a:ext cx="2459990" cy="70294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MH_Text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25415" y="4714240"/>
            <a:ext cx="2459990" cy="70294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4" name="MH_Text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21830" y="4011295"/>
            <a:ext cx="2459990" cy="70294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5" name="MH_Text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269605" y="3308350"/>
            <a:ext cx="2459990" cy="70294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/>
        </p:nvSpPr>
        <p:spPr>
          <a:xfrm>
            <a:off x="5293360" y="2557568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solidFill>
                  <a:srgbClr val="5F777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目标规划</a:t>
            </a:r>
            <a:endParaRPr lang="zh-CN" altLang="en-US" sz="2800" b="1" dirty="0">
              <a:solidFill>
                <a:srgbClr val="5F77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18455" y="1958975"/>
            <a:ext cx="1344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CDA88E"/>
                </a:solidFill>
              </a:rPr>
              <a:t>PART</a:t>
            </a:r>
            <a:r>
              <a:rPr lang="en-US" altLang="zh-CN">
                <a:solidFill>
                  <a:srgbClr val="CDA88E"/>
                </a:solidFill>
              </a:rPr>
              <a:t> </a:t>
            </a:r>
            <a:r>
              <a:rPr lang="en-US" altLang="zh-CN" sz="2400">
                <a:solidFill>
                  <a:srgbClr val="CDA88E"/>
                </a:solidFill>
              </a:rPr>
              <a:t>4</a:t>
            </a:r>
            <a:endParaRPr lang="en-US" altLang="zh-CN" sz="2400">
              <a:solidFill>
                <a:srgbClr val="CDA88E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878580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目标规划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93410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实施方案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08240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应对措施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586480" y="3778250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437505" y="3778250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7248525" y="3778250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目标规划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616424" y="2074252"/>
            <a:ext cx="2565779" cy="4299045"/>
          </a:xfrm>
          <a:custGeom>
            <a:avLst/>
            <a:gdLst>
              <a:gd name="connsiteX0" fmla="*/ 1282889 w 2565779"/>
              <a:gd name="connsiteY0" fmla="*/ 452651 h 4299045"/>
              <a:gd name="connsiteX1" fmla="*/ 766548 w 2565779"/>
              <a:gd name="connsiteY1" fmla="*/ 968992 h 4299045"/>
              <a:gd name="connsiteX2" fmla="*/ 1282889 w 2565779"/>
              <a:gd name="connsiteY2" fmla="*/ 1485333 h 4299045"/>
              <a:gd name="connsiteX3" fmla="*/ 1799230 w 2565779"/>
              <a:gd name="connsiteY3" fmla="*/ 968992 h 4299045"/>
              <a:gd name="connsiteX4" fmla="*/ 1282889 w 2565779"/>
              <a:gd name="connsiteY4" fmla="*/ 452651 h 4299045"/>
              <a:gd name="connsiteX5" fmla="*/ 0 w 2565779"/>
              <a:gd name="connsiteY5" fmla="*/ 0 h 4299045"/>
              <a:gd name="connsiteX6" fmla="*/ 2565779 w 2565779"/>
              <a:gd name="connsiteY6" fmla="*/ 0 h 4299045"/>
              <a:gd name="connsiteX7" fmla="*/ 2565779 w 2565779"/>
              <a:gd name="connsiteY7" fmla="*/ 4299045 h 4299045"/>
              <a:gd name="connsiteX8" fmla="*/ 0 w 2565779"/>
              <a:gd name="connsiteY8" fmla="*/ 4299045 h 429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65779" h="4299045">
                <a:moveTo>
                  <a:pt x="1282889" y="452651"/>
                </a:moveTo>
                <a:cubicBezTo>
                  <a:pt x="997722" y="452651"/>
                  <a:pt x="766548" y="683825"/>
                  <a:pt x="766548" y="968992"/>
                </a:cubicBezTo>
                <a:cubicBezTo>
                  <a:pt x="766548" y="1254159"/>
                  <a:pt x="997722" y="1485333"/>
                  <a:pt x="1282889" y="1485333"/>
                </a:cubicBezTo>
                <a:cubicBezTo>
                  <a:pt x="1568056" y="1485333"/>
                  <a:pt x="1799230" y="1254159"/>
                  <a:pt x="1799230" y="968992"/>
                </a:cubicBezTo>
                <a:cubicBezTo>
                  <a:pt x="1799230" y="683825"/>
                  <a:pt x="1568056" y="452651"/>
                  <a:pt x="1282889" y="452651"/>
                </a:cubicBezTo>
                <a:close/>
                <a:moveTo>
                  <a:pt x="0" y="0"/>
                </a:moveTo>
                <a:lnTo>
                  <a:pt x="2565779" y="0"/>
                </a:lnTo>
                <a:lnTo>
                  <a:pt x="2565779" y="4299045"/>
                </a:lnTo>
                <a:lnTo>
                  <a:pt x="0" y="4299045"/>
                </a:lnTo>
                <a:close/>
              </a:path>
            </a:pathLst>
          </a:cu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3414215" y="2074252"/>
            <a:ext cx="2565779" cy="4299045"/>
          </a:xfrm>
          <a:custGeom>
            <a:avLst/>
            <a:gdLst>
              <a:gd name="connsiteX0" fmla="*/ 1282889 w 2565779"/>
              <a:gd name="connsiteY0" fmla="*/ 452651 h 4299045"/>
              <a:gd name="connsiteX1" fmla="*/ 766548 w 2565779"/>
              <a:gd name="connsiteY1" fmla="*/ 968992 h 4299045"/>
              <a:gd name="connsiteX2" fmla="*/ 1282889 w 2565779"/>
              <a:gd name="connsiteY2" fmla="*/ 1485333 h 4299045"/>
              <a:gd name="connsiteX3" fmla="*/ 1799230 w 2565779"/>
              <a:gd name="connsiteY3" fmla="*/ 968992 h 4299045"/>
              <a:gd name="connsiteX4" fmla="*/ 1282889 w 2565779"/>
              <a:gd name="connsiteY4" fmla="*/ 452651 h 4299045"/>
              <a:gd name="connsiteX5" fmla="*/ 0 w 2565779"/>
              <a:gd name="connsiteY5" fmla="*/ 0 h 4299045"/>
              <a:gd name="connsiteX6" fmla="*/ 2565779 w 2565779"/>
              <a:gd name="connsiteY6" fmla="*/ 0 h 4299045"/>
              <a:gd name="connsiteX7" fmla="*/ 2565779 w 2565779"/>
              <a:gd name="connsiteY7" fmla="*/ 4299045 h 4299045"/>
              <a:gd name="connsiteX8" fmla="*/ 0 w 2565779"/>
              <a:gd name="connsiteY8" fmla="*/ 4299045 h 429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65779" h="4299045">
                <a:moveTo>
                  <a:pt x="1282889" y="452651"/>
                </a:moveTo>
                <a:cubicBezTo>
                  <a:pt x="997722" y="452651"/>
                  <a:pt x="766548" y="683825"/>
                  <a:pt x="766548" y="968992"/>
                </a:cubicBezTo>
                <a:cubicBezTo>
                  <a:pt x="766548" y="1254159"/>
                  <a:pt x="997722" y="1485333"/>
                  <a:pt x="1282889" y="1485333"/>
                </a:cubicBezTo>
                <a:cubicBezTo>
                  <a:pt x="1568056" y="1485333"/>
                  <a:pt x="1799230" y="1254159"/>
                  <a:pt x="1799230" y="968992"/>
                </a:cubicBezTo>
                <a:cubicBezTo>
                  <a:pt x="1799230" y="683825"/>
                  <a:pt x="1568056" y="452651"/>
                  <a:pt x="1282889" y="452651"/>
                </a:cubicBezTo>
                <a:close/>
                <a:moveTo>
                  <a:pt x="0" y="0"/>
                </a:moveTo>
                <a:lnTo>
                  <a:pt x="2565779" y="0"/>
                </a:lnTo>
                <a:lnTo>
                  <a:pt x="2565779" y="4299045"/>
                </a:lnTo>
                <a:lnTo>
                  <a:pt x="0" y="4299045"/>
                </a:lnTo>
                <a:close/>
              </a:path>
            </a:pathLst>
          </a:cu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任意多边形 1"/>
          <p:cNvSpPr/>
          <p:nvPr/>
        </p:nvSpPr>
        <p:spPr>
          <a:xfrm>
            <a:off x="6212006" y="2074252"/>
            <a:ext cx="2565779" cy="4299045"/>
          </a:xfrm>
          <a:custGeom>
            <a:avLst/>
            <a:gdLst>
              <a:gd name="connsiteX0" fmla="*/ 1282889 w 2565779"/>
              <a:gd name="connsiteY0" fmla="*/ 452651 h 4299045"/>
              <a:gd name="connsiteX1" fmla="*/ 766548 w 2565779"/>
              <a:gd name="connsiteY1" fmla="*/ 968992 h 4299045"/>
              <a:gd name="connsiteX2" fmla="*/ 1282889 w 2565779"/>
              <a:gd name="connsiteY2" fmla="*/ 1485333 h 4299045"/>
              <a:gd name="connsiteX3" fmla="*/ 1799230 w 2565779"/>
              <a:gd name="connsiteY3" fmla="*/ 968992 h 4299045"/>
              <a:gd name="connsiteX4" fmla="*/ 1282889 w 2565779"/>
              <a:gd name="connsiteY4" fmla="*/ 452651 h 4299045"/>
              <a:gd name="connsiteX5" fmla="*/ 0 w 2565779"/>
              <a:gd name="connsiteY5" fmla="*/ 0 h 4299045"/>
              <a:gd name="connsiteX6" fmla="*/ 2565779 w 2565779"/>
              <a:gd name="connsiteY6" fmla="*/ 0 h 4299045"/>
              <a:gd name="connsiteX7" fmla="*/ 2565779 w 2565779"/>
              <a:gd name="connsiteY7" fmla="*/ 4299045 h 4299045"/>
              <a:gd name="connsiteX8" fmla="*/ 0 w 2565779"/>
              <a:gd name="connsiteY8" fmla="*/ 4299045 h 429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65779" h="4299045">
                <a:moveTo>
                  <a:pt x="1282889" y="452651"/>
                </a:moveTo>
                <a:cubicBezTo>
                  <a:pt x="997722" y="452651"/>
                  <a:pt x="766548" y="683825"/>
                  <a:pt x="766548" y="968992"/>
                </a:cubicBezTo>
                <a:cubicBezTo>
                  <a:pt x="766548" y="1254159"/>
                  <a:pt x="997722" y="1485333"/>
                  <a:pt x="1282889" y="1485333"/>
                </a:cubicBezTo>
                <a:cubicBezTo>
                  <a:pt x="1568056" y="1485333"/>
                  <a:pt x="1799230" y="1254159"/>
                  <a:pt x="1799230" y="968992"/>
                </a:cubicBezTo>
                <a:cubicBezTo>
                  <a:pt x="1799230" y="683825"/>
                  <a:pt x="1568056" y="452651"/>
                  <a:pt x="1282889" y="452651"/>
                </a:cubicBezTo>
                <a:close/>
                <a:moveTo>
                  <a:pt x="0" y="0"/>
                </a:moveTo>
                <a:lnTo>
                  <a:pt x="2565779" y="0"/>
                </a:lnTo>
                <a:lnTo>
                  <a:pt x="2565779" y="4299045"/>
                </a:lnTo>
                <a:lnTo>
                  <a:pt x="0" y="4299045"/>
                </a:lnTo>
                <a:close/>
              </a:path>
            </a:pathLst>
          </a:custGeom>
          <a:solidFill>
            <a:srgbClr val="E6D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9009797" y="2074252"/>
            <a:ext cx="2565779" cy="4299045"/>
          </a:xfrm>
          <a:custGeom>
            <a:avLst/>
            <a:gdLst>
              <a:gd name="connsiteX0" fmla="*/ 1282889 w 2565779"/>
              <a:gd name="connsiteY0" fmla="*/ 452651 h 4299045"/>
              <a:gd name="connsiteX1" fmla="*/ 766548 w 2565779"/>
              <a:gd name="connsiteY1" fmla="*/ 968992 h 4299045"/>
              <a:gd name="connsiteX2" fmla="*/ 1282889 w 2565779"/>
              <a:gd name="connsiteY2" fmla="*/ 1485333 h 4299045"/>
              <a:gd name="connsiteX3" fmla="*/ 1799230 w 2565779"/>
              <a:gd name="connsiteY3" fmla="*/ 968992 h 4299045"/>
              <a:gd name="connsiteX4" fmla="*/ 1282889 w 2565779"/>
              <a:gd name="connsiteY4" fmla="*/ 452651 h 4299045"/>
              <a:gd name="connsiteX5" fmla="*/ 0 w 2565779"/>
              <a:gd name="connsiteY5" fmla="*/ 0 h 4299045"/>
              <a:gd name="connsiteX6" fmla="*/ 2565779 w 2565779"/>
              <a:gd name="connsiteY6" fmla="*/ 0 h 4299045"/>
              <a:gd name="connsiteX7" fmla="*/ 2565779 w 2565779"/>
              <a:gd name="connsiteY7" fmla="*/ 4299045 h 4299045"/>
              <a:gd name="connsiteX8" fmla="*/ 0 w 2565779"/>
              <a:gd name="connsiteY8" fmla="*/ 4299045 h 429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65779" h="4299045">
                <a:moveTo>
                  <a:pt x="1282889" y="452651"/>
                </a:moveTo>
                <a:cubicBezTo>
                  <a:pt x="997722" y="452651"/>
                  <a:pt x="766548" y="683825"/>
                  <a:pt x="766548" y="968992"/>
                </a:cubicBezTo>
                <a:cubicBezTo>
                  <a:pt x="766548" y="1254159"/>
                  <a:pt x="997722" y="1485333"/>
                  <a:pt x="1282889" y="1485333"/>
                </a:cubicBezTo>
                <a:cubicBezTo>
                  <a:pt x="1568056" y="1485333"/>
                  <a:pt x="1799230" y="1254159"/>
                  <a:pt x="1799230" y="968992"/>
                </a:cubicBezTo>
                <a:cubicBezTo>
                  <a:pt x="1799230" y="683825"/>
                  <a:pt x="1568056" y="452651"/>
                  <a:pt x="1282889" y="452651"/>
                </a:cubicBezTo>
                <a:close/>
                <a:moveTo>
                  <a:pt x="0" y="0"/>
                </a:moveTo>
                <a:lnTo>
                  <a:pt x="2565779" y="0"/>
                </a:lnTo>
                <a:lnTo>
                  <a:pt x="2565779" y="4299045"/>
                </a:lnTo>
                <a:lnTo>
                  <a:pt x="0" y="4299045"/>
                </a:lnTo>
                <a:close/>
              </a:path>
            </a:pathLst>
          </a:cu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3736" name="Freeform 103"/>
          <p:cNvSpPr>
            <a:spLocks noEditPoints="1"/>
          </p:cNvSpPr>
          <p:nvPr/>
        </p:nvSpPr>
        <p:spPr>
          <a:xfrm>
            <a:off x="4397375" y="2699385"/>
            <a:ext cx="600075" cy="669925"/>
          </a:xfrm>
          <a:custGeom>
            <a:avLst/>
            <a:gdLst/>
            <a:ahLst/>
            <a:cxnLst>
              <a:cxn ang="0">
                <a:pos x="126413" y="291332"/>
              </a:cxn>
              <a:cxn ang="0">
                <a:pos x="90758" y="210406"/>
              </a:cxn>
              <a:cxn ang="0">
                <a:pos x="149102" y="168325"/>
              </a:cxn>
              <a:cxn ang="0">
                <a:pos x="204205" y="207169"/>
              </a:cxn>
              <a:cxn ang="0">
                <a:pos x="175033" y="288095"/>
              </a:cxn>
              <a:cxn ang="0">
                <a:pos x="178274" y="87399"/>
              </a:cxn>
              <a:cxn ang="0">
                <a:pos x="149102" y="116533"/>
              </a:cxn>
              <a:cxn ang="0">
                <a:pos x="106965" y="90636"/>
              </a:cxn>
              <a:cxn ang="0">
                <a:pos x="81034" y="139192"/>
              </a:cxn>
              <a:cxn ang="0">
                <a:pos x="16207" y="158614"/>
              </a:cxn>
              <a:cxn ang="0">
                <a:pos x="35655" y="216880"/>
              </a:cxn>
              <a:cxn ang="0">
                <a:pos x="3241" y="271909"/>
              </a:cxn>
              <a:cxn ang="0">
                <a:pos x="58344" y="301043"/>
              </a:cxn>
              <a:cxn ang="0">
                <a:pos x="74551" y="362546"/>
              </a:cxn>
              <a:cxn ang="0">
                <a:pos x="129654" y="343124"/>
              </a:cxn>
              <a:cxn ang="0">
                <a:pos x="171792" y="343124"/>
              </a:cxn>
              <a:cxn ang="0">
                <a:pos x="230136" y="359309"/>
              </a:cxn>
              <a:cxn ang="0">
                <a:pos x="243102" y="294569"/>
              </a:cxn>
              <a:cxn ang="0">
                <a:pos x="294963" y="262198"/>
              </a:cxn>
              <a:cxn ang="0">
                <a:pos x="259308" y="207169"/>
              </a:cxn>
              <a:cxn ang="0">
                <a:pos x="272274" y="152140"/>
              </a:cxn>
              <a:cxn ang="0">
                <a:pos x="210688" y="135955"/>
              </a:cxn>
              <a:cxn ang="0">
                <a:pos x="178274" y="87399"/>
              </a:cxn>
              <a:cxn ang="0">
                <a:pos x="301446" y="103585"/>
              </a:cxn>
              <a:cxn ang="0">
                <a:pos x="272274" y="71214"/>
              </a:cxn>
              <a:cxn ang="0">
                <a:pos x="304687" y="42081"/>
              </a:cxn>
              <a:cxn ang="0">
                <a:pos x="324135" y="48555"/>
              </a:cxn>
              <a:cxn ang="0">
                <a:pos x="324135" y="93873"/>
              </a:cxn>
              <a:cxn ang="0">
                <a:pos x="291722" y="0"/>
              </a:cxn>
              <a:cxn ang="0">
                <a:pos x="272274" y="25896"/>
              </a:cxn>
              <a:cxn ang="0">
                <a:pos x="243102" y="25896"/>
              </a:cxn>
              <a:cxn ang="0">
                <a:pos x="249584" y="58266"/>
              </a:cxn>
              <a:cxn ang="0">
                <a:pos x="230136" y="80925"/>
              </a:cxn>
              <a:cxn ang="0">
                <a:pos x="256067" y="100348"/>
              </a:cxn>
              <a:cxn ang="0">
                <a:pos x="259308" y="129481"/>
              </a:cxn>
              <a:cxn ang="0">
                <a:pos x="291722" y="126244"/>
              </a:cxn>
              <a:cxn ang="0">
                <a:pos x="314411" y="145666"/>
              </a:cxn>
              <a:cxn ang="0">
                <a:pos x="333859" y="119770"/>
              </a:cxn>
              <a:cxn ang="0">
                <a:pos x="359790" y="116533"/>
              </a:cxn>
              <a:cxn ang="0">
                <a:pos x="356549" y="84162"/>
              </a:cxn>
              <a:cxn ang="0">
                <a:pos x="375997" y="61503"/>
              </a:cxn>
              <a:cxn ang="0">
                <a:pos x="350066" y="42081"/>
              </a:cxn>
              <a:cxn ang="0">
                <a:pos x="346825" y="12948"/>
              </a:cxn>
              <a:cxn ang="0">
                <a:pos x="314411" y="16185"/>
              </a:cxn>
              <a:cxn ang="0">
                <a:pos x="291722" y="0"/>
              </a:cxn>
            </a:cxnLst>
            <a:rect l="0" t="0" r="0" b="0"/>
            <a:pathLst>
              <a:path w="116" h="117">
                <a:moveTo>
                  <a:pt x="46" y="91"/>
                </a:moveTo>
                <a:cubicBezTo>
                  <a:pt x="44" y="91"/>
                  <a:pt x="41" y="91"/>
                  <a:pt x="39" y="90"/>
                </a:cubicBezTo>
                <a:cubicBezTo>
                  <a:pt x="34" y="88"/>
                  <a:pt x="30" y="84"/>
                  <a:pt x="28" y="80"/>
                </a:cubicBezTo>
                <a:cubicBezTo>
                  <a:pt x="26" y="75"/>
                  <a:pt x="26" y="70"/>
                  <a:pt x="28" y="65"/>
                </a:cubicBezTo>
                <a:cubicBezTo>
                  <a:pt x="29" y="60"/>
                  <a:pt x="33" y="56"/>
                  <a:pt x="38" y="54"/>
                </a:cubicBezTo>
                <a:cubicBezTo>
                  <a:pt x="40" y="53"/>
                  <a:pt x="43" y="52"/>
                  <a:pt x="46" y="52"/>
                </a:cubicBezTo>
                <a:cubicBezTo>
                  <a:pt x="48" y="52"/>
                  <a:pt x="50" y="53"/>
                  <a:pt x="53" y="53"/>
                </a:cubicBezTo>
                <a:cubicBezTo>
                  <a:pt x="58" y="55"/>
                  <a:pt x="61" y="59"/>
                  <a:pt x="63" y="64"/>
                </a:cubicBezTo>
                <a:cubicBezTo>
                  <a:pt x="66" y="68"/>
                  <a:pt x="66" y="73"/>
                  <a:pt x="64" y="78"/>
                </a:cubicBezTo>
                <a:cubicBezTo>
                  <a:pt x="62" y="83"/>
                  <a:pt x="58" y="87"/>
                  <a:pt x="54" y="89"/>
                </a:cubicBezTo>
                <a:cubicBezTo>
                  <a:pt x="51" y="90"/>
                  <a:pt x="49" y="91"/>
                  <a:pt x="46" y="91"/>
                </a:cubicBezTo>
                <a:moveTo>
                  <a:pt x="55" y="27"/>
                </a:moveTo>
                <a:cubicBezTo>
                  <a:pt x="51" y="37"/>
                  <a:pt x="51" y="37"/>
                  <a:pt x="51" y="37"/>
                </a:cubicBezTo>
                <a:cubicBezTo>
                  <a:pt x="49" y="37"/>
                  <a:pt x="48" y="36"/>
                  <a:pt x="46" y="36"/>
                </a:cubicBezTo>
                <a:cubicBezTo>
                  <a:pt x="43" y="36"/>
                  <a:pt x="40" y="37"/>
                  <a:pt x="38" y="37"/>
                </a:cubicBezTo>
                <a:cubicBezTo>
                  <a:pt x="33" y="28"/>
                  <a:pt x="33" y="28"/>
                  <a:pt x="33" y="28"/>
                </a:cubicBezTo>
                <a:cubicBezTo>
                  <a:pt x="20" y="34"/>
                  <a:pt x="20" y="34"/>
                  <a:pt x="20" y="34"/>
                </a:cubicBezTo>
                <a:cubicBezTo>
                  <a:pt x="25" y="43"/>
                  <a:pt x="25" y="43"/>
                  <a:pt x="25" y="43"/>
                </a:cubicBezTo>
                <a:cubicBezTo>
                  <a:pt x="21" y="46"/>
                  <a:pt x="18" y="49"/>
                  <a:pt x="16" y="53"/>
                </a:cubicBezTo>
                <a:cubicBezTo>
                  <a:pt x="5" y="49"/>
                  <a:pt x="5" y="49"/>
                  <a:pt x="5" y="49"/>
                </a:cubicBezTo>
                <a:cubicBezTo>
                  <a:pt x="0" y="63"/>
                  <a:pt x="0" y="63"/>
                  <a:pt x="0" y="63"/>
                </a:cubicBezTo>
                <a:cubicBezTo>
                  <a:pt x="11" y="67"/>
                  <a:pt x="11" y="67"/>
                  <a:pt x="11" y="67"/>
                </a:cubicBezTo>
                <a:cubicBezTo>
                  <a:pt x="10" y="71"/>
                  <a:pt x="10" y="76"/>
                  <a:pt x="11" y="80"/>
                </a:cubicBezTo>
                <a:cubicBezTo>
                  <a:pt x="1" y="84"/>
                  <a:pt x="1" y="84"/>
                  <a:pt x="1" y="84"/>
                </a:cubicBezTo>
                <a:cubicBezTo>
                  <a:pt x="7" y="97"/>
                  <a:pt x="7" y="97"/>
                  <a:pt x="7" y="97"/>
                </a:cubicBezTo>
                <a:cubicBezTo>
                  <a:pt x="18" y="93"/>
                  <a:pt x="18" y="93"/>
                  <a:pt x="18" y="93"/>
                </a:cubicBezTo>
                <a:cubicBezTo>
                  <a:pt x="20" y="96"/>
                  <a:pt x="23" y="99"/>
                  <a:pt x="27" y="101"/>
                </a:cubicBezTo>
                <a:cubicBezTo>
                  <a:pt x="23" y="112"/>
                  <a:pt x="23" y="112"/>
                  <a:pt x="23" y="112"/>
                </a:cubicBezTo>
                <a:cubicBezTo>
                  <a:pt x="36" y="117"/>
                  <a:pt x="36" y="117"/>
                  <a:pt x="36" y="117"/>
                </a:cubicBezTo>
                <a:cubicBezTo>
                  <a:pt x="40" y="106"/>
                  <a:pt x="40" y="106"/>
                  <a:pt x="40" y="106"/>
                </a:cubicBezTo>
                <a:cubicBezTo>
                  <a:pt x="42" y="107"/>
                  <a:pt x="44" y="107"/>
                  <a:pt x="46" y="107"/>
                </a:cubicBezTo>
                <a:cubicBezTo>
                  <a:pt x="48" y="107"/>
                  <a:pt x="51" y="107"/>
                  <a:pt x="53" y="106"/>
                </a:cubicBezTo>
                <a:cubicBezTo>
                  <a:pt x="58" y="116"/>
                  <a:pt x="58" y="116"/>
                  <a:pt x="58" y="116"/>
                </a:cubicBezTo>
                <a:cubicBezTo>
                  <a:pt x="71" y="111"/>
                  <a:pt x="71" y="111"/>
                  <a:pt x="71" y="111"/>
                </a:cubicBezTo>
                <a:cubicBezTo>
                  <a:pt x="66" y="100"/>
                  <a:pt x="66" y="100"/>
                  <a:pt x="66" y="100"/>
                </a:cubicBezTo>
                <a:cubicBezTo>
                  <a:pt x="70" y="98"/>
                  <a:pt x="73" y="95"/>
                  <a:pt x="75" y="91"/>
                </a:cubicBezTo>
                <a:cubicBezTo>
                  <a:pt x="86" y="95"/>
                  <a:pt x="86" y="95"/>
                  <a:pt x="86" y="95"/>
                </a:cubicBezTo>
                <a:cubicBezTo>
                  <a:pt x="91" y="81"/>
                  <a:pt x="91" y="81"/>
                  <a:pt x="91" y="81"/>
                </a:cubicBezTo>
                <a:cubicBezTo>
                  <a:pt x="81" y="77"/>
                  <a:pt x="81" y="77"/>
                  <a:pt x="81" y="77"/>
                </a:cubicBezTo>
                <a:cubicBezTo>
                  <a:pt x="81" y="73"/>
                  <a:pt x="81" y="68"/>
                  <a:pt x="80" y="64"/>
                </a:cubicBezTo>
                <a:cubicBezTo>
                  <a:pt x="90" y="60"/>
                  <a:pt x="90" y="60"/>
                  <a:pt x="90" y="60"/>
                </a:cubicBezTo>
                <a:cubicBezTo>
                  <a:pt x="84" y="47"/>
                  <a:pt x="84" y="47"/>
                  <a:pt x="84" y="47"/>
                </a:cubicBezTo>
                <a:cubicBezTo>
                  <a:pt x="74" y="51"/>
                  <a:pt x="74" y="51"/>
                  <a:pt x="74" y="51"/>
                </a:cubicBezTo>
                <a:cubicBezTo>
                  <a:pt x="72" y="47"/>
                  <a:pt x="68" y="44"/>
                  <a:pt x="65" y="42"/>
                </a:cubicBezTo>
                <a:cubicBezTo>
                  <a:pt x="68" y="32"/>
                  <a:pt x="68" y="32"/>
                  <a:pt x="68" y="32"/>
                </a:cubicBezTo>
                <a:cubicBezTo>
                  <a:pt x="55" y="27"/>
                  <a:pt x="55" y="27"/>
                  <a:pt x="55" y="27"/>
                </a:cubicBezTo>
                <a:moveTo>
                  <a:pt x="94" y="32"/>
                </a:moveTo>
                <a:cubicBezTo>
                  <a:pt x="94" y="32"/>
                  <a:pt x="93" y="32"/>
                  <a:pt x="93" y="32"/>
                </a:cubicBezTo>
                <a:cubicBezTo>
                  <a:pt x="91" y="32"/>
                  <a:pt x="88" y="31"/>
                  <a:pt x="87" y="29"/>
                </a:cubicBezTo>
                <a:cubicBezTo>
                  <a:pt x="85" y="27"/>
                  <a:pt x="84" y="25"/>
                  <a:pt x="84" y="22"/>
                </a:cubicBezTo>
                <a:cubicBezTo>
                  <a:pt x="84" y="19"/>
                  <a:pt x="85" y="17"/>
                  <a:pt x="87" y="15"/>
                </a:cubicBezTo>
                <a:cubicBezTo>
                  <a:pt x="89" y="14"/>
                  <a:pt x="91" y="13"/>
                  <a:pt x="94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6" y="13"/>
                  <a:pt x="99" y="14"/>
                  <a:pt x="100" y="15"/>
                </a:cubicBezTo>
                <a:cubicBezTo>
                  <a:pt x="102" y="17"/>
                  <a:pt x="103" y="20"/>
                  <a:pt x="103" y="22"/>
                </a:cubicBezTo>
                <a:cubicBezTo>
                  <a:pt x="103" y="25"/>
                  <a:pt x="102" y="27"/>
                  <a:pt x="100" y="29"/>
                </a:cubicBezTo>
                <a:cubicBezTo>
                  <a:pt x="98" y="31"/>
                  <a:pt x="96" y="32"/>
                  <a:pt x="94" y="32"/>
                </a:cubicBezTo>
                <a:moveTo>
                  <a:pt x="90" y="0"/>
                </a:moveTo>
                <a:cubicBezTo>
                  <a:pt x="90" y="5"/>
                  <a:pt x="90" y="5"/>
                  <a:pt x="90" y="5"/>
                </a:cubicBezTo>
                <a:cubicBezTo>
                  <a:pt x="88" y="6"/>
                  <a:pt x="86" y="6"/>
                  <a:pt x="84" y="8"/>
                </a:cubicBezTo>
                <a:cubicBezTo>
                  <a:pt x="80" y="4"/>
                  <a:pt x="80" y="4"/>
                  <a:pt x="80" y="4"/>
                </a:cubicBezTo>
                <a:cubicBezTo>
                  <a:pt x="75" y="8"/>
                  <a:pt x="75" y="8"/>
                  <a:pt x="75" y="8"/>
                </a:cubicBezTo>
                <a:cubicBezTo>
                  <a:pt x="79" y="13"/>
                  <a:pt x="79" y="13"/>
                  <a:pt x="79" y="13"/>
                </a:cubicBezTo>
                <a:cubicBezTo>
                  <a:pt x="78" y="14"/>
                  <a:pt x="77" y="16"/>
                  <a:pt x="77" y="18"/>
                </a:cubicBezTo>
                <a:cubicBezTo>
                  <a:pt x="71" y="18"/>
                  <a:pt x="71" y="18"/>
                  <a:pt x="71" y="18"/>
                </a:cubicBezTo>
                <a:cubicBezTo>
                  <a:pt x="71" y="25"/>
                  <a:pt x="71" y="25"/>
                  <a:pt x="71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77" y="28"/>
                  <a:pt x="78" y="30"/>
                  <a:pt x="79" y="31"/>
                </a:cubicBezTo>
                <a:cubicBezTo>
                  <a:pt x="75" y="35"/>
                  <a:pt x="75" y="35"/>
                  <a:pt x="75" y="35"/>
                </a:cubicBezTo>
                <a:cubicBezTo>
                  <a:pt x="80" y="40"/>
                  <a:pt x="80" y="40"/>
                  <a:pt x="80" y="40"/>
                </a:cubicBezTo>
                <a:cubicBezTo>
                  <a:pt x="84" y="36"/>
                  <a:pt x="84" y="36"/>
                  <a:pt x="84" y="36"/>
                </a:cubicBezTo>
                <a:cubicBezTo>
                  <a:pt x="85" y="38"/>
                  <a:pt x="87" y="38"/>
                  <a:pt x="90" y="39"/>
                </a:cubicBezTo>
                <a:cubicBezTo>
                  <a:pt x="90" y="44"/>
                  <a:pt x="90" y="44"/>
                  <a:pt x="90" y="44"/>
                </a:cubicBezTo>
                <a:cubicBezTo>
                  <a:pt x="97" y="45"/>
                  <a:pt x="97" y="45"/>
                  <a:pt x="97" y="45"/>
                </a:cubicBezTo>
                <a:cubicBezTo>
                  <a:pt x="97" y="39"/>
                  <a:pt x="97" y="39"/>
                  <a:pt x="97" y="39"/>
                </a:cubicBezTo>
                <a:cubicBezTo>
                  <a:pt x="99" y="39"/>
                  <a:pt x="101" y="38"/>
                  <a:pt x="103" y="37"/>
                </a:cubicBezTo>
                <a:cubicBezTo>
                  <a:pt x="106" y="41"/>
                  <a:pt x="106" y="41"/>
                  <a:pt x="106" y="41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08" y="32"/>
                  <a:pt x="108" y="32"/>
                  <a:pt x="108" y="32"/>
                </a:cubicBezTo>
                <a:cubicBezTo>
                  <a:pt x="109" y="30"/>
                  <a:pt x="110" y="28"/>
                  <a:pt x="110" y="26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10" y="17"/>
                  <a:pt x="109" y="15"/>
                  <a:pt x="108" y="13"/>
                </a:cubicBezTo>
                <a:cubicBezTo>
                  <a:pt x="112" y="9"/>
                  <a:pt x="112" y="9"/>
                  <a:pt x="112" y="9"/>
                </a:cubicBezTo>
                <a:cubicBezTo>
                  <a:pt x="107" y="4"/>
                  <a:pt x="107" y="4"/>
                  <a:pt x="107" y="4"/>
                </a:cubicBezTo>
                <a:cubicBezTo>
                  <a:pt x="103" y="8"/>
                  <a:pt x="103" y="8"/>
                  <a:pt x="103" y="8"/>
                </a:cubicBezTo>
                <a:cubicBezTo>
                  <a:pt x="101" y="6"/>
                  <a:pt x="99" y="6"/>
                  <a:pt x="97" y="5"/>
                </a:cubicBezTo>
                <a:cubicBezTo>
                  <a:pt x="97" y="0"/>
                  <a:pt x="97" y="0"/>
                  <a:pt x="97" y="0"/>
                </a:cubicBezTo>
                <a:cubicBezTo>
                  <a:pt x="90" y="0"/>
                  <a:pt x="90" y="0"/>
                  <a:pt x="90" y="0"/>
                </a:cubicBezTo>
              </a:path>
            </a:pathLst>
          </a:custGeom>
          <a:solidFill>
            <a:srgbClr val="4C5758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21" name="Freeform 101"/>
          <p:cNvSpPr/>
          <p:nvPr/>
        </p:nvSpPr>
        <p:spPr>
          <a:xfrm>
            <a:off x="1616710" y="2762885"/>
            <a:ext cx="564515" cy="542925"/>
          </a:xfrm>
          <a:custGeom>
            <a:avLst/>
            <a:gdLst/>
            <a:ahLst/>
            <a:cxnLst>
              <a:cxn ang="0">
                <a:pos x="72890" y="69779"/>
              </a:cxn>
              <a:cxn ang="0">
                <a:pos x="142977" y="69779"/>
              </a:cxn>
              <a:cxn ang="0">
                <a:pos x="148584" y="58615"/>
              </a:cxn>
              <a:cxn ang="0">
                <a:pos x="137370" y="41868"/>
              </a:cxn>
              <a:cxn ang="0">
                <a:pos x="140174" y="8374"/>
              </a:cxn>
              <a:cxn ang="0">
                <a:pos x="162601" y="0"/>
              </a:cxn>
              <a:cxn ang="0">
                <a:pos x="187833" y="8374"/>
              </a:cxn>
              <a:cxn ang="0">
                <a:pos x="190636" y="41868"/>
              </a:cxn>
              <a:cxn ang="0">
                <a:pos x="179422" y="58615"/>
              </a:cxn>
              <a:cxn ang="0">
                <a:pos x="182226" y="69779"/>
              </a:cxn>
              <a:cxn ang="0">
                <a:pos x="255116" y="69779"/>
              </a:cxn>
              <a:cxn ang="0">
                <a:pos x="255116" y="136767"/>
              </a:cxn>
              <a:cxn ang="0">
                <a:pos x="243902" y="142350"/>
              </a:cxn>
              <a:cxn ang="0">
                <a:pos x="227081" y="131185"/>
              </a:cxn>
              <a:cxn ang="0">
                <a:pos x="196243" y="133976"/>
              </a:cxn>
              <a:cxn ang="0">
                <a:pos x="187833" y="156306"/>
              </a:cxn>
              <a:cxn ang="0">
                <a:pos x="196243" y="178635"/>
              </a:cxn>
              <a:cxn ang="0">
                <a:pos x="227081" y="181426"/>
              </a:cxn>
              <a:cxn ang="0">
                <a:pos x="243902" y="170261"/>
              </a:cxn>
              <a:cxn ang="0">
                <a:pos x="255116" y="173053"/>
              </a:cxn>
              <a:cxn ang="0">
                <a:pos x="255116" y="245623"/>
              </a:cxn>
              <a:cxn ang="0">
                <a:pos x="179422" y="245623"/>
              </a:cxn>
              <a:cxn ang="0">
                <a:pos x="176619" y="237249"/>
              </a:cxn>
              <a:cxn ang="0">
                <a:pos x="187833" y="220502"/>
              </a:cxn>
              <a:cxn ang="0">
                <a:pos x="185029" y="189800"/>
              </a:cxn>
              <a:cxn ang="0">
                <a:pos x="162601" y="184217"/>
              </a:cxn>
              <a:cxn ang="0">
                <a:pos x="140174" y="189800"/>
              </a:cxn>
              <a:cxn ang="0">
                <a:pos x="137370" y="220502"/>
              </a:cxn>
              <a:cxn ang="0">
                <a:pos x="148584" y="237249"/>
              </a:cxn>
              <a:cxn ang="0">
                <a:pos x="142977" y="245623"/>
              </a:cxn>
              <a:cxn ang="0">
                <a:pos x="72890" y="245623"/>
              </a:cxn>
              <a:cxn ang="0">
                <a:pos x="72890" y="178635"/>
              </a:cxn>
              <a:cxn ang="0">
                <a:pos x="61676" y="173053"/>
              </a:cxn>
              <a:cxn ang="0">
                <a:pos x="44856" y="187008"/>
              </a:cxn>
              <a:cxn ang="0">
                <a:pos x="11214" y="181426"/>
              </a:cxn>
              <a:cxn ang="0">
                <a:pos x="2803" y="159097"/>
              </a:cxn>
              <a:cxn ang="0">
                <a:pos x="11214" y="133976"/>
              </a:cxn>
              <a:cxn ang="0">
                <a:pos x="44856" y="131185"/>
              </a:cxn>
              <a:cxn ang="0">
                <a:pos x="61676" y="142350"/>
              </a:cxn>
              <a:cxn ang="0">
                <a:pos x="72890" y="136767"/>
              </a:cxn>
              <a:cxn ang="0">
                <a:pos x="72890" y="69779"/>
              </a:cxn>
            </a:cxnLst>
            <a:rect l="0" t="0" r="0" b="0"/>
            <a:pathLst>
              <a:path w="91" h="88">
                <a:moveTo>
                  <a:pt x="26" y="25"/>
                </a:moveTo>
                <a:cubicBezTo>
                  <a:pt x="51" y="25"/>
                  <a:pt x="51" y="25"/>
                  <a:pt x="51" y="25"/>
                </a:cubicBezTo>
                <a:cubicBezTo>
                  <a:pt x="52" y="24"/>
                  <a:pt x="54" y="23"/>
                  <a:pt x="53" y="21"/>
                </a:cubicBezTo>
                <a:cubicBezTo>
                  <a:pt x="52" y="19"/>
                  <a:pt x="50" y="17"/>
                  <a:pt x="49" y="15"/>
                </a:cubicBezTo>
                <a:cubicBezTo>
                  <a:pt x="46" y="12"/>
                  <a:pt x="47" y="6"/>
                  <a:pt x="50" y="3"/>
                </a:cubicBezTo>
                <a:cubicBezTo>
                  <a:pt x="53" y="0"/>
                  <a:pt x="58" y="0"/>
                  <a:pt x="58" y="0"/>
                </a:cubicBezTo>
                <a:cubicBezTo>
                  <a:pt x="58" y="0"/>
                  <a:pt x="64" y="0"/>
                  <a:pt x="67" y="3"/>
                </a:cubicBezTo>
                <a:cubicBezTo>
                  <a:pt x="70" y="6"/>
                  <a:pt x="70" y="12"/>
                  <a:pt x="68" y="15"/>
                </a:cubicBezTo>
                <a:cubicBezTo>
                  <a:pt x="67" y="17"/>
                  <a:pt x="65" y="19"/>
                  <a:pt x="64" y="21"/>
                </a:cubicBezTo>
                <a:cubicBezTo>
                  <a:pt x="63" y="23"/>
                  <a:pt x="64" y="24"/>
                  <a:pt x="65" y="25"/>
                </a:cubicBezTo>
                <a:cubicBezTo>
                  <a:pt x="91" y="25"/>
                  <a:pt x="91" y="25"/>
                  <a:pt x="91" y="25"/>
                </a:cubicBezTo>
                <a:cubicBezTo>
                  <a:pt x="91" y="49"/>
                  <a:pt x="91" y="49"/>
                  <a:pt x="91" y="49"/>
                </a:cubicBezTo>
                <a:cubicBezTo>
                  <a:pt x="90" y="50"/>
                  <a:pt x="89" y="51"/>
                  <a:pt x="87" y="51"/>
                </a:cubicBezTo>
                <a:cubicBezTo>
                  <a:pt x="85" y="50"/>
                  <a:pt x="83" y="48"/>
                  <a:pt x="81" y="47"/>
                </a:cubicBezTo>
                <a:cubicBezTo>
                  <a:pt x="78" y="44"/>
                  <a:pt x="73" y="45"/>
                  <a:pt x="70" y="48"/>
                </a:cubicBezTo>
                <a:cubicBezTo>
                  <a:pt x="67" y="51"/>
                  <a:pt x="67" y="56"/>
                  <a:pt x="67" y="56"/>
                </a:cubicBezTo>
                <a:cubicBezTo>
                  <a:pt x="67" y="56"/>
                  <a:pt x="67" y="61"/>
                  <a:pt x="70" y="64"/>
                </a:cubicBezTo>
                <a:cubicBezTo>
                  <a:pt x="73" y="67"/>
                  <a:pt x="78" y="67"/>
                  <a:pt x="81" y="65"/>
                </a:cubicBezTo>
                <a:cubicBezTo>
                  <a:pt x="83" y="64"/>
                  <a:pt x="85" y="62"/>
                  <a:pt x="87" y="61"/>
                </a:cubicBezTo>
                <a:cubicBezTo>
                  <a:pt x="89" y="60"/>
                  <a:pt x="90" y="61"/>
                  <a:pt x="91" y="62"/>
                </a:cubicBezTo>
                <a:cubicBezTo>
                  <a:pt x="91" y="88"/>
                  <a:pt x="91" y="88"/>
                  <a:pt x="91" y="88"/>
                </a:cubicBezTo>
                <a:cubicBezTo>
                  <a:pt x="64" y="88"/>
                  <a:pt x="64" y="88"/>
                  <a:pt x="64" y="88"/>
                </a:cubicBezTo>
                <a:cubicBezTo>
                  <a:pt x="63" y="88"/>
                  <a:pt x="62" y="86"/>
                  <a:pt x="63" y="85"/>
                </a:cubicBezTo>
                <a:cubicBezTo>
                  <a:pt x="63" y="83"/>
                  <a:pt x="65" y="81"/>
                  <a:pt x="67" y="79"/>
                </a:cubicBezTo>
                <a:cubicBezTo>
                  <a:pt x="69" y="76"/>
                  <a:pt x="68" y="71"/>
                  <a:pt x="66" y="68"/>
                </a:cubicBezTo>
                <a:cubicBezTo>
                  <a:pt x="63" y="65"/>
                  <a:pt x="58" y="66"/>
                  <a:pt x="58" y="66"/>
                </a:cubicBezTo>
                <a:cubicBezTo>
                  <a:pt x="58" y="66"/>
                  <a:pt x="53" y="65"/>
                  <a:pt x="50" y="68"/>
                </a:cubicBezTo>
                <a:cubicBezTo>
                  <a:pt x="47" y="71"/>
                  <a:pt x="46" y="76"/>
                  <a:pt x="49" y="79"/>
                </a:cubicBezTo>
                <a:cubicBezTo>
                  <a:pt x="50" y="81"/>
                  <a:pt x="52" y="83"/>
                  <a:pt x="53" y="85"/>
                </a:cubicBezTo>
                <a:cubicBezTo>
                  <a:pt x="53" y="86"/>
                  <a:pt x="52" y="88"/>
                  <a:pt x="51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64"/>
                  <a:pt x="26" y="64"/>
                  <a:pt x="26" y="64"/>
                </a:cubicBezTo>
                <a:cubicBezTo>
                  <a:pt x="26" y="63"/>
                  <a:pt x="24" y="61"/>
                  <a:pt x="22" y="62"/>
                </a:cubicBezTo>
                <a:cubicBezTo>
                  <a:pt x="20" y="63"/>
                  <a:pt x="18" y="65"/>
                  <a:pt x="16" y="67"/>
                </a:cubicBezTo>
                <a:cubicBezTo>
                  <a:pt x="12" y="69"/>
                  <a:pt x="7" y="69"/>
                  <a:pt x="4" y="65"/>
                </a:cubicBezTo>
                <a:cubicBezTo>
                  <a:pt x="0" y="62"/>
                  <a:pt x="1" y="57"/>
                  <a:pt x="1" y="57"/>
                </a:cubicBezTo>
                <a:cubicBezTo>
                  <a:pt x="1" y="57"/>
                  <a:pt x="0" y="51"/>
                  <a:pt x="4" y="48"/>
                </a:cubicBezTo>
                <a:cubicBezTo>
                  <a:pt x="7" y="45"/>
                  <a:pt x="12" y="44"/>
                  <a:pt x="16" y="47"/>
                </a:cubicBezTo>
                <a:cubicBezTo>
                  <a:pt x="18" y="48"/>
                  <a:pt x="20" y="50"/>
                  <a:pt x="22" y="51"/>
                </a:cubicBezTo>
                <a:cubicBezTo>
                  <a:pt x="24" y="52"/>
                  <a:pt x="26" y="51"/>
                  <a:pt x="26" y="49"/>
                </a:cubicBezTo>
                <a:lnTo>
                  <a:pt x="26" y="25"/>
                </a:lnTo>
                <a:close/>
              </a:path>
            </a:pathLst>
          </a:custGeom>
          <a:solidFill>
            <a:srgbClr val="E6D2BE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放大镜"/>
          <p:cNvSpPr/>
          <p:nvPr/>
        </p:nvSpPr>
        <p:spPr>
          <a:xfrm>
            <a:off x="7225030" y="2762885"/>
            <a:ext cx="539750" cy="610870"/>
          </a:xfrm>
          <a:custGeom>
            <a:avLst/>
            <a:gdLst>
              <a:gd name="connsiteX0" fmla="*/ 1638300 w 4396363"/>
              <a:gd name="connsiteY0" fmla="*/ 558403 h 5128349"/>
              <a:gd name="connsiteX1" fmla="*/ 558403 w 4396363"/>
              <a:gd name="connsiteY1" fmla="*/ 1638300 h 5128349"/>
              <a:gd name="connsiteX2" fmla="*/ 1638300 w 4396363"/>
              <a:gd name="connsiteY2" fmla="*/ 2718197 h 5128349"/>
              <a:gd name="connsiteX3" fmla="*/ 2718197 w 4396363"/>
              <a:gd name="connsiteY3" fmla="*/ 1638300 h 5128349"/>
              <a:gd name="connsiteX4" fmla="*/ 1638300 w 4396363"/>
              <a:gd name="connsiteY4" fmla="*/ 558403 h 5128349"/>
              <a:gd name="connsiteX5" fmla="*/ 1638300 w 4396363"/>
              <a:gd name="connsiteY5" fmla="*/ 0 h 5128349"/>
              <a:gd name="connsiteX6" fmla="*/ 3276600 w 4396363"/>
              <a:gd name="connsiteY6" fmla="*/ 1638300 h 5128349"/>
              <a:gd name="connsiteX7" fmla="*/ 2902492 w 4396363"/>
              <a:gd name="connsiteY7" fmla="*/ 2680411 h 5128349"/>
              <a:gd name="connsiteX8" fmla="*/ 2816386 w 4396363"/>
              <a:gd name="connsiteY8" fmla="*/ 2775151 h 5128349"/>
              <a:gd name="connsiteX9" fmla="*/ 2928393 w 4396363"/>
              <a:gd name="connsiteY9" fmla="*/ 2923790 h 5128349"/>
              <a:gd name="connsiteX10" fmla="*/ 2942554 w 4396363"/>
              <a:gd name="connsiteY10" fmla="*/ 2913119 h 5128349"/>
              <a:gd name="connsiteX11" fmla="*/ 3136485 w 4396363"/>
              <a:gd name="connsiteY11" fmla="*/ 2942400 h 5128349"/>
              <a:gd name="connsiteX12" fmla="*/ 4367683 w 4396363"/>
              <a:gd name="connsiteY12" fmla="*/ 4576254 h 5128349"/>
              <a:gd name="connsiteX13" fmla="*/ 4342375 w 4396363"/>
              <a:gd name="connsiteY13" fmla="*/ 4770744 h 5128349"/>
              <a:gd name="connsiteX14" fmla="*/ 3903910 w 4396363"/>
              <a:gd name="connsiteY14" fmla="*/ 5101151 h 5128349"/>
              <a:gd name="connsiteX15" fmla="*/ 3709978 w 4396363"/>
              <a:gd name="connsiteY15" fmla="*/ 5071870 h 5128349"/>
              <a:gd name="connsiteX16" fmla="*/ 2478781 w 4396363"/>
              <a:gd name="connsiteY16" fmla="*/ 3438015 h 5128349"/>
              <a:gd name="connsiteX17" fmla="*/ 2504089 w 4396363"/>
              <a:gd name="connsiteY17" fmla="*/ 3243526 h 5128349"/>
              <a:gd name="connsiteX18" fmla="*/ 2518249 w 4396363"/>
              <a:gd name="connsiteY18" fmla="*/ 3232855 h 5128349"/>
              <a:gd name="connsiteX19" fmla="*/ 2406738 w 4396363"/>
              <a:gd name="connsiteY19" fmla="*/ 3084875 h 5128349"/>
              <a:gd name="connsiteX20" fmla="*/ 2276001 w 4396363"/>
              <a:gd name="connsiteY20" fmla="*/ 3147854 h 5128349"/>
              <a:gd name="connsiteX21" fmla="*/ 1638300 w 4396363"/>
              <a:gd name="connsiteY21" fmla="*/ 3276600 h 5128349"/>
              <a:gd name="connsiteX22" fmla="*/ 0 w 4396363"/>
              <a:gd name="connsiteY22" fmla="*/ 1638300 h 5128349"/>
              <a:gd name="connsiteX23" fmla="*/ 1638300 w 4396363"/>
              <a:gd name="connsiteY23" fmla="*/ 0 h 5128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96363" h="5128349">
                <a:moveTo>
                  <a:pt x="1638300" y="558403"/>
                </a:moveTo>
                <a:cubicBezTo>
                  <a:pt x="1041889" y="558403"/>
                  <a:pt x="558403" y="1041889"/>
                  <a:pt x="558403" y="1638300"/>
                </a:cubicBezTo>
                <a:cubicBezTo>
                  <a:pt x="558403" y="2234711"/>
                  <a:pt x="1041889" y="2718197"/>
                  <a:pt x="1638300" y="2718197"/>
                </a:cubicBezTo>
                <a:cubicBezTo>
                  <a:pt x="2234711" y="2718197"/>
                  <a:pt x="2718197" y="2234711"/>
                  <a:pt x="2718197" y="1638300"/>
                </a:cubicBezTo>
                <a:cubicBezTo>
                  <a:pt x="2718197" y="1041889"/>
                  <a:pt x="2234711" y="558403"/>
                  <a:pt x="1638300" y="558403"/>
                </a:cubicBezTo>
                <a:close/>
                <a:moveTo>
                  <a:pt x="1638300" y="0"/>
                </a:moveTo>
                <a:cubicBezTo>
                  <a:pt x="2543108" y="0"/>
                  <a:pt x="3276600" y="733492"/>
                  <a:pt x="3276600" y="1638300"/>
                </a:cubicBezTo>
                <a:cubicBezTo>
                  <a:pt x="3276600" y="2034154"/>
                  <a:pt x="3136205" y="2397216"/>
                  <a:pt x="2902492" y="2680411"/>
                </a:cubicBezTo>
                <a:lnTo>
                  <a:pt x="2816386" y="2775151"/>
                </a:lnTo>
                <a:lnTo>
                  <a:pt x="2928393" y="2923790"/>
                </a:lnTo>
                <a:lnTo>
                  <a:pt x="2942554" y="2913119"/>
                </a:lnTo>
                <a:cubicBezTo>
                  <a:pt x="3003095" y="2867498"/>
                  <a:pt x="3089921" y="2880607"/>
                  <a:pt x="3136485" y="2942400"/>
                </a:cubicBezTo>
                <a:lnTo>
                  <a:pt x="4367683" y="4576254"/>
                </a:lnTo>
                <a:cubicBezTo>
                  <a:pt x="4414247" y="4638047"/>
                  <a:pt x="4402916" y="4725123"/>
                  <a:pt x="4342375" y="4770744"/>
                </a:cubicBezTo>
                <a:lnTo>
                  <a:pt x="3903910" y="5101151"/>
                </a:lnTo>
                <a:cubicBezTo>
                  <a:pt x="3843369" y="5146772"/>
                  <a:pt x="3756543" y="5133662"/>
                  <a:pt x="3709978" y="5071870"/>
                </a:cubicBezTo>
                <a:lnTo>
                  <a:pt x="2478781" y="3438015"/>
                </a:lnTo>
                <a:cubicBezTo>
                  <a:pt x="2432217" y="3376223"/>
                  <a:pt x="2443548" y="3289147"/>
                  <a:pt x="2504089" y="3243526"/>
                </a:cubicBezTo>
                <a:lnTo>
                  <a:pt x="2518249" y="3232855"/>
                </a:lnTo>
                <a:lnTo>
                  <a:pt x="2406738" y="3084875"/>
                </a:lnTo>
                <a:lnTo>
                  <a:pt x="2276001" y="3147854"/>
                </a:lnTo>
                <a:cubicBezTo>
                  <a:pt x="2079997" y="3230757"/>
                  <a:pt x="1864502" y="3276600"/>
                  <a:pt x="1638300" y="3276600"/>
                </a:cubicBezTo>
                <a:cubicBezTo>
                  <a:pt x="733492" y="3276600"/>
                  <a:pt x="0" y="2543108"/>
                  <a:pt x="0" y="1638300"/>
                </a:cubicBezTo>
                <a:cubicBezTo>
                  <a:pt x="0" y="733492"/>
                  <a:pt x="733492" y="0"/>
                  <a:pt x="1638300" y="0"/>
                </a:cubicBezTo>
                <a:close/>
              </a:path>
            </a:pathLst>
          </a:custGeom>
          <a:solidFill>
            <a:srgbClr val="CCA8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0" name="电池"/>
          <p:cNvSpPr/>
          <p:nvPr/>
        </p:nvSpPr>
        <p:spPr>
          <a:xfrm>
            <a:off x="10100310" y="2762885"/>
            <a:ext cx="384810" cy="610870"/>
          </a:xfrm>
          <a:custGeom>
            <a:avLst/>
            <a:gdLst>
              <a:gd name="connsiteX0" fmla="*/ 703180 w 3238500"/>
              <a:gd name="connsiteY0" fmla="*/ 4435548 h 5638341"/>
              <a:gd name="connsiteX1" fmla="*/ 2535317 w 3238500"/>
              <a:gd name="connsiteY1" fmla="*/ 4435548 h 5638341"/>
              <a:gd name="connsiteX2" fmla="*/ 2535317 w 3238500"/>
              <a:gd name="connsiteY2" fmla="*/ 4838393 h 5638341"/>
              <a:gd name="connsiteX3" fmla="*/ 703180 w 3238500"/>
              <a:gd name="connsiteY3" fmla="*/ 4838393 h 5638341"/>
              <a:gd name="connsiteX4" fmla="*/ 703181 w 3238500"/>
              <a:gd name="connsiteY4" fmla="*/ 3675025 h 5638341"/>
              <a:gd name="connsiteX5" fmla="*/ 2535318 w 3238500"/>
              <a:gd name="connsiteY5" fmla="*/ 3675025 h 5638341"/>
              <a:gd name="connsiteX6" fmla="*/ 2535318 w 3238500"/>
              <a:gd name="connsiteY6" fmla="*/ 4077870 h 5638341"/>
              <a:gd name="connsiteX7" fmla="*/ 703181 w 3238500"/>
              <a:gd name="connsiteY7" fmla="*/ 4077870 h 5638341"/>
              <a:gd name="connsiteX8" fmla="*/ 703181 w 3238500"/>
              <a:gd name="connsiteY8" fmla="*/ 2914502 h 5638341"/>
              <a:gd name="connsiteX9" fmla="*/ 2535318 w 3238500"/>
              <a:gd name="connsiteY9" fmla="*/ 2914502 h 5638341"/>
              <a:gd name="connsiteX10" fmla="*/ 2535318 w 3238500"/>
              <a:gd name="connsiteY10" fmla="*/ 3317347 h 5638341"/>
              <a:gd name="connsiteX11" fmla="*/ 703181 w 3238500"/>
              <a:gd name="connsiteY11" fmla="*/ 3317347 h 5638341"/>
              <a:gd name="connsiteX12" fmla="*/ 703181 w 3238500"/>
              <a:gd name="connsiteY12" fmla="*/ 2153979 h 5638341"/>
              <a:gd name="connsiteX13" fmla="*/ 2535318 w 3238500"/>
              <a:gd name="connsiteY13" fmla="*/ 2153979 h 5638341"/>
              <a:gd name="connsiteX14" fmla="*/ 2535318 w 3238500"/>
              <a:gd name="connsiteY14" fmla="*/ 2556824 h 5638341"/>
              <a:gd name="connsiteX15" fmla="*/ 703181 w 3238500"/>
              <a:gd name="connsiteY15" fmla="*/ 2556824 h 5638341"/>
              <a:gd name="connsiteX16" fmla="*/ 703181 w 3238500"/>
              <a:gd name="connsiteY16" fmla="*/ 1393456 h 5638341"/>
              <a:gd name="connsiteX17" fmla="*/ 2535318 w 3238500"/>
              <a:gd name="connsiteY17" fmla="*/ 1393456 h 5638341"/>
              <a:gd name="connsiteX18" fmla="*/ 2535318 w 3238500"/>
              <a:gd name="connsiteY18" fmla="*/ 1796301 h 5638341"/>
              <a:gd name="connsiteX19" fmla="*/ 703181 w 3238500"/>
              <a:gd name="connsiteY19" fmla="*/ 1796301 h 5638341"/>
              <a:gd name="connsiteX20" fmla="*/ 545879 w 3238500"/>
              <a:gd name="connsiteY20" fmla="*/ 854765 h 5638341"/>
              <a:gd name="connsiteX21" fmla="*/ 355211 w 3238500"/>
              <a:gd name="connsiteY21" fmla="*/ 1045433 h 5638341"/>
              <a:gd name="connsiteX22" fmla="*/ 355211 w 3238500"/>
              <a:gd name="connsiteY22" fmla="*/ 5115447 h 5638341"/>
              <a:gd name="connsiteX23" fmla="*/ 545879 w 3238500"/>
              <a:gd name="connsiteY23" fmla="*/ 5306115 h 5638341"/>
              <a:gd name="connsiteX24" fmla="*/ 2692622 w 3238500"/>
              <a:gd name="connsiteY24" fmla="*/ 5306115 h 5638341"/>
              <a:gd name="connsiteX25" fmla="*/ 2883290 w 3238500"/>
              <a:gd name="connsiteY25" fmla="*/ 5115447 h 5638341"/>
              <a:gd name="connsiteX26" fmla="*/ 2883290 w 3238500"/>
              <a:gd name="connsiteY26" fmla="*/ 1045433 h 5638341"/>
              <a:gd name="connsiteX27" fmla="*/ 2692622 w 3238500"/>
              <a:gd name="connsiteY27" fmla="*/ 854765 h 5638341"/>
              <a:gd name="connsiteX28" fmla="*/ 1055257 w 3238500"/>
              <a:gd name="connsiteY28" fmla="*/ 0 h 5638341"/>
              <a:gd name="connsiteX29" fmla="*/ 2197532 w 3238500"/>
              <a:gd name="connsiteY29" fmla="*/ 0 h 5638341"/>
              <a:gd name="connsiteX30" fmla="*/ 2331244 w 3238500"/>
              <a:gd name="connsiteY30" fmla="*/ 133712 h 5638341"/>
              <a:gd name="connsiteX31" fmla="*/ 2331244 w 3238500"/>
              <a:gd name="connsiteY31" fmla="*/ 522540 h 5638341"/>
              <a:gd name="connsiteX32" fmla="*/ 2718105 w 3238500"/>
              <a:gd name="connsiteY32" fmla="*/ 522540 h 5638341"/>
              <a:gd name="connsiteX33" fmla="*/ 3238500 w 3238500"/>
              <a:gd name="connsiteY33" fmla="*/ 1042935 h 5638341"/>
              <a:gd name="connsiteX34" fmla="*/ 3238500 w 3238500"/>
              <a:gd name="connsiteY34" fmla="*/ 5117946 h 5638341"/>
              <a:gd name="connsiteX35" fmla="*/ 2718105 w 3238500"/>
              <a:gd name="connsiteY35" fmla="*/ 5638341 h 5638341"/>
              <a:gd name="connsiteX36" fmla="*/ 520395 w 3238500"/>
              <a:gd name="connsiteY36" fmla="*/ 5638341 h 5638341"/>
              <a:gd name="connsiteX37" fmla="*/ 0 w 3238500"/>
              <a:gd name="connsiteY37" fmla="*/ 5117946 h 5638341"/>
              <a:gd name="connsiteX38" fmla="*/ 0 w 3238500"/>
              <a:gd name="connsiteY38" fmla="*/ 1042935 h 5638341"/>
              <a:gd name="connsiteX39" fmla="*/ 520395 w 3238500"/>
              <a:gd name="connsiteY39" fmla="*/ 522540 h 5638341"/>
              <a:gd name="connsiteX40" fmla="*/ 921545 w 3238500"/>
              <a:gd name="connsiteY40" fmla="*/ 522540 h 5638341"/>
              <a:gd name="connsiteX41" fmla="*/ 921545 w 3238500"/>
              <a:gd name="connsiteY41" fmla="*/ 133712 h 5638341"/>
              <a:gd name="connsiteX42" fmla="*/ 1055257 w 3238500"/>
              <a:gd name="connsiteY42" fmla="*/ 0 h 563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238500" h="5638341">
                <a:moveTo>
                  <a:pt x="703180" y="4435548"/>
                </a:moveTo>
                <a:lnTo>
                  <a:pt x="2535317" y="4435548"/>
                </a:lnTo>
                <a:lnTo>
                  <a:pt x="2535317" y="4838393"/>
                </a:lnTo>
                <a:lnTo>
                  <a:pt x="703180" y="4838393"/>
                </a:lnTo>
                <a:close/>
                <a:moveTo>
                  <a:pt x="703181" y="3675025"/>
                </a:moveTo>
                <a:lnTo>
                  <a:pt x="2535318" y="3675025"/>
                </a:lnTo>
                <a:lnTo>
                  <a:pt x="2535318" y="4077870"/>
                </a:lnTo>
                <a:lnTo>
                  <a:pt x="703181" y="4077870"/>
                </a:lnTo>
                <a:close/>
                <a:moveTo>
                  <a:pt x="703181" y="2914502"/>
                </a:moveTo>
                <a:lnTo>
                  <a:pt x="2535318" y="2914502"/>
                </a:lnTo>
                <a:lnTo>
                  <a:pt x="2535318" y="3317347"/>
                </a:lnTo>
                <a:lnTo>
                  <a:pt x="703181" y="3317347"/>
                </a:lnTo>
                <a:close/>
                <a:moveTo>
                  <a:pt x="703181" y="2153979"/>
                </a:moveTo>
                <a:lnTo>
                  <a:pt x="2535318" y="2153979"/>
                </a:lnTo>
                <a:lnTo>
                  <a:pt x="2535318" y="2556824"/>
                </a:lnTo>
                <a:lnTo>
                  <a:pt x="703181" y="2556824"/>
                </a:lnTo>
                <a:close/>
                <a:moveTo>
                  <a:pt x="703181" y="1393456"/>
                </a:moveTo>
                <a:lnTo>
                  <a:pt x="2535318" y="1393456"/>
                </a:lnTo>
                <a:lnTo>
                  <a:pt x="2535318" y="1796301"/>
                </a:lnTo>
                <a:lnTo>
                  <a:pt x="703181" y="1796301"/>
                </a:lnTo>
                <a:close/>
                <a:moveTo>
                  <a:pt x="545879" y="854765"/>
                </a:moveTo>
                <a:cubicBezTo>
                  <a:pt x="440576" y="854765"/>
                  <a:pt x="355211" y="940130"/>
                  <a:pt x="355211" y="1045433"/>
                </a:cubicBezTo>
                <a:lnTo>
                  <a:pt x="355211" y="5115447"/>
                </a:lnTo>
                <a:cubicBezTo>
                  <a:pt x="355211" y="5220750"/>
                  <a:pt x="440576" y="5306115"/>
                  <a:pt x="545879" y="5306115"/>
                </a:cubicBezTo>
                <a:lnTo>
                  <a:pt x="2692622" y="5306115"/>
                </a:lnTo>
                <a:cubicBezTo>
                  <a:pt x="2797925" y="5306115"/>
                  <a:pt x="2883290" y="5220750"/>
                  <a:pt x="2883290" y="5115447"/>
                </a:cubicBezTo>
                <a:lnTo>
                  <a:pt x="2883290" y="1045433"/>
                </a:lnTo>
                <a:cubicBezTo>
                  <a:pt x="2883290" y="940130"/>
                  <a:pt x="2797925" y="854765"/>
                  <a:pt x="2692622" y="854765"/>
                </a:cubicBezTo>
                <a:close/>
                <a:moveTo>
                  <a:pt x="1055257" y="0"/>
                </a:moveTo>
                <a:lnTo>
                  <a:pt x="2197532" y="0"/>
                </a:lnTo>
                <a:cubicBezTo>
                  <a:pt x="2271379" y="0"/>
                  <a:pt x="2331244" y="59865"/>
                  <a:pt x="2331244" y="133712"/>
                </a:cubicBezTo>
                <a:lnTo>
                  <a:pt x="2331244" y="522540"/>
                </a:lnTo>
                <a:lnTo>
                  <a:pt x="2718105" y="522540"/>
                </a:lnTo>
                <a:cubicBezTo>
                  <a:pt x="3005511" y="522540"/>
                  <a:pt x="3238500" y="755529"/>
                  <a:pt x="3238500" y="1042935"/>
                </a:cubicBezTo>
                <a:lnTo>
                  <a:pt x="3238500" y="5117946"/>
                </a:lnTo>
                <a:cubicBezTo>
                  <a:pt x="3238500" y="5405352"/>
                  <a:pt x="3005511" y="5638341"/>
                  <a:pt x="2718105" y="5638341"/>
                </a:cubicBezTo>
                <a:lnTo>
                  <a:pt x="520395" y="5638341"/>
                </a:lnTo>
                <a:cubicBezTo>
                  <a:pt x="232989" y="5638341"/>
                  <a:pt x="0" y="5405352"/>
                  <a:pt x="0" y="5117946"/>
                </a:cubicBezTo>
                <a:lnTo>
                  <a:pt x="0" y="1042935"/>
                </a:lnTo>
                <a:cubicBezTo>
                  <a:pt x="0" y="755529"/>
                  <a:pt x="232989" y="522540"/>
                  <a:pt x="520395" y="522540"/>
                </a:cubicBezTo>
                <a:lnTo>
                  <a:pt x="921545" y="522540"/>
                </a:lnTo>
                <a:lnTo>
                  <a:pt x="921545" y="133712"/>
                </a:lnTo>
                <a:cubicBezTo>
                  <a:pt x="921545" y="59865"/>
                  <a:pt x="981410" y="0"/>
                  <a:pt x="1055257" y="0"/>
                </a:cubicBezTo>
                <a:close/>
              </a:path>
            </a:pathLst>
          </a:custGeom>
          <a:solidFill>
            <a:srgbClr val="607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85495" y="3844290"/>
            <a:ext cx="2227580" cy="2036445"/>
            <a:chOff x="1236" y="6054"/>
            <a:chExt cx="3508" cy="3207"/>
          </a:xfrm>
        </p:grpSpPr>
        <p:sp>
          <p:nvSpPr>
            <p:cNvPr id="33" name="MH_Text_1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317" y="6809"/>
              <a:ext cx="3347" cy="24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MH_SubTitle_1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236" y="6054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583305" y="3844290"/>
            <a:ext cx="2227580" cy="2036445"/>
            <a:chOff x="5643" y="6215"/>
            <a:chExt cx="3508" cy="3207"/>
          </a:xfrm>
        </p:grpSpPr>
        <p:sp>
          <p:nvSpPr>
            <p:cNvPr id="24" name="MH_Text_1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24" y="6970"/>
              <a:ext cx="3347" cy="24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6" name="MH_SubTitle_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643" y="6215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9178925" y="3844290"/>
            <a:ext cx="2227580" cy="2036445"/>
            <a:chOff x="5643" y="6215"/>
            <a:chExt cx="3508" cy="3207"/>
          </a:xfrm>
        </p:grpSpPr>
        <p:sp>
          <p:nvSpPr>
            <p:cNvPr id="35" name="MH_Text_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724" y="6970"/>
              <a:ext cx="3347" cy="24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MH_SubTitle_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643" y="6215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508115" y="3971290"/>
            <a:ext cx="2227580" cy="2036445"/>
            <a:chOff x="1236" y="6054"/>
            <a:chExt cx="3508" cy="3207"/>
          </a:xfrm>
        </p:grpSpPr>
        <p:sp>
          <p:nvSpPr>
            <p:cNvPr id="38" name="MH_Text_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317" y="6809"/>
              <a:ext cx="3347" cy="24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9" name="MH_SubTitle_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236" y="6054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实施方案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96270" y="2576632"/>
            <a:ext cx="1208964" cy="1208964"/>
          </a:xfrm>
          <a:prstGeom prst="rect">
            <a:avLst/>
          </a:prstGeom>
          <a:solidFill>
            <a:srgbClr val="CDA18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50000"/>
              </a:lnSpc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41352" y="2576632"/>
            <a:ext cx="1208964" cy="1208964"/>
          </a:xfrm>
          <a:prstGeom prst="rect">
            <a:avLst/>
          </a:prstGeom>
          <a:solidFill>
            <a:srgbClr val="4C57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50000"/>
              </a:lnSpc>
            </a:pPr>
            <a:r>
              <a:rPr lang="en-US" altLang="zh-CN" sz="4000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40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86435" y="2576632"/>
            <a:ext cx="1208964" cy="1208964"/>
          </a:xfrm>
          <a:prstGeom prst="rect">
            <a:avLst/>
          </a:prstGeom>
          <a:solidFill>
            <a:srgbClr val="E6D2B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50000"/>
              </a:lnSpc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21434" y="1615297"/>
            <a:ext cx="290945" cy="290945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>
            <a:stCxn id="6" idx="1"/>
          </p:cNvCxnSpPr>
          <p:nvPr/>
        </p:nvCxnSpPr>
        <p:spPr>
          <a:xfrm flipH="1">
            <a:off x="1700751" y="1760770"/>
            <a:ext cx="4220683" cy="0"/>
          </a:xfrm>
          <a:prstGeom prst="line">
            <a:avLst/>
          </a:prstGeom>
          <a:ln>
            <a:solidFill>
              <a:srgbClr val="7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endCxn id="3" idx="0"/>
          </p:cNvCxnSpPr>
          <p:nvPr/>
        </p:nvCxnSpPr>
        <p:spPr>
          <a:xfrm>
            <a:off x="1700751" y="1760768"/>
            <a:ext cx="1" cy="815864"/>
          </a:xfrm>
          <a:prstGeom prst="line">
            <a:avLst/>
          </a:prstGeom>
          <a:ln>
            <a:solidFill>
              <a:srgbClr val="7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4" idx="2"/>
          </p:cNvCxnSpPr>
          <p:nvPr/>
        </p:nvCxnSpPr>
        <p:spPr>
          <a:xfrm>
            <a:off x="3045834" y="3785596"/>
            <a:ext cx="0" cy="762553"/>
          </a:xfrm>
          <a:prstGeom prst="line">
            <a:avLst/>
          </a:prstGeom>
          <a:ln>
            <a:solidFill>
              <a:srgbClr val="7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stCxn id="15" idx="1"/>
          </p:cNvCxnSpPr>
          <p:nvPr/>
        </p:nvCxnSpPr>
        <p:spPr>
          <a:xfrm flipH="1" flipV="1">
            <a:off x="3045834" y="4548149"/>
            <a:ext cx="2875600" cy="0"/>
          </a:xfrm>
          <a:prstGeom prst="line">
            <a:avLst/>
          </a:prstGeom>
          <a:ln>
            <a:solidFill>
              <a:srgbClr val="7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stCxn id="14" idx="1"/>
            <a:endCxn id="2" idx="3"/>
          </p:cNvCxnSpPr>
          <p:nvPr/>
        </p:nvCxnSpPr>
        <p:spPr>
          <a:xfrm flipH="1" flipV="1">
            <a:off x="4995399" y="3181114"/>
            <a:ext cx="926035" cy="1"/>
          </a:xfrm>
          <a:prstGeom prst="line">
            <a:avLst/>
          </a:prstGeom>
          <a:ln>
            <a:solidFill>
              <a:srgbClr val="7B65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5921434" y="3035642"/>
            <a:ext cx="290945" cy="290945"/>
          </a:xfrm>
          <a:prstGeom prst="rect">
            <a:avLst/>
          </a:prstGeom>
          <a:solidFill>
            <a:srgbClr val="E6D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21434" y="4412918"/>
            <a:ext cx="290945" cy="290945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096270" y="5292010"/>
            <a:ext cx="1548000" cy="72000"/>
          </a:xfrm>
          <a:prstGeom prst="rect">
            <a:avLst/>
          </a:prstGeom>
          <a:solidFill>
            <a:srgbClr val="CDA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6353175" y="1508125"/>
            <a:ext cx="4401820" cy="1079500"/>
            <a:chOff x="9944" y="1616"/>
            <a:chExt cx="6932" cy="1700"/>
          </a:xfrm>
        </p:grpSpPr>
        <p:sp>
          <p:nvSpPr>
            <p:cNvPr id="21" name="MH_Text_1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9944" y="2230"/>
              <a:ext cx="6933" cy="108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2" name="MH_SubTitle_1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353175" y="2935605"/>
            <a:ext cx="4401820" cy="1079500"/>
            <a:chOff x="9944" y="1616"/>
            <a:chExt cx="6932" cy="1700"/>
          </a:xfrm>
        </p:grpSpPr>
        <p:sp>
          <p:nvSpPr>
            <p:cNvPr id="27" name="MH_Text_1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9944" y="2230"/>
              <a:ext cx="6933" cy="108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MH_SubTitle_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353175" y="4363085"/>
            <a:ext cx="4401820" cy="1079500"/>
            <a:chOff x="9944" y="1616"/>
            <a:chExt cx="6932" cy="1700"/>
          </a:xfrm>
        </p:grpSpPr>
        <p:sp>
          <p:nvSpPr>
            <p:cNvPr id="30" name="MH_Text_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9944" y="2230"/>
              <a:ext cx="6933" cy="108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MH_SubTitle_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17880" y="5558790"/>
            <a:ext cx="9937750" cy="1079500"/>
            <a:chOff x="10686" y="1616"/>
            <a:chExt cx="15423" cy="1700"/>
          </a:xfrm>
        </p:grpSpPr>
        <p:sp>
          <p:nvSpPr>
            <p:cNvPr id="33" name="MH_Text_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0686" y="2230"/>
              <a:ext cx="15423" cy="108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MH_SubTitle_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068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实施方案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1130300" y="1847850"/>
            <a:ext cx="1115695" cy="1524000"/>
          </a:xfrm>
          <a:custGeom>
            <a:avLst/>
            <a:gdLst>
              <a:gd name="T0" fmla="*/ 131 w 736"/>
              <a:gd name="T1" fmla="*/ 0 h 1005"/>
              <a:gd name="T2" fmla="*/ 605 w 736"/>
              <a:gd name="T3" fmla="*/ 0 h 1005"/>
              <a:gd name="T4" fmla="*/ 499 w 736"/>
              <a:gd name="T5" fmla="*/ 173 h 1005"/>
              <a:gd name="T6" fmla="*/ 237 w 736"/>
              <a:gd name="T7" fmla="*/ 173 h 1005"/>
              <a:gd name="T8" fmla="*/ 131 w 736"/>
              <a:gd name="T9" fmla="*/ 0 h 1005"/>
              <a:gd name="T10" fmla="*/ 368 w 736"/>
              <a:gd name="T11" fmla="*/ 446 h 1005"/>
              <a:gd name="T12" fmla="*/ 647 w 736"/>
              <a:gd name="T13" fmla="*/ 726 h 1005"/>
              <a:gd name="T14" fmla="*/ 368 w 736"/>
              <a:gd name="T15" fmla="*/ 1005 h 1005"/>
              <a:gd name="T16" fmla="*/ 89 w 736"/>
              <a:gd name="T17" fmla="*/ 726 h 1005"/>
              <a:gd name="T18" fmla="*/ 368 w 736"/>
              <a:gd name="T19" fmla="*/ 446 h 1005"/>
              <a:gd name="T20" fmla="*/ 368 w 736"/>
              <a:gd name="T21" fmla="*/ 480 h 1005"/>
              <a:gd name="T22" fmla="*/ 123 w 736"/>
              <a:gd name="T23" fmla="*/ 726 h 1005"/>
              <a:gd name="T24" fmla="*/ 368 w 736"/>
              <a:gd name="T25" fmla="*/ 971 h 1005"/>
              <a:gd name="T26" fmla="*/ 613 w 736"/>
              <a:gd name="T27" fmla="*/ 726 h 1005"/>
              <a:gd name="T28" fmla="*/ 368 w 736"/>
              <a:gd name="T29" fmla="*/ 480 h 1005"/>
              <a:gd name="T30" fmla="*/ 626 w 736"/>
              <a:gd name="T31" fmla="*/ 28 h 1005"/>
              <a:gd name="T32" fmla="*/ 385 w 736"/>
              <a:gd name="T33" fmla="*/ 416 h 1005"/>
              <a:gd name="T34" fmla="*/ 566 w 736"/>
              <a:gd name="T35" fmla="*/ 487 h 1005"/>
              <a:gd name="T36" fmla="*/ 736 w 736"/>
              <a:gd name="T37" fmla="*/ 213 h 1005"/>
              <a:gd name="T38" fmla="*/ 626 w 736"/>
              <a:gd name="T39" fmla="*/ 28 h 1005"/>
              <a:gd name="T40" fmla="*/ 110 w 736"/>
              <a:gd name="T41" fmla="*/ 28 h 1005"/>
              <a:gd name="T42" fmla="*/ 0 w 736"/>
              <a:gd name="T43" fmla="*/ 213 h 1005"/>
              <a:gd name="T44" fmla="*/ 170 w 736"/>
              <a:gd name="T45" fmla="*/ 487 h 1005"/>
              <a:gd name="T46" fmla="*/ 351 w 736"/>
              <a:gd name="T47" fmla="*/ 416 h 1005"/>
              <a:gd name="T48" fmla="*/ 110 w 736"/>
              <a:gd name="T49" fmla="*/ 28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736" h="1005">
                <a:moveTo>
                  <a:pt x="131" y="0"/>
                </a:moveTo>
                <a:cubicBezTo>
                  <a:pt x="289" y="0"/>
                  <a:pt x="447" y="0"/>
                  <a:pt x="605" y="0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12" y="173"/>
                  <a:pt x="324" y="173"/>
                  <a:pt x="237" y="173"/>
                </a:cubicBezTo>
                <a:cubicBezTo>
                  <a:pt x="131" y="0"/>
                  <a:pt x="131" y="0"/>
                  <a:pt x="131" y="0"/>
                </a:cubicBezTo>
                <a:close/>
                <a:moveTo>
                  <a:pt x="368" y="446"/>
                </a:moveTo>
                <a:cubicBezTo>
                  <a:pt x="522" y="446"/>
                  <a:pt x="647" y="571"/>
                  <a:pt x="647" y="726"/>
                </a:cubicBezTo>
                <a:cubicBezTo>
                  <a:pt x="647" y="880"/>
                  <a:pt x="522" y="1005"/>
                  <a:pt x="368" y="1005"/>
                </a:cubicBezTo>
                <a:cubicBezTo>
                  <a:pt x="214" y="1005"/>
                  <a:pt x="89" y="880"/>
                  <a:pt x="89" y="726"/>
                </a:cubicBezTo>
                <a:cubicBezTo>
                  <a:pt x="89" y="571"/>
                  <a:pt x="214" y="446"/>
                  <a:pt x="368" y="446"/>
                </a:cubicBezTo>
                <a:close/>
                <a:moveTo>
                  <a:pt x="368" y="480"/>
                </a:moveTo>
                <a:cubicBezTo>
                  <a:pt x="233" y="480"/>
                  <a:pt x="123" y="590"/>
                  <a:pt x="123" y="726"/>
                </a:cubicBezTo>
                <a:cubicBezTo>
                  <a:pt x="123" y="861"/>
                  <a:pt x="233" y="971"/>
                  <a:pt x="368" y="971"/>
                </a:cubicBezTo>
                <a:cubicBezTo>
                  <a:pt x="503" y="971"/>
                  <a:pt x="613" y="861"/>
                  <a:pt x="613" y="726"/>
                </a:cubicBezTo>
                <a:cubicBezTo>
                  <a:pt x="613" y="590"/>
                  <a:pt x="503" y="480"/>
                  <a:pt x="368" y="480"/>
                </a:cubicBezTo>
                <a:close/>
                <a:moveTo>
                  <a:pt x="626" y="28"/>
                </a:moveTo>
                <a:cubicBezTo>
                  <a:pt x="385" y="416"/>
                  <a:pt x="385" y="416"/>
                  <a:pt x="385" y="416"/>
                </a:cubicBezTo>
                <a:cubicBezTo>
                  <a:pt x="454" y="420"/>
                  <a:pt x="516" y="446"/>
                  <a:pt x="566" y="487"/>
                </a:cubicBezTo>
                <a:cubicBezTo>
                  <a:pt x="736" y="213"/>
                  <a:pt x="736" y="213"/>
                  <a:pt x="736" y="213"/>
                </a:cubicBezTo>
                <a:cubicBezTo>
                  <a:pt x="626" y="28"/>
                  <a:pt x="626" y="28"/>
                  <a:pt x="626" y="28"/>
                </a:cubicBezTo>
                <a:close/>
                <a:moveTo>
                  <a:pt x="110" y="28"/>
                </a:moveTo>
                <a:cubicBezTo>
                  <a:pt x="0" y="213"/>
                  <a:pt x="0" y="213"/>
                  <a:pt x="0" y="213"/>
                </a:cubicBezTo>
                <a:cubicBezTo>
                  <a:pt x="170" y="487"/>
                  <a:pt x="170" y="487"/>
                  <a:pt x="170" y="487"/>
                </a:cubicBezTo>
                <a:cubicBezTo>
                  <a:pt x="220" y="446"/>
                  <a:pt x="282" y="420"/>
                  <a:pt x="351" y="416"/>
                </a:cubicBezTo>
                <a:lnTo>
                  <a:pt x="110" y="28"/>
                </a:lnTo>
                <a:close/>
              </a:path>
            </a:pathLst>
          </a:custGeom>
          <a:solidFill>
            <a:srgbClr val="E6D2B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/>
          </a:p>
        </p:txBody>
      </p:sp>
      <p:sp>
        <p:nvSpPr>
          <p:cNvPr id="35" name="Freeform 6"/>
          <p:cNvSpPr>
            <a:spLocks noEditPoints="1"/>
          </p:cNvSpPr>
          <p:nvPr/>
        </p:nvSpPr>
        <p:spPr bwMode="auto">
          <a:xfrm>
            <a:off x="6424930" y="1847850"/>
            <a:ext cx="1115695" cy="1524000"/>
          </a:xfrm>
          <a:custGeom>
            <a:avLst/>
            <a:gdLst>
              <a:gd name="T0" fmla="*/ 131 w 736"/>
              <a:gd name="T1" fmla="*/ 0 h 1005"/>
              <a:gd name="T2" fmla="*/ 605 w 736"/>
              <a:gd name="T3" fmla="*/ 0 h 1005"/>
              <a:gd name="T4" fmla="*/ 499 w 736"/>
              <a:gd name="T5" fmla="*/ 173 h 1005"/>
              <a:gd name="T6" fmla="*/ 237 w 736"/>
              <a:gd name="T7" fmla="*/ 173 h 1005"/>
              <a:gd name="T8" fmla="*/ 131 w 736"/>
              <a:gd name="T9" fmla="*/ 0 h 1005"/>
              <a:gd name="T10" fmla="*/ 368 w 736"/>
              <a:gd name="T11" fmla="*/ 446 h 1005"/>
              <a:gd name="T12" fmla="*/ 647 w 736"/>
              <a:gd name="T13" fmla="*/ 726 h 1005"/>
              <a:gd name="T14" fmla="*/ 368 w 736"/>
              <a:gd name="T15" fmla="*/ 1005 h 1005"/>
              <a:gd name="T16" fmla="*/ 89 w 736"/>
              <a:gd name="T17" fmla="*/ 726 h 1005"/>
              <a:gd name="T18" fmla="*/ 368 w 736"/>
              <a:gd name="T19" fmla="*/ 446 h 1005"/>
              <a:gd name="T20" fmla="*/ 368 w 736"/>
              <a:gd name="T21" fmla="*/ 480 h 1005"/>
              <a:gd name="T22" fmla="*/ 123 w 736"/>
              <a:gd name="T23" fmla="*/ 726 h 1005"/>
              <a:gd name="T24" fmla="*/ 368 w 736"/>
              <a:gd name="T25" fmla="*/ 971 h 1005"/>
              <a:gd name="T26" fmla="*/ 613 w 736"/>
              <a:gd name="T27" fmla="*/ 726 h 1005"/>
              <a:gd name="T28" fmla="*/ 368 w 736"/>
              <a:gd name="T29" fmla="*/ 480 h 1005"/>
              <a:gd name="T30" fmla="*/ 626 w 736"/>
              <a:gd name="T31" fmla="*/ 28 h 1005"/>
              <a:gd name="T32" fmla="*/ 385 w 736"/>
              <a:gd name="T33" fmla="*/ 416 h 1005"/>
              <a:gd name="T34" fmla="*/ 566 w 736"/>
              <a:gd name="T35" fmla="*/ 487 h 1005"/>
              <a:gd name="T36" fmla="*/ 736 w 736"/>
              <a:gd name="T37" fmla="*/ 213 h 1005"/>
              <a:gd name="T38" fmla="*/ 626 w 736"/>
              <a:gd name="T39" fmla="*/ 28 h 1005"/>
              <a:gd name="T40" fmla="*/ 110 w 736"/>
              <a:gd name="T41" fmla="*/ 28 h 1005"/>
              <a:gd name="T42" fmla="*/ 0 w 736"/>
              <a:gd name="T43" fmla="*/ 213 h 1005"/>
              <a:gd name="T44" fmla="*/ 170 w 736"/>
              <a:gd name="T45" fmla="*/ 487 h 1005"/>
              <a:gd name="T46" fmla="*/ 351 w 736"/>
              <a:gd name="T47" fmla="*/ 416 h 1005"/>
              <a:gd name="T48" fmla="*/ 110 w 736"/>
              <a:gd name="T49" fmla="*/ 28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736" h="1005">
                <a:moveTo>
                  <a:pt x="131" y="0"/>
                </a:moveTo>
                <a:cubicBezTo>
                  <a:pt x="289" y="0"/>
                  <a:pt x="447" y="0"/>
                  <a:pt x="605" y="0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12" y="173"/>
                  <a:pt x="324" y="173"/>
                  <a:pt x="237" y="173"/>
                </a:cubicBezTo>
                <a:cubicBezTo>
                  <a:pt x="131" y="0"/>
                  <a:pt x="131" y="0"/>
                  <a:pt x="131" y="0"/>
                </a:cubicBezTo>
                <a:close/>
                <a:moveTo>
                  <a:pt x="368" y="446"/>
                </a:moveTo>
                <a:cubicBezTo>
                  <a:pt x="522" y="446"/>
                  <a:pt x="647" y="571"/>
                  <a:pt x="647" y="726"/>
                </a:cubicBezTo>
                <a:cubicBezTo>
                  <a:pt x="647" y="880"/>
                  <a:pt x="522" y="1005"/>
                  <a:pt x="368" y="1005"/>
                </a:cubicBezTo>
                <a:cubicBezTo>
                  <a:pt x="214" y="1005"/>
                  <a:pt x="89" y="880"/>
                  <a:pt x="89" y="726"/>
                </a:cubicBezTo>
                <a:cubicBezTo>
                  <a:pt x="89" y="571"/>
                  <a:pt x="214" y="446"/>
                  <a:pt x="368" y="446"/>
                </a:cubicBezTo>
                <a:close/>
                <a:moveTo>
                  <a:pt x="368" y="480"/>
                </a:moveTo>
                <a:cubicBezTo>
                  <a:pt x="233" y="480"/>
                  <a:pt x="123" y="590"/>
                  <a:pt x="123" y="726"/>
                </a:cubicBezTo>
                <a:cubicBezTo>
                  <a:pt x="123" y="861"/>
                  <a:pt x="233" y="971"/>
                  <a:pt x="368" y="971"/>
                </a:cubicBezTo>
                <a:cubicBezTo>
                  <a:pt x="503" y="971"/>
                  <a:pt x="613" y="861"/>
                  <a:pt x="613" y="726"/>
                </a:cubicBezTo>
                <a:cubicBezTo>
                  <a:pt x="613" y="590"/>
                  <a:pt x="503" y="480"/>
                  <a:pt x="368" y="480"/>
                </a:cubicBezTo>
                <a:close/>
                <a:moveTo>
                  <a:pt x="626" y="28"/>
                </a:moveTo>
                <a:cubicBezTo>
                  <a:pt x="385" y="416"/>
                  <a:pt x="385" y="416"/>
                  <a:pt x="385" y="416"/>
                </a:cubicBezTo>
                <a:cubicBezTo>
                  <a:pt x="454" y="420"/>
                  <a:pt x="516" y="446"/>
                  <a:pt x="566" y="487"/>
                </a:cubicBezTo>
                <a:cubicBezTo>
                  <a:pt x="736" y="213"/>
                  <a:pt x="736" y="213"/>
                  <a:pt x="736" y="213"/>
                </a:cubicBezTo>
                <a:cubicBezTo>
                  <a:pt x="626" y="28"/>
                  <a:pt x="626" y="28"/>
                  <a:pt x="626" y="28"/>
                </a:cubicBezTo>
                <a:close/>
                <a:moveTo>
                  <a:pt x="110" y="28"/>
                </a:moveTo>
                <a:cubicBezTo>
                  <a:pt x="0" y="213"/>
                  <a:pt x="0" y="213"/>
                  <a:pt x="0" y="213"/>
                </a:cubicBezTo>
                <a:cubicBezTo>
                  <a:pt x="170" y="487"/>
                  <a:pt x="170" y="487"/>
                  <a:pt x="170" y="487"/>
                </a:cubicBezTo>
                <a:cubicBezTo>
                  <a:pt x="220" y="446"/>
                  <a:pt x="282" y="420"/>
                  <a:pt x="351" y="416"/>
                </a:cubicBezTo>
                <a:lnTo>
                  <a:pt x="110" y="28"/>
                </a:ln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/>
          </a:p>
        </p:txBody>
      </p:sp>
      <p:sp>
        <p:nvSpPr>
          <p:cNvPr id="22" name="TextBox 5"/>
          <p:cNvSpPr txBox="1"/>
          <p:nvPr/>
        </p:nvSpPr>
        <p:spPr>
          <a:xfrm>
            <a:off x="1462723" y="2764155"/>
            <a:ext cx="450850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p>
            <a:pPr algn="ctr"/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761480" y="2764155"/>
            <a:ext cx="450850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p>
            <a:pPr algn="ctr"/>
            <a:r>
              <a:rPr lang="en-US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en-US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Freeform 6"/>
          <p:cNvSpPr>
            <a:spLocks noEditPoints="1"/>
          </p:cNvSpPr>
          <p:nvPr/>
        </p:nvSpPr>
        <p:spPr bwMode="auto">
          <a:xfrm>
            <a:off x="1130300" y="3992880"/>
            <a:ext cx="1115695" cy="1524000"/>
          </a:xfrm>
          <a:custGeom>
            <a:avLst/>
            <a:gdLst>
              <a:gd name="T0" fmla="*/ 131 w 736"/>
              <a:gd name="T1" fmla="*/ 0 h 1005"/>
              <a:gd name="T2" fmla="*/ 605 w 736"/>
              <a:gd name="T3" fmla="*/ 0 h 1005"/>
              <a:gd name="T4" fmla="*/ 499 w 736"/>
              <a:gd name="T5" fmla="*/ 173 h 1005"/>
              <a:gd name="T6" fmla="*/ 237 w 736"/>
              <a:gd name="T7" fmla="*/ 173 h 1005"/>
              <a:gd name="T8" fmla="*/ 131 w 736"/>
              <a:gd name="T9" fmla="*/ 0 h 1005"/>
              <a:gd name="T10" fmla="*/ 368 w 736"/>
              <a:gd name="T11" fmla="*/ 446 h 1005"/>
              <a:gd name="T12" fmla="*/ 647 w 736"/>
              <a:gd name="T13" fmla="*/ 726 h 1005"/>
              <a:gd name="T14" fmla="*/ 368 w 736"/>
              <a:gd name="T15" fmla="*/ 1005 h 1005"/>
              <a:gd name="T16" fmla="*/ 89 w 736"/>
              <a:gd name="T17" fmla="*/ 726 h 1005"/>
              <a:gd name="T18" fmla="*/ 368 w 736"/>
              <a:gd name="T19" fmla="*/ 446 h 1005"/>
              <a:gd name="T20" fmla="*/ 368 w 736"/>
              <a:gd name="T21" fmla="*/ 480 h 1005"/>
              <a:gd name="T22" fmla="*/ 123 w 736"/>
              <a:gd name="T23" fmla="*/ 726 h 1005"/>
              <a:gd name="T24" fmla="*/ 368 w 736"/>
              <a:gd name="T25" fmla="*/ 971 h 1005"/>
              <a:gd name="T26" fmla="*/ 613 w 736"/>
              <a:gd name="T27" fmla="*/ 726 h 1005"/>
              <a:gd name="T28" fmla="*/ 368 w 736"/>
              <a:gd name="T29" fmla="*/ 480 h 1005"/>
              <a:gd name="T30" fmla="*/ 626 w 736"/>
              <a:gd name="T31" fmla="*/ 28 h 1005"/>
              <a:gd name="T32" fmla="*/ 385 w 736"/>
              <a:gd name="T33" fmla="*/ 416 h 1005"/>
              <a:gd name="T34" fmla="*/ 566 w 736"/>
              <a:gd name="T35" fmla="*/ 487 h 1005"/>
              <a:gd name="T36" fmla="*/ 736 w 736"/>
              <a:gd name="T37" fmla="*/ 213 h 1005"/>
              <a:gd name="T38" fmla="*/ 626 w 736"/>
              <a:gd name="T39" fmla="*/ 28 h 1005"/>
              <a:gd name="T40" fmla="*/ 110 w 736"/>
              <a:gd name="T41" fmla="*/ 28 h 1005"/>
              <a:gd name="T42" fmla="*/ 0 w 736"/>
              <a:gd name="T43" fmla="*/ 213 h 1005"/>
              <a:gd name="T44" fmla="*/ 170 w 736"/>
              <a:gd name="T45" fmla="*/ 487 h 1005"/>
              <a:gd name="T46" fmla="*/ 351 w 736"/>
              <a:gd name="T47" fmla="*/ 416 h 1005"/>
              <a:gd name="T48" fmla="*/ 110 w 736"/>
              <a:gd name="T49" fmla="*/ 28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736" h="1005">
                <a:moveTo>
                  <a:pt x="131" y="0"/>
                </a:moveTo>
                <a:cubicBezTo>
                  <a:pt x="289" y="0"/>
                  <a:pt x="447" y="0"/>
                  <a:pt x="605" y="0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12" y="173"/>
                  <a:pt x="324" y="173"/>
                  <a:pt x="237" y="173"/>
                </a:cubicBezTo>
                <a:cubicBezTo>
                  <a:pt x="131" y="0"/>
                  <a:pt x="131" y="0"/>
                  <a:pt x="131" y="0"/>
                </a:cubicBezTo>
                <a:close/>
                <a:moveTo>
                  <a:pt x="368" y="446"/>
                </a:moveTo>
                <a:cubicBezTo>
                  <a:pt x="522" y="446"/>
                  <a:pt x="647" y="571"/>
                  <a:pt x="647" y="726"/>
                </a:cubicBezTo>
                <a:cubicBezTo>
                  <a:pt x="647" y="880"/>
                  <a:pt x="522" y="1005"/>
                  <a:pt x="368" y="1005"/>
                </a:cubicBezTo>
                <a:cubicBezTo>
                  <a:pt x="214" y="1005"/>
                  <a:pt x="89" y="880"/>
                  <a:pt x="89" y="726"/>
                </a:cubicBezTo>
                <a:cubicBezTo>
                  <a:pt x="89" y="571"/>
                  <a:pt x="214" y="446"/>
                  <a:pt x="368" y="446"/>
                </a:cubicBezTo>
                <a:close/>
                <a:moveTo>
                  <a:pt x="368" y="480"/>
                </a:moveTo>
                <a:cubicBezTo>
                  <a:pt x="233" y="480"/>
                  <a:pt x="123" y="590"/>
                  <a:pt x="123" y="726"/>
                </a:cubicBezTo>
                <a:cubicBezTo>
                  <a:pt x="123" y="861"/>
                  <a:pt x="233" y="971"/>
                  <a:pt x="368" y="971"/>
                </a:cubicBezTo>
                <a:cubicBezTo>
                  <a:pt x="503" y="971"/>
                  <a:pt x="613" y="861"/>
                  <a:pt x="613" y="726"/>
                </a:cubicBezTo>
                <a:cubicBezTo>
                  <a:pt x="613" y="590"/>
                  <a:pt x="503" y="480"/>
                  <a:pt x="368" y="480"/>
                </a:cubicBezTo>
                <a:close/>
                <a:moveTo>
                  <a:pt x="626" y="28"/>
                </a:moveTo>
                <a:cubicBezTo>
                  <a:pt x="385" y="416"/>
                  <a:pt x="385" y="416"/>
                  <a:pt x="385" y="416"/>
                </a:cubicBezTo>
                <a:cubicBezTo>
                  <a:pt x="454" y="420"/>
                  <a:pt x="516" y="446"/>
                  <a:pt x="566" y="487"/>
                </a:cubicBezTo>
                <a:cubicBezTo>
                  <a:pt x="736" y="213"/>
                  <a:pt x="736" y="213"/>
                  <a:pt x="736" y="213"/>
                </a:cubicBezTo>
                <a:cubicBezTo>
                  <a:pt x="626" y="28"/>
                  <a:pt x="626" y="28"/>
                  <a:pt x="626" y="28"/>
                </a:cubicBezTo>
                <a:close/>
                <a:moveTo>
                  <a:pt x="110" y="28"/>
                </a:moveTo>
                <a:cubicBezTo>
                  <a:pt x="0" y="213"/>
                  <a:pt x="0" y="213"/>
                  <a:pt x="0" y="213"/>
                </a:cubicBezTo>
                <a:cubicBezTo>
                  <a:pt x="170" y="487"/>
                  <a:pt x="170" y="487"/>
                  <a:pt x="170" y="487"/>
                </a:cubicBezTo>
                <a:cubicBezTo>
                  <a:pt x="220" y="446"/>
                  <a:pt x="282" y="420"/>
                  <a:pt x="351" y="416"/>
                </a:cubicBezTo>
                <a:lnTo>
                  <a:pt x="110" y="28"/>
                </a:lnTo>
                <a:close/>
              </a:path>
            </a:pathLst>
          </a:custGeom>
          <a:solidFill>
            <a:srgbClr val="6076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/>
          </a:p>
        </p:txBody>
      </p:sp>
      <p:sp>
        <p:nvSpPr>
          <p:cNvPr id="46" name="Freeform 6"/>
          <p:cNvSpPr>
            <a:spLocks noEditPoints="1"/>
          </p:cNvSpPr>
          <p:nvPr/>
        </p:nvSpPr>
        <p:spPr bwMode="auto">
          <a:xfrm>
            <a:off x="6424930" y="3992880"/>
            <a:ext cx="1115695" cy="1524000"/>
          </a:xfrm>
          <a:custGeom>
            <a:avLst/>
            <a:gdLst>
              <a:gd name="T0" fmla="*/ 131 w 736"/>
              <a:gd name="T1" fmla="*/ 0 h 1005"/>
              <a:gd name="T2" fmla="*/ 605 w 736"/>
              <a:gd name="T3" fmla="*/ 0 h 1005"/>
              <a:gd name="T4" fmla="*/ 499 w 736"/>
              <a:gd name="T5" fmla="*/ 173 h 1005"/>
              <a:gd name="T6" fmla="*/ 237 w 736"/>
              <a:gd name="T7" fmla="*/ 173 h 1005"/>
              <a:gd name="T8" fmla="*/ 131 w 736"/>
              <a:gd name="T9" fmla="*/ 0 h 1005"/>
              <a:gd name="T10" fmla="*/ 368 w 736"/>
              <a:gd name="T11" fmla="*/ 446 h 1005"/>
              <a:gd name="T12" fmla="*/ 647 w 736"/>
              <a:gd name="T13" fmla="*/ 726 h 1005"/>
              <a:gd name="T14" fmla="*/ 368 w 736"/>
              <a:gd name="T15" fmla="*/ 1005 h 1005"/>
              <a:gd name="T16" fmla="*/ 89 w 736"/>
              <a:gd name="T17" fmla="*/ 726 h 1005"/>
              <a:gd name="T18" fmla="*/ 368 w 736"/>
              <a:gd name="T19" fmla="*/ 446 h 1005"/>
              <a:gd name="T20" fmla="*/ 368 w 736"/>
              <a:gd name="T21" fmla="*/ 480 h 1005"/>
              <a:gd name="T22" fmla="*/ 123 w 736"/>
              <a:gd name="T23" fmla="*/ 726 h 1005"/>
              <a:gd name="T24" fmla="*/ 368 w 736"/>
              <a:gd name="T25" fmla="*/ 971 h 1005"/>
              <a:gd name="T26" fmla="*/ 613 w 736"/>
              <a:gd name="T27" fmla="*/ 726 h 1005"/>
              <a:gd name="T28" fmla="*/ 368 w 736"/>
              <a:gd name="T29" fmla="*/ 480 h 1005"/>
              <a:gd name="T30" fmla="*/ 626 w 736"/>
              <a:gd name="T31" fmla="*/ 28 h 1005"/>
              <a:gd name="T32" fmla="*/ 385 w 736"/>
              <a:gd name="T33" fmla="*/ 416 h 1005"/>
              <a:gd name="T34" fmla="*/ 566 w 736"/>
              <a:gd name="T35" fmla="*/ 487 h 1005"/>
              <a:gd name="T36" fmla="*/ 736 w 736"/>
              <a:gd name="T37" fmla="*/ 213 h 1005"/>
              <a:gd name="T38" fmla="*/ 626 w 736"/>
              <a:gd name="T39" fmla="*/ 28 h 1005"/>
              <a:gd name="T40" fmla="*/ 110 w 736"/>
              <a:gd name="T41" fmla="*/ 28 h 1005"/>
              <a:gd name="T42" fmla="*/ 0 w 736"/>
              <a:gd name="T43" fmla="*/ 213 h 1005"/>
              <a:gd name="T44" fmla="*/ 170 w 736"/>
              <a:gd name="T45" fmla="*/ 487 h 1005"/>
              <a:gd name="T46" fmla="*/ 351 w 736"/>
              <a:gd name="T47" fmla="*/ 416 h 1005"/>
              <a:gd name="T48" fmla="*/ 110 w 736"/>
              <a:gd name="T49" fmla="*/ 28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736" h="1005">
                <a:moveTo>
                  <a:pt x="131" y="0"/>
                </a:moveTo>
                <a:cubicBezTo>
                  <a:pt x="289" y="0"/>
                  <a:pt x="447" y="0"/>
                  <a:pt x="605" y="0"/>
                </a:cubicBezTo>
                <a:cubicBezTo>
                  <a:pt x="499" y="173"/>
                  <a:pt x="499" y="173"/>
                  <a:pt x="499" y="173"/>
                </a:cubicBezTo>
                <a:cubicBezTo>
                  <a:pt x="412" y="173"/>
                  <a:pt x="324" y="173"/>
                  <a:pt x="237" y="173"/>
                </a:cubicBezTo>
                <a:cubicBezTo>
                  <a:pt x="131" y="0"/>
                  <a:pt x="131" y="0"/>
                  <a:pt x="131" y="0"/>
                </a:cubicBezTo>
                <a:close/>
                <a:moveTo>
                  <a:pt x="368" y="446"/>
                </a:moveTo>
                <a:cubicBezTo>
                  <a:pt x="522" y="446"/>
                  <a:pt x="647" y="571"/>
                  <a:pt x="647" y="726"/>
                </a:cubicBezTo>
                <a:cubicBezTo>
                  <a:pt x="647" y="880"/>
                  <a:pt x="522" y="1005"/>
                  <a:pt x="368" y="1005"/>
                </a:cubicBezTo>
                <a:cubicBezTo>
                  <a:pt x="214" y="1005"/>
                  <a:pt x="89" y="880"/>
                  <a:pt x="89" y="726"/>
                </a:cubicBezTo>
                <a:cubicBezTo>
                  <a:pt x="89" y="571"/>
                  <a:pt x="214" y="446"/>
                  <a:pt x="368" y="446"/>
                </a:cubicBezTo>
                <a:close/>
                <a:moveTo>
                  <a:pt x="368" y="480"/>
                </a:moveTo>
                <a:cubicBezTo>
                  <a:pt x="233" y="480"/>
                  <a:pt x="123" y="590"/>
                  <a:pt x="123" y="726"/>
                </a:cubicBezTo>
                <a:cubicBezTo>
                  <a:pt x="123" y="861"/>
                  <a:pt x="233" y="971"/>
                  <a:pt x="368" y="971"/>
                </a:cubicBezTo>
                <a:cubicBezTo>
                  <a:pt x="503" y="971"/>
                  <a:pt x="613" y="861"/>
                  <a:pt x="613" y="726"/>
                </a:cubicBezTo>
                <a:cubicBezTo>
                  <a:pt x="613" y="590"/>
                  <a:pt x="503" y="480"/>
                  <a:pt x="368" y="480"/>
                </a:cubicBezTo>
                <a:close/>
                <a:moveTo>
                  <a:pt x="626" y="28"/>
                </a:moveTo>
                <a:cubicBezTo>
                  <a:pt x="385" y="416"/>
                  <a:pt x="385" y="416"/>
                  <a:pt x="385" y="416"/>
                </a:cubicBezTo>
                <a:cubicBezTo>
                  <a:pt x="454" y="420"/>
                  <a:pt x="516" y="446"/>
                  <a:pt x="566" y="487"/>
                </a:cubicBezTo>
                <a:cubicBezTo>
                  <a:pt x="736" y="213"/>
                  <a:pt x="736" y="213"/>
                  <a:pt x="736" y="213"/>
                </a:cubicBezTo>
                <a:cubicBezTo>
                  <a:pt x="626" y="28"/>
                  <a:pt x="626" y="28"/>
                  <a:pt x="626" y="28"/>
                </a:cubicBezTo>
                <a:close/>
                <a:moveTo>
                  <a:pt x="110" y="28"/>
                </a:moveTo>
                <a:cubicBezTo>
                  <a:pt x="0" y="213"/>
                  <a:pt x="0" y="213"/>
                  <a:pt x="0" y="213"/>
                </a:cubicBezTo>
                <a:cubicBezTo>
                  <a:pt x="170" y="487"/>
                  <a:pt x="170" y="487"/>
                  <a:pt x="170" y="487"/>
                </a:cubicBezTo>
                <a:cubicBezTo>
                  <a:pt x="220" y="446"/>
                  <a:pt x="282" y="420"/>
                  <a:pt x="351" y="416"/>
                </a:cubicBezTo>
                <a:lnTo>
                  <a:pt x="110" y="28"/>
                </a:lnTo>
                <a:close/>
              </a:path>
            </a:pathLst>
          </a:custGeom>
          <a:solidFill>
            <a:srgbClr val="CCA88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446848" y="4909185"/>
            <a:ext cx="450850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p>
            <a:pPr algn="ctr"/>
            <a:r>
              <a:rPr lang="en-US" altLang="zh-CN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en-US" altLang="zh-CN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43383" y="4909185"/>
            <a:ext cx="450850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p>
            <a:pPr algn="ctr"/>
            <a:r>
              <a:rPr lang="en-US" altLang="zh-CN" dirty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en-US" altLang="zh-CN" dirty="0">
              <a:solidFill>
                <a:srgbClr val="4C4C4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 rot="0">
            <a:off x="2336165" y="1847850"/>
            <a:ext cx="3418840" cy="1285875"/>
            <a:chOff x="10719" y="1616"/>
            <a:chExt cx="5384" cy="2025"/>
          </a:xfrm>
        </p:grpSpPr>
        <p:sp>
          <p:nvSpPr>
            <p:cNvPr id="28" name="MH_Text_1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0719" y="2230"/>
              <a:ext cx="5384" cy="141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9" name="MH_SubTitle_1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 rot="0">
            <a:off x="2336165" y="4307840"/>
            <a:ext cx="3418840" cy="1285875"/>
            <a:chOff x="10719" y="1616"/>
            <a:chExt cx="5384" cy="2025"/>
          </a:xfrm>
        </p:grpSpPr>
        <p:sp>
          <p:nvSpPr>
            <p:cNvPr id="31" name="MH_Text_1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0719" y="2230"/>
              <a:ext cx="5384" cy="141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MH_SubTitle_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7642860" y="1847850"/>
            <a:ext cx="3418840" cy="1285875"/>
            <a:chOff x="10719" y="1616"/>
            <a:chExt cx="5384" cy="2025"/>
          </a:xfrm>
        </p:grpSpPr>
        <p:sp>
          <p:nvSpPr>
            <p:cNvPr id="34" name="MH_Text_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0719" y="2230"/>
              <a:ext cx="5384" cy="141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MH_SubTitle_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 rot="0">
            <a:off x="7642860" y="4307840"/>
            <a:ext cx="3418840" cy="1285875"/>
            <a:chOff x="10719" y="1616"/>
            <a:chExt cx="5384" cy="2025"/>
          </a:xfrm>
        </p:grpSpPr>
        <p:sp>
          <p:nvSpPr>
            <p:cNvPr id="40" name="MH_Text_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0719" y="2230"/>
              <a:ext cx="5384" cy="1411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2" name="MH_SubTitle_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1656" y="1616"/>
              <a:ext cx="3509" cy="6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70960" y="1760220"/>
            <a:ext cx="445008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800" b="1">
                <a:solidFill>
                  <a:srgbClr val="5F767F"/>
                </a:solidFill>
                <a:effectLst>
                  <a:reflection blurRad="6350" stA="53000" endA="300" endPos="35500" dir="5400000" sy="-90000" algn="bl" rotWithShape="0"/>
                </a:effectLst>
              </a:rPr>
              <a:t>期待您的回复！</a:t>
            </a:r>
            <a:endParaRPr lang="zh-CN" altLang="en-US" sz="4800" b="1">
              <a:solidFill>
                <a:srgbClr val="5F767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210753" y="2777490"/>
            <a:ext cx="7770495" cy="21399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800">
                <a:solidFill>
                  <a:srgbClr val="CCA78D"/>
                </a:solidFill>
                <a:cs typeface="+mn-lt"/>
              </a:rPr>
              <a:t> How to study English well? I think we must have a good way to study English. If you want to learn English well, listening, speaking, reading and writing are important.</a:t>
            </a:r>
            <a:endParaRPr lang="zh-CN" altLang="en-US" sz="800">
              <a:solidFill>
                <a:srgbClr val="CCA78D"/>
              </a:solidFill>
              <a:cs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5370195" y="3148330"/>
            <a:ext cx="1451610" cy="9525"/>
          </a:xfrm>
          <a:prstGeom prst="line">
            <a:avLst/>
          </a:prstGeom>
          <a:ln>
            <a:solidFill>
              <a:srgbClr val="5F76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124200" y="3334385"/>
            <a:ext cx="5943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5F767F"/>
                </a:solidFill>
              </a:rPr>
              <a:t>适用于个人简历 求职简历 岗位竞聘</a:t>
            </a:r>
            <a:endParaRPr lang="zh-CN" altLang="en-US">
              <a:solidFill>
                <a:srgbClr val="5F767F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 rot="0">
            <a:off x="3451860" y="4335145"/>
            <a:ext cx="2051050" cy="530225"/>
            <a:chOff x="5529" y="6827"/>
            <a:chExt cx="3230" cy="835"/>
          </a:xfrm>
        </p:grpSpPr>
        <p:sp>
          <p:nvSpPr>
            <p:cNvPr id="7" name="圆角矩形 6"/>
            <p:cNvSpPr/>
            <p:nvPr/>
          </p:nvSpPr>
          <p:spPr>
            <a:xfrm>
              <a:off x="5529" y="6827"/>
              <a:ext cx="3230" cy="835"/>
            </a:xfrm>
            <a:prstGeom prst="roundRect">
              <a:avLst>
                <a:gd name="adj" fmla="val 50000"/>
              </a:avLst>
            </a:prstGeom>
            <a:solidFill>
              <a:srgbClr val="CCA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742" y="6955"/>
              <a:ext cx="2808" cy="58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求职者：某某某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 rot="0">
            <a:off x="6689090" y="4335145"/>
            <a:ext cx="2051050" cy="530225"/>
            <a:chOff x="10627" y="6827"/>
            <a:chExt cx="3230" cy="835"/>
          </a:xfrm>
        </p:grpSpPr>
        <p:sp>
          <p:nvSpPr>
            <p:cNvPr id="8" name="圆角矩形 7"/>
            <p:cNvSpPr/>
            <p:nvPr/>
          </p:nvSpPr>
          <p:spPr>
            <a:xfrm>
              <a:off x="10627" y="6827"/>
              <a:ext cx="3230" cy="835"/>
            </a:xfrm>
            <a:prstGeom prst="roundRect">
              <a:avLst>
                <a:gd name="adj" fmla="val 50000"/>
              </a:avLst>
            </a:prstGeom>
            <a:solidFill>
              <a:srgbClr val="CCA7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836" y="6955"/>
              <a:ext cx="2844" cy="58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应聘岗位：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XXX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" name="文本框 25"/>
          <p:cNvSpPr txBox="1"/>
          <p:nvPr/>
        </p:nvSpPr>
        <p:spPr>
          <a:xfrm>
            <a:off x="5081905" y="1504950"/>
            <a:ext cx="2028190" cy="829945"/>
          </a:xfrm>
          <a:prstGeom prst="rect">
            <a:avLst/>
          </a:prstGeom>
          <a:solidFill>
            <a:srgbClr val="5F777F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 录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6" name="Rectangle 39"/>
          <p:cNvSpPr>
            <a:spLocks noChangeArrowheads="1"/>
          </p:cNvSpPr>
          <p:nvPr/>
        </p:nvSpPr>
        <p:spPr bwMode="auto">
          <a:xfrm>
            <a:off x="3218815" y="3220085"/>
            <a:ext cx="284162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lang="zh-CN" altLang="en-US" sz="28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3218815" y="4290060"/>
            <a:ext cx="284162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胜任能力</a:t>
            </a:r>
            <a:endParaRPr lang="zh-CN" altLang="en-US" sz="28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7110095" y="3219450"/>
            <a:ext cx="284162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职位理解</a:t>
            </a:r>
            <a:endParaRPr lang="zh-CN" altLang="en-US" sz="28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Rectangle 39"/>
          <p:cNvSpPr>
            <a:spLocks noChangeArrowheads="1"/>
          </p:cNvSpPr>
          <p:nvPr/>
        </p:nvSpPr>
        <p:spPr bwMode="auto">
          <a:xfrm>
            <a:off x="7110095" y="4289425"/>
            <a:ext cx="3345815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目标规划</a:t>
            </a:r>
            <a:endParaRPr lang="zh-CN" altLang="en-US" sz="28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58745" y="3252470"/>
            <a:ext cx="344805" cy="398780"/>
          </a:xfrm>
          <a:prstGeom prst="rect">
            <a:avLst/>
          </a:prstGeom>
          <a:solidFill>
            <a:srgbClr val="CCA189"/>
          </a:solidFill>
          <a:ln>
            <a:solidFill>
              <a:srgbClr val="DFB2AF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/>
                </a:solidFill>
              </a:rPr>
              <a:t>1</a:t>
            </a:r>
            <a:endParaRPr lang="en-US" altLang="zh-CN" sz="200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58745" y="4290060"/>
            <a:ext cx="354965" cy="398780"/>
          </a:xfrm>
          <a:prstGeom prst="rect">
            <a:avLst/>
          </a:prstGeom>
          <a:solidFill>
            <a:srgbClr val="CCA189"/>
          </a:solidFill>
          <a:ln>
            <a:solidFill>
              <a:srgbClr val="DFB2AF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/>
                </a:solidFill>
              </a:rPr>
              <a:t>3</a:t>
            </a:r>
            <a:endParaRPr lang="en-US" altLang="zh-CN" sz="200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06540" y="3284855"/>
            <a:ext cx="354965" cy="398780"/>
          </a:xfrm>
          <a:prstGeom prst="rect">
            <a:avLst/>
          </a:prstGeom>
          <a:solidFill>
            <a:srgbClr val="CCA189"/>
          </a:solidFill>
          <a:ln>
            <a:solidFill>
              <a:srgbClr val="DFB2AF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/>
                </a:solidFill>
              </a:rPr>
              <a:t>2</a:t>
            </a:r>
            <a:endParaRPr lang="en-US" altLang="zh-CN" sz="200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06540" y="4321175"/>
            <a:ext cx="354965" cy="398780"/>
          </a:xfrm>
          <a:prstGeom prst="rect">
            <a:avLst/>
          </a:prstGeom>
          <a:solidFill>
            <a:srgbClr val="CCA189"/>
          </a:solidFill>
          <a:ln>
            <a:solidFill>
              <a:srgbClr val="DFB2AF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/>
                </a:solidFill>
              </a:rPr>
              <a:t>4</a:t>
            </a:r>
            <a:endParaRPr lang="en-US" altLang="zh-CN" sz="200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2" name="Freeform 38"/>
          <p:cNvSpPr>
            <a:spLocks noEditPoints="1"/>
          </p:cNvSpPr>
          <p:nvPr/>
        </p:nvSpPr>
        <p:spPr>
          <a:xfrm>
            <a:off x="7800340" y="2493010"/>
            <a:ext cx="669290" cy="647700"/>
          </a:xfrm>
          <a:custGeom>
            <a:avLst/>
            <a:gdLst/>
            <a:ahLst/>
            <a:cxnLst>
              <a:cxn ang="0">
                <a:pos x="297244" y="291843"/>
              </a:cxn>
              <a:cxn ang="0">
                <a:pos x="297244" y="308056"/>
              </a:cxn>
              <a:cxn ang="0">
                <a:pos x="423249" y="298328"/>
              </a:cxn>
              <a:cxn ang="0">
                <a:pos x="458789" y="259416"/>
              </a:cxn>
              <a:cxn ang="0">
                <a:pos x="368324" y="259416"/>
              </a:cxn>
              <a:cxn ang="0">
                <a:pos x="297244" y="259416"/>
              </a:cxn>
              <a:cxn ang="0">
                <a:pos x="297244" y="278872"/>
              </a:cxn>
              <a:cxn ang="0">
                <a:pos x="458789" y="278872"/>
              </a:cxn>
              <a:cxn ang="0">
                <a:pos x="458789" y="259416"/>
              </a:cxn>
              <a:cxn ang="0">
                <a:pos x="390940" y="230232"/>
              </a:cxn>
              <a:cxn ang="0">
                <a:pos x="361862" y="230232"/>
              </a:cxn>
              <a:cxn ang="0">
                <a:pos x="297244" y="230232"/>
              </a:cxn>
              <a:cxn ang="0">
                <a:pos x="297244" y="246445"/>
              </a:cxn>
              <a:cxn ang="0">
                <a:pos x="361862" y="246445"/>
              </a:cxn>
              <a:cxn ang="0">
                <a:pos x="390940" y="246445"/>
              </a:cxn>
              <a:cxn ang="0">
                <a:pos x="465251" y="236717"/>
              </a:cxn>
              <a:cxn ang="0">
                <a:pos x="274627" y="191319"/>
              </a:cxn>
              <a:cxn ang="0">
                <a:pos x="361862" y="191319"/>
              </a:cxn>
              <a:cxn ang="0">
                <a:pos x="468482" y="191319"/>
              </a:cxn>
              <a:cxn ang="0">
                <a:pos x="481406" y="194562"/>
              </a:cxn>
              <a:cxn ang="0">
                <a:pos x="484637" y="337241"/>
              </a:cxn>
              <a:cxn ang="0">
                <a:pos x="468482" y="343726"/>
              </a:cxn>
              <a:cxn ang="0">
                <a:pos x="274627" y="343726"/>
              </a:cxn>
              <a:cxn ang="0">
                <a:pos x="261704" y="340483"/>
              </a:cxn>
              <a:cxn ang="0">
                <a:pos x="261704" y="285358"/>
              </a:cxn>
              <a:cxn ang="0">
                <a:pos x="261704" y="197805"/>
              </a:cxn>
              <a:cxn ang="0">
                <a:pos x="264935" y="194562"/>
              </a:cxn>
              <a:cxn ang="0">
                <a:pos x="274627" y="191319"/>
              </a:cxn>
              <a:cxn ang="0">
                <a:pos x="35540" y="256173"/>
              </a:cxn>
              <a:cxn ang="0">
                <a:pos x="197086" y="194562"/>
              </a:cxn>
              <a:cxn ang="0">
                <a:pos x="245549" y="181591"/>
              </a:cxn>
              <a:cxn ang="0">
                <a:pos x="239087" y="256173"/>
              </a:cxn>
              <a:cxn ang="0">
                <a:pos x="29078" y="220504"/>
              </a:cxn>
              <a:cxn ang="0">
                <a:pos x="132467" y="145921"/>
              </a:cxn>
              <a:cxn ang="0">
                <a:pos x="287551" y="171863"/>
              </a:cxn>
              <a:cxn ang="0">
                <a:pos x="361862" y="68097"/>
              </a:cxn>
              <a:cxn ang="0">
                <a:pos x="287551" y="171863"/>
              </a:cxn>
              <a:cxn ang="0">
                <a:pos x="35540" y="32427"/>
              </a:cxn>
              <a:cxn ang="0">
                <a:pos x="42002" y="29184"/>
              </a:cxn>
              <a:cxn ang="0">
                <a:pos x="358631" y="32427"/>
              </a:cxn>
              <a:cxn ang="0">
                <a:pos x="229395" y="129708"/>
              </a:cxn>
              <a:cxn ang="0">
                <a:pos x="229395" y="129708"/>
              </a:cxn>
              <a:cxn ang="0">
                <a:pos x="352169" y="0"/>
              </a:cxn>
              <a:cxn ang="0">
                <a:pos x="0" y="35670"/>
              </a:cxn>
              <a:cxn ang="0">
                <a:pos x="42002" y="285358"/>
              </a:cxn>
              <a:cxn ang="0">
                <a:pos x="239087" y="337241"/>
              </a:cxn>
              <a:cxn ang="0">
                <a:pos x="274627" y="366425"/>
              </a:cxn>
              <a:cxn ang="0">
                <a:pos x="494329" y="359940"/>
              </a:cxn>
              <a:cxn ang="0">
                <a:pos x="507253" y="197805"/>
              </a:cxn>
              <a:cxn ang="0">
                <a:pos x="468482" y="171863"/>
              </a:cxn>
              <a:cxn ang="0">
                <a:pos x="390940" y="35670"/>
              </a:cxn>
            </a:cxnLst>
            <a:rect l="0" t="0" r="0" b="0"/>
            <a:pathLst>
              <a:path w="157" h="113">
                <a:moveTo>
                  <a:pt x="128" y="90"/>
                </a:moveTo>
                <a:cubicBezTo>
                  <a:pt x="92" y="90"/>
                  <a:pt x="92" y="90"/>
                  <a:pt x="92" y="90"/>
                </a:cubicBezTo>
                <a:cubicBezTo>
                  <a:pt x="91" y="90"/>
                  <a:pt x="90" y="91"/>
                  <a:pt x="90" y="92"/>
                </a:cubicBezTo>
                <a:cubicBezTo>
                  <a:pt x="90" y="94"/>
                  <a:pt x="91" y="95"/>
                  <a:pt x="92" y="95"/>
                </a:cubicBezTo>
                <a:cubicBezTo>
                  <a:pt x="128" y="95"/>
                  <a:pt x="128" y="95"/>
                  <a:pt x="128" y="95"/>
                </a:cubicBezTo>
                <a:cubicBezTo>
                  <a:pt x="130" y="95"/>
                  <a:pt x="131" y="94"/>
                  <a:pt x="131" y="92"/>
                </a:cubicBezTo>
                <a:cubicBezTo>
                  <a:pt x="131" y="91"/>
                  <a:pt x="130" y="90"/>
                  <a:pt x="128" y="90"/>
                </a:cubicBezTo>
                <a:moveTo>
                  <a:pt x="142" y="80"/>
                </a:moveTo>
                <a:cubicBezTo>
                  <a:pt x="120" y="80"/>
                  <a:pt x="120" y="80"/>
                  <a:pt x="120" y="80"/>
                </a:cubicBezTo>
                <a:cubicBezTo>
                  <a:pt x="114" y="80"/>
                  <a:pt x="114" y="80"/>
                  <a:pt x="114" y="80"/>
                </a:cubicBezTo>
                <a:cubicBezTo>
                  <a:pt x="111" y="80"/>
                  <a:pt x="111" y="80"/>
                  <a:pt x="111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1" y="80"/>
                  <a:pt x="90" y="81"/>
                  <a:pt x="90" y="83"/>
                </a:cubicBezTo>
                <a:cubicBezTo>
                  <a:pt x="90" y="84"/>
                  <a:pt x="91" y="86"/>
                  <a:pt x="92" y="86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42" y="86"/>
                  <a:pt x="142" y="86"/>
                  <a:pt x="142" y="86"/>
                </a:cubicBezTo>
                <a:cubicBezTo>
                  <a:pt x="143" y="86"/>
                  <a:pt x="144" y="84"/>
                  <a:pt x="144" y="83"/>
                </a:cubicBezTo>
                <a:cubicBezTo>
                  <a:pt x="144" y="81"/>
                  <a:pt x="143" y="80"/>
                  <a:pt x="142" y="80"/>
                </a:cubicBezTo>
                <a:moveTo>
                  <a:pt x="142" y="71"/>
                </a:moveTo>
                <a:cubicBezTo>
                  <a:pt x="121" y="71"/>
                  <a:pt x="121" y="71"/>
                  <a:pt x="121" y="71"/>
                </a:cubicBezTo>
                <a:cubicBezTo>
                  <a:pt x="114" y="71"/>
                  <a:pt x="114" y="71"/>
                  <a:pt x="114" y="71"/>
                </a:cubicBezTo>
                <a:cubicBezTo>
                  <a:pt x="112" y="71"/>
                  <a:pt x="112" y="71"/>
                  <a:pt x="112" y="71"/>
                </a:cubicBezTo>
                <a:cubicBezTo>
                  <a:pt x="97" y="71"/>
                  <a:pt x="97" y="71"/>
                  <a:pt x="97" y="71"/>
                </a:cubicBezTo>
                <a:cubicBezTo>
                  <a:pt x="92" y="71"/>
                  <a:pt x="92" y="71"/>
                  <a:pt x="92" y="71"/>
                </a:cubicBezTo>
                <a:cubicBezTo>
                  <a:pt x="91" y="71"/>
                  <a:pt x="90" y="72"/>
                  <a:pt x="90" y="73"/>
                </a:cubicBezTo>
                <a:cubicBezTo>
                  <a:pt x="90" y="75"/>
                  <a:pt x="91" y="76"/>
                  <a:pt x="92" y="76"/>
                </a:cubicBezTo>
                <a:cubicBezTo>
                  <a:pt x="105" y="76"/>
                  <a:pt x="105" y="76"/>
                  <a:pt x="105" y="76"/>
                </a:cubicBezTo>
                <a:cubicBezTo>
                  <a:pt x="112" y="76"/>
                  <a:pt x="112" y="76"/>
                  <a:pt x="112" y="76"/>
                </a:cubicBezTo>
                <a:cubicBezTo>
                  <a:pt x="117" y="76"/>
                  <a:pt x="117" y="76"/>
                  <a:pt x="117" y="76"/>
                </a:cubicBezTo>
                <a:cubicBezTo>
                  <a:pt x="121" y="76"/>
                  <a:pt x="121" y="76"/>
                  <a:pt x="121" y="76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43" y="76"/>
                  <a:pt x="144" y="75"/>
                  <a:pt x="144" y="73"/>
                </a:cubicBezTo>
                <a:cubicBezTo>
                  <a:pt x="144" y="72"/>
                  <a:pt x="143" y="71"/>
                  <a:pt x="142" y="71"/>
                </a:cubicBezTo>
                <a:moveTo>
                  <a:pt x="85" y="59"/>
                </a:moveTo>
                <a:cubicBezTo>
                  <a:pt x="98" y="59"/>
                  <a:pt x="98" y="59"/>
                  <a:pt x="98" y="59"/>
                </a:cubicBezTo>
                <a:cubicBezTo>
                  <a:pt x="112" y="59"/>
                  <a:pt x="112" y="59"/>
                  <a:pt x="112" y="59"/>
                </a:cubicBezTo>
                <a:cubicBezTo>
                  <a:pt x="121" y="59"/>
                  <a:pt x="121" y="59"/>
                  <a:pt x="121" y="59"/>
                </a:cubicBezTo>
                <a:cubicBezTo>
                  <a:pt x="145" y="59"/>
                  <a:pt x="145" y="59"/>
                  <a:pt x="145" y="59"/>
                </a:cubicBezTo>
                <a:cubicBezTo>
                  <a:pt x="145" y="59"/>
                  <a:pt x="145" y="59"/>
                  <a:pt x="145" y="59"/>
                </a:cubicBezTo>
                <a:cubicBezTo>
                  <a:pt x="147" y="59"/>
                  <a:pt x="148" y="60"/>
                  <a:pt x="149" y="60"/>
                </a:cubicBezTo>
                <a:cubicBezTo>
                  <a:pt x="150" y="61"/>
                  <a:pt x="150" y="61"/>
                  <a:pt x="150" y="61"/>
                </a:cubicBezTo>
                <a:cubicBezTo>
                  <a:pt x="150" y="104"/>
                  <a:pt x="150" y="104"/>
                  <a:pt x="150" y="104"/>
                </a:cubicBezTo>
                <a:cubicBezTo>
                  <a:pt x="150" y="104"/>
                  <a:pt x="150" y="104"/>
                  <a:pt x="149" y="105"/>
                </a:cubicBezTo>
                <a:cubicBezTo>
                  <a:pt x="148" y="106"/>
                  <a:pt x="147" y="106"/>
                  <a:pt x="145" y="106"/>
                </a:cubicBezTo>
                <a:cubicBezTo>
                  <a:pt x="145" y="106"/>
                  <a:pt x="145" y="106"/>
                  <a:pt x="145" y="106"/>
                </a:cubicBezTo>
                <a:cubicBezTo>
                  <a:pt x="85" y="106"/>
                  <a:pt x="85" y="106"/>
                  <a:pt x="85" y="106"/>
                </a:cubicBezTo>
                <a:cubicBezTo>
                  <a:pt x="85" y="106"/>
                  <a:pt x="85" y="106"/>
                  <a:pt x="85" y="106"/>
                </a:cubicBezTo>
                <a:cubicBezTo>
                  <a:pt x="84" y="106"/>
                  <a:pt x="82" y="106"/>
                  <a:pt x="81" y="105"/>
                </a:cubicBezTo>
                <a:cubicBezTo>
                  <a:pt x="81" y="104"/>
                  <a:pt x="81" y="104"/>
                  <a:pt x="81" y="104"/>
                </a:cubicBezTo>
                <a:cubicBezTo>
                  <a:pt x="81" y="88"/>
                  <a:pt x="81" y="88"/>
                  <a:pt x="81" y="88"/>
                </a:cubicBezTo>
                <a:cubicBezTo>
                  <a:pt x="81" y="79"/>
                  <a:pt x="81" y="79"/>
                  <a:pt x="81" y="79"/>
                </a:cubicBezTo>
                <a:cubicBezTo>
                  <a:pt x="81" y="61"/>
                  <a:pt x="81" y="61"/>
                  <a:pt x="81" y="61"/>
                </a:cubicBezTo>
                <a:cubicBezTo>
                  <a:pt x="81" y="61"/>
                  <a:pt x="81" y="61"/>
                  <a:pt x="81" y="60"/>
                </a:cubicBezTo>
                <a:cubicBezTo>
                  <a:pt x="82" y="60"/>
                  <a:pt x="82" y="60"/>
                  <a:pt x="82" y="60"/>
                </a:cubicBezTo>
                <a:cubicBezTo>
                  <a:pt x="83" y="60"/>
                  <a:pt x="84" y="59"/>
                  <a:pt x="85" y="59"/>
                </a:cubicBezTo>
                <a:cubicBezTo>
                  <a:pt x="85" y="59"/>
                  <a:pt x="85" y="59"/>
                  <a:pt x="85" y="59"/>
                </a:cubicBezTo>
                <a:moveTo>
                  <a:pt x="13" y="79"/>
                </a:moveTo>
                <a:cubicBezTo>
                  <a:pt x="12" y="79"/>
                  <a:pt x="11" y="79"/>
                  <a:pt x="11" y="79"/>
                </a:cubicBezTo>
                <a:cubicBezTo>
                  <a:pt x="50" y="51"/>
                  <a:pt x="50" y="51"/>
                  <a:pt x="50" y="51"/>
                </a:cubicBezTo>
                <a:cubicBezTo>
                  <a:pt x="61" y="60"/>
                  <a:pt x="61" y="60"/>
                  <a:pt x="61" y="60"/>
                </a:cubicBezTo>
                <a:cubicBezTo>
                  <a:pt x="71" y="52"/>
                  <a:pt x="71" y="52"/>
                  <a:pt x="71" y="52"/>
                </a:cubicBezTo>
                <a:cubicBezTo>
                  <a:pt x="76" y="56"/>
                  <a:pt x="76" y="56"/>
                  <a:pt x="76" y="56"/>
                </a:cubicBezTo>
                <a:cubicBezTo>
                  <a:pt x="75" y="57"/>
                  <a:pt x="74" y="59"/>
                  <a:pt x="74" y="61"/>
                </a:cubicBezTo>
                <a:cubicBezTo>
                  <a:pt x="74" y="79"/>
                  <a:pt x="74" y="79"/>
                  <a:pt x="74" y="79"/>
                </a:cubicBezTo>
                <a:cubicBezTo>
                  <a:pt x="13" y="79"/>
                  <a:pt x="13" y="79"/>
                  <a:pt x="13" y="79"/>
                </a:cubicBezTo>
                <a:moveTo>
                  <a:pt x="9" y="68"/>
                </a:moveTo>
                <a:cubicBezTo>
                  <a:pt x="9" y="21"/>
                  <a:pt x="9" y="21"/>
                  <a:pt x="9" y="21"/>
                </a:cubicBezTo>
                <a:cubicBezTo>
                  <a:pt x="41" y="45"/>
                  <a:pt x="41" y="45"/>
                  <a:pt x="41" y="45"/>
                </a:cubicBezTo>
                <a:cubicBezTo>
                  <a:pt x="9" y="68"/>
                  <a:pt x="9" y="68"/>
                  <a:pt x="9" y="68"/>
                </a:cubicBezTo>
                <a:moveTo>
                  <a:pt x="89" y="53"/>
                </a:moveTo>
                <a:cubicBezTo>
                  <a:pt x="79" y="46"/>
                  <a:pt x="79" y="46"/>
                  <a:pt x="79" y="46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2" y="53"/>
                  <a:pt x="112" y="53"/>
                  <a:pt x="112" y="53"/>
                </a:cubicBezTo>
                <a:cubicBezTo>
                  <a:pt x="89" y="53"/>
                  <a:pt x="89" y="53"/>
                  <a:pt x="89" y="53"/>
                </a:cubicBezTo>
                <a:moveTo>
                  <a:pt x="61" y="47"/>
                </a:moveTo>
                <a:cubicBezTo>
                  <a:pt x="11" y="10"/>
                  <a:pt x="11" y="10"/>
                  <a:pt x="11" y="10"/>
                </a:cubicBezTo>
                <a:cubicBezTo>
                  <a:pt x="11" y="9"/>
                  <a:pt x="12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09" y="9"/>
                  <a:pt x="109" y="9"/>
                  <a:pt x="109" y="9"/>
                </a:cubicBezTo>
                <a:cubicBezTo>
                  <a:pt x="109" y="9"/>
                  <a:pt x="110" y="9"/>
                  <a:pt x="111" y="10"/>
                </a:cubicBezTo>
                <a:cubicBezTo>
                  <a:pt x="110" y="10"/>
                  <a:pt x="110" y="10"/>
                  <a:pt x="110" y="10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40"/>
                  <a:pt x="71" y="40"/>
                  <a:pt x="71" y="40"/>
                </a:cubicBezTo>
                <a:cubicBezTo>
                  <a:pt x="61" y="47"/>
                  <a:pt x="61" y="47"/>
                  <a:pt x="61" y="47"/>
                </a:cubicBezTo>
                <a:moveTo>
                  <a:pt x="109" y="0"/>
                </a:move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1" y="5"/>
                  <a:pt x="0" y="11"/>
                </a:cubicBezTo>
                <a:cubicBezTo>
                  <a:pt x="0" y="77"/>
                  <a:pt x="0" y="77"/>
                  <a:pt x="0" y="77"/>
                </a:cubicBezTo>
                <a:cubicBezTo>
                  <a:pt x="1" y="84"/>
                  <a:pt x="6" y="88"/>
                  <a:pt x="13" y="88"/>
                </a:cubicBezTo>
                <a:cubicBezTo>
                  <a:pt x="74" y="88"/>
                  <a:pt x="74" y="88"/>
                  <a:pt x="74" y="88"/>
                </a:cubicBezTo>
                <a:cubicBezTo>
                  <a:pt x="74" y="104"/>
                  <a:pt x="74" y="104"/>
                  <a:pt x="74" y="104"/>
                </a:cubicBezTo>
                <a:cubicBezTo>
                  <a:pt x="74" y="107"/>
                  <a:pt x="75" y="109"/>
                  <a:pt x="78" y="111"/>
                </a:cubicBezTo>
                <a:cubicBezTo>
                  <a:pt x="80" y="112"/>
                  <a:pt x="82" y="113"/>
                  <a:pt x="85" y="113"/>
                </a:cubicBezTo>
                <a:cubicBezTo>
                  <a:pt x="145" y="113"/>
                  <a:pt x="145" y="113"/>
                  <a:pt x="145" y="113"/>
                </a:cubicBezTo>
                <a:cubicBezTo>
                  <a:pt x="148" y="113"/>
                  <a:pt x="151" y="112"/>
                  <a:pt x="153" y="111"/>
                </a:cubicBezTo>
                <a:cubicBezTo>
                  <a:pt x="155" y="109"/>
                  <a:pt x="157" y="107"/>
                  <a:pt x="157" y="104"/>
                </a:cubicBezTo>
                <a:cubicBezTo>
                  <a:pt x="157" y="61"/>
                  <a:pt x="157" y="61"/>
                  <a:pt x="157" y="61"/>
                </a:cubicBezTo>
                <a:cubicBezTo>
                  <a:pt x="157" y="59"/>
                  <a:pt x="155" y="56"/>
                  <a:pt x="153" y="55"/>
                </a:cubicBezTo>
                <a:cubicBezTo>
                  <a:pt x="151" y="53"/>
                  <a:pt x="148" y="53"/>
                  <a:pt x="145" y="53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21" y="11"/>
                  <a:pt x="121" y="11"/>
                  <a:pt x="121" y="11"/>
                </a:cubicBezTo>
                <a:cubicBezTo>
                  <a:pt x="121" y="5"/>
                  <a:pt x="115" y="0"/>
                  <a:pt x="109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33" name="Freeform 49"/>
          <p:cNvSpPr>
            <a:spLocks noEditPoints="1"/>
          </p:cNvSpPr>
          <p:nvPr/>
        </p:nvSpPr>
        <p:spPr>
          <a:xfrm>
            <a:off x="1749425" y="1389063"/>
            <a:ext cx="554990" cy="554990"/>
          </a:xfrm>
          <a:custGeom>
            <a:avLst/>
            <a:gdLst/>
            <a:ahLst/>
            <a:cxnLst>
              <a:cxn ang="0">
                <a:pos x="119609" y="158856"/>
              </a:cxn>
              <a:cxn ang="0">
                <a:pos x="106678" y="171824"/>
              </a:cxn>
              <a:cxn ang="0">
                <a:pos x="106678" y="301502"/>
              </a:cxn>
              <a:cxn ang="0">
                <a:pos x="119609" y="314470"/>
              </a:cxn>
              <a:cxn ang="0">
                <a:pos x="135772" y="301502"/>
              </a:cxn>
              <a:cxn ang="0">
                <a:pos x="135772" y="171824"/>
              </a:cxn>
              <a:cxn ang="0">
                <a:pos x="119609" y="158856"/>
              </a:cxn>
              <a:cxn ang="0">
                <a:pos x="294173" y="158856"/>
              </a:cxn>
              <a:cxn ang="0">
                <a:pos x="281243" y="171824"/>
              </a:cxn>
              <a:cxn ang="0">
                <a:pos x="281243" y="301502"/>
              </a:cxn>
              <a:cxn ang="0">
                <a:pos x="294173" y="314470"/>
              </a:cxn>
              <a:cxn ang="0">
                <a:pos x="310337" y="301502"/>
              </a:cxn>
              <a:cxn ang="0">
                <a:pos x="310337" y="171824"/>
              </a:cxn>
              <a:cxn ang="0">
                <a:pos x="294173" y="158856"/>
              </a:cxn>
              <a:cxn ang="0">
                <a:pos x="206891" y="0"/>
              </a:cxn>
              <a:cxn ang="0">
                <a:pos x="35559" y="171824"/>
              </a:cxn>
              <a:cxn ang="0">
                <a:pos x="0" y="236663"/>
              </a:cxn>
              <a:cxn ang="0">
                <a:pos x="87282" y="314470"/>
              </a:cxn>
              <a:cxn ang="0">
                <a:pos x="93748" y="314470"/>
              </a:cxn>
              <a:cxn ang="0">
                <a:pos x="93748" y="155614"/>
              </a:cxn>
              <a:cxn ang="0">
                <a:pos x="87282" y="155614"/>
              </a:cxn>
              <a:cxn ang="0">
                <a:pos x="64653" y="158856"/>
              </a:cxn>
              <a:cxn ang="0">
                <a:pos x="206891" y="29178"/>
              </a:cxn>
              <a:cxn ang="0">
                <a:pos x="349129" y="158856"/>
              </a:cxn>
              <a:cxn ang="0">
                <a:pos x="329733" y="155614"/>
              </a:cxn>
              <a:cxn ang="0">
                <a:pos x="323267" y="155614"/>
              </a:cxn>
              <a:cxn ang="0">
                <a:pos x="323267" y="314470"/>
              </a:cxn>
              <a:cxn ang="0">
                <a:pos x="329733" y="314470"/>
              </a:cxn>
              <a:cxn ang="0">
                <a:pos x="417015" y="236663"/>
              </a:cxn>
              <a:cxn ang="0">
                <a:pos x="378223" y="168582"/>
              </a:cxn>
              <a:cxn ang="0">
                <a:pos x="206891" y="0"/>
              </a:cxn>
            </a:cxnLst>
            <a:rect l="0" t="0" r="0" b="0"/>
            <a:pathLst>
              <a:path w="129" h="97">
                <a:moveTo>
                  <a:pt x="37" y="49"/>
                </a:moveTo>
                <a:cubicBezTo>
                  <a:pt x="35" y="49"/>
                  <a:pt x="33" y="51"/>
                  <a:pt x="33" y="53"/>
                </a:cubicBezTo>
                <a:cubicBezTo>
                  <a:pt x="33" y="93"/>
                  <a:pt x="33" y="93"/>
                  <a:pt x="33" y="93"/>
                </a:cubicBezTo>
                <a:cubicBezTo>
                  <a:pt x="33" y="95"/>
                  <a:pt x="35" y="97"/>
                  <a:pt x="37" y="97"/>
                </a:cubicBezTo>
                <a:cubicBezTo>
                  <a:pt x="40" y="97"/>
                  <a:pt x="42" y="95"/>
                  <a:pt x="42" y="93"/>
                </a:cubicBezTo>
                <a:cubicBezTo>
                  <a:pt x="42" y="53"/>
                  <a:pt x="42" y="53"/>
                  <a:pt x="42" y="53"/>
                </a:cubicBezTo>
                <a:cubicBezTo>
                  <a:pt x="42" y="51"/>
                  <a:pt x="40" y="49"/>
                  <a:pt x="37" y="49"/>
                </a:cubicBezTo>
                <a:moveTo>
                  <a:pt x="91" y="49"/>
                </a:moveTo>
                <a:cubicBezTo>
                  <a:pt x="89" y="49"/>
                  <a:pt x="87" y="51"/>
                  <a:pt x="87" y="53"/>
                </a:cubicBezTo>
                <a:cubicBezTo>
                  <a:pt x="87" y="93"/>
                  <a:pt x="87" y="93"/>
                  <a:pt x="87" y="93"/>
                </a:cubicBezTo>
                <a:cubicBezTo>
                  <a:pt x="87" y="95"/>
                  <a:pt x="89" y="97"/>
                  <a:pt x="91" y="97"/>
                </a:cubicBezTo>
                <a:cubicBezTo>
                  <a:pt x="94" y="97"/>
                  <a:pt x="96" y="95"/>
                  <a:pt x="96" y="93"/>
                </a:cubicBezTo>
                <a:cubicBezTo>
                  <a:pt x="96" y="53"/>
                  <a:pt x="96" y="53"/>
                  <a:pt x="96" y="53"/>
                </a:cubicBezTo>
                <a:cubicBezTo>
                  <a:pt x="96" y="51"/>
                  <a:pt x="94" y="49"/>
                  <a:pt x="91" y="49"/>
                </a:cubicBezTo>
                <a:moveTo>
                  <a:pt x="64" y="0"/>
                </a:moveTo>
                <a:cubicBezTo>
                  <a:pt x="35" y="0"/>
                  <a:pt x="12" y="24"/>
                  <a:pt x="11" y="53"/>
                </a:cubicBezTo>
                <a:cubicBezTo>
                  <a:pt x="4" y="58"/>
                  <a:pt x="0" y="65"/>
                  <a:pt x="0" y="73"/>
                </a:cubicBezTo>
                <a:cubicBezTo>
                  <a:pt x="0" y="86"/>
                  <a:pt x="12" y="97"/>
                  <a:pt x="27" y="97"/>
                </a:cubicBezTo>
                <a:cubicBezTo>
                  <a:pt x="28" y="97"/>
                  <a:pt x="28" y="97"/>
                  <a:pt x="29" y="97"/>
                </a:cubicBezTo>
                <a:cubicBezTo>
                  <a:pt x="29" y="48"/>
                  <a:pt x="29" y="48"/>
                  <a:pt x="29" y="48"/>
                </a:cubicBezTo>
                <a:cubicBezTo>
                  <a:pt x="28" y="48"/>
                  <a:pt x="28" y="48"/>
                  <a:pt x="27" y="48"/>
                </a:cubicBezTo>
                <a:cubicBezTo>
                  <a:pt x="24" y="48"/>
                  <a:pt x="22" y="49"/>
                  <a:pt x="20" y="49"/>
                </a:cubicBezTo>
                <a:cubicBezTo>
                  <a:pt x="23" y="26"/>
                  <a:pt x="41" y="9"/>
                  <a:pt x="64" y="9"/>
                </a:cubicBezTo>
                <a:cubicBezTo>
                  <a:pt x="86" y="9"/>
                  <a:pt x="105" y="26"/>
                  <a:pt x="108" y="49"/>
                </a:cubicBezTo>
                <a:cubicBezTo>
                  <a:pt x="106" y="49"/>
                  <a:pt x="104" y="48"/>
                  <a:pt x="102" y="48"/>
                </a:cubicBezTo>
                <a:cubicBezTo>
                  <a:pt x="101" y="48"/>
                  <a:pt x="100" y="48"/>
                  <a:pt x="100" y="48"/>
                </a:cubicBezTo>
                <a:cubicBezTo>
                  <a:pt x="100" y="97"/>
                  <a:pt x="100" y="97"/>
                  <a:pt x="100" y="97"/>
                </a:cubicBezTo>
                <a:cubicBezTo>
                  <a:pt x="100" y="97"/>
                  <a:pt x="101" y="97"/>
                  <a:pt x="102" y="97"/>
                </a:cubicBezTo>
                <a:cubicBezTo>
                  <a:pt x="117" y="97"/>
                  <a:pt x="129" y="86"/>
                  <a:pt x="129" y="73"/>
                </a:cubicBezTo>
                <a:cubicBezTo>
                  <a:pt x="129" y="64"/>
                  <a:pt x="124" y="57"/>
                  <a:pt x="117" y="52"/>
                </a:cubicBezTo>
                <a:cubicBezTo>
                  <a:pt x="115" y="23"/>
                  <a:pt x="92" y="0"/>
                  <a:pt x="64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34" name="Freeform 10"/>
          <p:cNvSpPr>
            <a:spLocks noEditPoints="1"/>
          </p:cNvSpPr>
          <p:nvPr/>
        </p:nvSpPr>
        <p:spPr>
          <a:xfrm>
            <a:off x="584835" y="1440498"/>
            <a:ext cx="460375" cy="452120"/>
          </a:xfrm>
          <a:custGeom>
            <a:avLst/>
            <a:gdLst/>
            <a:ahLst/>
            <a:cxnLst>
              <a:cxn ang="0">
                <a:pos x="172019" y="171531"/>
              </a:cxn>
              <a:cxn ang="0">
                <a:pos x="142808" y="184477"/>
              </a:cxn>
              <a:cxn ang="0">
                <a:pos x="142808" y="242732"/>
              </a:cxn>
              <a:cxn ang="0">
                <a:pos x="172019" y="255678"/>
              </a:cxn>
              <a:cxn ang="0">
                <a:pos x="201229" y="242732"/>
              </a:cxn>
              <a:cxn ang="0">
                <a:pos x="201229" y="184477"/>
              </a:cxn>
              <a:cxn ang="0">
                <a:pos x="172019" y="171531"/>
              </a:cxn>
              <a:cxn ang="0">
                <a:pos x="172019" y="90620"/>
              </a:cxn>
              <a:cxn ang="0">
                <a:pos x="71404" y="132694"/>
              </a:cxn>
              <a:cxn ang="0">
                <a:pos x="71404" y="165058"/>
              </a:cxn>
              <a:cxn ang="0">
                <a:pos x="87632" y="171531"/>
              </a:cxn>
              <a:cxn ang="0">
                <a:pos x="103860" y="165058"/>
              </a:cxn>
              <a:cxn ang="0">
                <a:pos x="172019" y="139167"/>
              </a:cxn>
              <a:cxn ang="0">
                <a:pos x="240177" y="165058"/>
              </a:cxn>
              <a:cxn ang="0">
                <a:pos x="256405" y="171531"/>
              </a:cxn>
              <a:cxn ang="0">
                <a:pos x="272633" y="165058"/>
              </a:cxn>
              <a:cxn ang="0">
                <a:pos x="272633" y="132694"/>
              </a:cxn>
              <a:cxn ang="0">
                <a:pos x="172019" y="90620"/>
              </a:cxn>
              <a:cxn ang="0">
                <a:pos x="172019" y="0"/>
              </a:cxn>
              <a:cxn ang="0">
                <a:pos x="6491" y="71201"/>
              </a:cxn>
              <a:cxn ang="0">
                <a:pos x="6491" y="100329"/>
              </a:cxn>
              <a:cxn ang="0">
                <a:pos x="22719" y="106802"/>
              </a:cxn>
              <a:cxn ang="0">
                <a:pos x="38948" y="100329"/>
              </a:cxn>
              <a:cxn ang="0">
                <a:pos x="172019" y="45310"/>
              </a:cxn>
              <a:cxn ang="0">
                <a:pos x="308335" y="100329"/>
              </a:cxn>
              <a:cxn ang="0">
                <a:pos x="324564" y="106802"/>
              </a:cxn>
              <a:cxn ang="0">
                <a:pos x="337546" y="100329"/>
              </a:cxn>
              <a:cxn ang="0">
                <a:pos x="337546" y="71201"/>
              </a:cxn>
              <a:cxn ang="0">
                <a:pos x="172019" y="0"/>
              </a:cxn>
            </a:cxnLst>
            <a:rect l="0" t="0" r="0" b="0"/>
            <a:pathLst>
              <a:path w="107" h="79">
                <a:moveTo>
                  <a:pt x="53" y="53"/>
                </a:moveTo>
                <a:cubicBezTo>
                  <a:pt x="50" y="53"/>
                  <a:pt x="46" y="55"/>
                  <a:pt x="44" y="57"/>
                </a:cubicBezTo>
                <a:cubicBezTo>
                  <a:pt x="39" y="62"/>
                  <a:pt x="39" y="70"/>
                  <a:pt x="44" y="75"/>
                </a:cubicBezTo>
                <a:cubicBezTo>
                  <a:pt x="46" y="77"/>
                  <a:pt x="50" y="79"/>
                  <a:pt x="53" y="79"/>
                </a:cubicBezTo>
                <a:cubicBezTo>
                  <a:pt x="56" y="79"/>
                  <a:pt x="59" y="77"/>
                  <a:pt x="62" y="75"/>
                </a:cubicBezTo>
                <a:cubicBezTo>
                  <a:pt x="67" y="70"/>
                  <a:pt x="67" y="62"/>
                  <a:pt x="62" y="57"/>
                </a:cubicBezTo>
                <a:cubicBezTo>
                  <a:pt x="59" y="55"/>
                  <a:pt x="56" y="53"/>
                  <a:pt x="53" y="53"/>
                </a:cubicBezTo>
                <a:moveTo>
                  <a:pt x="53" y="28"/>
                </a:moveTo>
                <a:cubicBezTo>
                  <a:pt x="42" y="28"/>
                  <a:pt x="31" y="32"/>
                  <a:pt x="22" y="41"/>
                </a:cubicBezTo>
                <a:cubicBezTo>
                  <a:pt x="19" y="44"/>
                  <a:pt x="19" y="48"/>
                  <a:pt x="22" y="51"/>
                </a:cubicBezTo>
                <a:cubicBezTo>
                  <a:pt x="24" y="53"/>
                  <a:pt x="25" y="53"/>
                  <a:pt x="27" y="53"/>
                </a:cubicBezTo>
                <a:cubicBezTo>
                  <a:pt x="29" y="53"/>
                  <a:pt x="31" y="53"/>
                  <a:pt x="32" y="51"/>
                </a:cubicBezTo>
                <a:cubicBezTo>
                  <a:pt x="38" y="45"/>
                  <a:pt x="46" y="43"/>
                  <a:pt x="53" y="43"/>
                </a:cubicBezTo>
                <a:cubicBezTo>
                  <a:pt x="61" y="43"/>
                  <a:pt x="68" y="45"/>
                  <a:pt x="74" y="51"/>
                </a:cubicBezTo>
                <a:cubicBezTo>
                  <a:pt x="76" y="53"/>
                  <a:pt x="77" y="53"/>
                  <a:pt x="79" y="53"/>
                </a:cubicBezTo>
                <a:cubicBezTo>
                  <a:pt x="81" y="53"/>
                  <a:pt x="83" y="53"/>
                  <a:pt x="84" y="51"/>
                </a:cubicBezTo>
                <a:cubicBezTo>
                  <a:pt x="87" y="48"/>
                  <a:pt x="87" y="44"/>
                  <a:pt x="84" y="41"/>
                </a:cubicBezTo>
                <a:cubicBezTo>
                  <a:pt x="76" y="32"/>
                  <a:pt x="65" y="28"/>
                  <a:pt x="53" y="28"/>
                </a:cubicBezTo>
                <a:moveTo>
                  <a:pt x="53" y="0"/>
                </a:moveTo>
                <a:cubicBezTo>
                  <a:pt x="35" y="0"/>
                  <a:pt x="16" y="7"/>
                  <a:pt x="2" y="22"/>
                </a:cubicBezTo>
                <a:cubicBezTo>
                  <a:pt x="0" y="24"/>
                  <a:pt x="0" y="28"/>
                  <a:pt x="2" y="31"/>
                </a:cubicBezTo>
                <a:cubicBezTo>
                  <a:pt x="3" y="32"/>
                  <a:pt x="5" y="33"/>
                  <a:pt x="7" y="33"/>
                </a:cubicBezTo>
                <a:cubicBezTo>
                  <a:pt x="9" y="33"/>
                  <a:pt x="10" y="32"/>
                  <a:pt x="12" y="31"/>
                </a:cubicBezTo>
                <a:cubicBezTo>
                  <a:pt x="23" y="20"/>
                  <a:pt x="38" y="14"/>
                  <a:pt x="53" y="14"/>
                </a:cubicBezTo>
                <a:cubicBezTo>
                  <a:pt x="68" y="14"/>
                  <a:pt x="83" y="20"/>
                  <a:pt x="95" y="31"/>
                </a:cubicBezTo>
                <a:cubicBezTo>
                  <a:pt x="96" y="32"/>
                  <a:pt x="98" y="33"/>
                  <a:pt x="100" y="33"/>
                </a:cubicBezTo>
                <a:cubicBezTo>
                  <a:pt x="101" y="33"/>
                  <a:pt x="103" y="32"/>
                  <a:pt x="104" y="31"/>
                </a:cubicBezTo>
                <a:cubicBezTo>
                  <a:pt x="107" y="28"/>
                  <a:pt x="107" y="24"/>
                  <a:pt x="104" y="22"/>
                </a:cubicBezTo>
                <a:cubicBezTo>
                  <a:pt x="90" y="7"/>
                  <a:pt x="72" y="0"/>
                  <a:pt x="53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35" name="Freeform 12"/>
          <p:cNvSpPr>
            <a:spLocks noEditPoints="1"/>
          </p:cNvSpPr>
          <p:nvPr/>
        </p:nvSpPr>
        <p:spPr>
          <a:xfrm>
            <a:off x="6684010" y="3650298"/>
            <a:ext cx="465455" cy="594995"/>
          </a:xfrm>
          <a:custGeom>
            <a:avLst/>
            <a:gdLst/>
            <a:ahLst/>
            <a:cxnLst>
              <a:cxn ang="0">
                <a:pos x="45308" y="245791"/>
              </a:cxn>
              <a:cxn ang="0">
                <a:pos x="32363" y="236088"/>
              </a:cxn>
              <a:cxn ang="0">
                <a:pos x="32363" y="100257"/>
              </a:cxn>
              <a:cxn ang="0">
                <a:pos x="45308" y="90554"/>
              </a:cxn>
              <a:cxn ang="0">
                <a:pos x="249192" y="90554"/>
              </a:cxn>
              <a:cxn ang="0">
                <a:pos x="265374" y="100257"/>
              </a:cxn>
              <a:cxn ang="0">
                <a:pos x="265374" y="236088"/>
              </a:cxn>
              <a:cxn ang="0">
                <a:pos x="249192" y="245791"/>
              </a:cxn>
              <a:cxn ang="0">
                <a:pos x="45308" y="245791"/>
              </a:cxn>
              <a:cxn ang="0">
                <a:pos x="90615" y="58214"/>
              </a:cxn>
              <a:cxn ang="0">
                <a:pos x="90615" y="45277"/>
              </a:cxn>
              <a:cxn ang="0">
                <a:pos x="103561" y="32341"/>
              </a:cxn>
              <a:cxn ang="0">
                <a:pos x="307445" y="32341"/>
              </a:cxn>
              <a:cxn ang="0">
                <a:pos x="320390" y="45277"/>
              </a:cxn>
              <a:cxn ang="0">
                <a:pos x="320390" y="177875"/>
              </a:cxn>
              <a:cxn ang="0">
                <a:pos x="307445" y="187577"/>
              </a:cxn>
              <a:cxn ang="0">
                <a:pos x="297736" y="187577"/>
              </a:cxn>
              <a:cxn ang="0">
                <a:pos x="297736" y="100257"/>
              </a:cxn>
              <a:cxn ang="0">
                <a:pos x="249192" y="58214"/>
              </a:cxn>
              <a:cxn ang="0">
                <a:pos x="90615" y="58214"/>
              </a:cxn>
              <a:cxn ang="0">
                <a:pos x="307445" y="0"/>
              </a:cxn>
              <a:cxn ang="0">
                <a:pos x="103561" y="0"/>
              </a:cxn>
              <a:cxn ang="0">
                <a:pos x="58253" y="45277"/>
              </a:cxn>
              <a:cxn ang="0">
                <a:pos x="58253" y="58214"/>
              </a:cxn>
              <a:cxn ang="0">
                <a:pos x="45308" y="58214"/>
              </a:cxn>
              <a:cxn ang="0">
                <a:pos x="0" y="100257"/>
              </a:cxn>
              <a:cxn ang="0">
                <a:pos x="0" y="236088"/>
              </a:cxn>
              <a:cxn ang="0">
                <a:pos x="45308" y="278131"/>
              </a:cxn>
              <a:cxn ang="0">
                <a:pos x="126214" y="278131"/>
              </a:cxn>
              <a:cxn ang="0">
                <a:pos x="126214" y="300770"/>
              </a:cxn>
              <a:cxn ang="0">
                <a:pos x="84143" y="300770"/>
              </a:cxn>
              <a:cxn ang="0">
                <a:pos x="67962" y="316940"/>
              </a:cxn>
              <a:cxn ang="0">
                <a:pos x="84143" y="336345"/>
              </a:cxn>
              <a:cxn ang="0">
                <a:pos x="213594" y="336345"/>
              </a:cxn>
              <a:cxn ang="0">
                <a:pos x="229775" y="316940"/>
              </a:cxn>
              <a:cxn ang="0">
                <a:pos x="213594" y="300770"/>
              </a:cxn>
              <a:cxn ang="0">
                <a:pos x="171522" y="300770"/>
              </a:cxn>
              <a:cxn ang="0">
                <a:pos x="171522" y="278131"/>
              </a:cxn>
              <a:cxn ang="0">
                <a:pos x="249192" y="278131"/>
              </a:cxn>
              <a:cxn ang="0">
                <a:pos x="297736" y="236088"/>
              </a:cxn>
              <a:cxn ang="0">
                <a:pos x="297736" y="219918"/>
              </a:cxn>
              <a:cxn ang="0">
                <a:pos x="307445" y="219918"/>
              </a:cxn>
              <a:cxn ang="0">
                <a:pos x="352753" y="177875"/>
              </a:cxn>
              <a:cxn ang="0">
                <a:pos x="352753" y="45277"/>
              </a:cxn>
              <a:cxn ang="0">
                <a:pos x="307445" y="0"/>
              </a:cxn>
            </a:cxnLst>
            <a:rect l="0" t="0" r="0" b="0"/>
            <a:pathLst>
              <a:path w="109" h="104">
                <a:moveTo>
                  <a:pt x="14" y="76"/>
                </a:moveTo>
                <a:cubicBezTo>
                  <a:pt x="12" y="76"/>
                  <a:pt x="10" y="74"/>
                  <a:pt x="10" y="73"/>
                </a:cubicBezTo>
                <a:cubicBezTo>
                  <a:pt x="10" y="31"/>
                  <a:pt x="10" y="31"/>
                  <a:pt x="10" y="31"/>
                </a:cubicBezTo>
                <a:cubicBezTo>
                  <a:pt x="10" y="30"/>
                  <a:pt x="12" y="28"/>
                  <a:pt x="14" y="28"/>
                </a:cubicBezTo>
                <a:cubicBezTo>
                  <a:pt x="77" y="28"/>
                  <a:pt x="77" y="28"/>
                  <a:pt x="77" y="28"/>
                </a:cubicBezTo>
                <a:cubicBezTo>
                  <a:pt x="80" y="28"/>
                  <a:pt x="82" y="30"/>
                  <a:pt x="82" y="31"/>
                </a:cubicBezTo>
                <a:cubicBezTo>
                  <a:pt x="82" y="73"/>
                  <a:pt x="82" y="73"/>
                  <a:pt x="82" y="73"/>
                </a:cubicBezTo>
                <a:cubicBezTo>
                  <a:pt x="82" y="74"/>
                  <a:pt x="80" y="76"/>
                  <a:pt x="77" y="76"/>
                </a:cubicBezTo>
                <a:cubicBezTo>
                  <a:pt x="14" y="76"/>
                  <a:pt x="14" y="76"/>
                  <a:pt x="14" y="76"/>
                </a:cubicBezTo>
                <a:moveTo>
                  <a:pt x="28" y="18"/>
                </a:moveTo>
                <a:cubicBezTo>
                  <a:pt x="28" y="14"/>
                  <a:pt x="28" y="14"/>
                  <a:pt x="28" y="14"/>
                </a:cubicBezTo>
                <a:cubicBezTo>
                  <a:pt x="28" y="12"/>
                  <a:pt x="29" y="10"/>
                  <a:pt x="32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8" y="10"/>
                  <a:pt x="99" y="12"/>
                  <a:pt x="99" y="14"/>
                </a:cubicBezTo>
                <a:cubicBezTo>
                  <a:pt x="99" y="55"/>
                  <a:pt x="99" y="55"/>
                  <a:pt x="99" y="55"/>
                </a:cubicBezTo>
                <a:cubicBezTo>
                  <a:pt x="99" y="56"/>
                  <a:pt x="98" y="58"/>
                  <a:pt x="95" y="58"/>
                </a:cubicBezTo>
                <a:cubicBezTo>
                  <a:pt x="92" y="58"/>
                  <a:pt x="92" y="58"/>
                  <a:pt x="92" y="58"/>
                </a:cubicBezTo>
                <a:cubicBezTo>
                  <a:pt x="92" y="31"/>
                  <a:pt x="92" y="31"/>
                  <a:pt x="92" y="31"/>
                </a:cubicBezTo>
                <a:cubicBezTo>
                  <a:pt x="92" y="23"/>
                  <a:pt x="85" y="18"/>
                  <a:pt x="77" y="18"/>
                </a:cubicBezTo>
                <a:cubicBezTo>
                  <a:pt x="28" y="18"/>
                  <a:pt x="28" y="18"/>
                  <a:pt x="28" y="18"/>
                </a:cubicBezTo>
                <a:moveTo>
                  <a:pt x="95" y="0"/>
                </a:moveTo>
                <a:cubicBezTo>
                  <a:pt x="32" y="0"/>
                  <a:pt x="32" y="0"/>
                  <a:pt x="32" y="0"/>
                </a:cubicBezTo>
                <a:cubicBezTo>
                  <a:pt x="24" y="0"/>
                  <a:pt x="18" y="6"/>
                  <a:pt x="18" y="14"/>
                </a:cubicBezTo>
                <a:cubicBezTo>
                  <a:pt x="18" y="18"/>
                  <a:pt x="18" y="18"/>
                  <a:pt x="18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7" y="18"/>
                  <a:pt x="0" y="23"/>
                  <a:pt x="0" y="31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81"/>
                  <a:pt x="7" y="86"/>
                  <a:pt x="14" y="86"/>
                </a:cubicBezTo>
                <a:cubicBezTo>
                  <a:pt x="39" y="86"/>
                  <a:pt x="39" y="86"/>
                  <a:pt x="39" y="86"/>
                </a:cubicBezTo>
                <a:cubicBezTo>
                  <a:pt x="39" y="93"/>
                  <a:pt x="39" y="93"/>
                  <a:pt x="39" y="93"/>
                </a:cubicBezTo>
                <a:cubicBezTo>
                  <a:pt x="26" y="93"/>
                  <a:pt x="26" y="93"/>
                  <a:pt x="26" y="93"/>
                </a:cubicBezTo>
                <a:cubicBezTo>
                  <a:pt x="23" y="93"/>
                  <a:pt x="21" y="95"/>
                  <a:pt x="21" y="98"/>
                </a:cubicBezTo>
                <a:cubicBezTo>
                  <a:pt x="21" y="101"/>
                  <a:pt x="23" y="104"/>
                  <a:pt x="26" y="104"/>
                </a:cubicBezTo>
                <a:cubicBezTo>
                  <a:pt x="66" y="104"/>
                  <a:pt x="66" y="104"/>
                  <a:pt x="66" y="104"/>
                </a:cubicBezTo>
                <a:cubicBezTo>
                  <a:pt x="68" y="104"/>
                  <a:pt x="71" y="101"/>
                  <a:pt x="71" y="98"/>
                </a:cubicBezTo>
                <a:cubicBezTo>
                  <a:pt x="71" y="95"/>
                  <a:pt x="68" y="93"/>
                  <a:pt x="66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53" y="86"/>
                  <a:pt x="53" y="86"/>
                  <a:pt x="53" y="86"/>
                </a:cubicBezTo>
                <a:cubicBezTo>
                  <a:pt x="77" y="86"/>
                  <a:pt x="77" y="86"/>
                  <a:pt x="77" y="86"/>
                </a:cubicBezTo>
                <a:cubicBezTo>
                  <a:pt x="85" y="86"/>
                  <a:pt x="92" y="81"/>
                  <a:pt x="92" y="73"/>
                </a:cubicBezTo>
                <a:cubicBezTo>
                  <a:pt x="92" y="68"/>
                  <a:pt x="92" y="68"/>
                  <a:pt x="92" y="68"/>
                </a:cubicBezTo>
                <a:cubicBezTo>
                  <a:pt x="95" y="68"/>
                  <a:pt x="95" y="68"/>
                  <a:pt x="95" y="68"/>
                </a:cubicBezTo>
                <a:cubicBezTo>
                  <a:pt x="103" y="68"/>
                  <a:pt x="109" y="63"/>
                  <a:pt x="109" y="55"/>
                </a:cubicBezTo>
                <a:cubicBezTo>
                  <a:pt x="109" y="14"/>
                  <a:pt x="109" y="14"/>
                  <a:pt x="109" y="14"/>
                </a:cubicBezTo>
                <a:cubicBezTo>
                  <a:pt x="109" y="6"/>
                  <a:pt x="103" y="0"/>
                  <a:pt x="95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36" name="Freeform 103"/>
          <p:cNvSpPr>
            <a:spLocks noEditPoints="1"/>
          </p:cNvSpPr>
          <p:nvPr/>
        </p:nvSpPr>
        <p:spPr>
          <a:xfrm>
            <a:off x="7832090" y="1331595"/>
            <a:ext cx="600075" cy="669925"/>
          </a:xfrm>
          <a:custGeom>
            <a:avLst/>
            <a:gdLst/>
            <a:ahLst/>
            <a:cxnLst>
              <a:cxn ang="0">
                <a:pos x="126413" y="291332"/>
              </a:cxn>
              <a:cxn ang="0">
                <a:pos x="90758" y="210406"/>
              </a:cxn>
              <a:cxn ang="0">
                <a:pos x="149102" y="168325"/>
              </a:cxn>
              <a:cxn ang="0">
                <a:pos x="204205" y="207169"/>
              </a:cxn>
              <a:cxn ang="0">
                <a:pos x="175033" y="288095"/>
              </a:cxn>
              <a:cxn ang="0">
                <a:pos x="178274" y="87399"/>
              </a:cxn>
              <a:cxn ang="0">
                <a:pos x="149102" y="116533"/>
              </a:cxn>
              <a:cxn ang="0">
                <a:pos x="106965" y="90636"/>
              </a:cxn>
              <a:cxn ang="0">
                <a:pos x="81034" y="139192"/>
              </a:cxn>
              <a:cxn ang="0">
                <a:pos x="16207" y="158614"/>
              </a:cxn>
              <a:cxn ang="0">
                <a:pos x="35655" y="216880"/>
              </a:cxn>
              <a:cxn ang="0">
                <a:pos x="3241" y="271909"/>
              </a:cxn>
              <a:cxn ang="0">
                <a:pos x="58344" y="301043"/>
              </a:cxn>
              <a:cxn ang="0">
                <a:pos x="74551" y="362546"/>
              </a:cxn>
              <a:cxn ang="0">
                <a:pos x="129654" y="343124"/>
              </a:cxn>
              <a:cxn ang="0">
                <a:pos x="171792" y="343124"/>
              </a:cxn>
              <a:cxn ang="0">
                <a:pos x="230136" y="359309"/>
              </a:cxn>
              <a:cxn ang="0">
                <a:pos x="243102" y="294569"/>
              </a:cxn>
              <a:cxn ang="0">
                <a:pos x="294963" y="262198"/>
              </a:cxn>
              <a:cxn ang="0">
                <a:pos x="259308" y="207169"/>
              </a:cxn>
              <a:cxn ang="0">
                <a:pos x="272274" y="152140"/>
              </a:cxn>
              <a:cxn ang="0">
                <a:pos x="210688" y="135955"/>
              </a:cxn>
              <a:cxn ang="0">
                <a:pos x="178274" y="87399"/>
              </a:cxn>
              <a:cxn ang="0">
                <a:pos x="301446" y="103585"/>
              </a:cxn>
              <a:cxn ang="0">
                <a:pos x="272274" y="71214"/>
              </a:cxn>
              <a:cxn ang="0">
                <a:pos x="304687" y="42081"/>
              </a:cxn>
              <a:cxn ang="0">
                <a:pos x="324135" y="48555"/>
              </a:cxn>
              <a:cxn ang="0">
                <a:pos x="324135" y="93873"/>
              </a:cxn>
              <a:cxn ang="0">
                <a:pos x="291722" y="0"/>
              </a:cxn>
              <a:cxn ang="0">
                <a:pos x="272274" y="25896"/>
              </a:cxn>
              <a:cxn ang="0">
                <a:pos x="243102" y="25896"/>
              </a:cxn>
              <a:cxn ang="0">
                <a:pos x="249584" y="58266"/>
              </a:cxn>
              <a:cxn ang="0">
                <a:pos x="230136" y="80925"/>
              </a:cxn>
              <a:cxn ang="0">
                <a:pos x="256067" y="100348"/>
              </a:cxn>
              <a:cxn ang="0">
                <a:pos x="259308" y="129481"/>
              </a:cxn>
              <a:cxn ang="0">
                <a:pos x="291722" y="126244"/>
              </a:cxn>
              <a:cxn ang="0">
                <a:pos x="314411" y="145666"/>
              </a:cxn>
              <a:cxn ang="0">
                <a:pos x="333859" y="119770"/>
              </a:cxn>
              <a:cxn ang="0">
                <a:pos x="359790" y="116533"/>
              </a:cxn>
              <a:cxn ang="0">
                <a:pos x="356549" y="84162"/>
              </a:cxn>
              <a:cxn ang="0">
                <a:pos x="375997" y="61503"/>
              </a:cxn>
              <a:cxn ang="0">
                <a:pos x="350066" y="42081"/>
              </a:cxn>
              <a:cxn ang="0">
                <a:pos x="346825" y="12948"/>
              </a:cxn>
              <a:cxn ang="0">
                <a:pos x="314411" y="16185"/>
              </a:cxn>
              <a:cxn ang="0">
                <a:pos x="291722" y="0"/>
              </a:cxn>
            </a:cxnLst>
            <a:rect l="0" t="0" r="0" b="0"/>
            <a:pathLst>
              <a:path w="116" h="117">
                <a:moveTo>
                  <a:pt x="46" y="91"/>
                </a:moveTo>
                <a:cubicBezTo>
                  <a:pt x="44" y="91"/>
                  <a:pt x="41" y="91"/>
                  <a:pt x="39" y="90"/>
                </a:cubicBezTo>
                <a:cubicBezTo>
                  <a:pt x="34" y="88"/>
                  <a:pt x="30" y="84"/>
                  <a:pt x="28" y="80"/>
                </a:cubicBezTo>
                <a:cubicBezTo>
                  <a:pt x="26" y="75"/>
                  <a:pt x="26" y="70"/>
                  <a:pt x="28" y="65"/>
                </a:cubicBezTo>
                <a:cubicBezTo>
                  <a:pt x="29" y="60"/>
                  <a:pt x="33" y="56"/>
                  <a:pt x="38" y="54"/>
                </a:cubicBezTo>
                <a:cubicBezTo>
                  <a:pt x="40" y="53"/>
                  <a:pt x="43" y="52"/>
                  <a:pt x="46" y="52"/>
                </a:cubicBezTo>
                <a:cubicBezTo>
                  <a:pt x="48" y="52"/>
                  <a:pt x="50" y="53"/>
                  <a:pt x="53" y="53"/>
                </a:cubicBezTo>
                <a:cubicBezTo>
                  <a:pt x="58" y="55"/>
                  <a:pt x="61" y="59"/>
                  <a:pt x="63" y="64"/>
                </a:cubicBezTo>
                <a:cubicBezTo>
                  <a:pt x="66" y="68"/>
                  <a:pt x="66" y="73"/>
                  <a:pt x="64" y="78"/>
                </a:cubicBezTo>
                <a:cubicBezTo>
                  <a:pt x="62" y="83"/>
                  <a:pt x="58" y="87"/>
                  <a:pt x="54" y="89"/>
                </a:cubicBezTo>
                <a:cubicBezTo>
                  <a:pt x="51" y="90"/>
                  <a:pt x="49" y="91"/>
                  <a:pt x="46" y="91"/>
                </a:cubicBezTo>
                <a:moveTo>
                  <a:pt x="55" y="27"/>
                </a:moveTo>
                <a:cubicBezTo>
                  <a:pt x="51" y="37"/>
                  <a:pt x="51" y="37"/>
                  <a:pt x="51" y="37"/>
                </a:cubicBezTo>
                <a:cubicBezTo>
                  <a:pt x="49" y="37"/>
                  <a:pt x="48" y="36"/>
                  <a:pt x="46" y="36"/>
                </a:cubicBezTo>
                <a:cubicBezTo>
                  <a:pt x="43" y="36"/>
                  <a:pt x="40" y="37"/>
                  <a:pt x="38" y="37"/>
                </a:cubicBezTo>
                <a:cubicBezTo>
                  <a:pt x="33" y="28"/>
                  <a:pt x="33" y="28"/>
                  <a:pt x="33" y="28"/>
                </a:cubicBezTo>
                <a:cubicBezTo>
                  <a:pt x="20" y="34"/>
                  <a:pt x="20" y="34"/>
                  <a:pt x="20" y="34"/>
                </a:cubicBezTo>
                <a:cubicBezTo>
                  <a:pt x="25" y="43"/>
                  <a:pt x="25" y="43"/>
                  <a:pt x="25" y="43"/>
                </a:cubicBezTo>
                <a:cubicBezTo>
                  <a:pt x="21" y="46"/>
                  <a:pt x="18" y="49"/>
                  <a:pt x="16" y="53"/>
                </a:cubicBezTo>
                <a:cubicBezTo>
                  <a:pt x="5" y="49"/>
                  <a:pt x="5" y="49"/>
                  <a:pt x="5" y="49"/>
                </a:cubicBezTo>
                <a:cubicBezTo>
                  <a:pt x="0" y="63"/>
                  <a:pt x="0" y="63"/>
                  <a:pt x="0" y="63"/>
                </a:cubicBezTo>
                <a:cubicBezTo>
                  <a:pt x="11" y="67"/>
                  <a:pt x="11" y="67"/>
                  <a:pt x="11" y="67"/>
                </a:cubicBezTo>
                <a:cubicBezTo>
                  <a:pt x="10" y="71"/>
                  <a:pt x="10" y="76"/>
                  <a:pt x="11" y="80"/>
                </a:cubicBezTo>
                <a:cubicBezTo>
                  <a:pt x="1" y="84"/>
                  <a:pt x="1" y="84"/>
                  <a:pt x="1" y="84"/>
                </a:cubicBezTo>
                <a:cubicBezTo>
                  <a:pt x="7" y="97"/>
                  <a:pt x="7" y="97"/>
                  <a:pt x="7" y="97"/>
                </a:cubicBezTo>
                <a:cubicBezTo>
                  <a:pt x="18" y="93"/>
                  <a:pt x="18" y="93"/>
                  <a:pt x="18" y="93"/>
                </a:cubicBezTo>
                <a:cubicBezTo>
                  <a:pt x="20" y="96"/>
                  <a:pt x="23" y="99"/>
                  <a:pt x="27" y="101"/>
                </a:cubicBezTo>
                <a:cubicBezTo>
                  <a:pt x="23" y="112"/>
                  <a:pt x="23" y="112"/>
                  <a:pt x="23" y="112"/>
                </a:cubicBezTo>
                <a:cubicBezTo>
                  <a:pt x="36" y="117"/>
                  <a:pt x="36" y="117"/>
                  <a:pt x="36" y="117"/>
                </a:cubicBezTo>
                <a:cubicBezTo>
                  <a:pt x="40" y="106"/>
                  <a:pt x="40" y="106"/>
                  <a:pt x="40" y="106"/>
                </a:cubicBezTo>
                <a:cubicBezTo>
                  <a:pt x="42" y="107"/>
                  <a:pt x="44" y="107"/>
                  <a:pt x="46" y="107"/>
                </a:cubicBezTo>
                <a:cubicBezTo>
                  <a:pt x="48" y="107"/>
                  <a:pt x="51" y="107"/>
                  <a:pt x="53" y="106"/>
                </a:cubicBezTo>
                <a:cubicBezTo>
                  <a:pt x="58" y="116"/>
                  <a:pt x="58" y="116"/>
                  <a:pt x="58" y="116"/>
                </a:cubicBezTo>
                <a:cubicBezTo>
                  <a:pt x="71" y="111"/>
                  <a:pt x="71" y="111"/>
                  <a:pt x="71" y="111"/>
                </a:cubicBezTo>
                <a:cubicBezTo>
                  <a:pt x="66" y="100"/>
                  <a:pt x="66" y="100"/>
                  <a:pt x="66" y="100"/>
                </a:cubicBezTo>
                <a:cubicBezTo>
                  <a:pt x="70" y="98"/>
                  <a:pt x="73" y="95"/>
                  <a:pt x="75" y="91"/>
                </a:cubicBezTo>
                <a:cubicBezTo>
                  <a:pt x="86" y="95"/>
                  <a:pt x="86" y="95"/>
                  <a:pt x="86" y="95"/>
                </a:cubicBezTo>
                <a:cubicBezTo>
                  <a:pt x="91" y="81"/>
                  <a:pt x="91" y="81"/>
                  <a:pt x="91" y="81"/>
                </a:cubicBezTo>
                <a:cubicBezTo>
                  <a:pt x="81" y="77"/>
                  <a:pt x="81" y="77"/>
                  <a:pt x="81" y="77"/>
                </a:cubicBezTo>
                <a:cubicBezTo>
                  <a:pt x="81" y="73"/>
                  <a:pt x="81" y="68"/>
                  <a:pt x="80" y="64"/>
                </a:cubicBezTo>
                <a:cubicBezTo>
                  <a:pt x="90" y="60"/>
                  <a:pt x="90" y="60"/>
                  <a:pt x="90" y="60"/>
                </a:cubicBezTo>
                <a:cubicBezTo>
                  <a:pt x="84" y="47"/>
                  <a:pt x="84" y="47"/>
                  <a:pt x="84" y="47"/>
                </a:cubicBezTo>
                <a:cubicBezTo>
                  <a:pt x="74" y="51"/>
                  <a:pt x="74" y="51"/>
                  <a:pt x="74" y="51"/>
                </a:cubicBezTo>
                <a:cubicBezTo>
                  <a:pt x="72" y="47"/>
                  <a:pt x="68" y="44"/>
                  <a:pt x="65" y="42"/>
                </a:cubicBezTo>
                <a:cubicBezTo>
                  <a:pt x="68" y="32"/>
                  <a:pt x="68" y="32"/>
                  <a:pt x="68" y="32"/>
                </a:cubicBezTo>
                <a:cubicBezTo>
                  <a:pt x="55" y="27"/>
                  <a:pt x="55" y="27"/>
                  <a:pt x="55" y="27"/>
                </a:cubicBezTo>
                <a:moveTo>
                  <a:pt x="94" y="32"/>
                </a:moveTo>
                <a:cubicBezTo>
                  <a:pt x="94" y="32"/>
                  <a:pt x="93" y="32"/>
                  <a:pt x="93" y="32"/>
                </a:cubicBezTo>
                <a:cubicBezTo>
                  <a:pt x="91" y="32"/>
                  <a:pt x="88" y="31"/>
                  <a:pt x="87" y="29"/>
                </a:cubicBezTo>
                <a:cubicBezTo>
                  <a:pt x="85" y="27"/>
                  <a:pt x="84" y="25"/>
                  <a:pt x="84" y="22"/>
                </a:cubicBezTo>
                <a:cubicBezTo>
                  <a:pt x="84" y="19"/>
                  <a:pt x="85" y="17"/>
                  <a:pt x="87" y="15"/>
                </a:cubicBezTo>
                <a:cubicBezTo>
                  <a:pt x="89" y="14"/>
                  <a:pt x="91" y="13"/>
                  <a:pt x="94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6" y="13"/>
                  <a:pt x="99" y="14"/>
                  <a:pt x="100" y="15"/>
                </a:cubicBezTo>
                <a:cubicBezTo>
                  <a:pt x="102" y="17"/>
                  <a:pt x="103" y="20"/>
                  <a:pt x="103" y="22"/>
                </a:cubicBezTo>
                <a:cubicBezTo>
                  <a:pt x="103" y="25"/>
                  <a:pt x="102" y="27"/>
                  <a:pt x="100" y="29"/>
                </a:cubicBezTo>
                <a:cubicBezTo>
                  <a:pt x="98" y="31"/>
                  <a:pt x="96" y="32"/>
                  <a:pt x="94" y="32"/>
                </a:cubicBezTo>
                <a:moveTo>
                  <a:pt x="90" y="0"/>
                </a:moveTo>
                <a:cubicBezTo>
                  <a:pt x="90" y="5"/>
                  <a:pt x="90" y="5"/>
                  <a:pt x="90" y="5"/>
                </a:cubicBezTo>
                <a:cubicBezTo>
                  <a:pt x="88" y="6"/>
                  <a:pt x="86" y="6"/>
                  <a:pt x="84" y="8"/>
                </a:cubicBezTo>
                <a:cubicBezTo>
                  <a:pt x="80" y="4"/>
                  <a:pt x="80" y="4"/>
                  <a:pt x="80" y="4"/>
                </a:cubicBezTo>
                <a:cubicBezTo>
                  <a:pt x="75" y="8"/>
                  <a:pt x="75" y="8"/>
                  <a:pt x="75" y="8"/>
                </a:cubicBezTo>
                <a:cubicBezTo>
                  <a:pt x="79" y="13"/>
                  <a:pt x="79" y="13"/>
                  <a:pt x="79" y="13"/>
                </a:cubicBezTo>
                <a:cubicBezTo>
                  <a:pt x="78" y="14"/>
                  <a:pt x="77" y="16"/>
                  <a:pt x="77" y="18"/>
                </a:cubicBezTo>
                <a:cubicBezTo>
                  <a:pt x="71" y="18"/>
                  <a:pt x="71" y="18"/>
                  <a:pt x="71" y="18"/>
                </a:cubicBezTo>
                <a:cubicBezTo>
                  <a:pt x="71" y="25"/>
                  <a:pt x="71" y="25"/>
                  <a:pt x="71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77" y="28"/>
                  <a:pt x="78" y="30"/>
                  <a:pt x="79" y="31"/>
                </a:cubicBezTo>
                <a:cubicBezTo>
                  <a:pt x="75" y="35"/>
                  <a:pt x="75" y="35"/>
                  <a:pt x="75" y="35"/>
                </a:cubicBezTo>
                <a:cubicBezTo>
                  <a:pt x="80" y="40"/>
                  <a:pt x="80" y="40"/>
                  <a:pt x="80" y="40"/>
                </a:cubicBezTo>
                <a:cubicBezTo>
                  <a:pt x="84" y="36"/>
                  <a:pt x="84" y="36"/>
                  <a:pt x="84" y="36"/>
                </a:cubicBezTo>
                <a:cubicBezTo>
                  <a:pt x="85" y="38"/>
                  <a:pt x="87" y="38"/>
                  <a:pt x="90" y="39"/>
                </a:cubicBezTo>
                <a:cubicBezTo>
                  <a:pt x="90" y="44"/>
                  <a:pt x="90" y="44"/>
                  <a:pt x="90" y="44"/>
                </a:cubicBezTo>
                <a:cubicBezTo>
                  <a:pt x="97" y="45"/>
                  <a:pt x="97" y="45"/>
                  <a:pt x="97" y="45"/>
                </a:cubicBezTo>
                <a:cubicBezTo>
                  <a:pt x="97" y="39"/>
                  <a:pt x="97" y="39"/>
                  <a:pt x="97" y="39"/>
                </a:cubicBezTo>
                <a:cubicBezTo>
                  <a:pt x="99" y="39"/>
                  <a:pt x="101" y="38"/>
                  <a:pt x="103" y="37"/>
                </a:cubicBezTo>
                <a:cubicBezTo>
                  <a:pt x="106" y="41"/>
                  <a:pt x="106" y="41"/>
                  <a:pt x="106" y="41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08" y="32"/>
                  <a:pt x="108" y="32"/>
                  <a:pt x="108" y="32"/>
                </a:cubicBezTo>
                <a:cubicBezTo>
                  <a:pt x="109" y="30"/>
                  <a:pt x="110" y="28"/>
                  <a:pt x="110" y="26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6" y="19"/>
                  <a:pt x="116" y="19"/>
                  <a:pt x="116" y="19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10" y="17"/>
                  <a:pt x="109" y="15"/>
                  <a:pt x="108" y="13"/>
                </a:cubicBezTo>
                <a:cubicBezTo>
                  <a:pt x="112" y="9"/>
                  <a:pt x="112" y="9"/>
                  <a:pt x="112" y="9"/>
                </a:cubicBezTo>
                <a:cubicBezTo>
                  <a:pt x="107" y="4"/>
                  <a:pt x="107" y="4"/>
                  <a:pt x="107" y="4"/>
                </a:cubicBezTo>
                <a:cubicBezTo>
                  <a:pt x="103" y="8"/>
                  <a:pt x="103" y="8"/>
                  <a:pt x="103" y="8"/>
                </a:cubicBezTo>
                <a:cubicBezTo>
                  <a:pt x="101" y="6"/>
                  <a:pt x="99" y="6"/>
                  <a:pt x="97" y="5"/>
                </a:cubicBezTo>
                <a:cubicBezTo>
                  <a:pt x="97" y="0"/>
                  <a:pt x="97" y="0"/>
                  <a:pt x="97" y="0"/>
                </a:cubicBezTo>
                <a:cubicBezTo>
                  <a:pt x="90" y="0"/>
                  <a:pt x="90" y="0"/>
                  <a:pt x="90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38" name="Freeform 45"/>
          <p:cNvSpPr/>
          <p:nvPr/>
        </p:nvSpPr>
        <p:spPr>
          <a:xfrm>
            <a:off x="3008630" y="1371918"/>
            <a:ext cx="377825" cy="589280"/>
          </a:xfrm>
          <a:custGeom>
            <a:avLst/>
            <a:gdLst/>
            <a:ahLst/>
            <a:cxnLst>
              <a:cxn ang="0">
                <a:pos x="126259" y="0"/>
              </a:cxn>
              <a:cxn ang="0">
                <a:pos x="110072" y="6461"/>
              </a:cxn>
              <a:cxn ang="0">
                <a:pos x="67986" y="51688"/>
              </a:cxn>
              <a:cxn ang="0">
                <a:pos x="64748" y="58149"/>
              </a:cxn>
              <a:cxn ang="0">
                <a:pos x="61511" y="61379"/>
              </a:cxn>
              <a:cxn ang="0">
                <a:pos x="61511" y="71071"/>
              </a:cxn>
              <a:cxn ang="0">
                <a:pos x="61511" y="80762"/>
              </a:cxn>
              <a:cxn ang="0">
                <a:pos x="67986" y="87223"/>
              </a:cxn>
              <a:cxn ang="0">
                <a:pos x="67986" y="90453"/>
              </a:cxn>
              <a:cxn ang="0">
                <a:pos x="113309" y="135680"/>
              </a:cxn>
              <a:cxn ang="0">
                <a:pos x="126259" y="142141"/>
              </a:cxn>
              <a:cxn ang="0">
                <a:pos x="142446" y="135680"/>
              </a:cxn>
              <a:cxn ang="0">
                <a:pos x="142446" y="106606"/>
              </a:cxn>
              <a:cxn ang="0">
                <a:pos x="126259" y="90453"/>
              </a:cxn>
              <a:cxn ang="0">
                <a:pos x="139209" y="87223"/>
              </a:cxn>
              <a:cxn ang="0">
                <a:pos x="236331" y="155063"/>
              </a:cxn>
              <a:cxn ang="0">
                <a:pos x="242806" y="187368"/>
              </a:cxn>
              <a:cxn ang="0">
                <a:pos x="174820" y="284282"/>
              </a:cxn>
              <a:cxn ang="0">
                <a:pos x="139209" y="290743"/>
              </a:cxn>
              <a:cxn ang="0">
                <a:pos x="45324" y="222903"/>
              </a:cxn>
              <a:cxn ang="0">
                <a:pos x="38849" y="190598"/>
              </a:cxn>
              <a:cxn ang="0">
                <a:pos x="42086" y="164755"/>
              </a:cxn>
              <a:cxn ang="0">
                <a:pos x="29137" y="138911"/>
              </a:cxn>
              <a:cxn ang="0">
                <a:pos x="22662" y="138911"/>
              </a:cxn>
              <a:cxn ang="0">
                <a:pos x="3237" y="155063"/>
              </a:cxn>
              <a:cxn ang="0">
                <a:pos x="0" y="190598"/>
              </a:cxn>
              <a:cxn ang="0">
                <a:pos x="9712" y="235825"/>
              </a:cxn>
              <a:cxn ang="0">
                <a:pos x="139209" y="329509"/>
              </a:cxn>
              <a:cxn ang="0">
                <a:pos x="139209" y="329509"/>
              </a:cxn>
              <a:cxn ang="0">
                <a:pos x="139209" y="329509"/>
              </a:cxn>
              <a:cxn ang="0">
                <a:pos x="187770" y="319818"/>
              </a:cxn>
              <a:cxn ang="0">
                <a:pos x="281655" y="187368"/>
              </a:cxn>
              <a:cxn ang="0">
                <a:pos x="271943" y="142141"/>
              </a:cxn>
              <a:cxn ang="0">
                <a:pos x="142446" y="48457"/>
              </a:cxn>
              <a:cxn ang="0">
                <a:pos x="139209" y="48457"/>
              </a:cxn>
              <a:cxn ang="0">
                <a:pos x="126259" y="48457"/>
              </a:cxn>
              <a:cxn ang="0">
                <a:pos x="139209" y="32305"/>
              </a:cxn>
              <a:cxn ang="0">
                <a:pos x="139209" y="3230"/>
              </a:cxn>
              <a:cxn ang="0">
                <a:pos x="126259" y="0"/>
              </a:cxn>
            </a:cxnLst>
            <a:rect l="0" t="0" r="0" b="0"/>
            <a:pathLst>
              <a:path w="87" h="102">
                <a:moveTo>
                  <a:pt x="39" y="0"/>
                </a:moveTo>
                <a:cubicBezTo>
                  <a:pt x="37" y="0"/>
                  <a:pt x="35" y="0"/>
                  <a:pt x="34" y="2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7"/>
                  <a:pt x="20" y="17"/>
                  <a:pt x="20" y="18"/>
                </a:cubicBezTo>
                <a:cubicBezTo>
                  <a:pt x="20" y="18"/>
                  <a:pt x="19" y="19"/>
                  <a:pt x="19" y="19"/>
                </a:cubicBezTo>
                <a:cubicBezTo>
                  <a:pt x="19" y="20"/>
                  <a:pt x="19" y="21"/>
                  <a:pt x="19" y="22"/>
                </a:cubicBezTo>
                <a:cubicBezTo>
                  <a:pt x="19" y="23"/>
                  <a:pt x="19" y="24"/>
                  <a:pt x="19" y="25"/>
                </a:cubicBezTo>
                <a:cubicBezTo>
                  <a:pt x="20" y="26"/>
                  <a:pt x="20" y="26"/>
                  <a:pt x="21" y="27"/>
                </a:cubicBezTo>
                <a:cubicBezTo>
                  <a:pt x="21" y="27"/>
                  <a:pt x="21" y="28"/>
                  <a:pt x="21" y="28"/>
                </a:cubicBezTo>
                <a:cubicBezTo>
                  <a:pt x="35" y="42"/>
                  <a:pt x="35" y="42"/>
                  <a:pt x="35" y="42"/>
                </a:cubicBezTo>
                <a:cubicBezTo>
                  <a:pt x="36" y="43"/>
                  <a:pt x="38" y="44"/>
                  <a:pt x="39" y="44"/>
                </a:cubicBezTo>
                <a:cubicBezTo>
                  <a:pt x="41" y="44"/>
                  <a:pt x="42" y="43"/>
                  <a:pt x="44" y="42"/>
                </a:cubicBezTo>
                <a:cubicBezTo>
                  <a:pt x="46" y="39"/>
                  <a:pt x="46" y="35"/>
                  <a:pt x="44" y="33"/>
                </a:cubicBezTo>
                <a:cubicBezTo>
                  <a:pt x="39" y="28"/>
                  <a:pt x="39" y="28"/>
                  <a:pt x="39" y="28"/>
                </a:cubicBezTo>
                <a:cubicBezTo>
                  <a:pt x="40" y="27"/>
                  <a:pt x="42" y="27"/>
                  <a:pt x="43" y="27"/>
                </a:cubicBezTo>
                <a:cubicBezTo>
                  <a:pt x="56" y="27"/>
                  <a:pt x="68" y="35"/>
                  <a:pt x="73" y="48"/>
                </a:cubicBezTo>
                <a:cubicBezTo>
                  <a:pt x="74" y="51"/>
                  <a:pt x="75" y="55"/>
                  <a:pt x="75" y="58"/>
                </a:cubicBezTo>
                <a:cubicBezTo>
                  <a:pt x="75" y="71"/>
                  <a:pt x="67" y="83"/>
                  <a:pt x="54" y="88"/>
                </a:cubicBezTo>
                <a:cubicBezTo>
                  <a:pt x="51" y="89"/>
                  <a:pt x="47" y="90"/>
                  <a:pt x="43" y="90"/>
                </a:cubicBezTo>
                <a:cubicBezTo>
                  <a:pt x="31" y="90"/>
                  <a:pt x="19" y="82"/>
                  <a:pt x="14" y="69"/>
                </a:cubicBezTo>
                <a:cubicBezTo>
                  <a:pt x="13" y="66"/>
                  <a:pt x="12" y="62"/>
                  <a:pt x="12" y="59"/>
                </a:cubicBezTo>
                <a:cubicBezTo>
                  <a:pt x="12" y="56"/>
                  <a:pt x="13" y="53"/>
                  <a:pt x="13" y="51"/>
                </a:cubicBezTo>
                <a:cubicBezTo>
                  <a:pt x="14" y="48"/>
                  <a:pt x="12" y="44"/>
                  <a:pt x="9" y="43"/>
                </a:cubicBezTo>
                <a:cubicBezTo>
                  <a:pt x="8" y="43"/>
                  <a:pt x="8" y="43"/>
                  <a:pt x="7" y="43"/>
                </a:cubicBezTo>
                <a:cubicBezTo>
                  <a:pt x="4" y="43"/>
                  <a:pt x="2" y="45"/>
                  <a:pt x="1" y="48"/>
                </a:cubicBezTo>
                <a:cubicBezTo>
                  <a:pt x="0" y="51"/>
                  <a:pt x="0" y="55"/>
                  <a:pt x="0" y="59"/>
                </a:cubicBezTo>
                <a:cubicBezTo>
                  <a:pt x="0" y="63"/>
                  <a:pt x="1" y="69"/>
                  <a:pt x="3" y="73"/>
                </a:cubicBezTo>
                <a:cubicBezTo>
                  <a:pt x="9" y="91"/>
                  <a:pt x="26" y="102"/>
                  <a:pt x="43" y="102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8" y="102"/>
                  <a:pt x="53" y="101"/>
                  <a:pt x="58" y="99"/>
                </a:cubicBezTo>
                <a:cubicBezTo>
                  <a:pt x="76" y="93"/>
                  <a:pt x="87" y="76"/>
                  <a:pt x="87" y="58"/>
                </a:cubicBezTo>
                <a:cubicBezTo>
                  <a:pt x="87" y="54"/>
                  <a:pt x="86" y="49"/>
                  <a:pt x="84" y="44"/>
                </a:cubicBezTo>
                <a:cubicBezTo>
                  <a:pt x="78" y="26"/>
                  <a:pt x="61" y="15"/>
                  <a:pt x="44" y="15"/>
                </a:cubicBezTo>
                <a:cubicBezTo>
                  <a:pt x="43" y="15"/>
                  <a:pt x="43" y="15"/>
                  <a:pt x="43" y="15"/>
                </a:cubicBezTo>
                <a:cubicBezTo>
                  <a:pt x="42" y="15"/>
                  <a:pt x="40" y="15"/>
                  <a:pt x="39" y="15"/>
                </a:cubicBezTo>
                <a:cubicBezTo>
                  <a:pt x="43" y="10"/>
                  <a:pt x="43" y="10"/>
                  <a:pt x="43" y="10"/>
                </a:cubicBezTo>
                <a:cubicBezTo>
                  <a:pt x="46" y="7"/>
                  <a:pt x="45" y="3"/>
                  <a:pt x="43" y="1"/>
                </a:cubicBezTo>
                <a:cubicBezTo>
                  <a:pt x="42" y="0"/>
                  <a:pt x="40" y="0"/>
                  <a:pt x="39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43" name="Freeform 207"/>
          <p:cNvSpPr/>
          <p:nvPr/>
        </p:nvSpPr>
        <p:spPr>
          <a:xfrm>
            <a:off x="7812405" y="3720148"/>
            <a:ext cx="642620" cy="455295"/>
          </a:xfrm>
          <a:custGeom>
            <a:avLst/>
            <a:gdLst/>
            <a:ahLst/>
            <a:cxnLst>
              <a:cxn ang="0">
                <a:pos x="256084" y="82093"/>
              </a:cxn>
              <a:cxn ang="0">
                <a:pos x="256084" y="78275"/>
              </a:cxn>
              <a:cxn ang="0">
                <a:pos x="205251" y="27683"/>
              </a:cxn>
              <a:cxn ang="0">
                <a:pos x="180314" y="35319"/>
              </a:cxn>
              <a:cxn ang="0">
                <a:pos x="123726" y="0"/>
              </a:cxn>
              <a:cxn ang="0">
                <a:pos x="67138" y="35319"/>
              </a:cxn>
              <a:cxn ang="0">
                <a:pos x="48915" y="29592"/>
              </a:cxn>
              <a:cxn ang="0">
                <a:pos x="20141" y="58229"/>
              </a:cxn>
              <a:cxn ang="0">
                <a:pos x="21101" y="66820"/>
              </a:cxn>
              <a:cxn ang="0">
                <a:pos x="0" y="103094"/>
              </a:cxn>
              <a:cxn ang="0">
                <a:pos x="42201" y="146050"/>
              </a:cxn>
              <a:cxn ang="0">
                <a:pos x="42201" y="146050"/>
              </a:cxn>
              <a:cxn ang="0">
                <a:pos x="43160" y="146050"/>
              </a:cxn>
              <a:cxn ang="0">
                <a:pos x="43160" y="146050"/>
              </a:cxn>
              <a:cxn ang="0">
                <a:pos x="43160" y="146050"/>
              </a:cxn>
              <a:cxn ang="0">
                <a:pos x="240738" y="146050"/>
              </a:cxn>
              <a:cxn ang="0">
                <a:pos x="242656" y="146050"/>
              </a:cxn>
              <a:cxn ang="0">
                <a:pos x="276225" y="112640"/>
              </a:cxn>
              <a:cxn ang="0">
                <a:pos x="256084" y="82093"/>
              </a:cxn>
            </a:cxnLst>
            <a:rect l="0" t="0" r="0" b="0"/>
            <a:pathLst>
              <a:path w="288" h="153">
                <a:moveTo>
                  <a:pt x="267" y="86"/>
                </a:moveTo>
                <a:cubicBezTo>
                  <a:pt x="267" y="84"/>
                  <a:pt x="267" y="83"/>
                  <a:pt x="267" y="82"/>
                </a:cubicBezTo>
                <a:cubicBezTo>
                  <a:pt x="267" y="53"/>
                  <a:pt x="243" y="29"/>
                  <a:pt x="214" y="29"/>
                </a:cubicBezTo>
                <a:cubicBezTo>
                  <a:pt x="204" y="29"/>
                  <a:pt x="195" y="32"/>
                  <a:pt x="188" y="37"/>
                </a:cubicBezTo>
                <a:cubicBezTo>
                  <a:pt x="177" y="15"/>
                  <a:pt x="155" y="0"/>
                  <a:pt x="129" y="0"/>
                </a:cubicBezTo>
                <a:cubicBezTo>
                  <a:pt x="103" y="0"/>
                  <a:pt x="80" y="15"/>
                  <a:pt x="70" y="37"/>
                </a:cubicBezTo>
                <a:cubicBezTo>
                  <a:pt x="64" y="33"/>
                  <a:pt x="58" y="31"/>
                  <a:pt x="51" y="31"/>
                </a:cubicBezTo>
                <a:cubicBezTo>
                  <a:pt x="34" y="31"/>
                  <a:pt x="21" y="44"/>
                  <a:pt x="21" y="61"/>
                </a:cubicBezTo>
                <a:cubicBezTo>
                  <a:pt x="21" y="64"/>
                  <a:pt x="21" y="67"/>
                  <a:pt x="22" y="70"/>
                </a:cubicBezTo>
                <a:cubicBezTo>
                  <a:pt x="9" y="78"/>
                  <a:pt x="0" y="92"/>
                  <a:pt x="0" y="108"/>
                </a:cubicBezTo>
                <a:cubicBezTo>
                  <a:pt x="0" y="133"/>
                  <a:pt x="20" y="152"/>
                  <a:pt x="44" y="153"/>
                </a:cubicBezTo>
                <a:cubicBezTo>
                  <a:pt x="44" y="153"/>
                  <a:pt x="44" y="153"/>
                  <a:pt x="44" y="153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251" y="153"/>
                  <a:pt x="251" y="153"/>
                  <a:pt x="251" y="153"/>
                </a:cubicBezTo>
                <a:cubicBezTo>
                  <a:pt x="252" y="153"/>
                  <a:pt x="253" y="153"/>
                  <a:pt x="253" y="153"/>
                </a:cubicBezTo>
                <a:cubicBezTo>
                  <a:pt x="273" y="153"/>
                  <a:pt x="288" y="137"/>
                  <a:pt x="288" y="118"/>
                </a:cubicBezTo>
                <a:cubicBezTo>
                  <a:pt x="288" y="103"/>
                  <a:pt x="279" y="91"/>
                  <a:pt x="267" y="8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44" name="Freeform 218"/>
          <p:cNvSpPr>
            <a:spLocks noEditPoints="1"/>
          </p:cNvSpPr>
          <p:nvPr/>
        </p:nvSpPr>
        <p:spPr>
          <a:xfrm>
            <a:off x="5684520" y="3660775"/>
            <a:ext cx="336550" cy="574040"/>
          </a:xfrm>
          <a:custGeom>
            <a:avLst/>
            <a:gdLst/>
            <a:ahLst/>
            <a:cxnLst>
              <a:cxn ang="0">
                <a:pos x="214313" y="113874"/>
              </a:cxn>
              <a:cxn ang="0">
                <a:pos x="107157" y="0"/>
              </a:cxn>
              <a:cxn ang="0">
                <a:pos x="0" y="113874"/>
              </a:cxn>
              <a:cxn ang="0">
                <a:pos x="93762" y="246886"/>
              </a:cxn>
              <a:cxn ang="0">
                <a:pos x="81324" y="269852"/>
              </a:cxn>
              <a:cxn ang="0">
                <a:pos x="81324" y="272723"/>
              </a:cxn>
              <a:cxn ang="0">
                <a:pos x="84194" y="274637"/>
              </a:cxn>
              <a:cxn ang="0">
                <a:pos x="130119" y="274637"/>
              </a:cxn>
              <a:cxn ang="0">
                <a:pos x="133946" y="272723"/>
              </a:cxn>
              <a:cxn ang="0">
                <a:pos x="133946" y="269852"/>
              </a:cxn>
              <a:cxn ang="0">
                <a:pos x="121508" y="246886"/>
              </a:cxn>
              <a:cxn ang="0">
                <a:pos x="214313" y="113874"/>
              </a:cxn>
              <a:cxn ang="0">
                <a:pos x="35400" y="124400"/>
              </a:cxn>
              <a:cxn ang="0">
                <a:pos x="34443" y="122486"/>
              </a:cxn>
              <a:cxn ang="0">
                <a:pos x="46881" y="57415"/>
              </a:cxn>
              <a:cxn ang="0">
                <a:pos x="75584" y="56458"/>
              </a:cxn>
              <a:cxn ang="0">
                <a:pos x="78454" y="60286"/>
              </a:cxn>
              <a:cxn ang="0">
                <a:pos x="70800" y="76554"/>
              </a:cxn>
              <a:cxn ang="0">
                <a:pos x="66016" y="84209"/>
              </a:cxn>
              <a:cxn ang="0">
                <a:pos x="58362" y="112917"/>
              </a:cxn>
              <a:cxn ang="0">
                <a:pos x="51665" y="127271"/>
              </a:cxn>
              <a:cxn ang="0">
                <a:pos x="46881" y="128228"/>
              </a:cxn>
              <a:cxn ang="0">
                <a:pos x="35400" y="124400"/>
              </a:cxn>
            </a:cxnLst>
            <a:rect l="0" t="0" r="0" b="0"/>
            <a:pathLst>
              <a:path w="224" h="287">
                <a:moveTo>
                  <a:pt x="224" y="119"/>
                </a:moveTo>
                <a:cubicBezTo>
                  <a:pt x="224" y="6"/>
                  <a:pt x="131" y="0"/>
                  <a:pt x="112" y="0"/>
                </a:cubicBezTo>
                <a:cubicBezTo>
                  <a:pt x="93" y="0"/>
                  <a:pt x="0" y="6"/>
                  <a:pt x="0" y="119"/>
                </a:cubicBezTo>
                <a:cubicBezTo>
                  <a:pt x="0" y="201"/>
                  <a:pt x="76" y="247"/>
                  <a:pt x="98" y="258"/>
                </a:cubicBezTo>
                <a:cubicBezTo>
                  <a:pt x="85" y="282"/>
                  <a:pt x="85" y="282"/>
                  <a:pt x="85" y="282"/>
                </a:cubicBezTo>
                <a:cubicBezTo>
                  <a:pt x="84" y="283"/>
                  <a:pt x="84" y="284"/>
                  <a:pt x="85" y="285"/>
                </a:cubicBezTo>
                <a:cubicBezTo>
                  <a:pt x="86" y="287"/>
                  <a:pt x="87" y="287"/>
                  <a:pt x="88" y="287"/>
                </a:cubicBezTo>
                <a:cubicBezTo>
                  <a:pt x="136" y="287"/>
                  <a:pt x="136" y="287"/>
                  <a:pt x="136" y="287"/>
                </a:cubicBezTo>
                <a:cubicBezTo>
                  <a:pt x="138" y="287"/>
                  <a:pt x="139" y="287"/>
                  <a:pt x="140" y="285"/>
                </a:cubicBezTo>
                <a:cubicBezTo>
                  <a:pt x="140" y="284"/>
                  <a:pt x="140" y="283"/>
                  <a:pt x="140" y="282"/>
                </a:cubicBezTo>
                <a:cubicBezTo>
                  <a:pt x="127" y="258"/>
                  <a:pt x="127" y="258"/>
                  <a:pt x="127" y="258"/>
                </a:cubicBezTo>
                <a:cubicBezTo>
                  <a:pt x="149" y="247"/>
                  <a:pt x="224" y="202"/>
                  <a:pt x="224" y="119"/>
                </a:cubicBezTo>
                <a:close/>
                <a:moveTo>
                  <a:pt x="37" y="130"/>
                </a:moveTo>
                <a:cubicBezTo>
                  <a:pt x="36" y="130"/>
                  <a:pt x="36" y="129"/>
                  <a:pt x="36" y="128"/>
                </a:cubicBezTo>
                <a:cubicBezTo>
                  <a:pt x="35" y="126"/>
                  <a:pt x="28" y="84"/>
                  <a:pt x="49" y="60"/>
                </a:cubicBezTo>
                <a:cubicBezTo>
                  <a:pt x="56" y="52"/>
                  <a:pt x="66" y="52"/>
                  <a:pt x="79" y="59"/>
                </a:cubicBezTo>
                <a:cubicBezTo>
                  <a:pt x="80" y="60"/>
                  <a:pt x="81" y="62"/>
                  <a:pt x="82" y="63"/>
                </a:cubicBezTo>
                <a:cubicBezTo>
                  <a:pt x="82" y="68"/>
                  <a:pt x="79" y="73"/>
                  <a:pt x="74" y="80"/>
                </a:cubicBezTo>
                <a:cubicBezTo>
                  <a:pt x="72" y="83"/>
                  <a:pt x="70" y="86"/>
                  <a:pt x="69" y="88"/>
                </a:cubicBezTo>
                <a:cubicBezTo>
                  <a:pt x="64" y="99"/>
                  <a:pt x="62" y="110"/>
                  <a:pt x="61" y="118"/>
                </a:cubicBezTo>
                <a:cubicBezTo>
                  <a:pt x="59" y="127"/>
                  <a:pt x="58" y="132"/>
                  <a:pt x="54" y="133"/>
                </a:cubicBezTo>
                <a:cubicBezTo>
                  <a:pt x="52" y="133"/>
                  <a:pt x="51" y="134"/>
                  <a:pt x="49" y="134"/>
                </a:cubicBezTo>
                <a:cubicBezTo>
                  <a:pt x="45" y="134"/>
                  <a:pt x="39" y="133"/>
                  <a:pt x="37" y="13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3750" name="Freeform 493"/>
          <p:cNvSpPr/>
          <p:nvPr/>
        </p:nvSpPr>
        <p:spPr>
          <a:xfrm>
            <a:off x="1779905" y="3630295"/>
            <a:ext cx="458470" cy="635000"/>
          </a:xfrm>
          <a:custGeom>
            <a:avLst/>
            <a:gdLst/>
            <a:ahLst/>
            <a:cxnLst>
              <a:cxn ang="0">
                <a:pos x="66121" y="161720"/>
              </a:cxn>
              <a:cxn ang="0">
                <a:pos x="98702" y="129185"/>
              </a:cxn>
              <a:cxn ang="0">
                <a:pos x="118826" y="149280"/>
              </a:cxn>
              <a:cxn ang="0">
                <a:pos x="118826" y="214351"/>
              </a:cxn>
              <a:cxn ang="0">
                <a:pos x="118826" y="215308"/>
              </a:cxn>
              <a:cxn ang="0">
                <a:pos x="112118" y="244972"/>
              </a:cxn>
              <a:cxn ang="0">
                <a:pos x="98702" y="249757"/>
              </a:cxn>
              <a:cxn ang="0">
                <a:pos x="83370" y="244015"/>
              </a:cxn>
              <a:cxn ang="0">
                <a:pos x="78578" y="226791"/>
              </a:cxn>
              <a:cxn ang="0">
                <a:pos x="68037" y="212437"/>
              </a:cxn>
              <a:cxn ang="0">
                <a:pos x="53663" y="223920"/>
              </a:cxn>
              <a:cxn ang="0">
                <a:pos x="64204" y="261240"/>
              </a:cxn>
              <a:cxn ang="0">
                <a:pos x="98702" y="274637"/>
              </a:cxn>
              <a:cxn ang="0">
                <a:pos x="130325" y="262197"/>
              </a:cxn>
              <a:cxn ang="0">
                <a:pos x="144699" y="214351"/>
              </a:cxn>
              <a:cxn ang="0">
                <a:pos x="144699" y="149280"/>
              </a:cxn>
              <a:cxn ang="0">
                <a:pos x="164823" y="129185"/>
              </a:cxn>
              <a:cxn ang="0">
                <a:pos x="197404" y="161720"/>
              </a:cxn>
              <a:cxn ang="0">
                <a:pos x="230944" y="129185"/>
              </a:cxn>
              <a:cxn ang="0">
                <a:pos x="261608" y="159806"/>
              </a:cxn>
              <a:cxn ang="0">
                <a:pos x="263525" y="135883"/>
              </a:cxn>
              <a:cxn ang="0">
                <a:pos x="140866" y="22966"/>
              </a:cxn>
              <a:cxn ang="0">
                <a:pos x="140866" y="8612"/>
              </a:cxn>
              <a:cxn ang="0">
                <a:pos x="132242" y="0"/>
              </a:cxn>
              <a:cxn ang="0">
                <a:pos x="122659" y="8612"/>
              </a:cxn>
              <a:cxn ang="0">
                <a:pos x="122659" y="22966"/>
              </a:cxn>
              <a:cxn ang="0">
                <a:pos x="0" y="135883"/>
              </a:cxn>
              <a:cxn ang="0">
                <a:pos x="2875" y="159806"/>
              </a:cxn>
              <a:cxn ang="0">
                <a:pos x="33540" y="129185"/>
              </a:cxn>
              <a:cxn ang="0">
                <a:pos x="66121" y="161720"/>
              </a:cxn>
            </a:cxnLst>
            <a:rect l="0" t="0" r="0" b="0"/>
            <a:pathLst>
              <a:path w="275" h="287">
                <a:moveTo>
                  <a:pt x="69" y="169"/>
                </a:moveTo>
                <a:cubicBezTo>
                  <a:pt x="103" y="135"/>
                  <a:pt x="103" y="135"/>
                  <a:pt x="103" y="135"/>
                </a:cubicBezTo>
                <a:cubicBezTo>
                  <a:pt x="124" y="156"/>
                  <a:pt x="124" y="156"/>
                  <a:pt x="124" y="156"/>
                </a:cubicBezTo>
                <a:cubicBezTo>
                  <a:pt x="124" y="224"/>
                  <a:pt x="124" y="224"/>
                  <a:pt x="124" y="224"/>
                </a:cubicBezTo>
                <a:cubicBezTo>
                  <a:pt x="124" y="225"/>
                  <a:pt x="124" y="225"/>
                  <a:pt x="124" y="225"/>
                </a:cubicBezTo>
                <a:cubicBezTo>
                  <a:pt x="125" y="231"/>
                  <a:pt x="124" y="247"/>
                  <a:pt x="117" y="256"/>
                </a:cubicBezTo>
                <a:cubicBezTo>
                  <a:pt x="115" y="258"/>
                  <a:pt x="111" y="261"/>
                  <a:pt x="103" y="261"/>
                </a:cubicBezTo>
                <a:cubicBezTo>
                  <a:pt x="96" y="261"/>
                  <a:pt x="91" y="259"/>
                  <a:pt x="87" y="255"/>
                </a:cubicBezTo>
                <a:cubicBezTo>
                  <a:pt x="82" y="250"/>
                  <a:pt x="82" y="240"/>
                  <a:pt x="82" y="237"/>
                </a:cubicBezTo>
                <a:cubicBezTo>
                  <a:pt x="83" y="230"/>
                  <a:pt x="78" y="223"/>
                  <a:pt x="71" y="222"/>
                </a:cubicBezTo>
                <a:cubicBezTo>
                  <a:pt x="63" y="222"/>
                  <a:pt x="57" y="227"/>
                  <a:pt x="56" y="234"/>
                </a:cubicBezTo>
                <a:cubicBezTo>
                  <a:pt x="56" y="237"/>
                  <a:pt x="54" y="258"/>
                  <a:pt x="67" y="273"/>
                </a:cubicBezTo>
                <a:cubicBezTo>
                  <a:pt x="73" y="279"/>
                  <a:pt x="84" y="287"/>
                  <a:pt x="103" y="287"/>
                </a:cubicBezTo>
                <a:cubicBezTo>
                  <a:pt x="117" y="287"/>
                  <a:pt x="128" y="283"/>
                  <a:pt x="136" y="274"/>
                </a:cubicBezTo>
                <a:cubicBezTo>
                  <a:pt x="152" y="256"/>
                  <a:pt x="151" y="229"/>
                  <a:pt x="151" y="224"/>
                </a:cubicBezTo>
                <a:cubicBezTo>
                  <a:pt x="151" y="156"/>
                  <a:pt x="151" y="156"/>
                  <a:pt x="151" y="156"/>
                </a:cubicBezTo>
                <a:cubicBezTo>
                  <a:pt x="172" y="135"/>
                  <a:pt x="172" y="135"/>
                  <a:pt x="172" y="135"/>
                </a:cubicBezTo>
                <a:cubicBezTo>
                  <a:pt x="206" y="169"/>
                  <a:pt x="206" y="169"/>
                  <a:pt x="206" y="169"/>
                </a:cubicBezTo>
                <a:cubicBezTo>
                  <a:pt x="241" y="135"/>
                  <a:pt x="241" y="135"/>
                  <a:pt x="241" y="135"/>
                </a:cubicBezTo>
                <a:cubicBezTo>
                  <a:pt x="273" y="167"/>
                  <a:pt x="273" y="167"/>
                  <a:pt x="273" y="167"/>
                </a:cubicBezTo>
                <a:cubicBezTo>
                  <a:pt x="274" y="159"/>
                  <a:pt x="275" y="151"/>
                  <a:pt x="275" y="142"/>
                </a:cubicBezTo>
                <a:cubicBezTo>
                  <a:pt x="275" y="109"/>
                  <a:pt x="243" y="29"/>
                  <a:pt x="147" y="24"/>
                </a:cubicBezTo>
                <a:cubicBezTo>
                  <a:pt x="147" y="9"/>
                  <a:pt x="147" y="9"/>
                  <a:pt x="147" y="9"/>
                </a:cubicBezTo>
                <a:cubicBezTo>
                  <a:pt x="147" y="4"/>
                  <a:pt x="143" y="0"/>
                  <a:pt x="138" y="0"/>
                </a:cubicBezTo>
                <a:cubicBezTo>
                  <a:pt x="133" y="0"/>
                  <a:pt x="128" y="4"/>
                  <a:pt x="128" y="9"/>
                </a:cubicBezTo>
                <a:cubicBezTo>
                  <a:pt x="128" y="24"/>
                  <a:pt x="128" y="24"/>
                  <a:pt x="128" y="24"/>
                </a:cubicBezTo>
                <a:cubicBezTo>
                  <a:pt x="33" y="29"/>
                  <a:pt x="0" y="109"/>
                  <a:pt x="0" y="142"/>
                </a:cubicBezTo>
                <a:cubicBezTo>
                  <a:pt x="0" y="150"/>
                  <a:pt x="1" y="159"/>
                  <a:pt x="3" y="167"/>
                </a:cubicBezTo>
                <a:cubicBezTo>
                  <a:pt x="35" y="135"/>
                  <a:pt x="35" y="135"/>
                  <a:pt x="35" y="135"/>
                </a:cubicBezTo>
                <a:lnTo>
                  <a:pt x="69" y="16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011" name="Freeform 47"/>
          <p:cNvSpPr/>
          <p:nvPr/>
        </p:nvSpPr>
        <p:spPr>
          <a:xfrm>
            <a:off x="6528435" y="1481138"/>
            <a:ext cx="599440" cy="370840"/>
          </a:xfrm>
          <a:custGeom>
            <a:avLst/>
            <a:gdLst/>
            <a:ahLst/>
            <a:cxnLst>
              <a:cxn ang="0">
                <a:pos x="372999" y="0"/>
              </a:cxn>
              <a:cxn ang="0">
                <a:pos x="282575" y="37554"/>
              </a:cxn>
              <a:cxn ang="0">
                <a:pos x="192151" y="0"/>
              </a:cxn>
              <a:cxn ang="0">
                <a:pos x="139404" y="0"/>
              </a:cxn>
              <a:cxn ang="0">
                <a:pos x="0" y="120172"/>
              </a:cxn>
              <a:cxn ang="0">
                <a:pos x="75353" y="206546"/>
              </a:cxn>
              <a:cxn ang="0">
                <a:pos x="139404" y="150215"/>
              </a:cxn>
              <a:cxn ang="0">
                <a:pos x="120565" y="349250"/>
              </a:cxn>
              <a:cxn ang="0">
                <a:pos x="444585" y="349250"/>
              </a:cxn>
              <a:cxn ang="0">
                <a:pos x="425746" y="150215"/>
              </a:cxn>
              <a:cxn ang="0">
                <a:pos x="489797" y="206546"/>
              </a:cxn>
              <a:cxn ang="0">
                <a:pos x="565150" y="120172"/>
              </a:cxn>
              <a:cxn ang="0">
                <a:pos x="425746" y="0"/>
              </a:cxn>
              <a:cxn ang="0">
                <a:pos x="372999" y="0"/>
              </a:cxn>
            </a:cxnLst>
            <a:rect l="0" t="0" r="0" b="0"/>
            <a:pathLst>
              <a:path w="150" h="93">
                <a:moveTo>
                  <a:pt x="99" y="0"/>
                </a:moveTo>
                <a:cubicBezTo>
                  <a:pt x="94" y="6"/>
                  <a:pt x="85" y="10"/>
                  <a:pt x="75" y="10"/>
                </a:cubicBezTo>
                <a:cubicBezTo>
                  <a:pt x="65" y="10"/>
                  <a:pt x="57" y="6"/>
                  <a:pt x="51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0" y="32"/>
                  <a:pt x="0" y="32"/>
                  <a:pt x="0" y="32"/>
                </a:cubicBezTo>
                <a:cubicBezTo>
                  <a:pt x="20" y="55"/>
                  <a:pt x="20" y="55"/>
                  <a:pt x="20" y="55"/>
                </a:cubicBezTo>
                <a:cubicBezTo>
                  <a:pt x="37" y="40"/>
                  <a:pt x="37" y="40"/>
                  <a:pt x="37" y="40"/>
                </a:cubicBezTo>
                <a:cubicBezTo>
                  <a:pt x="32" y="93"/>
                  <a:pt x="32" y="93"/>
                  <a:pt x="32" y="93"/>
                </a:cubicBezTo>
                <a:cubicBezTo>
                  <a:pt x="118" y="93"/>
                  <a:pt x="118" y="93"/>
                  <a:pt x="118" y="93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30" y="55"/>
                  <a:pt x="130" y="55"/>
                  <a:pt x="130" y="55"/>
                </a:cubicBezTo>
                <a:cubicBezTo>
                  <a:pt x="150" y="32"/>
                  <a:pt x="150" y="32"/>
                  <a:pt x="150" y="32"/>
                </a:cubicBezTo>
                <a:cubicBezTo>
                  <a:pt x="113" y="0"/>
                  <a:pt x="113" y="0"/>
                  <a:pt x="113" y="0"/>
                </a:cubicBezTo>
                <a:lnTo>
                  <a:pt x="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47" name="Freeform 7"/>
          <p:cNvSpPr>
            <a:spLocks noEditPoints="1"/>
          </p:cNvSpPr>
          <p:nvPr/>
        </p:nvSpPr>
        <p:spPr>
          <a:xfrm>
            <a:off x="2901315" y="3690620"/>
            <a:ext cx="774700" cy="514350"/>
          </a:xfrm>
          <a:custGeom>
            <a:avLst/>
            <a:gdLst/>
            <a:ahLst/>
            <a:cxnLst>
              <a:cxn ang="0">
                <a:pos x="27962" y="0"/>
              </a:cxn>
              <a:cxn ang="0">
                <a:pos x="39147" y="118034"/>
              </a:cxn>
              <a:cxn ang="0">
                <a:pos x="67109" y="120844"/>
              </a:cxn>
              <a:cxn ang="0">
                <a:pos x="150996" y="67448"/>
              </a:cxn>
              <a:cxn ang="0">
                <a:pos x="198531" y="78689"/>
              </a:cxn>
              <a:cxn ang="0">
                <a:pos x="117441" y="33724"/>
              </a:cxn>
              <a:cxn ang="0">
                <a:pos x="72702" y="36534"/>
              </a:cxn>
              <a:cxn ang="0">
                <a:pos x="55924" y="61827"/>
              </a:cxn>
              <a:cxn ang="0">
                <a:pos x="69905" y="14052"/>
              </a:cxn>
              <a:cxn ang="0">
                <a:pos x="321565" y="89931"/>
              </a:cxn>
              <a:cxn ang="0">
                <a:pos x="279622" y="106793"/>
              </a:cxn>
              <a:cxn ang="0">
                <a:pos x="234882" y="129275"/>
              </a:cxn>
              <a:cxn ang="0">
                <a:pos x="206920" y="193913"/>
              </a:cxn>
              <a:cxn ang="0">
                <a:pos x="187347" y="213585"/>
              </a:cxn>
              <a:cxn ang="0">
                <a:pos x="178958" y="179861"/>
              </a:cxn>
              <a:cxn ang="0">
                <a:pos x="148200" y="205154"/>
              </a:cxn>
              <a:cxn ang="0">
                <a:pos x="148200" y="165809"/>
              </a:cxn>
              <a:cxn ang="0">
                <a:pos x="111849" y="191102"/>
              </a:cxn>
              <a:cxn ang="0">
                <a:pos x="134218" y="134896"/>
              </a:cxn>
              <a:cxn ang="0">
                <a:pos x="86683" y="165809"/>
              </a:cxn>
              <a:cxn ang="0">
                <a:pos x="139811" y="84310"/>
              </a:cxn>
              <a:cxn ang="0">
                <a:pos x="192939" y="103982"/>
              </a:cxn>
              <a:cxn ang="0">
                <a:pos x="192939" y="53396"/>
              </a:cxn>
              <a:cxn ang="0">
                <a:pos x="248863" y="75879"/>
              </a:cxn>
              <a:cxn ang="0">
                <a:pos x="226494" y="39345"/>
              </a:cxn>
              <a:cxn ang="0">
                <a:pos x="220901" y="33724"/>
              </a:cxn>
              <a:cxn ang="0">
                <a:pos x="271233" y="146137"/>
              </a:cxn>
              <a:cxn ang="0">
                <a:pos x="237678" y="148947"/>
              </a:cxn>
              <a:cxn ang="0">
                <a:pos x="271233" y="146137"/>
              </a:cxn>
              <a:cxn ang="0">
                <a:pos x="240475" y="188292"/>
              </a:cxn>
              <a:cxn ang="0">
                <a:pos x="212513" y="177051"/>
              </a:cxn>
              <a:cxn ang="0">
                <a:pos x="243271" y="182671"/>
              </a:cxn>
              <a:cxn ang="0">
                <a:pos x="226494" y="151758"/>
              </a:cxn>
              <a:cxn ang="0">
                <a:pos x="243271" y="182671"/>
              </a:cxn>
            </a:cxnLst>
            <a:rect l="0" t="0" r="0" b="0"/>
            <a:pathLst>
              <a:path w="115" h="76">
                <a:moveTo>
                  <a:pt x="25" y="5"/>
                </a:moveTo>
                <a:cubicBezTo>
                  <a:pt x="10" y="0"/>
                  <a:pt x="10" y="0"/>
                  <a:pt x="10" y="0"/>
                </a:cubicBezTo>
                <a:cubicBezTo>
                  <a:pt x="0" y="38"/>
                  <a:pt x="0" y="38"/>
                  <a:pt x="0" y="38"/>
                </a:cubicBezTo>
                <a:cubicBezTo>
                  <a:pt x="14" y="42"/>
                  <a:pt x="14" y="42"/>
                  <a:pt x="14" y="42"/>
                </a:cubicBezTo>
                <a:cubicBezTo>
                  <a:pt x="16" y="36"/>
                  <a:pt x="16" y="36"/>
                  <a:pt x="16" y="36"/>
                </a:cubicBezTo>
                <a:cubicBezTo>
                  <a:pt x="24" y="43"/>
                  <a:pt x="24" y="43"/>
                  <a:pt x="24" y="43"/>
                </a:cubicBezTo>
                <a:cubicBezTo>
                  <a:pt x="43" y="28"/>
                  <a:pt x="43" y="28"/>
                  <a:pt x="43" y="28"/>
                </a:cubicBezTo>
                <a:cubicBezTo>
                  <a:pt x="54" y="24"/>
                  <a:pt x="54" y="24"/>
                  <a:pt x="54" y="24"/>
                </a:cubicBezTo>
                <a:cubicBezTo>
                  <a:pt x="67" y="32"/>
                  <a:pt x="67" y="32"/>
                  <a:pt x="67" y="32"/>
                </a:cubicBezTo>
                <a:cubicBezTo>
                  <a:pt x="71" y="28"/>
                  <a:pt x="71" y="28"/>
                  <a:pt x="71" y="28"/>
                </a:cubicBezTo>
                <a:cubicBezTo>
                  <a:pt x="61" y="13"/>
                  <a:pt x="61" y="13"/>
                  <a:pt x="61" y="13"/>
                </a:cubicBezTo>
                <a:cubicBezTo>
                  <a:pt x="42" y="12"/>
                  <a:pt x="42" y="12"/>
                  <a:pt x="42" y="12"/>
                </a:cubicBezTo>
                <a:cubicBezTo>
                  <a:pt x="28" y="14"/>
                  <a:pt x="28" y="14"/>
                  <a:pt x="28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1" y="23"/>
                  <a:pt x="21" y="23"/>
                  <a:pt x="21" y="23"/>
                </a:cubicBezTo>
                <a:cubicBezTo>
                  <a:pt x="20" y="22"/>
                  <a:pt x="20" y="22"/>
                  <a:pt x="20" y="22"/>
                </a:cubicBezTo>
                <a:cubicBezTo>
                  <a:pt x="23" y="11"/>
                  <a:pt x="23" y="11"/>
                  <a:pt x="23" y="11"/>
                </a:cubicBezTo>
                <a:cubicBezTo>
                  <a:pt x="25" y="5"/>
                  <a:pt x="25" y="5"/>
                  <a:pt x="25" y="5"/>
                </a:cubicBezTo>
                <a:close/>
                <a:moveTo>
                  <a:pt x="91" y="2"/>
                </a:moveTo>
                <a:cubicBezTo>
                  <a:pt x="115" y="32"/>
                  <a:pt x="115" y="32"/>
                  <a:pt x="115" y="3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0" y="38"/>
                  <a:pt x="100" y="38"/>
                  <a:pt x="100" y="38"/>
                </a:cubicBezTo>
                <a:cubicBezTo>
                  <a:pt x="92" y="48"/>
                  <a:pt x="92" y="48"/>
                  <a:pt x="92" y="48"/>
                </a:cubicBezTo>
                <a:cubicBezTo>
                  <a:pt x="84" y="46"/>
                  <a:pt x="84" y="46"/>
                  <a:pt x="84" y="46"/>
                </a:cubicBezTo>
                <a:cubicBezTo>
                  <a:pt x="78" y="49"/>
                  <a:pt x="71" y="55"/>
                  <a:pt x="70" y="62"/>
                </a:cubicBezTo>
                <a:cubicBezTo>
                  <a:pt x="74" y="69"/>
                  <a:pt x="74" y="69"/>
                  <a:pt x="74" y="69"/>
                </a:cubicBezTo>
                <a:cubicBezTo>
                  <a:pt x="73" y="71"/>
                  <a:pt x="73" y="71"/>
                  <a:pt x="73" y="71"/>
                </a:cubicBezTo>
                <a:cubicBezTo>
                  <a:pt x="71" y="73"/>
                  <a:pt x="69" y="74"/>
                  <a:pt x="67" y="76"/>
                </a:cubicBezTo>
                <a:cubicBezTo>
                  <a:pt x="65" y="75"/>
                  <a:pt x="63" y="73"/>
                  <a:pt x="61" y="72"/>
                </a:cubicBezTo>
                <a:cubicBezTo>
                  <a:pt x="61" y="69"/>
                  <a:pt x="64" y="65"/>
                  <a:pt x="64" y="64"/>
                </a:cubicBezTo>
                <a:cubicBezTo>
                  <a:pt x="63" y="63"/>
                  <a:pt x="63" y="63"/>
                  <a:pt x="63" y="63"/>
                </a:cubicBezTo>
                <a:cubicBezTo>
                  <a:pt x="61" y="66"/>
                  <a:pt x="55" y="71"/>
                  <a:pt x="53" y="73"/>
                </a:cubicBezTo>
                <a:cubicBezTo>
                  <a:pt x="51" y="72"/>
                  <a:pt x="49" y="71"/>
                  <a:pt x="46" y="69"/>
                </a:cubicBezTo>
                <a:cubicBezTo>
                  <a:pt x="47" y="67"/>
                  <a:pt x="52" y="61"/>
                  <a:pt x="53" y="59"/>
                </a:cubicBezTo>
                <a:cubicBezTo>
                  <a:pt x="52" y="58"/>
                  <a:pt x="52" y="58"/>
                  <a:pt x="52" y="58"/>
                </a:cubicBezTo>
                <a:cubicBezTo>
                  <a:pt x="48" y="63"/>
                  <a:pt x="43" y="67"/>
                  <a:pt x="40" y="68"/>
                </a:cubicBezTo>
                <a:cubicBezTo>
                  <a:pt x="33" y="63"/>
                  <a:pt x="33" y="63"/>
                  <a:pt x="33" y="63"/>
                </a:cubicBezTo>
                <a:cubicBezTo>
                  <a:pt x="37" y="57"/>
                  <a:pt x="43" y="52"/>
                  <a:pt x="48" y="48"/>
                </a:cubicBezTo>
                <a:cubicBezTo>
                  <a:pt x="47" y="46"/>
                  <a:pt x="47" y="46"/>
                  <a:pt x="47" y="46"/>
                </a:cubicBezTo>
                <a:cubicBezTo>
                  <a:pt x="43" y="49"/>
                  <a:pt x="35" y="56"/>
                  <a:pt x="31" y="59"/>
                </a:cubicBezTo>
                <a:cubicBezTo>
                  <a:pt x="27" y="58"/>
                  <a:pt x="25" y="56"/>
                  <a:pt x="24" y="52"/>
                </a:cubicBezTo>
                <a:cubicBezTo>
                  <a:pt x="32" y="45"/>
                  <a:pt x="41" y="37"/>
                  <a:pt x="50" y="30"/>
                </a:cubicBezTo>
                <a:cubicBezTo>
                  <a:pt x="55" y="29"/>
                  <a:pt x="55" y="29"/>
                  <a:pt x="55" y="29"/>
                </a:cubicBezTo>
                <a:cubicBezTo>
                  <a:pt x="69" y="37"/>
                  <a:pt x="69" y="37"/>
                  <a:pt x="69" y="37"/>
                </a:cubicBezTo>
                <a:cubicBezTo>
                  <a:pt x="76" y="30"/>
                  <a:pt x="76" y="30"/>
                  <a:pt x="76" y="30"/>
                </a:cubicBezTo>
                <a:cubicBezTo>
                  <a:pt x="69" y="19"/>
                  <a:pt x="69" y="19"/>
                  <a:pt x="69" y="19"/>
                </a:cubicBezTo>
                <a:cubicBezTo>
                  <a:pt x="72" y="17"/>
                  <a:pt x="74" y="16"/>
                  <a:pt x="76" y="15"/>
                </a:cubicBezTo>
                <a:cubicBezTo>
                  <a:pt x="89" y="27"/>
                  <a:pt x="89" y="27"/>
                  <a:pt x="89" y="27"/>
                </a:cubicBezTo>
                <a:cubicBezTo>
                  <a:pt x="90" y="26"/>
                  <a:pt x="90" y="26"/>
                  <a:pt x="90" y="26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9" y="12"/>
                  <a:pt x="79" y="12"/>
                  <a:pt x="79" y="12"/>
                </a:cubicBezTo>
                <a:cubicBezTo>
                  <a:pt x="91" y="2"/>
                  <a:pt x="91" y="2"/>
                  <a:pt x="91" y="2"/>
                </a:cubicBezTo>
                <a:close/>
                <a:moveTo>
                  <a:pt x="97" y="52"/>
                </a:moveTo>
                <a:cubicBezTo>
                  <a:pt x="87" y="50"/>
                  <a:pt x="87" y="50"/>
                  <a:pt x="87" y="50"/>
                </a:cubicBezTo>
                <a:cubicBezTo>
                  <a:pt x="85" y="53"/>
                  <a:pt x="85" y="53"/>
                  <a:pt x="85" y="53"/>
                </a:cubicBezTo>
                <a:cubicBezTo>
                  <a:pt x="93" y="58"/>
                  <a:pt x="93" y="58"/>
                  <a:pt x="93" y="58"/>
                </a:cubicBezTo>
                <a:cubicBezTo>
                  <a:pt x="94" y="56"/>
                  <a:pt x="95" y="54"/>
                  <a:pt x="97" y="52"/>
                </a:cubicBezTo>
                <a:close/>
                <a:moveTo>
                  <a:pt x="80" y="71"/>
                </a:moveTo>
                <a:cubicBezTo>
                  <a:pt x="82" y="70"/>
                  <a:pt x="84" y="68"/>
                  <a:pt x="86" y="67"/>
                </a:cubicBezTo>
                <a:cubicBezTo>
                  <a:pt x="78" y="61"/>
                  <a:pt x="78" y="61"/>
                  <a:pt x="78" y="61"/>
                </a:cubicBezTo>
                <a:cubicBezTo>
                  <a:pt x="76" y="63"/>
                  <a:pt x="76" y="63"/>
                  <a:pt x="76" y="63"/>
                </a:cubicBezTo>
                <a:cubicBezTo>
                  <a:pt x="80" y="71"/>
                  <a:pt x="80" y="71"/>
                  <a:pt x="80" y="71"/>
                </a:cubicBezTo>
                <a:close/>
                <a:moveTo>
                  <a:pt x="87" y="65"/>
                </a:moveTo>
                <a:cubicBezTo>
                  <a:pt x="89" y="64"/>
                  <a:pt x="90" y="62"/>
                  <a:pt x="91" y="60"/>
                </a:cubicBezTo>
                <a:cubicBezTo>
                  <a:pt x="81" y="54"/>
                  <a:pt x="81" y="54"/>
                  <a:pt x="81" y="54"/>
                </a:cubicBezTo>
                <a:cubicBezTo>
                  <a:pt x="78" y="57"/>
                  <a:pt x="78" y="57"/>
                  <a:pt x="78" y="57"/>
                </a:cubicBezTo>
                <a:lnTo>
                  <a:pt x="87" y="65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49" name="Freeform 9"/>
          <p:cNvSpPr>
            <a:spLocks noEditPoints="1"/>
          </p:cNvSpPr>
          <p:nvPr/>
        </p:nvSpPr>
        <p:spPr>
          <a:xfrm>
            <a:off x="5359400" y="1434148"/>
            <a:ext cx="464820" cy="464820"/>
          </a:xfrm>
          <a:custGeom>
            <a:avLst/>
            <a:gdLst/>
            <a:ahLst/>
            <a:cxnLst>
              <a:cxn ang="0">
                <a:pos x="224474" y="148714"/>
              </a:cxn>
              <a:cxn ang="0">
                <a:pos x="224474" y="224473"/>
              </a:cxn>
              <a:cxn ang="0">
                <a:pos x="207639" y="238503"/>
              </a:cxn>
              <a:cxn ang="0">
                <a:pos x="28059" y="238503"/>
              </a:cxn>
              <a:cxn ang="0">
                <a:pos x="14030" y="224473"/>
              </a:cxn>
              <a:cxn ang="0">
                <a:pos x="14030" y="148714"/>
              </a:cxn>
              <a:cxn ang="0">
                <a:pos x="47701" y="157131"/>
              </a:cxn>
              <a:cxn ang="0">
                <a:pos x="47701" y="171161"/>
              </a:cxn>
              <a:cxn ang="0">
                <a:pos x="58925" y="171161"/>
              </a:cxn>
              <a:cxn ang="0">
                <a:pos x="58925" y="190802"/>
              </a:cxn>
              <a:cxn ang="0">
                <a:pos x="75760" y="190802"/>
              </a:cxn>
              <a:cxn ang="0">
                <a:pos x="75760" y="171161"/>
              </a:cxn>
              <a:cxn ang="0">
                <a:pos x="84178" y="171161"/>
              </a:cxn>
              <a:cxn ang="0">
                <a:pos x="84178" y="159937"/>
              </a:cxn>
              <a:cxn ang="0">
                <a:pos x="151520" y="159937"/>
              </a:cxn>
              <a:cxn ang="0">
                <a:pos x="151520" y="171161"/>
              </a:cxn>
              <a:cxn ang="0">
                <a:pos x="159938" y="171161"/>
              </a:cxn>
              <a:cxn ang="0">
                <a:pos x="159938" y="190802"/>
              </a:cxn>
              <a:cxn ang="0">
                <a:pos x="176774" y="190802"/>
              </a:cxn>
              <a:cxn ang="0">
                <a:pos x="176774" y="171161"/>
              </a:cxn>
              <a:cxn ang="0">
                <a:pos x="185191" y="171161"/>
              </a:cxn>
              <a:cxn ang="0">
                <a:pos x="185191" y="157131"/>
              </a:cxn>
              <a:cxn ang="0">
                <a:pos x="224474" y="148714"/>
              </a:cxn>
              <a:cxn ang="0">
                <a:pos x="86984" y="0"/>
              </a:cxn>
              <a:cxn ang="0">
                <a:pos x="151520" y="0"/>
              </a:cxn>
              <a:cxn ang="0">
                <a:pos x="171162" y="19641"/>
              </a:cxn>
              <a:cxn ang="0">
                <a:pos x="171162" y="44895"/>
              </a:cxn>
              <a:cxn ang="0">
                <a:pos x="148714" y="44895"/>
              </a:cxn>
              <a:cxn ang="0">
                <a:pos x="148714" y="22447"/>
              </a:cxn>
              <a:cxn ang="0">
                <a:pos x="89790" y="22447"/>
              </a:cxn>
              <a:cxn ang="0">
                <a:pos x="89790" y="44895"/>
              </a:cxn>
              <a:cxn ang="0">
                <a:pos x="67342" y="44895"/>
              </a:cxn>
              <a:cxn ang="0">
                <a:pos x="67342" y="19641"/>
              </a:cxn>
              <a:cxn ang="0">
                <a:pos x="86984" y="0"/>
              </a:cxn>
              <a:cxn ang="0">
                <a:pos x="0" y="56118"/>
              </a:cxn>
              <a:cxn ang="0">
                <a:pos x="0" y="134684"/>
              </a:cxn>
              <a:cxn ang="0">
                <a:pos x="238504" y="134684"/>
              </a:cxn>
              <a:cxn ang="0">
                <a:pos x="238504" y="56118"/>
              </a:cxn>
              <a:cxn ang="0">
                <a:pos x="0" y="56118"/>
              </a:cxn>
            </a:cxnLst>
            <a:rect l="0" t="0" r="0" b="0"/>
            <a:pathLst>
              <a:path w="85" h="85">
                <a:moveTo>
                  <a:pt x="80" y="53"/>
                </a:moveTo>
                <a:cubicBezTo>
                  <a:pt x="80" y="80"/>
                  <a:pt x="80" y="80"/>
                  <a:pt x="80" y="80"/>
                </a:cubicBezTo>
                <a:cubicBezTo>
                  <a:pt x="80" y="83"/>
                  <a:pt x="78" y="85"/>
                  <a:pt x="74" y="85"/>
                </a:cubicBezTo>
                <a:cubicBezTo>
                  <a:pt x="10" y="85"/>
                  <a:pt x="10" y="85"/>
                  <a:pt x="10" y="85"/>
                </a:cubicBezTo>
                <a:cubicBezTo>
                  <a:pt x="7" y="85"/>
                  <a:pt x="5" y="83"/>
                  <a:pt x="5" y="80"/>
                </a:cubicBezTo>
                <a:cubicBezTo>
                  <a:pt x="5" y="53"/>
                  <a:pt x="5" y="53"/>
                  <a:pt x="5" y="53"/>
                </a:cubicBezTo>
                <a:cubicBezTo>
                  <a:pt x="9" y="54"/>
                  <a:pt x="13" y="55"/>
                  <a:pt x="17" y="56"/>
                </a:cubicBezTo>
                <a:cubicBezTo>
                  <a:pt x="17" y="61"/>
                  <a:pt x="17" y="61"/>
                  <a:pt x="17" y="61"/>
                </a:cubicBezTo>
                <a:cubicBezTo>
                  <a:pt x="21" y="61"/>
                  <a:pt x="21" y="61"/>
                  <a:pt x="21" y="61"/>
                </a:cubicBezTo>
                <a:cubicBezTo>
                  <a:pt x="21" y="68"/>
                  <a:pt x="21" y="68"/>
                  <a:pt x="21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1"/>
                  <a:pt x="27" y="61"/>
                  <a:pt x="27" y="61"/>
                </a:cubicBezTo>
                <a:cubicBezTo>
                  <a:pt x="30" y="61"/>
                  <a:pt x="30" y="61"/>
                  <a:pt x="30" y="61"/>
                </a:cubicBezTo>
                <a:cubicBezTo>
                  <a:pt x="30" y="57"/>
                  <a:pt x="30" y="57"/>
                  <a:pt x="30" y="57"/>
                </a:cubicBezTo>
                <a:cubicBezTo>
                  <a:pt x="38" y="58"/>
                  <a:pt x="46" y="58"/>
                  <a:pt x="54" y="57"/>
                </a:cubicBezTo>
                <a:cubicBezTo>
                  <a:pt x="54" y="61"/>
                  <a:pt x="54" y="61"/>
                  <a:pt x="54" y="61"/>
                </a:cubicBezTo>
                <a:cubicBezTo>
                  <a:pt x="57" y="61"/>
                  <a:pt x="57" y="61"/>
                  <a:pt x="57" y="61"/>
                </a:cubicBezTo>
                <a:cubicBezTo>
                  <a:pt x="57" y="68"/>
                  <a:pt x="57" y="68"/>
                  <a:pt x="57" y="68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61"/>
                  <a:pt x="63" y="61"/>
                  <a:pt x="63" y="61"/>
                </a:cubicBezTo>
                <a:cubicBezTo>
                  <a:pt x="66" y="61"/>
                  <a:pt x="66" y="61"/>
                  <a:pt x="66" y="61"/>
                </a:cubicBezTo>
                <a:cubicBezTo>
                  <a:pt x="66" y="56"/>
                  <a:pt x="66" y="56"/>
                  <a:pt x="66" y="56"/>
                </a:cubicBezTo>
                <a:cubicBezTo>
                  <a:pt x="71" y="55"/>
                  <a:pt x="75" y="54"/>
                  <a:pt x="80" y="53"/>
                </a:cubicBezTo>
                <a:close/>
                <a:moveTo>
                  <a:pt x="31" y="0"/>
                </a:moveTo>
                <a:cubicBezTo>
                  <a:pt x="54" y="0"/>
                  <a:pt x="54" y="0"/>
                  <a:pt x="54" y="0"/>
                </a:cubicBezTo>
                <a:cubicBezTo>
                  <a:pt x="58" y="0"/>
                  <a:pt x="61" y="3"/>
                  <a:pt x="61" y="7"/>
                </a:cubicBezTo>
                <a:cubicBezTo>
                  <a:pt x="61" y="16"/>
                  <a:pt x="61" y="16"/>
                  <a:pt x="61" y="16"/>
                </a:cubicBezTo>
                <a:cubicBezTo>
                  <a:pt x="53" y="16"/>
                  <a:pt x="53" y="16"/>
                  <a:pt x="53" y="16"/>
                </a:cubicBezTo>
                <a:cubicBezTo>
                  <a:pt x="53" y="8"/>
                  <a:pt x="53" y="8"/>
                  <a:pt x="53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2" y="16"/>
                  <a:pt x="32" y="16"/>
                  <a:pt x="32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3"/>
                  <a:pt x="27" y="0"/>
                  <a:pt x="31" y="0"/>
                </a:cubicBezTo>
                <a:close/>
                <a:moveTo>
                  <a:pt x="0" y="20"/>
                </a:moveTo>
                <a:cubicBezTo>
                  <a:pt x="0" y="48"/>
                  <a:pt x="0" y="48"/>
                  <a:pt x="0" y="48"/>
                </a:cubicBezTo>
                <a:cubicBezTo>
                  <a:pt x="27" y="55"/>
                  <a:pt x="56" y="55"/>
                  <a:pt x="85" y="48"/>
                </a:cubicBezTo>
                <a:cubicBezTo>
                  <a:pt x="85" y="20"/>
                  <a:pt x="85" y="20"/>
                  <a:pt x="85" y="20"/>
                </a:cubicBezTo>
                <a:lnTo>
                  <a:pt x="0" y="2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0" name="Freeform 10"/>
          <p:cNvSpPr>
            <a:spLocks noEditPoints="1"/>
          </p:cNvSpPr>
          <p:nvPr/>
        </p:nvSpPr>
        <p:spPr>
          <a:xfrm>
            <a:off x="6501130" y="2560638"/>
            <a:ext cx="561975" cy="512445"/>
          </a:xfrm>
          <a:custGeom>
            <a:avLst/>
            <a:gdLst/>
            <a:ahLst/>
            <a:cxnLst>
              <a:cxn ang="0">
                <a:pos x="193413" y="0"/>
              </a:cxn>
              <a:cxn ang="0">
                <a:pos x="204093" y="11866"/>
              </a:cxn>
              <a:cxn ang="0">
                <a:pos x="185107" y="65262"/>
              </a:cxn>
              <a:cxn ang="0">
                <a:pos x="43904" y="20172"/>
              </a:cxn>
              <a:cxn ang="0">
                <a:pos x="53396" y="28478"/>
              </a:cxn>
              <a:cxn ang="0">
                <a:pos x="70009" y="42717"/>
              </a:cxn>
              <a:cxn ang="0">
                <a:pos x="43904" y="53396"/>
              </a:cxn>
              <a:cxn ang="0">
                <a:pos x="53396" y="61702"/>
              </a:cxn>
              <a:cxn ang="0">
                <a:pos x="70009" y="75941"/>
              </a:cxn>
              <a:cxn ang="0">
                <a:pos x="43904" y="87807"/>
              </a:cxn>
              <a:cxn ang="0">
                <a:pos x="53396" y="92554"/>
              </a:cxn>
              <a:cxn ang="0">
                <a:pos x="70009" y="106793"/>
              </a:cxn>
              <a:cxn ang="0">
                <a:pos x="43904" y="118658"/>
              </a:cxn>
              <a:cxn ang="0">
                <a:pos x="53396" y="123405"/>
              </a:cxn>
              <a:cxn ang="0">
                <a:pos x="70009" y="137644"/>
              </a:cxn>
              <a:cxn ang="0">
                <a:pos x="43904" y="151883"/>
              </a:cxn>
              <a:cxn ang="0">
                <a:pos x="53396" y="160189"/>
              </a:cxn>
              <a:cxn ang="0">
                <a:pos x="70009" y="174428"/>
              </a:cxn>
              <a:cxn ang="0">
                <a:pos x="43904" y="185107"/>
              </a:cxn>
              <a:cxn ang="0">
                <a:pos x="43904" y="207652"/>
              </a:cxn>
              <a:cxn ang="0">
                <a:pos x="185107" y="162562"/>
              </a:cxn>
              <a:cxn ang="0">
                <a:pos x="204093" y="215958"/>
              </a:cxn>
              <a:cxn ang="0">
                <a:pos x="193413" y="227824"/>
              </a:cxn>
              <a:cxn ang="0">
                <a:pos x="24918" y="227824"/>
              </a:cxn>
              <a:cxn ang="0">
                <a:pos x="24918" y="201719"/>
              </a:cxn>
              <a:cxn ang="0">
                <a:pos x="0" y="182734"/>
              </a:cxn>
              <a:cxn ang="0">
                <a:pos x="24918" y="166122"/>
              </a:cxn>
              <a:cxn ang="0">
                <a:pos x="0" y="149510"/>
              </a:cxn>
              <a:cxn ang="0">
                <a:pos x="24918" y="135271"/>
              </a:cxn>
              <a:cxn ang="0">
                <a:pos x="0" y="115099"/>
              </a:cxn>
              <a:cxn ang="0">
                <a:pos x="24918" y="104419"/>
              </a:cxn>
              <a:cxn ang="0">
                <a:pos x="0" y="84247"/>
              </a:cxn>
              <a:cxn ang="0">
                <a:pos x="24918" y="70008"/>
              </a:cxn>
              <a:cxn ang="0">
                <a:pos x="0" y="53396"/>
              </a:cxn>
              <a:cxn ang="0">
                <a:pos x="24918" y="11866"/>
              </a:cxn>
              <a:cxn ang="0">
                <a:pos x="35598" y="0"/>
              </a:cxn>
              <a:cxn ang="0">
                <a:pos x="86621" y="109166"/>
              </a:cxn>
              <a:cxn ang="0">
                <a:pos x="113912" y="121031"/>
              </a:cxn>
              <a:cxn ang="0">
                <a:pos x="86621" y="109166"/>
              </a:cxn>
              <a:cxn ang="0">
                <a:pos x="86621" y="84247"/>
              </a:cxn>
              <a:cxn ang="0">
                <a:pos x="136457" y="96113"/>
              </a:cxn>
              <a:cxn ang="0">
                <a:pos x="86621" y="84247"/>
              </a:cxn>
              <a:cxn ang="0">
                <a:pos x="86621" y="61702"/>
              </a:cxn>
              <a:cxn ang="0">
                <a:pos x="159002" y="73568"/>
              </a:cxn>
              <a:cxn ang="0">
                <a:pos x="86621" y="61702"/>
              </a:cxn>
              <a:cxn ang="0">
                <a:pos x="86621" y="39157"/>
              </a:cxn>
              <a:cxn ang="0">
                <a:pos x="159002" y="48650"/>
              </a:cxn>
              <a:cxn ang="0">
                <a:pos x="86621" y="39157"/>
              </a:cxn>
              <a:cxn ang="0">
                <a:pos x="113912" y="180361"/>
              </a:cxn>
              <a:cxn ang="0">
                <a:pos x="144763" y="180361"/>
              </a:cxn>
              <a:cxn ang="0">
                <a:pos x="117472" y="149510"/>
              </a:cxn>
              <a:cxn ang="0">
                <a:pos x="113912" y="180361"/>
              </a:cxn>
              <a:cxn ang="0">
                <a:pos x="220705" y="51023"/>
              </a:cxn>
              <a:cxn ang="0">
                <a:pos x="159002" y="166122"/>
              </a:cxn>
              <a:cxn ang="0">
                <a:pos x="220705" y="51023"/>
              </a:cxn>
            </a:cxnLst>
            <a:rect l="0" t="0" r="0" b="0"/>
            <a:pathLst>
              <a:path w="210" h="192">
                <a:moveTo>
                  <a:pt x="30" y="0"/>
                </a:moveTo>
                <a:lnTo>
                  <a:pt x="163" y="0"/>
                </a:lnTo>
                <a:lnTo>
                  <a:pt x="172" y="0"/>
                </a:lnTo>
                <a:lnTo>
                  <a:pt x="172" y="10"/>
                </a:lnTo>
                <a:lnTo>
                  <a:pt x="172" y="41"/>
                </a:lnTo>
                <a:lnTo>
                  <a:pt x="156" y="55"/>
                </a:lnTo>
                <a:lnTo>
                  <a:pt x="156" y="17"/>
                </a:lnTo>
                <a:lnTo>
                  <a:pt x="37" y="17"/>
                </a:lnTo>
                <a:lnTo>
                  <a:pt x="37" y="29"/>
                </a:lnTo>
                <a:lnTo>
                  <a:pt x="45" y="24"/>
                </a:lnTo>
                <a:lnTo>
                  <a:pt x="54" y="22"/>
                </a:lnTo>
                <a:lnTo>
                  <a:pt x="59" y="36"/>
                </a:lnTo>
                <a:lnTo>
                  <a:pt x="52" y="41"/>
                </a:lnTo>
                <a:lnTo>
                  <a:pt x="37" y="45"/>
                </a:lnTo>
                <a:lnTo>
                  <a:pt x="37" y="55"/>
                </a:lnTo>
                <a:lnTo>
                  <a:pt x="45" y="52"/>
                </a:lnTo>
                <a:lnTo>
                  <a:pt x="54" y="48"/>
                </a:lnTo>
                <a:lnTo>
                  <a:pt x="59" y="64"/>
                </a:lnTo>
                <a:lnTo>
                  <a:pt x="52" y="67"/>
                </a:lnTo>
                <a:lnTo>
                  <a:pt x="37" y="74"/>
                </a:lnTo>
                <a:lnTo>
                  <a:pt x="37" y="83"/>
                </a:lnTo>
                <a:lnTo>
                  <a:pt x="45" y="78"/>
                </a:lnTo>
                <a:lnTo>
                  <a:pt x="54" y="76"/>
                </a:lnTo>
                <a:lnTo>
                  <a:pt x="59" y="90"/>
                </a:lnTo>
                <a:lnTo>
                  <a:pt x="52" y="95"/>
                </a:lnTo>
                <a:lnTo>
                  <a:pt x="37" y="100"/>
                </a:lnTo>
                <a:lnTo>
                  <a:pt x="37" y="109"/>
                </a:lnTo>
                <a:lnTo>
                  <a:pt x="45" y="104"/>
                </a:lnTo>
                <a:lnTo>
                  <a:pt x="54" y="102"/>
                </a:lnTo>
                <a:lnTo>
                  <a:pt x="59" y="116"/>
                </a:lnTo>
                <a:lnTo>
                  <a:pt x="52" y="121"/>
                </a:lnTo>
                <a:lnTo>
                  <a:pt x="37" y="128"/>
                </a:lnTo>
                <a:lnTo>
                  <a:pt x="37" y="137"/>
                </a:lnTo>
                <a:lnTo>
                  <a:pt x="45" y="135"/>
                </a:lnTo>
                <a:lnTo>
                  <a:pt x="54" y="130"/>
                </a:lnTo>
                <a:lnTo>
                  <a:pt x="59" y="147"/>
                </a:lnTo>
                <a:lnTo>
                  <a:pt x="52" y="149"/>
                </a:lnTo>
                <a:lnTo>
                  <a:pt x="37" y="156"/>
                </a:lnTo>
                <a:lnTo>
                  <a:pt x="37" y="170"/>
                </a:lnTo>
                <a:lnTo>
                  <a:pt x="37" y="175"/>
                </a:lnTo>
                <a:lnTo>
                  <a:pt x="156" y="175"/>
                </a:lnTo>
                <a:lnTo>
                  <a:pt x="156" y="137"/>
                </a:lnTo>
                <a:lnTo>
                  <a:pt x="172" y="123"/>
                </a:lnTo>
                <a:lnTo>
                  <a:pt x="172" y="182"/>
                </a:lnTo>
                <a:lnTo>
                  <a:pt x="172" y="192"/>
                </a:lnTo>
                <a:lnTo>
                  <a:pt x="163" y="192"/>
                </a:lnTo>
                <a:lnTo>
                  <a:pt x="30" y="192"/>
                </a:lnTo>
                <a:lnTo>
                  <a:pt x="21" y="192"/>
                </a:lnTo>
                <a:lnTo>
                  <a:pt x="21" y="182"/>
                </a:lnTo>
                <a:lnTo>
                  <a:pt x="21" y="170"/>
                </a:lnTo>
                <a:lnTo>
                  <a:pt x="4" y="170"/>
                </a:lnTo>
                <a:lnTo>
                  <a:pt x="0" y="154"/>
                </a:lnTo>
                <a:lnTo>
                  <a:pt x="21" y="144"/>
                </a:lnTo>
                <a:lnTo>
                  <a:pt x="21" y="140"/>
                </a:lnTo>
                <a:lnTo>
                  <a:pt x="4" y="140"/>
                </a:lnTo>
                <a:lnTo>
                  <a:pt x="0" y="126"/>
                </a:lnTo>
                <a:lnTo>
                  <a:pt x="21" y="116"/>
                </a:lnTo>
                <a:lnTo>
                  <a:pt x="21" y="114"/>
                </a:lnTo>
                <a:lnTo>
                  <a:pt x="4" y="114"/>
                </a:lnTo>
                <a:lnTo>
                  <a:pt x="0" y="97"/>
                </a:lnTo>
                <a:lnTo>
                  <a:pt x="21" y="90"/>
                </a:lnTo>
                <a:lnTo>
                  <a:pt x="21" y="88"/>
                </a:lnTo>
                <a:lnTo>
                  <a:pt x="4" y="88"/>
                </a:lnTo>
                <a:lnTo>
                  <a:pt x="0" y="71"/>
                </a:lnTo>
                <a:lnTo>
                  <a:pt x="21" y="62"/>
                </a:lnTo>
                <a:lnTo>
                  <a:pt x="21" y="59"/>
                </a:lnTo>
                <a:lnTo>
                  <a:pt x="4" y="59"/>
                </a:lnTo>
                <a:lnTo>
                  <a:pt x="0" y="45"/>
                </a:lnTo>
                <a:lnTo>
                  <a:pt x="21" y="36"/>
                </a:lnTo>
                <a:lnTo>
                  <a:pt x="21" y="10"/>
                </a:lnTo>
                <a:lnTo>
                  <a:pt x="21" y="0"/>
                </a:lnTo>
                <a:lnTo>
                  <a:pt x="30" y="0"/>
                </a:lnTo>
                <a:lnTo>
                  <a:pt x="30" y="0"/>
                </a:lnTo>
                <a:close/>
                <a:moveTo>
                  <a:pt x="73" y="92"/>
                </a:moveTo>
                <a:lnTo>
                  <a:pt x="73" y="102"/>
                </a:lnTo>
                <a:lnTo>
                  <a:pt x="96" y="102"/>
                </a:lnTo>
                <a:lnTo>
                  <a:pt x="96" y="92"/>
                </a:lnTo>
                <a:lnTo>
                  <a:pt x="73" y="92"/>
                </a:lnTo>
                <a:lnTo>
                  <a:pt x="73" y="92"/>
                </a:lnTo>
                <a:close/>
                <a:moveTo>
                  <a:pt x="73" y="71"/>
                </a:moveTo>
                <a:lnTo>
                  <a:pt x="73" y="81"/>
                </a:lnTo>
                <a:lnTo>
                  <a:pt x="115" y="81"/>
                </a:lnTo>
                <a:lnTo>
                  <a:pt x="115" y="71"/>
                </a:lnTo>
                <a:lnTo>
                  <a:pt x="73" y="71"/>
                </a:lnTo>
                <a:lnTo>
                  <a:pt x="73" y="71"/>
                </a:lnTo>
                <a:close/>
                <a:moveTo>
                  <a:pt x="73" y="52"/>
                </a:moveTo>
                <a:lnTo>
                  <a:pt x="73" y="62"/>
                </a:lnTo>
                <a:lnTo>
                  <a:pt x="134" y="62"/>
                </a:lnTo>
                <a:lnTo>
                  <a:pt x="134" y="52"/>
                </a:lnTo>
                <a:lnTo>
                  <a:pt x="73" y="52"/>
                </a:lnTo>
                <a:lnTo>
                  <a:pt x="73" y="52"/>
                </a:lnTo>
                <a:close/>
                <a:moveTo>
                  <a:pt x="73" y="33"/>
                </a:moveTo>
                <a:lnTo>
                  <a:pt x="73" y="41"/>
                </a:lnTo>
                <a:lnTo>
                  <a:pt x="134" y="41"/>
                </a:lnTo>
                <a:lnTo>
                  <a:pt x="134" y="33"/>
                </a:lnTo>
                <a:lnTo>
                  <a:pt x="73" y="33"/>
                </a:lnTo>
                <a:lnTo>
                  <a:pt x="73" y="33"/>
                </a:lnTo>
                <a:close/>
                <a:moveTo>
                  <a:pt x="96" y="152"/>
                </a:moveTo>
                <a:lnTo>
                  <a:pt x="111" y="152"/>
                </a:lnTo>
                <a:lnTo>
                  <a:pt x="122" y="152"/>
                </a:lnTo>
                <a:lnTo>
                  <a:pt x="111" y="137"/>
                </a:lnTo>
                <a:lnTo>
                  <a:pt x="99" y="126"/>
                </a:lnTo>
                <a:lnTo>
                  <a:pt x="99" y="140"/>
                </a:lnTo>
                <a:lnTo>
                  <a:pt x="96" y="152"/>
                </a:lnTo>
                <a:lnTo>
                  <a:pt x="96" y="152"/>
                </a:lnTo>
                <a:close/>
                <a:moveTo>
                  <a:pt x="186" y="43"/>
                </a:moveTo>
                <a:lnTo>
                  <a:pt x="111" y="116"/>
                </a:lnTo>
                <a:lnTo>
                  <a:pt x="134" y="140"/>
                </a:lnTo>
                <a:lnTo>
                  <a:pt x="210" y="67"/>
                </a:lnTo>
                <a:lnTo>
                  <a:pt x="186" y="4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1" name="Freeform 11"/>
          <p:cNvSpPr>
            <a:spLocks noEditPoints="1"/>
          </p:cNvSpPr>
          <p:nvPr/>
        </p:nvSpPr>
        <p:spPr>
          <a:xfrm>
            <a:off x="4256405" y="2557145"/>
            <a:ext cx="438150" cy="519430"/>
          </a:xfrm>
          <a:custGeom>
            <a:avLst/>
            <a:gdLst/>
            <a:ahLst/>
            <a:cxnLst>
              <a:cxn ang="0">
                <a:pos x="0" y="235099"/>
              </a:cxn>
              <a:cxn ang="0">
                <a:pos x="83974" y="53177"/>
              </a:cxn>
              <a:cxn ang="0">
                <a:pos x="109166" y="72769"/>
              </a:cxn>
              <a:cxn ang="0">
                <a:pos x="109166" y="72769"/>
              </a:cxn>
              <a:cxn ang="0">
                <a:pos x="109166" y="72769"/>
              </a:cxn>
              <a:cxn ang="0">
                <a:pos x="111965" y="72769"/>
              </a:cxn>
              <a:cxn ang="0">
                <a:pos x="111965" y="75567"/>
              </a:cxn>
              <a:cxn ang="0">
                <a:pos x="114764" y="75567"/>
              </a:cxn>
              <a:cxn ang="0">
                <a:pos x="114764" y="75567"/>
              </a:cxn>
              <a:cxn ang="0">
                <a:pos x="117563" y="78366"/>
              </a:cxn>
              <a:cxn ang="0">
                <a:pos x="117563" y="78366"/>
              </a:cxn>
              <a:cxn ang="0">
                <a:pos x="120363" y="78366"/>
              </a:cxn>
              <a:cxn ang="0">
                <a:pos x="120363" y="81165"/>
              </a:cxn>
              <a:cxn ang="0">
                <a:pos x="120363" y="81165"/>
              </a:cxn>
              <a:cxn ang="0">
                <a:pos x="123162" y="81165"/>
              </a:cxn>
              <a:cxn ang="0">
                <a:pos x="134358" y="89561"/>
              </a:cxn>
              <a:cxn ang="0">
                <a:pos x="137157" y="92360"/>
              </a:cxn>
              <a:cxn ang="0">
                <a:pos x="137157" y="92360"/>
              </a:cxn>
              <a:cxn ang="0">
                <a:pos x="137157" y="92360"/>
              </a:cxn>
              <a:cxn ang="0">
                <a:pos x="139956" y="95159"/>
              </a:cxn>
              <a:cxn ang="0">
                <a:pos x="139956" y="95159"/>
              </a:cxn>
              <a:cxn ang="0">
                <a:pos x="142756" y="95159"/>
              </a:cxn>
              <a:cxn ang="0">
                <a:pos x="142756" y="95159"/>
              </a:cxn>
              <a:cxn ang="0">
                <a:pos x="145555" y="97958"/>
              </a:cxn>
              <a:cxn ang="0">
                <a:pos x="145555" y="97958"/>
              </a:cxn>
              <a:cxn ang="0">
                <a:pos x="148354" y="97958"/>
              </a:cxn>
              <a:cxn ang="0">
                <a:pos x="148354" y="100757"/>
              </a:cxn>
              <a:cxn ang="0">
                <a:pos x="148354" y="100757"/>
              </a:cxn>
              <a:cxn ang="0">
                <a:pos x="137157" y="218306"/>
              </a:cxn>
              <a:cxn ang="0">
                <a:pos x="22393" y="251891"/>
              </a:cxn>
              <a:cxn ang="0">
                <a:pos x="97969" y="176324"/>
              </a:cxn>
              <a:cxn ang="0">
                <a:pos x="53183" y="145537"/>
              </a:cxn>
              <a:cxn ang="0">
                <a:pos x="8397" y="243495"/>
              </a:cxn>
              <a:cxn ang="0">
                <a:pos x="207135" y="257489"/>
              </a:cxn>
              <a:cxn ang="0">
                <a:pos x="151153" y="229501"/>
              </a:cxn>
              <a:cxn ang="0">
                <a:pos x="193140" y="117549"/>
              </a:cxn>
              <a:cxn ang="0">
                <a:pos x="97969" y="0"/>
              </a:cxn>
              <a:cxn ang="0">
                <a:pos x="193140" y="117549"/>
              </a:cxn>
            </a:cxnLst>
            <a:rect l="0" t="0" r="0" b="0"/>
            <a:pathLst>
              <a:path w="78" h="92">
                <a:moveTo>
                  <a:pt x="3" y="87"/>
                </a:moveTo>
                <a:cubicBezTo>
                  <a:pt x="2" y="86"/>
                  <a:pt x="1" y="85"/>
                  <a:pt x="0" y="84"/>
                </a:cubicBezTo>
                <a:cubicBezTo>
                  <a:pt x="0" y="71"/>
                  <a:pt x="0" y="58"/>
                  <a:pt x="1" y="44"/>
                </a:cubicBezTo>
                <a:cubicBezTo>
                  <a:pt x="12" y="40"/>
                  <a:pt x="22" y="31"/>
                  <a:pt x="30" y="19"/>
                </a:cubicBezTo>
                <a:cubicBezTo>
                  <a:pt x="38" y="25"/>
                  <a:pt x="38" y="25"/>
                  <a:pt x="38" y="25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8"/>
                  <a:pt x="41" y="28"/>
                  <a:pt x="41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3" y="28"/>
                  <a:pt x="43" y="28"/>
                  <a:pt x="43" y="28"/>
                </a:cubicBezTo>
                <a:cubicBezTo>
                  <a:pt x="43" y="28"/>
                  <a:pt x="43" y="28"/>
                  <a:pt x="43" y="28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4"/>
                  <a:pt x="50" y="34"/>
                  <a:pt x="50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5"/>
                  <a:pt x="51" y="35"/>
                  <a:pt x="51" y="35"/>
                </a:cubicBezTo>
                <a:cubicBezTo>
                  <a:pt x="52" y="35"/>
                  <a:pt x="52" y="35"/>
                  <a:pt x="52" y="35"/>
                </a:cubicBezTo>
                <a:cubicBezTo>
                  <a:pt x="52" y="35"/>
                  <a:pt x="52" y="35"/>
                  <a:pt x="52" y="35"/>
                </a:cubicBezTo>
                <a:cubicBezTo>
                  <a:pt x="52" y="35"/>
                  <a:pt x="52" y="35"/>
                  <a:pt x="52" y="35"/>
                </a:cubicBezTo>
                <a:cubicBezTo>
                  <a:pt x="52" y="35"/>
                  <a:pt x="52" y="35"/>
                  <a:pt x="52" y="35"/>
                </a:cubicBezTo>
                <a:cubicBezTo>
                  <a:pt x="53" y="35"/>
                  <a:pt x="53" y="35"/>
                  <a:pt x="53" y="35"/>
                </a:cubicBezTo>
                <a:cubicBezTo>
                  <a:pt x="53" y="36"/>
                  <a:pt x="53" y="36"/>
                  <a:pt x="53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62" y="42"/>
                  <a:pt x="62" y="42"/>
                  <a:pt x="62" y="42"/>
                </a:cubicBezTo>
                <a:cubicBezTo>
                  <a:pt x="54" y="54"/>
                  <a:pt x="49" y="66"/>
                  <a:pt x="49" y="78"/>
                </a:cubicBezTo>
                <a:cubicBezTo>
                  <a:pt x="36" y="83"/>
                  <a:pt x="24" y="87"/>
                  <a:pt x="11" y="92"/>
                </a:cubicBezTo>
                <a:cubicBezTo>
                  <a:pt x="10" y="91"/>
                  <a:pt x="9" y="91"/>
                  <a:pt x="8" y="90"/>
                </a:cubicBezTo>
                <a:cubicBezTo>
                  <a:pt x="24" y="67"/>
                  <a:pt x="24" y="67"/>
                  <a:pt x="24" y="67"/>
                </a:cubicBezTo>
                <a:cubicBezTo>
                  <a:pt x="28" y="68"/>
                  <a:pt x="32" y="67"/>
                  <a:pt x="35" y="63"/>
                </a:cubicBezTo>
                <a:cubicBezTo>
                  <a:pt x="38" y="59"/>
                  <a:pt x="37" y="53"/>
                  <a:pt x="33" y="50"/>
                </a:cubicBezTo>
                <a:cubicBezTo>
                  <a:pt x="28" y="47"/>
                  <a:pt x="22" y="48"/>
                  <a:pt x="19" y="52"/>
                </a:cubicBezTo>
                <a:cubicBezTo>
                  <a:pt x="16" y="56"/>
                  <a:pt x="17" y="61"/>
                  <a:pt x="20" y="64"/>
                </a:cubicBezTo>
                <a:cubicBezTo>
                  <a:pt x="3" y="87"/>
                  <a:pt x="3" y="87"/>
                  <a:pt x="3" y="87"/>
                </a:cubicBezTo>
                <a:close/>
                <a:moveTo>
                  <a:pt x="27" y="92"/>
                </a:moveTo>
                <a:cubicBezTo>
                  <a:pt x="74" y="92"/>
                  <a:pt x="74" y="92"/>
                  <a:pt x="74" y="92"/>
                </a:cubicBezTo>
                <a:cubicBezTo>
                  <a:pt x="74" y="82"/>
                  <a:pt x="74" y="82"/>
                  <a:pt x="74" y="82"/>
                </a:cubicBezTo>
                <a:cubicBezTo>
                  <a:pt x="54" y="82"/>
                  <a:pt x="54" y="82"/>
                  <a:pt x="54" y="82"/>
                </a:cubicBezTo>
                <a:cubicBezTo>
                  <a:pt x="27" y="92"/>
                  <a:pt x="27" y="92"/>
                  <a:pt x="27" y="92"/>
                </a:cubicBezTo>
                <a:close/>
                <a:moveTo>
                  <a:pt x="69" y="42"/>
                </a:moveTo>
                <a:cubicBezTo>
                  <a:pt x="78" y="30"/>
                  <a:pt x="78" y="30"/>
                  <a:pt x="78" y="30"/>
                </a:cubicBezTo>
                <a:cubicBezTo>
                  <a:pt x="35" y="0"/>
                  <a:pt x="35" y="0"/>
                  <a:pt x="35" y="0"/>
                </a:cubicBezTo>
                <a:cubicBezTo>
                  <a:pt x="26" y="11"/>
                  <a:pt x="26" y="11"/>
                  <a:pt x="26" y="11"/>
                </a:cubicBezTo>
                <a:lnTo>
                  <a:pt x="69" y="4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2" name="Freeform 12"/>
          <p:cNvSpPr/>
          <p:nvPr/>
        </p:nvSpPr>
        <p:spPr>
          <a:xfrm>
            <a:off x="5431790" y="2513648"/>
            <a:ext cx="332105" cy="606425"/>
          </a:xfrm>
          <a:custGeom>
            <a:avLst/>
            <a:gdLst/>
            <a:ahLst/>
            <a:cxnLst>
              <a:cxn ang="0">
                <a:pos x="72382" y="0"/>
              </a:cxn>
              <a:cxn ang="0">
                <a:pos x="156629" y="0"/>
              </a:cxn>
              <a:cxn ang="0">
                <a:pos x="156629" y="51023"/>
              </a:cxn>
              <a:cxn ang="0">
                <a:pos x="140017" y="51023"/>
              </a:cxn>
              <a:cxn ang="0">
                <a:pos x="173241" y="263422"/>
              </a:cxn>
              <a:cxn ang="0">
                <a:pos x="117472" y="319192"/>
              </a:cxn>
              <a:cxn ang="0">
                <a:pos x="55769" y="266982"/>
              </a:cxn>
              <a:cxn ang="0">
                <a:pos x="75941" y="148323"/>
              </a:cxn>
              <a:cxn ang="0">
                <a:pos x="14239" y="201720"/>
              </a:cxn>
              <a:cxn ang="0">
                <a:pos x="0" y="179175"/>
              </a:cxn>
              <a:cxn ang="0">
                <a:pos x="84247" y="90181"/>
              </a:cxn>
              <a:cxn ang="0">
                <a:pos x="90180" y="51023"/>
              </a:cxn>
              <a:cxn ang="0">
                <a:pos x="72382" y="51023"/>
              </a:cxn>
              <a:cxn ang="0">
                <a:pos x="72382" y="0"/>
              </a:cxn>
            </a:cxnLst>
            <a:rect l="0" t="0" r="0" b="0"/>
            <a:pathLst>
              <a:path w="146" h="269">
                <a:moveTo>
                  <a:pt x="61" y="0"/>
                </a:moveTo>
                <a:lnTo>
                  <a:pt x="132" y="0"/>
                </a:lnTo>
                <a:lnTo>
                  <a:pt x="132" y="43"/>
                </a:lnTo>
                <a:lnTo>
                  <a:pt x="118" y="43"/>
                </a:lnTo>
                <a:lnTo>
                  <a:pt x="146" y="222"/>
                </a:lnTo>
                <a:lnTo>
                  <a:pt x="99" y="269"/>
                </a:lnTo>
                <a:lnTo>
                  <a:pt x="47" y="225"/>
                </a:lnTo>
                <a:lnTo>
                  <a:pt x="64" y="125"/>
                </a:lnTo>
                <a:lnTo>
                  <a:pt x="12" y="170"/>
                </a:lnTo>
                <a:lnTo>
                  <a:pt x="0" y="151"/>
                </a:lnTo>
                <a:lnTo>
                  <a:pt x="71" y="76"/>
                </a:lnTo>
                <a:lnTo>
                  <a:pt x="76" y="43"/>
                </a:lnTo>
                <a:lnTo>
                  <a:pt x="61" y="43"/>
                </a:lnTo>
                <a:lnTo>
                  <a:pt x="61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74" name="Freeform 34"/>
          <p:cNvSpPr>
            <a:spLocks noEditPoints="1"/>
          </p:cNvSpPr>
          <p:nvPr/>
        </p:nvSpPr>
        <p:spPr>
          <a:xfrm>
            <a:off x="1834515" y="2486660"/>
            <a:ext cx="420370" cy="660400"/>
          </a:xfrm>
          <a:custGeom>
            <a:avLst/>
            <a:gdLst/>
            <a:ahLst/>
            <a:cxnLst>
              <a:cxn ang="0">
                <a:pos x="159498" y="27985"/>
              </a:cxn>
              <a:cxn ang="0">
                <a:pos x="173489" y="142726"/>
              </a:cxn>
              <a:cxn ang="0">
                <a:pos x="142709" y="181906"/>
              </a:cxn>
              <a:cxn ang="0">
                <a:pos x="153901" y="181906"/>
              </a:cxn>
              <a:cxn ang="0">
                <a:pos x="159498" y="204294"/>
              </a:cxn>
              <a:cxn ang="0">
                <a:pos x="156700" y="221085"/>
              </a:cxn>
              <a:cxn ang="0">
                <a:pos x="159498" y="240675"/>
              </a:cxn>
              <a:cxn ang="0">
                <a:pos x="153901" y="260265"/>
              </a:cxn>
              <a:cxn ang="0">
                <a:pos x="41973" y="271459"/>
              </a:cxn>
              <a:cxn ang="0">
                <a:pos x="33579" y="263063"/>
              </a:cxn>
              <a:cxn ang="0">
                <a:pos x="33579" y="232279"/>
              </a:cxn>
              <a:cxn ang="0">
                <a:pos x="33579" y="229481"/>
              </a:cxn>
              <a:cxn ang="0">
                <a:pos x="33579" y="198697"/>
              </a:cxn>
              <a:cxn ang="0">
                <a:pos x="39175" y="193100"/>
              </a:cxn>
              <a:cxn ang="0">
                <a:pos x="44771" y="173510"/>
              </a:cxn>
              <a:cxn ang="0">
                <a:pos x="0" y="95151"/>
              </a:cxn>
              <a:cxn ang="0">
                <a:pos x="92341" y="0"/>
              </a:cxn>
              <a:cxn ang="0">
                <a:pos x="78350" y="111942"/>
              </a:cxn>
              <a:cxn ang="0">
                <a:pos x="83946" y="109143"/>
              </a:cxn>
              <a:cxn ang="0">
                <a:pos x="92341" y="114740"/>
              </a:cxn>
              <a:cxn ang="0">
                <a:pos x="100736" y="109143"/>
              </a:cxn>
              <a:cxn ang="0">
                <a:pos x="109130" y="114740"/>
              </a:cxn>
              <a:cxn ang="0">
                <a:pos x="120323" y="106345"/>
              </a:cxn>
              <a:cxn ang="0">
                <a:pos x="109130" y="142726"/>
              </a:cxn>
              <a:cxn ang="0">
                <a:pos x="123121" y="184704"/>
              </a:cxn>
              <a:cxn ang="0">
                <a:pos x="123121" y="162316"/>
              </a:cxn>
              <a:cxn ang="0">
                <a:pos x="156700" y="131532"/>
              </a:cxn>
              <a:cxn ang="0">
                <a:pos x="145507" y="41978"/>
              </a:cxn>
              <a:cxn ang="0">
                <a:pos x="39175" y="41978"/>
              </a:cxn>
              <a:cxn ang="0">
                <a:pos x="30780" y="131532"/>
              </a:cxn>
              <a:cxn ang="0">
                <a:pos x="64359" y="162316"/>
              </a:cxn>
              <a:cxn ang="0">
                <a:pos x="64359" y="187503"/>
              </a:cxn>
              <a:cxn ang="0">
                <a:pos x="81148" y="142726"/>
              </a:cxn>
              <a:cxn ang="0">
                <a:pos x="69955" y="106345"/>
              </a:cxn>
              <a:cxn ang="0">
                <a:pos x="111928" y="117539"/>
              </a:cxn>
              <a:cxn ang="0">
                <a:pos x="100736" y="114740"/>
              </a:cxn>
              <a:cxn ang="0">
                <a:pos x="83946" y="114740"/>
              </a:cxn>
              <a:cxn ang="0">
                <a:pos x="75552" y="117539"/>
              </a:cxn>
              <a:cxn ang="0">
                <a:pos x="89543" y="139927"/>
              </a:cxn>
              <a:cxn ang="0">
                <a:pos x="89543" y="187503"/>
              </a:cxn>
              <a:cxn ang="0">
                <a:pos x="97937" y="142726"/>
              </a:cxn>
              <a:cxn ang="0">
                <a:pos x="97937" y="139927"/>
              </a:cxn>
              <a:cxn ang="0">
                <a:pos x="120323" y="268661"/>
              </a:cxn>
              <a:cxn ang="0">
                <a:pos x="95139" y="296646"/>
              </a:cxn>
              <a:cxn ang="0">
                <a:pos x="120323" y="268661"/>
              </a:cxn>
              <a:cxn ang="0">
                <a:pos x="47570" y="246272"/>
              </a:cxn>
              <a:cxn ang="0">
                <a:pos x="47570" y="249071"/>
              </a:cxn>
              <a:cxn ang="0">
                <a:pos x="139910" y="240675"/>
              </a:cxn>
              <a:cxn ang="0">
                <a:pos x="139910" y="204294"/>
              </a:cxn>
              <a:cxn ang="0">
                <a:pos x="47570" y="212690"/>
              </a:cxn>
              <a:cxn ang="0">
                <a:pos x="139910" y="207092"/>
              </a:cxn>
              <a:cxn ang="0">
                <a:pos x="139910" y="204294"/>
              </a:cxn>
            </a:cxnLst>
            <a:rect l="0" t="0" r="0" b="0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4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5"/>
                  <a:pt x="56" y="59"/>
                  <a:pt x="51" y="62"/>
                </a:cubicBezTo>
                <a:cubicBezTo>
                  <a:pt x="51" y="65"/>
                  <a:pt x="51" y="65"/>
                  <a:pt x="51" y="65"/>
                </a:cubicBezTo>
                <a:cubicBezTo>
                  <a:pt x="52" y="65"/>
                  <a:pt x="52" y="65"/>
                  <a:pt x="52" y="65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7"/>
                  <a:pt x="56" y="67"/>
                  <a:pt x="56" y="67"/>
                </a:cubicBezTo>
                <a:cubicBezTo>
                  <a:pt x="57" y="69"/>
                  <a:pt x="57" y="71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79"/>
                  <a:pt x="56" y="79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89"/>
                  <a:pt x="56" y="91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15" y="97"/>
                  <a:pt x="15" y="97"/>
                  <a:pt x="15" y="97"/>
                </a:cubicBezTo>
                <a:cubicBezTo>
                  <a:pt x="12" y="97"/>
                  <a:pt x="12" y="97"/>
                  <a:pt x="12" y="97"/>
                </a:cubicBezTo>
                <a:cubicBezTo>
                  <a:pt x="12" y="94"/>
                  <a:pt x="12" y="94"/>
                  <a:pt x="12" y="94"/>
                </a:cubicBezTo>
                <a:cubicBezTo>
                  <a:pt x="11" y="93"/>
                  <a:pt x="10" y="91"/>
                  <a:pt x="10" y="89"/>
                </a:cubicBezTo>
                <a:cubicBezTo>
                  <a:pt x="10" y="87"/>
                  <a:pt x="11" y="85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0"/>
                  <a:pt x="10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4" y="69"/>
                  <a:pt x="14" y="69"/>
                  <a:pt x="14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2"/>
                  <a:pt x="16" y="62"/>
                  <a:pt x="16" y="62"/>
                </a:cubicBezTo>
                <a:cubicBezTo>
                  <a:pt x="11" y="60"/>
                  <a:pt x="7" y="56"/>
                  <a:pt x="5" y="51"/>
                </a:cubicBezTo>
                <a:cubicBezTo>
                  <a:pt x="1" y="46"/>
                  <a:pt x="0" y="40"/>
                  <a:pt x="0" y="34"/>
                </a:cubicBezTo>
                <a:cubicBezTo>
                  <a:pt x="0" y="24"/>
                  <a:pt x="3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6" y="40"/>
                  <a:pt x="27" y="40"/>
                  <a:pt x="28" y="40"/>
                </a:cubicBezTo>
                <a:cubicBezTo>
                  <a:pt x="28" y="40"/>
                  <a:pt x="29" y="40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0"/>
                  <a:pt x="32" y="41"/>
                  <a:pt x="33" y="41"/>
                </a:cubicBezTo>
                <a:cubicBezTo>
                  <a:pt x="34" y="41"/>
                  <a:pt x="35" y="40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0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1"/>
                  <a:pt x="56" y="47"/>
                </a:cubicBezTo>
                <a:cubicBezTo>
                  <a:pt x="58" y="43"/>
                  <a:pt x="60" y="39"/>
                  <a:pt x="60" y="34"/>
                </a:cubicBezTo>
                <a:cubicBezTo>
                  <a:pt x="60" y="26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4" y="15"/>
                </a:cubicBezTo>
                <a:cubicBezTo>
                  <a:pt x="10" y="20"/>
                  <a:pt x="7" y="26"/>
                  <a:pt x="7" y="34"/>
                </a:cubicBezTo>
                <a:cubicBezTo>
                  <a:pt x="7" y="39"/>
                  <a:pt x="8" y="43"/>
                  <a:pt x="11" y="47"/>
                </a:cubicBezTo>
                <a:cubicBezTo>
                  <a:pt x="13" y="52"/>
                  <a:pt x="17" y="55"/>
                  <a:pt x="21" y="57"/>
                </a:cubicBezTo>
                <a:cubicBezTo>
                  <a:pt x="23" y="58"/>
                  <a:pt x="23" y="58"/>
                  <a:pt x="23" y="58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1"/>
                  <a:pt x="29" y="51"/>
                  <a:pt x="29" y="51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2"/>
                </a:moveTo>
                <a:cubicBezTo>
                  <a:pt x="40" y="42"/>
                  <a:pt x="40" y="42"/>
                  <a:pt x="39" y="42"/>
                </a:cubicBezTo>
                <a:cubicBezTo>
                  <a:pt x="38" y="43"/>
                  <a:pt x="37" y="42"/>
                  <a:pt x="36" y="41"/>
                </a:cubicBezTo>
                <a:cubicBezTo>
                  <a:pt x="35" y="42"/>
                  <a:pt x="34" y="43"/>
                  <a:pt x="33" y="42"/>
                </a:cubicBezTo>
                <a:cubicBezTo>
                  <a:pt x="32" y="42"/>
                  <a:pt x="31" y="42"/>
                  <a:pt x="30" y="41"/>
                </a:cubicBezTo>
                <a:cubicBezTo>
                  <a:pt x="29" y="42"/>
                  <a:pt x="28" y="42"/>
                  <a:pt x="28" y="42"/>
                </a:cubicBezTo>
                <a:cubicBezTo>
                  <a:pt x="27" y="42"/>
                  <a:pt x="27" y="42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2"/>
                  <a:pt x="40" y="42"/>
                  <a:pt x="40" y="42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6"/>
                  <a:pt x="43" y="96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8"/>
                  <a:pt x="17" y="89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5"/>
                  <a:pt x="50" y="85"/>
                  <a:pt x="50" y="85"/>
                </a:cubicBezTo>
                <a:close/>
                <a:moveTo>
                  <a:pt x="50" y="73"/>
                </a:moveTo>
                <a:cubicBezTo>
                  <a:pt x="17" y="75"/>
                  <a:pt x="17" y="75"/>
                  <a:pt x="17" y="75"/>
                </a:cubicBezTo>
                <a:cubicBezTo>
                  <a:pt x="17" y="76"/>
                  <a:pt x="17" y="76"/>
                  <a:pt x="17" y="76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3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76" name="Freeform 36"/>
          <p:cNvSpPr>
            <a:spLocks noEditPoints="1"/>
          </p:cNvSpPr>
          <p:nvPr/>
        </p:nvSpPr>
        <p:spPr>
          <a:xfrm>
            <a:off x="532765" y="2533650"/>
            <a:ext cx="564515" cy="566420"/>
          </a:xfrm>
          <a:custGeom>
            <a:avLst/>
            <a:gdLst/>
            <a:ahLst/>
            <a:cxnLst>
              <a:cxn ang="0">
                <a:pos x="137265" y="0"/>
              </a:cxn>
              <a:cxn ang="0">
                <a:pos x="232510" y="39218"/>
              </a:cxn>
              <a:cxn ang="0">
                <a:pos x="271728" y="137265"/>
              </a:cxn>
              <a:cxn ang="0">
                <a:pos x="232510" y="232510"/>
              </a:cxn>
              <a:cxn ang="0">
                <a:pos x="137265" y="271728"/>
              </a:cxn>
              <a:cxn ang="0">
                <a:pos x="39218" y="232510"/>
              </a:cxn>
              <a:cxn ang="0">
                <a:pos x="0" y="137265"/>
              </a:cxn>
              <a:cxn ang="0">
                <a:pos x="39218" y="39218"/>
              </a:cxn>
              <a:cxn ang="0">
                <a:pos x="137265" y="0"/>
              </a:cxn>
              <a:cxn ang="0">
                <a:pos x="154073" y="131662"/>
              </a:cxn>
              <a:cxn ang="0">
                <a:pos x="151271" y="126059"/>
              </a:cxn>
              <a:cxn ang="0">
                <a:pos x="190490" y="67232"/>
              </a:cxn>
              <a:cxn ang="0">
                <a:pos x="182086" y="58828"/>
              </a:cxn>
              <a:cxn ang="0">
                <a:pos x="140066" y="120457"/>
              </a:cxn>
              <a:cxn ang="0">
                <a:pos x="126059" y="120457"/>
              </a:cxn>
              <a:cxn ang="0">
                <a:pos x="117655" y="145669"/>
              </a:cxn>
              <a:cxn ang="0">
                <a:pos x="142867" y="156874"/>
              </a:cxn>
              <a:cxn ang="0">
                <a:pos x="145669" y="154073"/>
              </a:cxn>
              <a:cxn ang="0">
                <a:pos x="193291" y="170880"/>
              </a:cxn>
              <a:cxn ang="0">
                <a:pos x="198894" y="156874"/>
              </a:cxn>
              <a:cxn ang="0">
                <a:pos x="154073" y="140066"/>
              </a:cxn>
              <a:cxn ang="0">
                <a:pos x="154073" y="131662"/>
              </a:cxn>
              <a:cxn ang="0">
                <a:pos x="207298" y="67232"/>
              </a:cxn>
              <a:cxn ang="0">
                <a:pos x="137265" y="36417"/>
              </a:cxn>
              <a:cxn ang="0">
                <a:pos x="64430" y="67232"/>
              </a:cxn>
              <a:cxn ang="0">
                <a:pos x="36417" y="137265"/>
              </a:cxn>
              <a:cxn ang="0">
                <a:pos x="64430" y="207298"/>
              </a:cxn>
              <a:cxn ang="0">
                <a:pos x="137265" y="235311"/>
              </a:cxn>
              <a:cxn ang="0">
                <a:pos x="207298" y="207298"/>
              </a:cxn>
              <a:cxn ang="0">
                <a:pos x="235311" y="137265"/>
              </a:cxn>
              <a:cxn ang="0">
                <a:pos x="207298" y="67232"/>
              </a:cxn>
            </a:cxnLst>
            <a:rect l="0" t="0" r="0" b="0"/>
            <a:pathLst>
              <a:path w="97" h="97">
                <a:moveTo>
                  <a:pt x="49" y="0"/>
                </a:moveTo>
                <a:cubicBezTo>
                  <a:pt x="62" y="0"/>
                  <a:pt x="74" y="5"/>
                  <a:pt x="83" y="14"/>
                </a:cubicBezTo>
                <a:cubicBezTo>
                  <a:pt x="92" y="23"/>
                  <a:pt x="97" y="35"/>
                  <a:pt x="97" y="49"/>
                </a:cubicBezTo>
                <a:cubicBezTo>
                  <a:pt x="97" y="62"/>
                  <a:pt x="92" y="74"/>
                  <a:pt x="83" y="83"/>
                </a:cubicBezTo>
                <a:cubicBezTo>
                  <a:pt x="74" y="92"/>
                  <a:pt x="62" y="97"/>
                  <a:pt x="49" y="97"/>
                </a:cubicBezTo>
                <a:cubicBezTo>
                  <a:pt x="35" y="97"/>
                  <a:pt x="23" y="92"/>
                  <a:pt x="14" y="83"/>
                </a:cubicBezTo>
                <a:cubicBezTo>
                  <a:pt x="5" y="74"/>
                  <a:pt x="0" y="62"/>
                  <a:pt x="0" y="49"/>
                </a:cubicBezTo>
                <a:cubicBezTo>
                  <a:pt x="0" y="35"/>
                  <a:pt x="5" y="23"/>
                  <a:pt x="14" y="14"/>
                </a:cubicBezTo>
                <a:cubicBezTo>
                  <a:pt x="23" y="5"/>
                  <a:pt x="35" y="0"/>
                  <a:pt x="49" y="0"/>
                </a:cubicBezTo>
                <a:close/>
                <a:moveTo>
                  <a:pt x="55" y="47"/>
                </a:moveTo>
                <a:cubicBezTo>
                  <a:pt x="54" y="46"/>
                  <a:pt x="54" y="45"/>
                  <a:pt x="54" y="45"/>
                </a:cubicBezTo>
                <a:cubicBezTo>
                  <a:pt x="59" y="38"/>
                  <a:pt x="64" y="31"/>
                  <a:pt x="68" y="24"/>
                </a:cubicBezTo>
                <a:cubicBezTo>
                  <a:pt x="67" y="23"/>
                  <a:pt x="66" y="22"/>
                  <a:pt x="65" y="21"/>
                </a:cubicBezTo>
                <a:cubicBezTo>
                  <a:pt x="59" y="28"/>
                  <a:pt x="54" y="35"/>
                  <a:pt x="50" y="43"/>
                </a:cubicBezTo>
                <a:cubicBezTo>
                  <a:pt x="48" y="42"/>
                  <a:pt x="47" y="43"/>
                  <a:pt x="45" y="43"/>
                </a:cubicBezTo>
                <a:cubicBezTo>
                  <a:pt x="42" y="45"/>
                  <a:pt x="40" y="49"/>
                  <a:pt x="42" y="52"/>
                </a:cubicBezTo>
                <a:cubicBezTo>
                  <a:pt x="43" y="56"/>
                  <a:pt x="47" y="58"/>
                  <a:pt x="51" y="56"/>
                </a:cubicBezTo>
                <a:cubicBezTo>
                  <a:pt x="51" y="56"/>
                  <a:pt x="52" y="56"/>
                  <a:pt x="52" y="55"/>
                </a:cubicBezTo>
                <a:cubicBezTo>
                  <a:pt x="58" y="58"/>
                  <a:pt x="63" y="60"/>
                  <a:pt x="69" y="61"/>
                </a:cubicBezTo>
                <a:cubicBezTo>
                  <a:pt x="70" y="59"/>
                  <a:pt x="71" y="58"/>
                  <a:pt x="71" y="56"/>
                </a:cubicBezTo>
                <a:cubicBezTo>
                  <a:pt x="66" y="54"/>
                  <a:pt x="61" y="51"/>
                  <a:pt x="55" y="50"/>
                </a:cubicBezTo>
                <a:cubicBezTo>
                  <a:pt x="55" y="49"/>
                  <a:pt x="55" y="48"/>
                  <a:pt x="55" y="47"/>
                </a:cubicBezTo>
                <a:close/>
                <a:moveTo>
                  <a:pt x="74" y="24"/>
                </a:moveTo>
                <a:cubicBezTo>
                  <a:pt x="67" y="17"/>
                  <a:pt x="58" y="13"/>
                  <a:pt x="49" y="13"/>
                </a:cubicBezTo>
                <a:cubicBezTo>
                  <a:pt x="39" y="13"/>
                  <a:pt x="30" y="17"/>
                  <a:pt x="23" y="24"/>
                </a:cubicBezTo>
                <a:cubicBezTo>
                  <a:pt x="17" y="30"/>
                  <a:pt x="13" y="39"/>
                  <a:pt x="13" y="49"/>
                </a:cubicBezTo>
                <a:cubicBezTo>
                  <a:pt x="13" y="58"/>
                  <a:pt x="17" y="67"/>
                  <a:pt x="23" y="74"/>
                </a:cubicBezTo>
                <a:cubicBezTo>
                  <a:pt x="30" y="80"/>
                  <a:pt x="39" y="84"/>
                  <a:pt x="49" y="84"/>
                </a:cubicBezTo>
                <a:cubicBezTo>
                  <a:pt x="58" y="84"/>
                  <a:pt x="67" y="80"/>
                  <a:pt x="74" y="74"/>
                </a:cubicBezTo>
                <a:cubicBezTo>
                  <a:pt x="80" y="67"/>
                  <a:pt x="84" y="58"/>
                  <a:pt x="84" y="49"/>
                </a:cubicBezTo>
                <a:cubicBezTo>
                  <a:pt x="84" y="39"/>
                  <a:pt x="80" y="30"/>
                  <a:pt x="74" y="2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81" name="Freeform 41"/>
          <p:cNvSpPr>
            <a:spLocks noEditPoints="1"/>
          </p:cNvSpPr>
          <p:nvPr/>
        </p:nvSpPr>
        <p:spPr>
          <a:xfrm>
            <a:off x="4338955" y="3694430"/>
            <a:ext cx="682625" cy="506730"/>
          </a:xfrm>
          <a:custGeom>
            <a:avLst/>
            <a:gdLst/>
            <a:ahLst/>
            <a:cxnLst>
              <a:cxn ang="0">
                <a:pos x="145735" y="39401"/>
              </a:cxn>
              <a:cxn ang="0">
                <a:pos x="235418" y="129460"/>
              </a:cxn>
              <a:cxn ang="0">
                <a:pos x="235418" y="140717"/>
              </a:cxn>
              <a:cxn ang="0">
                <a:pos x="201787" y="151975"/>
              </a:cxn>
              <a:cxn ang="0">
                <a:pos x="170959" y="154789"/>
              </a:cxn>
              <a:cxn ang="0">
                <a:pos x="156946" y="146346"/>
              </a:cxn>
              <a:cxn ang="0">
                <a:pos x="137327" y="146346"/>
              </a:cxn>
              <a:cxn ang="0">
                <a:pos x="120512" y="163232"/>
              </a:cxn>
              <a:cxn ang="0">
                <a:pos x="120512" y="163232"/>
              </a:cxn>
              <a:cxn ang="0">
                <a:pos x="137327" y="180118"/>
              </a:cxn>
              <a:cxn ang="0">
                <a:pos x="156946" y="180118"/>
              </a:cxn>
              <a:cxn ang="0">
                <a:pos x="170959" y="168861"/>
              </a:cxn>
              <a:cxn ang="0">
                <a:pos x="204590" y="166046"/>
              </a:cxn>
              <a:cxn ang="0">
                <a:pos x="229813" y="157603"/>
              </a:cxn>
              <a:cxn ang="0">
                <a:pos x="145735" y="219519"/>
              </a:cxn>
              <a:cxn ang="0">
                <a:pos x="56052" y="129460"/>
              </a:cxn>
              <a:cxn ang="0">
                <a:pos x="145735" y="39401"/>
              </a:cxn>
              <a:cxn ang="0">
                <a:pos x="145735" y="0"/>
              </a:cxn>
              <a:cxn ang="0">
                <a:pos x="56052" y="39401"/>
              </a:cxn>
              <a:cxn ang="0">
                <a:pos x="22421" y="92873"/>
              </a:cxn>
              <a:cxn ang="0">
                <a:pos x="16816" y="92873"/>
              </a:cxn>
              <a:cxn ang="0">
                <a:pos x="0" y="112574"/>
              </a:cxn>
              <a:cxn ang="0">
                <a:pos x="0" y="143532"/>
              </a:cxn>
              <a:cxn ang="0">
                <a:pos x="16816" y="160418"/>
              </a:cxn>
              <a:cxn ang="0">
                <a:pos x="42039" y="160418"/>
              </a:cxn>
              <a:cxn ang="0">
                <a:pos x="42039" y="95688"/>
              </a:cxn>
              <a:cxn ang="0">
                <a:pos x="70065" y="53473"/>
              </a:cxn>
              <a:cxn ang="0">
                <a:pos x="145735" y="19700"/>
              </a:cxn>
              <a:cxn ang="0">
                <a:pos x="224208" y="53473"/>
              </a:cxn>
              <a:cxn ang="0">
                <a:pos x="249431" y="92873"/>
              </a:cxn>
              <a:cxn ang="0">
                <a:pos x="249431" y="160418"/>
              </a:cxn>
              <a:cxn ang="0">
                <a:pos x="274655" y="160418"/>
              </a:cxn>
              <a:cxn ang="0">
                <a:pos x="294273" y="143532"/>
              </a:cxn>
              <a:cxn ang="0">
                <a:pos x="294273" y="112574"/>
              </a:cxn>
              <a:cxn ang="0">
                <a:pos x="274655" y="92873"/>
              </a:cxn>
              <a:cxn ang="0">
                <a:pos x="269050" y="92873"/>
              </a:cxn>
              <a:cxn ang="0">
                <a:pos x="238221" y="39401"/>
              </a:cxn>
              <a:cxn ang="0">
                <a:pos x="145735" y="0"/>
              </a:cxn>
            </a:cxnLst>
            <a:rect l="0" t="0" r="0" b="0"/>
            <a:pathLst>
              <a:path w="105" h="78">
                <a:moveTo>
                  <a:pt x="52" y="14"/>
                </a:moveTo>
                <a:cubicBezTo>
                  <a:pt x="70" y="14"/>
                  <a:pt x="84" y="29"/>
                  <a:pt x="84" y="46"/>
                </a:cubicBezTo>
                <a:cubicBezTo>
                  <a:pt x="84" y="47"/>
                  <a:pt x="84" y="49"/>
                  <a:pt x="84" y="50"/>
                </a:cubicBezTo>
                <a:cubicBezTo>
                  <a:pt x="80" y="51"/>
                  <a:pt x="76" y="53"/>
                  <a:pt x="72" y="54"/>
                </a:cubicBezTo>
                <a:cubicBezTo>
                  <a:pt x="68" y="55"/>
                  <a:pt x="65" y="55"/>
                  <a:pt x="61" y="55"/>
                </a:cubicBezTo>
                <a:cubicBezTo>
                  <a:pt x="60" y="54"/>
                  <a:pt x="58" y="52"/>
                  <a:pt x="56" y="52"/>
                </a:cubicBezTo>
                <a:cubicBezTo>
                  <a:pt x="49" y="52"/>
                  <a:pt x="49" y="52"/>
                  <a:pt x="49" y="52"/>
                </a:cubicBezTo>
                <a:cubicBezTo>
                  <a:pt x="46" y="52"/>
                  <a:pt x="43" y="55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61"/>
                  <a:pt x="46" y="64"/>
                  <a:pt x="49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8" y="64"/>
                  <a:pt x="60" y="62"/>
                  <a:pt x="61" y="60"/>
                </a:cubicBezTo>
                <a:cubicBezTo>
                  <a:pt x="65" y="60"/>
                  <a:pt x="69" y="59"/>
                  <a:pt x="73" y="59"/>
                </a:cubicBezTo>
                <a:cubicBezTo>
                  <a:pt x="76" y="58"/>
                  <a:pt x="79" y="57"/>
                  <a:pt x="82" y="56"/>
                </a:cubicBezTo>
                <a:cubicBezTo>
                  <a:pt x="78" y="69"/>
                  <a:pt x="66" y="78"/>
                  <a:pt x="52" y="78"/>
                </a:cubicBezTo>
                <a:cubicBezTo>
                  <a:pt x="34" y="78"/>
                  <a:pt x="20" y="64"/>
                  <a:pt x="20" y="46"/>
                </a:cubicBezTo>
                <a:cubicBezTo>
                  <a:pt x="20" y="29"/>
                  <a:pt x="34" y="14"/>
                  <a:pt x="52" y="14"/>
                </a:cubicBezTo>
                <a:close/>
                <a:moveTo>
                  <a:pt x="52" y="0"/>
                </a:moveTo>
                <a:cubicBezTo>
                  <a:pt x="39" y="0"/>
                  <a:pt x="28" y="5"/>
                  <a:pt x="20" y="14"/>
                </a:cubicBezTo>
                <a:cubicBezTo>
                  <a:pt x="14" y="19"/>
                  <a:pt x="10" y="26"/>
                  <a:pt x="8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4"/>
                  <a:pt x="3" y="57"/>
                  <a:pt x="6" y="57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34"/>
                  <a:pt x="15" y="34"/>
                  <a:pt x="15" y="34"/>
                </a:cubicBezTo>
                <a:cubicBezTo>
                  <a:pt x="17" y="28"/>
                  <a:pt x="20" y="23"/>
                  <a:pt x="25" y="19"/>
                </a:cubicBezTo>
                <a:cubicBezTo>
                  <a:pt x="32" y="12"/>
                  <a:pt x="41" y="7"/>
                  <a:pt x="52" y="7"/>
                </a:cubicBezTo>
                <a:cubicBezTo>
                  <a:pt x="63" y="7"/>
                  <a:pt x="73" y="12"/>
                  <a:pt x="80" y="19"/>
                </a:cubicBezTo>
                <a:cubicBezTo>
                  <a:pt x="84" y="23"/>
                  <a:pt x="87" y="28"/>
                  <a:pt x="89" y="33"/>
                </a:cubicBezTo>
                <a:cubicBezTo>
                  <a:pt x="89" y="57"/>
                  <a:pt x="89" y="57"/>
                  <a:pt x="89" y="57"/>
                </a:cubicBezTo>
                <a:cubicBezTo>
                  <a:pt x="98" y="57"/>
                  <a:pt x="98" y="57"/>
                  <a:pt x="98" y="57"/>
                </a:cubicBezTo>
                <a:cubicBezTo>
                  <a:pt x="102" y="57"/>
                  <a:pt x="105" y="54"/>
                  <a:pt x="105" y="51"/>
                </a:cubicBezTo>
                <a:cubicBezTo>
                  <a:pt x="105" y="40"/>
                  <a:pt x="105" y="40"/>
                  <a:pt x="105" y="40"/>
                </a:cubicBezTo>
                <a:cubicBezTo>
                  <a:pt x="105" y="36"/>
                  <a:pt x="102" y="33"/>
                  <a:pt x="98" y="33"/>
                </a:cubicBezTo>
                <a:cubicBezTo>
                  <a:pt x="96" y="33"/>
                  <a:pt x="96" y="33"/>
                  <a:pt x="96" y="33"/>
                </a:cubicBezTo>
                <a:cubicBezTo>
                  <a:pt x="94" y="26"/>
                  <a:pt x="90" y="19"/>
                  <a:pt x="85" y="14"/>
                </a:cubicBezTo>
                <a:cubicBezTo>
                  <a:pt x="76" y="5"/>
                  <a:pt x="65" y="0"/>
                  <a:pt x="52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99" name="Freeform 73"/>
          <p:cNvSpPr>
            <a:spLocks noEditPoints="1"/>
          </p:cNvSpPr>
          <p:nvPr/>
        </p:nvSpPr>
        <p:spPr>
          <a:xfrm>
            <a:off x="2992120" y="2588260"/>
            <a:ext cx="527050" cy="457200"/>
          </a:xfrm>
          <a:custGeom>
            <a:avLst/>
            <a:gdLst/>
            <a:ahLst/>
            <a:cxnLst>
              <a:cxn ang="0">
                <a:pos x="11209" y="53440"/>
              </a:cxn>
              <a:cxn ang="0">
                <a:pos x="128909" y="53440"/>
              </a:cxn>
              <a:cxn ang="0">
                <a:pos x="140118" y="47815"/>
              </a:cxn>
              <a:cxn ang="0">
                <a:pos x="204572" y="0"/>
              </a:cxn>
              <a:cxn ang="0">
                <a:pos x="204572" y="92817"/>
              </a:cxn>
              <a:cxn ang="0">
                <a:pos x="204572" y="185634"/>
              </a:cxn>
              <a:cxn ang="0">
                <a:pos x="140118" y="140632"/>
              </a:cxn>
              <a:cxn ang="0">
                <a:pos x="128909" y="132194"/>
              </a:cxn>
              <a:cxn ang="0">
                <a:pos x="95280" y="132194"/>
              </a:cxn>
              <a:cxn ang="0">
                <a:pos x="112094" y="196885"/>
              </a:cxn>
              <a:cxn ang="0">
                <a:pos x="126106" y="196885"/>
              </a:cxn>
              <a:cxn ang="0">
                <a:pos x="126106" y="227824"/>
              </a:cxn>
              <a:cxn ang="0">
                <a:pos x="120502" y="227824"/>
              </a:cxn>
              <a:cxn ang="0">
                <a:pos x="58850" y="227824"/>
              </a:cxn>
              <a:cxn ang="0">
                <a:pos x="30826" y="132194"/>
              </a:cxn>
              <a:cxn ang="0">
                <a:pos x="11209" y="132194"/>
              </a:cxn>
              <a:cxn ang="0">
                <a:pos x="11209" y="53440"/>
              </a:cxn>
              <a:cxn ang="0">
                <a:pos x="243805" y="64691"/>
              </a:cxn>
              <a:cxn ang="0">
                <a:pos x="263422" y="92817"/>
              </a:cxn>
              <a:cxn ang="0">
                <a:pos x="243805" y="123756"/>
              </a:cxn>
              <a:cxn ang="0">
                <a:pos x="243805" y="185634"/>
              </a:cxn>
              <a:cxn ang="0">
                <a:pos x="218584" y="185634"/>
              </a:cxn>
              <a:cxn ang="0">
                <a:pos x="218584" y="2813"/>
              </a:cxn>
              <a:cxn ang="0">
                <a:pos x="243805" y="2813"/>
              </a:cxn>
              <a:cxn ang="0">
                <a:pos x="243805" y="64691"/>
              </a:cxn>
              <a:cxn ang="0">
                <a:pos x="128909" y="137819"/>
              </a:cxn>
              <a:cxn ang="0">
                <a:pos x="103687" y="137819"/>
              </a:cxn>
              <a:cxn ang="0">
                <a:pos x="112094" y="171571"/>
              </a:cxn>
              <a:cxn ang="0">
                <a:pos x="120502" y="171571"/>
              </a:cxn>
              <a:cxn ang="0">
                <a:pos x="120502" y="160321"/>
              </a:cxn>
              <a:cxn ang="0">
                <a:pos x="128909" y="137819"/>
              </a:cxn>
            </a:cxnLst>
            <a:rect l="0" t="0" r="0" b="0"/>
            <a:pathLst>
              <a:path w="94" h="81">
                <a:moveTo>
                  <a:pt x="4" y="19"/>
                </a:moveTo>
                <a:cubicBezTo>
                  <a:pt x="46" y="19"/>
                  <a:pt x="46" y="19"/>
                  <a:pt x="46" y="19"/>
                </a:cubicBezTo>
                <a:cubicBezTo>
                  <a:pt x="50" y="17"/>
                  <a:pt x="50" y="17"/>
                  <a:pt x="50" y="17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66"/>
                  <a:pt x="73" y="66"/>
                  <a:pt x="73" y="66"/>
                </a:cubicBezTo>
                <a:cubicBezTo>
                  <a:pt x="50" y="50"/>
                  <a:pt x="50" y="50"/>
                  <a:pt x="50" y="50"/>
                </a:cubicBezTo>
                <a:cubicBezTo>
                  <a:pt x="46" y="47"/>
                  <a:pt x="46" y="47"/>
                  <a:pt x="46" y="47"/>
                </a:cubicBezTo>
                <a:cubicBezTo>
                  <a:pt x="34" y="47"/>
                  <a:pt x="34" y="47"/>
                  <a:pt x="34" y="47"/>
                </a:cubicBezTo>
                <a:cubicBezTo>
                  <a:pt x="40" y="70"/>
                  <a:pt x="40" y="70"/>
                  <a:pt x="40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81"/>
                  <a:pt x="45" y="81"/>
                  <a:pt x="45" y="81"/>
                </a:cubicBezTo>
                <a:cubicBezTo>
                  <a:pt x="43" y="81"/>
                  <a:pt x="43" y="81"/>
                  <a:pt x="43" y="81"/>
                </a:cubicBezTo>
                <a:cubicBezTo>
                  <a:pt x="21" y="81"/>
                  <a:pt x="21" y="81"/>
                  <a:pt x="21" y="81"/>
                </a:cubicBezTo>
                <a:cubicBezTo>
                  <a:pt x="11" y="47"/>
                  <a:pt x="11" y="47"/>
                  <a:pt x="11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0" y="38"/>
                  <a:pt x="0" y="29"/>
                  <a:pt x="4" y="19"/>
                </a:cubicBezTo>
                <a:close/>
                <a:moveTo>
                  <a:pt x="87" y="23"/>
                </a:moveTo>
                <a:cubicBezTo>
                  <a:pt x="91" y="25"/>
                  <a:pt x="94" y="29"/>
                  <a:pt x="94" y="33"/>
                </a:cubicBezTo>
                <a:cubicBezTo>
                  <a:pt x="94" y="38"/>
                  <a:pt x="91" y="42"/>
                  <a:pt x="87" y="44"/>
                </a:cubicBezTo>
                <a:cubicBezTo>
                  <a:pt x="87" y="66"/>
                  <a:pt x="87" y="66"/>
                  <a:pt x="87" y="66"/>
                </a:cubicBezTo>
                <a:cubicBezTo>
                  <a:pt x="78" y="66"/>
                  <a:pt x="78" y="66"/>
                  <a:pt x="78" y="66"/>
                </a:cubicBezTo>
                <a:cubicBezTo>
                  <a:pt x="78" y="1"/>
                  <a:pt x="78" y="1"/>
                  <a:pt x="78" y="1"/>
                </a:cubicBezTo>
                <a:cubicBezTo>
                  <a:pt x="87" y="1"/>
                  <a:pt x="87" y="1"/>
                  <a:pt x="87" y="1"/>
                </a:cubicBezTo>
                <a:cubicBezTo>
                  <a:pt x="87" y="23"/>
                  <a:pt x="87" y="23"/>
                  <a:pt x="87" y="23"/>
                </a:cubicBezTo>
                <a:close/>
                <a:moveTo>
                  <a:pt x="46" y="49"/>
                </a:moveTo>
                <a:cubicBezTo>
                  <a:pt x="37" y="49"/>
                  <a:pt x="37" y="49"/>
                  <a:pt x="37" y="49"/>
                </a:cubicBezTo>
                <a:cubicBezTo>
                  <a:pt x="40" y="61"/>
                  <a:pt x="40" y="61"/>
                  <a:pt x="40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57"/>
                  <a:pt x="43" y="57"/>
                  <a:pt x="43" y="57"/>
                </a:cubicBezTo>
                <a:lnTo>
                  <a:pt x="46" y="4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21" name="Freeform 101"/>
          <p:cNvSpPr/>
          <p:nvPr/>
        </p:nvSpPr>
        <p:spPr>
          <a:xfrm>
            <a:off x="4090670" y="1395095"/>
            <a:ext cx="564515" cy="542925"/>
          </a:xfrm>
          <a:custGeom>
            <a:avLst/>
            <a:gdLst/>
            <a:ahLst/>
            <a:cxnLst>
              <a:cxn ang="0">
                <a:pos x="72890" y="69779"/>
              </a:cxn>
              <a:cxn ang="0">
                <a:pos x="142977" y="69779"/>
              </a:cxn>
              <a:cxn ang="0">
                <a:pos x="148584" y="58615"/>
              </a:cxn>
              <a:cxn ang="0">
                <a:pos x="137370" y="41868"/>
              </a:cxn>
              <a:cxn ang="0">
                <a:pos x="140174" y="8374"/>
              </a:cxn>
              <a:cxn ang="0">
                <a:pos x="162601" y="0"/>
              </a:cxn>
              <a:cxn ang="0">
                <a:pos x="187833" y="8374"/>
              </a:cxn>
              <a:cxn ang="0">
                <a:pos x="190636" y="41868"/>
              </a:cxn>
              <a:cxn ang="0">
                <a:pos x="179422" y="58615"/>
              </a:cxn>
              <a:cxn ang="0">
                <a:pos x="182226" y="69779"/>
              </a:cxn>
              <a:cxn ang="0">
                <a:pos x="255116" y="69779"/>
              </a:cxn>
              <a:cxn ang="0">
                <a:pos x="255116" y="136767"/>
              </a:cxn>
              <a:cxn ang="0">
                <a:pos x="243902" y="142350"/>
              </a:cxn>
              <a:cxn ang="0">
                <a:pos x="227081" y="131185"/>
              </a:cxn>
              <a:cxn ang="0">
                <a:pos x="196243" y="133976"/>
              </a:cxn>
              <a:cxn ang="0">
                <a:pos x="187833" y="156306"/>
              </a:cxn>
              <a:cxn ang="0">
                <a:pos x="196243" y="178635"/>
              </a:cxn>
              <a:cxn ang="0">
                <a:pos x="227081" y="181426"/>
              </a:cxn>
              <a:cxn ang="0">
                <a:pos x="243902" y="170261"/>
              </a:cxn>
              <a:cxn ang="0">
                <a:pos x="255116" y="173053"/>
              </a:cxn>
              <a:cxn ang="0">
                <a:pos x="255116" y="245623"/>
              </a:cxn>
              <a:cxn ang="0">
                <a:pos x="179422" y="245623"/>
              </a:cxn>
              <a:cxn ang="0">
                <a:pos x="176619" y="237249"/>
              </a:cxn>
              <a:cxn ang="0">
                <a:pos x="187833" y="220502"/>
              </a:cxn>
              <a:cxn ang="0">
                <a:pos x="185029" y="189800"/>
              </a:cxn>
              <a:cxn ang="0">
                <a:pos x="162601" y="184217"/>
              </a:cxn>
              <a:cxn ang="0">
                <a:pos x="140174" y="189800"/>
              </a:cxn>
              <a:cxn ang="0">
                <a:pos x="137370" y="220502"/>
              </a:cxn>
              <a:cxn ang="0">
                <a:pos x="148584" y="237249"/>
              </a:cxn>
              <a:cxn ang="0">
                <a:pos x="142977" y="245623"/>
              </a:cxn>
              <a:cxn ang="0">
                <a:pos x="72890" y="245623"/>
              </a:cxn>
              <a:cxn ang="0">
                <a:pos x="72890" y="178635"/>
              </a:cxn>
              <a:cxn ang="0">
                <a:pos x="61676" y="173053"/>
              </a:cxn>
              <a:cxn ang="0">
                <a:pos x="44856" y="187008"/>
              </a:cxn>
              <a:cxn ang="0">
                <a:pos x="11214" y="181426"/>
              </a:cxn>
              <a:cxn ang="0">
                <a:pos x="2803" y="159097"/>
              </a:cxn>
              <a:cxn ang="0">
                <a:pos x="11214" y="133976"/>
              </a:cxn>
              <a:cxn ang="0">
                <a:pos x="44856" y="131185"/>
              </a:cxn>
              <a:cxn ang="0">
                <a:pos x="61676" y="142350"/>
              </a:cxn>
              <a:cxn ang="0">
                <a:pos x="72890" y="136767"/>
              </a:cxn>
              <a:cxn ang="0">
                <a:pos x="72890" y="69779"/>
              </a:cxn>
            </a:cxnLst>
            <a:rect l="0" t="0" r="0" b="0"/>
            <a:pathLst>
              <a:path w="91" h="88">
                <a:moveTo>
                  <a:pt x="26" y="25"/>
                </a:moveTo>
                <a:cubicBezTo>
                  <a:pt x="51" y="25"/>
                  <a:pt x="51" y="25"/>
                  <a:pt x="51" y="25"/>
                </a:cubicBezTo>
                <a:cubicBezTo>
                  <a:pt x="52" y="24"/>
                  <a:pt x="54" y="23"/>
                  <a:pt x="53" y="21"/>
                </a:cubicBezTo>
                <a:cubicBezTo>
                  <a:pt x="52" y="19"/>
                  <a:pt x="50" y="17"/>
                  <a:pt x="49" y="15"/>
                </a:cubicBezTo>
                <a:cubicBezTo>
                  <a:pt x="46" y="12"/>
                  <a:pt x="47" y="6"/>
                  <a:pt x="50" y="3"/>
                </a:cubicBezTo>
                <a:cubicBezTo>
                  <a:pt x="53" y="0"/>
                  <a:pt x="58" y="0"/>
                  <a:pt x="58" y="0"/>
                </a:cubicBezTo>
                <a:cubicBezTo>
                  <a:pt x="58" y="0"/>
                  <a:pt x="64" y="0"/>
                  <a:pt x="67" y="3"/>
                </a:cubicBezTo>
                <a:cubicBezTo>
                  <a:pt x="70" y="6"/>
                  <a:pt x="70" y="12"/>
                  <a:pt x="68" y="15"/>
                </a:cubicBezTo>
                <a:cubicBezTo>
                  <a:pt x="67" y="17"/>
                  <a:pt x="65" y="19"/>
                  <a:pt x="64" y="21"/>
                </a:cubicBezTo>
                <a:cubicBezTo>
                  <a:pt x="63" y="23"/>
                  <a:pt x="64" y="24"/>
                  <a:pt x="65" y="25"/>
                </a:cubicBezTo>
                <a:cubicBezTo>
                  <a:pt x="91" y="25"/>
                  <a:pt x="91" y="25"/>
                  <a:pt x="91" y="25"/>
                </a:cubicBezTo>
                <a:cubicBezTo>
                  <a:pt x="91" y="49"/>
                  <a:pt x="91" y="49"/>
                  <a:pt x="91" y="49"/>
                </a:cubicBezTo>
                <a:cubicBezTo>
                  <a:pt x="90" y="50"/>
                  <a:pt x="89" y="51"/>
                  <a:pt x="87" y="51"/>
                </a:cubicBezTo>
                <a:cubicBezTo>
                  <a:pt x="85" y="50"/>
                  <a:pt x="83" y="48"/>
                  <a:pt x="81" y="47"/>
                </a:cubicBezTo>
                <a:cubicBezTo>
                  <a:pt x="78" y="44"/>
                  <a:pt x="73" y="45"/>
                  <a:pt x="70" y="48"/>
                </a:cubicBezTo>
                <a:cubicBezTo>
                  <a:pt x="67" y="51"/>
                  <a:pt x="67" y="56"/>
                  <a:pt x="67" y="56"/>
                </a:cubicBezTo>
                <a:cubicBezTo>
                  <a:pt x="67" y="56"/>
                  <a:pt x="67" y="61"/>
                  <a:pt x="70" y="64"/>
                </a:cubicBezTo>
                <a:cubicBezTo>
                  <a:pt x="73" y="67"/>
                  <a:pt x="78" y="67"/>
                  <a:pt x="81" y="65"/>
                </a:cubicBezTo>
                <a:cubicBezTo>
                  <a:pt x="83" y="64"/>
                  <a:pt x="85" y="62"/>
                  <a:pt x="87" y="61"/>
                </a:cubicBezTo>
                <a:cubicBezTo>
                  <a:pt x="89" y="60"/>
                  <a:pt x="90" y="61"/>
                  <a:pt x="91" y="62"/>
                </a:cubicBezTo>
                <a:cubicBezTo>
                  <a:pt x="91" y="88"/>
                  <a:pt x="91" y="88"/>
                  <a:pt x="91" y="88"/>
                </a:cubicBezTo>
                <a:cubicBezTo>
                  <a:pt x="64" y="88"/>
                  <a:pt x="64" y="88"/>
                  <a:pt x="64" y="88"/>
                </a:cubicBezTo>
                <a:cubicBezTo>
                  <a:pt x="63" y="88"/>
                  <a:pt x="62" y="86"/>
                  <a:pt x="63" y="85"/>
                </a:cubicBezTo>
                <a:cubicBezTo>
                  <a:pt x="63" y="83"/>
                  <a:pt x="65" y="81"/>
                  <a:pt x="67" y="79"/>
                </a:cubicBezTo>
                <a:cubicBezTo>
                  <a:pt x="69" y="76"/>
                  <a:pt x="68" y="71"/>
                  <a:pt x="66" y="68"/>
                </a:cubicBezTo>
                <a:cubicBezTo>
                  <a:pt x="63" y="65"/>
                  <a:pt x="58" y="66"/>
                  <a:pt x="58" y="66"/>
                </a:cubicBezTo>
                <a:cubicBezTo>
                  <a:pt x="58" y="66"/>
                  <a:pt x="53" y="65"/>
                  <a:pt x="50" y="68"/>
                </a:cubicBezTo>
                <a:cubicBezTo>
                  <a:pt x="47" y="71"/>
                  <a:pt x="46" y="76"/>
                  <a:pt x="49" y="79"/>
                </a:cubicBezTo>
                <a:cubicBezTo>
                  <a:pt x="50" y="81"/>
                  <a:pt x="52" y="83"/>
                  <a:pt x="53" y="85"/>
                </a:cubicBezTo>
                <a:cubicBezTo>
                  <a:pt x="53" y="86"/>
                  <a:pt x="52" y="88"/>
                  <a:pt x="51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64"/>
                  <a:pt x="26" y="64"/>
                  <a:pt x="26" y="64"/>
                </a:cubicBezTo>
                <a:cubicBezTo>
                  <a:pt x="26" y="63"/>
                  <a:pt x="24" y="61"/>
                  <a:pt x="22" y="62"/>
                </a:cubicBezTo>
                <a:cubicBezTo>
                  <a:pt x="20" y="63"/>
                  <a:pt x="18" y="65"/>
                  <a:pt x="16" y="67"/>
                </a:cubicBezTo>
                <a:cubicBezTo>
                  <a:pt x="12" y="69"/>
                  <a:pt x="7" y="69"/>
                  <a:pt x="4" y="65"/>
                </a:cubicBezTo>
                <a:cubicBezTo>
                  <a:pt x="0" y="62"/>
                  <a:pt x="1" y="57"/>
                  <a:pt x="1" y="57"/>
                </a:cubicBezTo>
                <a:cubicBezTo>
                  <a:pt x="1" y="57"/>
                  <a:pt x="0" y="51"/>
                  <a:pt x="4" y="48"/>
                </a:cubicBezTo>
                <a:cubicBezTo>
                  <a:pt x="7" y="45"/>
                  <a:pt x="12" y="44"/>
                  <a:pt x="16" y="47"/>
                </a:cubicBezTo>
                <a:cubicBezTo>
                  <a:pt x="18" y="48"/>
                  <a:pt x="20" y="50"/>
                  <a:pt x="22" y="51"/>
                </a:cubicBezTo>
                <a:cubicBezTo>
                  <a:pt x="24" y="52"/>
                  <a:pt x="26" y="51"/>
                  <a:pt x="26" y="49"/>
                </a:cubicBezTo>
                <a:lnTo>
                  <a:pt x="26" y="25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274" name="组合 2"/>
          <p:cNvGrpSpPr/>
          <p:nvPr/>
        </p:nvGrpSpPr>
        <p:grpSpPr>
          <a:xfrm>
            <a:off x="513080" y="3647440"/>
            <a:ext cx="603885" cy="600710"/>
            <a:chOff x="0" y="0"/>
            <a:chExt cx="377825" cy="3746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275" name="Freeform 52"/>
            <p:cNvSpPr/>
            <p:nvPr/>
          </p:nvSpPr>
          <p:spPr>
            <a:xfrm>
              <a:off x="0" y="0"/>
              <a:ext cx="377825" cy="228600"/>
            </a:xfrm>
            <a:custGeom>
              <a:avLst/>
              <a:gdLst/>
              <a:ahLst/>
              <a:cxnLst>
                <a:cxn ang="0">
                  <a:pos x="188913" y="70805"/>
                </a:cxn>
                <a:cxn ang="0">
                  <a:pos x="335167" y="218485"/>
                </a:cxn>
                <a:cxn ang="0">
                  <a:pos x="369700" y="218485"/>
                </a:cxn>
                <a:cxn ang="0">
                  <a:pos x="369700" y="184094"/>
                </a:cxn>
                <a:cxn ang="0">
                  <a:pos x="188913" y="0"/>
                </a:cxn>
                <a:cxn ang="0">
                  <a:pos x="10157" y="184094"/>
                </a:cxn>
                <a:cxn ang="0">
                  <a:pos x="10157" y="218485"/>
                </a:cxn>
                <a:cxn ang="0">
                  <a:pos x="44689" y="218485"/>
                </a:cxn>
                <a:cxn ang="0">
                  <a:pos x="188913" y="70805"/>
                </a:cxn>
              </a:cxnLst>
              <a:rect l="0" t="0" r="0" b="0"/>
              <a:pathLst>
                <a:path w="186" h="113">
                  <a:moveTo>
                    <a:pt x="93" y="35"/>
                  </a:moveTo>
                  <a:cubicBezTo>
                    <a:pt x="165" y="108"/>
                    <a:pt x="165" y="108"/>
                    <a:pt x="165" y="108"/>
                  </a:cubicBezTo>
                  <a:cubicBezTo>
                    <a:pt x="169" y="113"/>
                    <a:pt x="177" y="113"/>
                    <a:pt x="182" y="108"/>
                  </a:cubicBezTo>
                  <a:cubicBezTo>
                    <a:pt x="186" y="103"/>
                    <a:pt x="186" y="96"/>
                    <a:pt x="182" y="91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0" y="96"/>
                    <a:pt x="0" y="103"/>
                    <a:pt x="5" y="108"/>
                  </a:cubicBezTo>
                  <a:cubicBezTo>
                    <a:pt x="9" y="113"/>
                    <a:pt x="17" y="113"/>
                    <a:pt x="22" y="108"/>
                  </a:cubicBezTo>
                  <a:lnTo>
                    <a:pt x="93" y="35"/>
                  </a:lnTo>
                  <a:close/>
                </a:path>
              </a:pathLst>
            </a:custGeom>
            <a:grpFill/>
            <a:ln w="30163" cap="rnd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6" name="Freeform 53"/>
            <p:cNvSpPr/>
            <p:nvPr/>
          </p:nvSpPr>
          <p:spPr>
            <a:xfrm>
              <a:off x="50800" y="214312"/>
              <a:ext cx="277813" cy="160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0338"/>
                </a:cxn>
                <a:cxn ang="0">
                  <a:pos x="98356" y="160338"/>
                </a:cxn>
                <a:cxn ang="0">
                  <a:pos x="98356" y="46550"/>
                </a:cxn>
                <a:cxn ang="0">
                  <a:pos x="179457" y="46550"/>
                </a:cxn>
                <a:cxn ang="0">
                  <a:pos x="179457" y="160338"/>
                </a:cxn>
                <a:cxn ang="0">
                  <a:pos x="277813" y="160338"/>
                </a:cxn>
                <a:cxn ang="0">
                  <a:pos x="277813" y="0"/>
                </a:cxn>
              </a:cxnLst>
              <a:rect l="0" t="0" r="0" b="0"/>
              <a:pathLst>
                <a:path w="322" h="186">
                  <a:moveTo>
                    <a:pt x="0" y="0"/>
                  </a:moveTo>
                  <a:lnTo>
                    <a:pt x="0" y="186"/>
                  </a:lnTo>
                  <a:lnTo>
                    <a:pt x="114" y="186"/>
                  </a:lnTo>
                  <a:lnTo>
                    <a:pt x="114" y="54"/>
                  </a:lnTo>
                  <a:lnTo>
                    <a:pt x="208" y="54"/>
                  </a:lnTo>
                  <a:lnTo>
                    <a:pt x="208" y="186"/>
                  </a:lnTo>
                  <a:lnTo>
                    <a:pt x="322" y="186"/>
                  </a:lnTo>
                  <a:lnTo>
                    <a:pt x="322" y="0"/>
                  </a:lnTo>
                </a:path>
              </a:pathLst>
            </a:custGeom>
            <a:grpFill/>
            <a:ln w="30163" cap="rnd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钥匙"/>
          <p:cNvSpPr/>
          <p:nvPr/>
        </p:nvSpPr>
        <p:spPr>
          <a:xfrm>
            <a:off x="9105265" y="1481455"/>
            <a:ext cx="325755" cy="610870"/>
          </a:xfrm>
          <a:custGeom>
            <a:avLst/>
            <a:gdLst>
              <a:gd name="connsiteX0" fmla="*/ 1193800 w 2387600"/>
              <a:gd name="connsiteY0" fmla="*/ 342900 h 5404814"/>
              <a:gd name="connsiteX1" fmla="*/ 930275 w 2387600"/>
              <a:gd name="connsiteY1" fmla="*/ 606425 h 5404814"/>
              <a:gd name="connsiteX2" fmla="*/ 1193800 w 2387600"/>
              <a:gd name="connsiteY2" fmla="*/ 869950 h 5404814"/>
              <a:gd name="connsiteX3" fmla="*/ 1457325 w 2387600"/>
              <a:gd name="connsiteY3" fmla="*/ 606425 h 5404814"/>
              <a:gd name="connsiteX4" fmla="*/ 1193800 w 2387600"/>
              <a:gd name="connsiteY4" fmla="*/ 342900 h 5404814"/>
              <a:gd name="connsiteX5" fmla="*/ 1193800 w 2387600"/>
              <a:gd name="connsiteY5" fmla="*/ 0 h 5404814"/>
              <a:gd name="connsiteX6" fmla="*/ 2387600 w 2387600"/>
              <a:gd name="connsiteY6" fmla="*/ 1193800 h 5404814"/>
              <a:gd name="connsiteX7" fmla="*/ 1658481 w 2387600"/>
              <a:gd name="connsiteY7" fmla="*/ 2293786 h 5404814"/>
              <a:gd name="connsiteX8" fmla="*/ 1580853 w 2387600"/>
              <a:gd name="connsiteY8" fmla="*/ 2317883 h 5404814"/>
              <a:gd name="connsiteX9" fmla="*/ 1580853 w 2387600"/>
              <a:gd name="connsiteY9" fmla="*/ 3478606 h 5404814"/>
              <a:gd name="connsiteX10" fmla="*/ 1320504 w 2387600"/>
              <a:gd name="connsiteY10" fmla="*/ 3735389 h 5404814"/>
              <a:gd name="connsiteX11" fmla="*/ 1580853 w 2387600"/>
              <a:gd name="connsiteY11" fmla="*/ 3992173 h 5404814"/>
              <a:gd name="connsiteX12" fmla="*/ 1580853 w 2387600"/>
              <a:gd name="connsiteY12" fmla="*/ 4001885 h 5404814"/>
              <a:gd name="connsiteX13" fmla="*/ 1320504 w 2387600"/>
              <a:gd name="connsiteY13" fmla="*/ 4258668 h 5404814"/>
              <a:gd name="connsiteX14" fmla="*/ 1580853 w 2387600"/>
              <a:gd name="connsiteY14" fmla="*/ 4515452 h 5404814"/>
              <a:gd name="connsiteX15" fmla="*/ 1580853 w 2387600"/>
              <a:gd name="connsiteY15" fmla="*/ 4525164 h 5404814"/>
              <a:gd name="connsiteX16" fmla="*/ 1320504 w 2387600"/>
              <a:gd name="connsiteY16" fmla="*/ 4781947 h 5404814"/>
              <a:gd name="connsiteX17" fmla="*/ 1577964 w 2387600"/>
              <a:gd name="connsiteY17" fmla="*/ 5035881 h 5404814"/>
              <a:gd name="connsiteX18" fmla="*/ 1191121 w 2387600"/>
              <a:gd name="connsiteY18" fmla="*/ 5404814 h 5404814"/>
              <a:gd name="connsiteX19" fmla="*/ 806747 w 2387600"/>
              <a:gd name="connsiteY19" fmla="*/ 5038235 h 5404814"/>
              <a:gd name="connsiteX20" fmla="*/ 806747 w 2387600"/>
              <a:gd name="connsiteY20" fmla="*/ 2317883 h 5404814"/>
              <a:gd name="connsiteX21" fmla="*/ 729119 w 2387600"/>
              <a:gd name="connsiteY21" fmla="*/ 2293786 h 5404814"/>
              <a:gd name="connsiteX22" fmla="*/ 0 w 2387600"/>
              <a:gd name="connsiteY22" fmla="*/ 1193800 h 5404814"/>
              <a:gd name="connsiteX23" fmla="*/ 1193800 w 2387600"/>
              <a:gd name="connsiteY23" fmla="*/ 0 h 5404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87600" h="5404814">
                <a:moveTo>
                  <a:pt x="1193800" y="342900"/>
                </a:moveTo>
                <a:cubicBezTo>
                  <a:pt x="1048259" y="342900"/>
                  <a:pt x="930275" y="460884"/>
                  <a:pt x="930275" y="606425"/>
                </a:cubicBezTo>
                <a:cubicBezTo>
                  <a:pt x="930275" y="751966"/>
                  <a:pt x="1048259" y="869950"/>
                  <a:pt x="1193800" y="869950"/>
                </a:cubicBezTo>
                <a:cubicBezTo>
                  <a:pt x="1339341" y="869950"/>
                  <a:pt x="1457325" y="751966"/>
                  <a:pt x="1457325" y="606425"/>
                </a:cubicBezTo>
                <a:cubicBezTo>
                  <a:pt x="1457325" y="460884"/>
                  <a:pt x="1339341" y="342900"/>
                  <a:pt x="1193800" y="342900"/>
                </a:cubicBezTo>
                <a:close/>
                <a:moveTo>
                  <a:pt x="1193800" y="0"/>
                </a:moveTo>
                <a:cubicBezTo>
                  <a:pt x="1853118" y="0"/>
                  <a:pt x="2387600" y="534482"/>
                  <a:pt x="2387600" y="1193800"/>
                </a:cubicBezTo>
                <a:cubicBezTo>
                  <a:pt x="2387600" y="1688289"/>
                  <a:pt x="2086954" y="2112557"/>
                  <a:pt x="1658481" y="2293786"/>
                </a:cubicBezTo>
                <a:lnTo>
                  <a:pt x="1580853" y="2317883"/>
                </a:lnTo>
                <a:lnTo>
                  <a:pt x="1580853" y="3478606"/>
                </a:lnTo>
                <a:lnTo>
                  <a:pt x="1320504" y="3735389"/>
                </a:lnTo>
                <a:lnTo>
                  <a:pt x="1580853" y="3992173"/>
                </a:lnTo>
                <a:lnTo>
                  <a:pt x="1580853" y="4001885"/>
                </a:lnTo>
                <a:lnTo>
                  <a:pt x="1320504" y="4258668"/>
                </a:lnTo>
                <a:lnTo>
                  <a:pt x="1580853" y="4515452"/>
                </a:lnTo>
                <a:lnTo>
                  <a:pt x="1580853" y="4525164"/>
                </a:lnTo>
                <a:lnTo>
                  <a:pt x="1320504" y="4781947"/>
                </a:lnTo>
                <a:lnTo>
                  <a:pt x="1577964" y="5035881"/>
                </a:lnTo>
                <a:lnTo>
                  <a:pt x="1191121" y="5404814"/>
                </a:lnTo>
                <a:lnTo>
                  <a:pt x="806747" y="5038235"/>
                </a:lnTo>
                <a:lnTo>
                  <a:pt x="806747" y="2317883"/>
                </a:lnTo>
                <a:lnTo>
                  <a:pt x="729119" y="2293786"/>
                </a:lnTo>
                <a:cubicBezTo>
                  <a:pt x="300646" y="2112557"/>
                  <a:pt x="0" y="1688289"/>
                  <a:pt x="0" y="1193800"/>
                </a:cubicBezTo>
                <a:cubicBezTo>
                  <a:pt x="0" y="534482"/>
                  <a:pt x="534482" y="0"/>
                  <a:pt x="11938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放大镜"/>
          <p:cNvSpPr/>
          <p:nvPr/>
        </p:nvSpPr>
        <p:spPr>
          <a:xfrm>
            <a:off x="10069830" y="1481455"/>
            <a:ext cx="539750" cy="610870"/>
          </a:xfrm>
          <a:custGeom>
            <a:avLst/>
            <a:gdLst>
              <a:gd name="connsiteX0" fmla="*/ 1638300 w 4396363"/>
              <a:gd name="connsiteY0" fmla="*/ 558403 h 5128349"/>
              <a:gd name="connsiteX1" fmla="*/ 558403 w 4396363"/>
              <a:gd name="connsiteY1" fmla="*/ 1638300 h 5128349"/>
              <a:gd name="connsiteX2" fmla="*/ 1638300 w 4396363"/>
              <a:gd name="connsiteY2" fmla="*/ 2718197 h 5128349"/>
              <a:gd name="connsiteX3" fmla="*/ 2718197 w 4396363"/>
              <a:gd name="connsiteY3" fmla="*/ 1638300 h 5128349"/>
              <a:gd name="connsiteX4" fmla="*/ 1638300 w 4396363"/>
              <a:gd name="connsiteY4" fmla="*/ 558403 h 5128349"/>
              <a:gd name="connsiteX5" fmla="*/ 1638300 w 4396363"/>
              <a:gd name="connsiteY5" fmla="*/ 0 h 5128349"/>
              <a:gd name="connsiteX6" fmla="*/ 3276600 w 4396363"/>
              <a:gd name="connsiteY6" fmla="*/ 1638300 h 5128349"/>
              <a:gd name="connsiteX7" fmla="*/ 2902492 w 4396363"/>
              <a:gd name="connsiteY7" fmla="*/ 2680411 h 5128349"/>
              <a:gd name="connsiteX8" fmla="*/ 2816386 w 4396363"/>
              <a:gd name="connsiteY8" fmla="*/ 2775151 h 5128349"/>
              <a:gd name="connsiteX9" fmla="*/ 2928393 w 4396363"/>
              <a:gd name="connsiteY9" fmla="*/ 2923790 h 5128349"/>
              <a:gd name="connsiteX10" fmla="*/ 2942554 w 4396363"/>
              <a:gd name="connsiteY10" fmla="*/ 2913119 h 5128349"/>
              <a:gd name="connsiteX11" fmla="*/ 3136485 w 4396363"/>
              <a:gd name="connsiteY11" fmla="*/ 2942400 h 5128349"/>
              <a:gd name="connsiteX12" fmla="*/ 4367683 w 4396363"/>
              <a:gd name="connsiteY12" fmla="*/ 4576254 h 5128349"/>
              <a:gd name="connsiteX13" fmla="*/ 4342375 w 4396363"/>
              <a:gd name="connsiteY13" fmla="*/ 4770744 h 5128349"/>
              <a:gd name="connsiteX14" fmla="*/ 3903910 w 4396363"/>
              <a:gd name="connsiteY14" fmla="*/ 5101151 h 5128349"/>
              <a:gd name="connsiteX15" fmla="*/ 3709978 w 4396363"/>
              <a:gd name="connsiteY15" fmla="*/ 5071870 h 5128349"/>
              <a:gd name="connsiteX16" fmla="*/ 2478781 w 4396363"/>
              <a:gd name="connsiteY16" fmla="*/ 3438015 h 5128349"/>
              <a:gd name="connsiteX17" fmla="*/ 2504089 w 4396363"/>
              <a:gd name="connsiteY17" fmla="*/ 3243526 h 5128349"/>
              <a:gd name="connsiteX18" fmla="*/ 2518249 w 4396363"/>
              <a:gd name="connsiteY18" fmla="*/ 3232855 h 5128349"/>
              <a:gd name="connsiteX19" fmla="*/ 2406738 w 4396363"/>
              <a:gd name="connsiteY19" fmla="*/ 3084875 h 5128349"/>
              <a:gd name="connsiteX20" fmla="*/ 2276001 w 4396363"/>
              <a:gd name="connsiteY20" fmla="*/ 3147854 h 5128349"/>
              <a:gd name="connsiteX21" fmla="*/ 1638300 w 4396363"/>
              <a:gd name="connsiteY21" fmla="*/ 3276600 h 5128349"/>
              <a:gd name="connsiteX22" fmla="*/ 0 w 4396363"/>
              <a:gd name="connsiteY22" fmla="*/ 1638300 h 5128349"/>
              <a:gd name="connsiteX23" fmla="*/ 1638300 w 4396363"/>
              <a:gd name="connsiteY23" fmla="*/ 0 h 5128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396363" h="5128349">
                <a:moveTo>
                  <a:pt x="1638300" y="558403"/>
                </a:moveTo>
                <a:cubicBezTo>
                  <a:pt x="1041889" y="558403"/>
                  <a:pt x="558403" y="1041889"/>
                  <a:pt x="558403" y="1638300"/>
                </a:cubicBezTo>
                <a:cubicBezTo>
                  <a:pt x="558403" y="2234711"/>
                  <a:pt x="1041889" y="2718197"/>
                  <a:pt x="1638300" y="2718197"/>
                </a:cubicBezTo>
                <a:cubicBezTo>
                  <a:pt x="2234711" y="2718197"/>
                  <a:pt x="2718197" y="2234711"/>
                  <a:pt x="2718197" y="1638300"/>
                </a:cubicBezTo>
                <a:cubicBezTo>
                  <a:pt x="2718197" y="1041889"/>
                  <a:pt x="2234711" y="558403"/>
                  <a:pt x="1638300" y="558403"/>
                </a:cubicBezTo>
                <a:close/>
                <a:moveTo>
                  <a:pt x="1638300" y="0"/>
                </a:moveTo>
                <a:cubicBezTo>
                  <a:pt x="2543108" y="0"/>
                  <a:pt x="3276600" y="733492"/>
                  <a:pt x="3276600" y="1638300"/>
                </a:cubicBezTo>
                <a:cubicBezTo>
                  <a:pt x="3276600" y="2034154"/>
                  <a:pt x="3136205" y="2397216"/>
                  <a:pt x="2902492" y="2680411"/>
                </a:cubicBezTo>
                <a:lnTo>
                  <a:pt x="2816386" y="2775151"/>
                </a:lnTo>
                <a:lnTo>
                  <a:pt x="2928393" y="2923790"/>
                </a:lnTo>
                <a:lnTo>
                  <a:pt x="2942554" y="2913119"/>
                </a:lnTo>
                <a:cubicBezTo>
                  <a:pt x="3003095" y="2867498"/>
                  <a:pt x="3089921" y="2880607"/>
                  <a:pt x="3136485" y="2942400"/>
                </a:cubicBezTo>
                <a:lnTo>
                  <a:pt x="4367683" y="4576254"/>
                </a:lnTo>
                <a:cubicBezTo>
                  <a:pt x="4414247" y="4638047"/>
                  <a:pt x="4402916" y="4725123"/>
                  <a:pt x="4342375" y="4770744"/>
                </a:cubicBezTo>
                <a:lnTo>
                  <a:pt x="3903910" y="5101151"/>
                </a:lnTo>
                <a:cubicBezTo>
                  <a:pt x="3843369" y="5146772"/>
                  <a:pt x="3756543" y="5133662"/>
                  <a:pt x="3709978" y="5071870"/>
                </a:cubicBezTo>
                <a:lnTo>
                  <a:pt x="2478781" y="3438015"/>
                </a:lnTo>
                <a:cubicBezTo>
                  <a:pt x="2432217" y="3376223"/>
                  <a:pt x="2443548" y="3289147"/>
                  <a:pt x="2504089" y="3243526"/>
                </a:cubicBezTo>
                <a:lnTo>
                  <a:pt x="2518249" y="3232855"/>
                </a:lnTo>
                <a:lnTo>
                  <a:pt x="2406738" y="3084875"/>
                </a:lnTo>
                <a:lnTo>
                  <a:pt x="2276001" y="3147854"/>
                </a:lnTo>
                <a:cubicBezTo>
                  <a:pt x="2079997" y="3230757"/>
                  <a:pt x="1864502" y="3276600"/>
                  <a:pt x="1638300" y="3276600"/>
                </a:cubicBezTo>
                <a:cubicBezTo>
                  <a:pt x="733492" y="3276600"/>
                  <a:pt x="0" y="2543108"/>
                  <a:pt x="0" y="1638300"/>
                </a:cubicBezTo>
                <a:cubicBezTo>
                  <a:pt x="0" y="733492"/>
                  <a:pt x="733492" y="0"/>
                  <a:pt x="16383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电池"/>
          <p:cNvSpPr/>
          <p:nvPr/>
        </p:nvSpPr>
        <p:spPr>
          <a:xfrm>
            <a:off x="11248390" y="1481455"/>
            <a:ext cx="384810" cy="610870"/>
          </a:xfrm>
          <a:custGeom>
            <a:avLst/>
            <a:gdLst>
              <a:gd name="connsiteX0" fmla="*/ 703180 w 3238500"/>
              <a:gd name="connsiteY0" fmla="*/ 4435548 h 5638341"/>
              <a:gd name="connsiteX1" fmla="*/ 2535317 w 3238500"/>
              <a:gd name="connsiteY1" fmla="*/ 4435548 h 5638341"/>
              <a:gd name="connsiteX2" fmla="*/ 2535317 w 3238500"/>
              <a:gd name="connsiteY2" fmla="*/ 4838393 h 5638341"/>
              <a:gd name="connsiteX3" fmla="*/ 703180 w 3238500"/>
              <a:gd name="connsiteY3" fmla="*/ 4838393 h 5638341"/>
              <a:gd name="connsiteX4" fmla="*/ 703181 w 3238500"/>
              <a:gd name="connsiteY4" fmla="*/ 3675025 h 5638341"/>
              <a:gd name="connsiteX5" fmla="*/ 2535318 w 3238500"/>
              <a:gd name="connsiteY5" fmla="*/ 3675025 h 5638341"/>
              <a:gd name="connsiteX6" fmla="*/ 2535318 w 3238500"/>
              <a:gd name="connsiteY6" fmla="*/ 4077870 h 5638341"/>
              <a:gd name="connsiteX7" fmla="*/ 703181 w 3238500"/>
              <a:gd name="connsiteY7" fmla="*/ 4077870 h 5638341"/>
              <a:gd name="connsiteX8" fmla="*/ 703181 w 3238500"/>
              <a:gd name="connsiteY8" fmla="*/ 2914502 h 5638341"/>
              <a:gd name="connsiteX9" fmla="*/ 2535318 w 3238500"/>
              <a:gd name="connsiteY9" fmla="*/ 2914502 h 5638341"/>
              <a:gd name="connsiteX10" fmla="*/ 2535318 w 3238500"/>
              <a:gd name="connsiteY10" fmla="*/ 3317347 h 5638341"/>
              <a:gd name="connsiteX11" fmla="*/ 703181 w 3238500"/>
              <a:gd name="connsiteY11" fmla="*/ 3317347 h 5638341"/>
              <a:gd name="connsiteX12" fmla="*/ 703181 w 3238500"/>
              <a:gd name="connsiteY12" fmla="*/ 2153979 h 5638341"/>
              <a:gd name="connsiteX13" fmla="*/ 2535318 w 3238500"/>
              <a:gd name="connsiteY13" fmla="*/ 2153979 h 5638341"/>
              <a:gd name="connsiteX14" fmla="*/ 2535318 w 3238500"/>
              <a:gd name="connsiteY14" fmla="*/ 2556824 h 5638341"/>
              <a:gd name="connsiteX15" fmla="*/ 703181 w 3238500"/>
              <a:gd name="connsiteY15" fmla="*/ 2556824 h 5638341"/>
              <a:gd name="connsiteX16" fmla="*/ 703181 w 3238500"/>
              <a:gd name="connsiteY16" fmla="*/ 1393456 h 5638341"/>
              <a:gd name="connsiteX17" fmla="*/ 2535318 w 3238500"/>
              <a:gd name="connsiteY17" fmla="*/ 1393456 h 5638341"/>
              <a:gd name="connsiteX18" fmla="*/ 2535318 w 3238500"/>
              <a:gd name="connsiteY18" fmla="*/ 1796301 h 5638341"/>
              <a:gd name="connsiteX19" fmla="*/ 703181 w 3238500"/>
              <a:gd name="connsiteY19" fmla="*/ 1796301 h 5638341"/>
              <a:gd name="connsiteX20" fmla="*/ 545879 w 3238500"/>
              <a:gd name="connsiteY20" fmla="*/ 854765 h 5638341"/>
              <a:gd name="connsiteX21" fmla="*/ 355211 w 3238500"/>
              <a:gd name="connsiteY21" fmla="*/ 1045433 h 5638341"/>
              <a:gd name="connsiteX22" fmla="*/ 355211 w 3238500"/>
              <a:gd name="connsiteY22" fmla="*/ 5115447 h 5638341"/>
              <a:gd name="connsiteX23" fmla="*/ 545879 w 3238500"/>
              <a:gd name="connsiteY23" fmla="*/ 5306115 h 5638341"/>
              <a:gd name="connsiteX24" fmla="*/ 2692622 w 3238500"/>
              <a:gd name="connsiteY24" fmla="*/ 5306115 h 5638341"/>
              <a:gd name="connsiteX25" fmla="*/ 2883290 w 3238500"/>
              <a:gd name="connsiteY25" fmla="*/ 5115447 h 5638341"/>
              <a:gd name="connsiteX26" fmla="*/ 2883290 w 3238500"/>
              <a:gd name="connsiteY26" fmla="*/ 1045433 h 5638341"/>
              <a:gd name="connsiteX27" fmla="*/ 2692622 w 3238500"/>
              <a:gd name="connsiteY27" fmla="*/ 854765 h 5638341"/>
              <a:gd name="connsiteX28" fmla="*/ 1055257 w 3238500"/>
              <a:gd name="connsiteY28" fmla="*/ 0 h 5638341"/>
              <a:gd name="connsiteX29" fmla="*/ 2197532 w 3238500"/>
              <a:gd name="connsiteY29" fmla="*/ 0 h 5638341"/>
              <a:gd name="connsiteX30" fmla="*/ 2331244 w 3238500"/>
              <a:gd name="connsiteY30" fmla="*/ 133712 h 5638341"/>
              <a:gd name="connsiteX31" fmla="*/ 2331244 w 3238500"/>
              <a:gd name="connsiteY31" fmla="*/ 522540 h 5638341"/>
              <a:gd name="connsiteX32" fmla="*/ 2718105 w 3238500"/>
              <a:gd name="connsiteY32" fmla="*/ 522540 h 5638341"/>
              <a:gd name="connsiteX33" fmla="*/ 3238500 w 3238500"/>
              <a:gd name="connsiteY33" fmla="*/ 1042935 h 5638341"/>
              <a:gd name="connsiteX34" fmla="*/ 3238500 w 3238500"/>
              <a:gd name="connsiteY34" fmla="*/ 5117946 h 5638341"/>
              <a:gd name="connsiteX35" fmla="*/ 2718105 w 3238500"/>
              <a:gd name="connsiteY35" fmla="*/ 5638341 h 5638341"/>
              <a:gd name="connsiteX36" fmla="*/ 520395 w 3238500"/>
              <a:gd name="connsiteY36" fmla="*/ 5638341 h 5638341"/>
              <a:gd name="connsiteX37" fmla="*/ 0 w 3238500"/>
              <a:gd name="connsiteY37" fmla="*/ 5117946 h 5638341"/>
              <a:gd name="connsiteX38" fmla="*/ 0 w 3238500"/>
              <a:gd name="connsiteY38" fmla="*/ 1042935 h 5638341"/>
              <a:gd name="connsiteX39" fmla="*/ 520395 w 3238500"/>
              <a:gd name="connsiteY39" fmla="*/ 522540 h 5638341"/>
              <a:gd name="connsiteX40" fmla="*/ 921545 w 3238500"/>
              <a:gd name="connsiteY40" fmla="*/ 522540 h 5638341"/>
              <a:gd name="connsiteX41" fmla="*/ 921545 w 3238500"/>
              <a:gd name="connsiteY41" fmla="*/ 133712 h 5638341"/>
              <a:gd name="connsiteX42" fmla="*/ 1055257 w 3238500"/>
              <a:gd name="connsiteY42" fmla="*/ 0 h 563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238500" h="5638341">
                <a:moveTo>
                  <a:pt x="703180" y="4435548"/>
                </a:moveTo>
                <a:lnTo>
                  <a:pt x="2535317" y="4435548"/>
                </a:lnTo>
                <a:lnTo>
                  <a:pt x="2535317" y="4838393"/>
                </a:lnTo>
                <a:lnTo>
                  <a:pt x="703180" y="4838393"/>
                </a:lnTo>
                <a:close/>
                <a:moveTo>
                  <a:pt x="703181" y="3675025"/>
                </a:moveTo>
                <a:lnTo>
                  <a:pt x="2535318" y="3675025"/>
                </a:lnTo>
                <a:lnTo>
                  <a:pt x="2535318" y="4077870"/>
                </a:lnTo>
                <a:lnTo>
                  <a:pt x="703181" y="4077870"/>
                </a:lnTo>
                <a:close/>
                <a:moveTo>
                  <a:pt x="703181" y="2914502"/>
                </a:moveTo>
                <a:lnTo>
                  <a:pt x="2535318" y="2914502"/>
                </a:lnTo>
                <a:lnTo>
                  <a:pt x="2535318" y="3317347"/>
                </a:lnTo>
                <a:lnTo>
                  <a:pt x="703181" y="3317347"/>
                </a:lnTo>
                <a:close/>
                <a:moveTo>
                  <a:pt x="703181" y="2153979"/>
                </a:moveTo>
                <a:lnTo>
                  <a:pt x="2535318" y="2153979"/>
                </a:lnTo>
                <a:lnTo>
                  <a:pt x="2535318" y="2556824"/>
                </a:lnTo>
                <a:lnTo>
                  <a:pt x="703181" y="2556824"/>
                </a:lnTo>
                <a:close/>
                <a:moveTo>
                  <a:pt x="703181" y="1393456"/>
                </a:moveTo>
                <a:lnTo>
                  <a:pt x="2535318" y="1393456"/>
                </a:lnTo>
                <a:lnTo>
                  <a:pt x="2535318" y="1796301"/>
                </a:lnTo>
                <a:lnTo>
                  <a:pt x="703181" y="1796301"/>
                </a:lnTo>
                <a:close/>
                <a:moveTo>
                  <a:pt x="545879" y="854765"/>
                </a:moveTo>
                <a:cubicBezTo>
                  <a:pt x="440576" y="854765"/>
                  <a:pt x="355211" y="940130"/>
                  <a:pt x="355211" y="1045433"/>
                </a:cubicBezTo>
                <a:lnTo>
                  <a:pt x="355211" y="5115447"/>
                </a:lnTo>
                <a:cubicBezTo>
                  <a:pt x="355211" y="5220750"/>
                  <a:pt x="440576" y="5306115"/>
                  <a:pt x="545879" y="5306115"/>
                </a:cubicBezTo>
                <a:lnTo>
                  <a:pt x="2692622" y="5306115"/>
                </a:lnTo>
                <a:cubicBezTo>
                  <a:pt x="2797925" y="5306115"/>
                  <a:pt x="2883290" y="5220750"/>
                  <a:pt x="2883290" y="5115447"/>
                </a:cubicBezTo>
                <a:lnTo>
                  <a:pt x="2883290" y="1045433"/>
                </a:lnTo>
                <a:cubicBezTo>
                  <a:pt x="2883290" y="940130"/>
                  <a:pt x="2797925" y="854765"/>
                  <a:pt x="2692622" y="854765"/>
                </a:cubicBezTo>
                <a:close/>
                <a:moveTo>
                  <a:pt x="1055257" y="0"/>
                </a:moveTo>
                <a:lnTo>
                  <a:pt x="2197532" y="0"/>
                </a:lnTo>
                <a:cubicBezTo>
                  <a:pt x="2271379" y="0"/>
                  <a:pt x="2331244" y="59865"/>
                  <a:pt x="2331244" y="133712"/>
                </a:cubicBezTo>
                <a:lnTo>
                  <a:pt x="2331244" y="522540"/>
                </a:lnTo>
                <a:lnTo>
                  <a:pt x="2718105" y="522540"/>
                </a:lnTo>
                <a:cubicBezTo>
                  <a:pt x="3005511" y="522540"/>
                  <a:pt x="3238500" y="755529"/>
                  <a:pt x="3238500" y="1042935"/>
                </a:cubicBezTo>
                <a:lnTo>
                  <a:pt x="3238500" y="5117946"/>
                </a:lnTo>
                <a:cubicBezTo>
                  <a:pt x="3238500" y="5405352"/>
                  <a:pt x="3005511" y="5638341"/>
                  <a:pt x="2718105" y="5638341"/>
                </a:cubicBezTo>
                <a:lnTo>
                  <a:pt x="520395" y="5638341"/>
                </a:lnTo>
                <a:cubicBezTo>
                  <a:pt x="232989" y="5638341"/>
                  <a:pt x="0" y="5405352"/>
                  <a:pt x="0" y="5117946"/>
                </a:cubicBezTo>
                <a:lnTo>
                  <a:pt x="0" y="1042935"/>
                </a:lnTo>
                <a:cubicBezTo>
                  <a:pt x="0" y="755529"/>
                  <a:pt x="232989" y="522540"/>
                  <a:pt x="520395" y="522540"/>
                </a:cubicBezTo>
                <a:lnTo>
                  <a:pt x="921545" y="522540"/>
                </a:lnTo>
                <a:lnTo>
                  <a:pt x="921545" y="133712"/>
                </a:lnTo>
                <a:cubicBezTo>
                  <a:pt x="921545" y="59865"/>
                  <a:pt x="981410" y="0"/>
                  <a:pt x="1055257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灯泡"/>
          <p:cNvSpPr/>
          <p:nvPr/>
        </p:nvSpPr>
        <p:spPr>
          <a:xfrm>
            <a:off x="9105265" y="2445385"/>
            <a:ext cx="398780" cy="654685"/>
          </a:xfrm>
          <a:custGeom>
            <a:avLst/>
            <a:gdLst>
              <a:gd name="connsiteX0" fmla="*/ 1569114 w 3604952"/>
              <a:gd name="connsiteY0" fmla="*/ 5211012 h 5550702"/>
              <a:gd name="connsiteX1" fmla="*/ 2035839 w 3604952"/>
              <a:gd name="connsiteY1" fmla="*/ 5211012 h 5550702"/>
              <a:gd name="connsiteX2" fmla="*/ 2035839 w 3604952"/>
              <a:gd name="connsiteY2" fmla="*/ 5550702 h 5550702"/>
              <a:gd name="connsiteX3" fmla="*/ 1569114 w 3604952"/>
              <a:gd name="connsiteY3" fmla="*/ 5550702 h 5550702"/>
              <a:gd name="connsiteX4" fmla="*/ 1045239 w 3604952"/>
              <a:gd name="connsiteY4" fmla="*/ 4710950 h 5550702"/>
              <a:gd name="connsiteX5" fmla="*/ 2559714 w 3604952"/>
              <a:gd name="connsiteY5" fmla="*/ 4710950 h 5550702"/>
              <a:gd name="connsiteX6" fmla="*/ 2559714 w 3604952"/>
              <a:gd name="connsiteY6" fmla="*/ 4972888 h 5550702"/>
              <a:gd name="connsiteX7" fmla="*/ 1045239 w 3604952"/>
              <a:gd name="connsiteY7" fmla="*/ 4972888 h 5550702"/>
              <a:gd name="connsiteX8" fmla="*/ 1045239 w 3604952"/>
              <a:gd name="connsiteY8" fmla="*/ 4210887 h 5550702"/>
              <a:gd name="connsiteX9" fmla="*/ 2559714 w 3604952"/>
              <a:gd name="connsiteY9" fmla="*/ 4210887 h 5550702"/>
              <a:gd name="connsiteX10" fmla="*/ 2559714 w 3604952"/>
              <a:gd name="connsiteY10" fmla="*/ 4472825 h 5550702"/>
              <a:gd name="connsiteX11" fmla="*/ 1045239 w 3604952"/>
              <a:gd name="connsiteY11" fmla="*/ 4472825 h 5550702"/>
              <a:gd name="connsiteX12" fmla="*/ 1802476 w 3604952"/>
              <a:gd name="connsiteY12" fmla="*/ 0 h 5550702"/>
              <a:gd name="connsiteX13" fmla="*/ 3604952 w 3604952"/>
              <a:gd name="connsiteY13" fmla="*/ 1857794 h 5550702"/>
              <a:gd name="connsiteX14" fmla="*/ 2661643 w 3604952"/>
              <a:gd name="connsiteY14" fmla="*/ 3491362 h 5550702"/>
              <a:gd name="connsiteX15" fmla="*/ 2559714 w 3604952"/>
              <a:gd name="connsiteY15" fmla="*/ 3541971 h 5550702"/>
              <a:gd name="connsiteX16" fmla="*/ 2559714 w 3604952"/>
              <a:gd name="connsiteY16" fmla="*/ 3972762 h 5550702"/>
              <a:gd name="connsiteX17" fmla="*/ 1045239 w 3604952"/>
              <a:gd name="connsiteY17" fmla="*/ 3972762 h 5550702"/>
              <a:gd name="connsiteX18" fmla="*/ 1045239 w 3604952"/>
              <a:gd name="connsiteY18" fmla="*/ 3541971 h 5550702"/>
              <a:gd name="connsiteX19" fmla="*/ 943309 w 3604952"/>
              <a:gd name="connsiteY19" fmla="*/ 3491362 h 5550702"/>
              <a:gd name="connsiteX20" fmla="*/ 0 w 3604952"/>
              <a:gd name="connsiteY20" fmla="*/ 1857794 h 5550702"/>
              <a:gd name="connsiteX21" fmla="*/ 1802476 w 3604952"/>
              <a:gd name="connsiteY21" fmla="*/ 0 h 555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04952" h="5550702">
                <a:moveTo>
                  <a:pt x="1569114" y="5211012"/>
                </a:moveTo>
                <a:lnTo>
                  <a:pt x="2035839" y="5211012"/>
                </a:lnTo>
                <a:lnTo>
                  <a:pt x="2035839" y="5550702"/>
                </a:lnTo>
                <a:lnTo>
                  <a:pt x="1569114" y="5550702"/>
                </a:lnTo>
                <a:close/>
                <a:moveTo>
                  <a:pt x="1045239" y="4710950"/>
                </a:moveTo>
                <a:lnTo>
                  <a:pt x="2559714" y="4710950"/>
                </a:lnTo>
                <a:lnTo>
                  <a:pt x="2559714" y="4972888"/>
                </a:lnTo>
                <a:lnTo>
                  <a:pt x="1045239" y="4972888"/>
                </a:lnTo>
                <a:close/>
                <a:moveTo>
                  <a:pt x="1045239" y="4210887"/>
                </a:moveTo>
                <a:lnTo>
                  <a:pt x="2559714" y="4210887"/>
                </a:lnTo>
                <a:lnTo>
                  <a:pt x="2559714" y="4472825"/>
                </a:lnTo>
                <a:lnTo>
                  <a:pt x="1045239" y="4472825"/>
                </a:lnTo>
                <a:close/>
                <a:moveTo>
                  <a:pt x="1802476" y="0"/>
                </a:moveTo>
                <a:cubicBezTo>
                  <a:pt x="2797956" y="0"/>
                  <a:pt x="3604952" y="831763"/>
                  <a:pt x="3604952" y="1857794"/>
                </a:cubicBezTo>
                <a:cubicBezTo>
                  <a:pt x="3604952" y="2563190"/>
                  <a:pt x="3223520" y="3176765"/>
                  <a:pt x="2661643" y="3491362"/>
                </a:cubicBezTo>
                <a:lnTo>
                  <a:pt x="2559714" y="3541971"/>
                </a:lnTo>
                <a:lnTo>
                  <a:pt x="2559714" y="3972762"/>
                </a:lnTo>
                <a:lnTo>
                  <a:pt x="1045239" y="3972762"/>
                </a:lnTo>
                <a:lnTo>
                  <a:pt x="1045239" y="3541971"/>
                </a:lnTo>
                <a:lnTo>
                  <a:pt x="943309" y="3491362"/>
                </a:lnTo>
                <a:cubicBezTo>
                  <a:pt x="381432" y="3176765"/>
                  <a:pt x="0" y="2563190"/>
                  <a:pt x="0" y="1857794"/>
                </a:cubicBezTo>
                <a:cubicBezTo>
                  <a:pt x="0" y="831763"/>
                  <a:pt x="806996" y="0"/>
                  <a:pt x="1802476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2050" name="刷子"/>
          <p:cNvSpPr/>
          <p:nvPr/>
        </p:nvSpPr>
        <p:spPr bwMode="auto">
          <a:xfrm>
            <a:off x="10241280" y="2486660"/>
            <a:ext cx="473710" cy="603885"/>
          </a:xfrm>
          <a:custGeom>
            <a:avLst/>
            <a:gdLst>
              <a:gd name="T0" fmla="*/ 154076 w 3152"/>
              <a:gd name="T1" fmla="*/ 633067 h 5585"/>
              <a:gd name="T2" fmla="*/ 8522 w 3152"/>
              <a:gd name="T3" fmla="*/ 1021912 h 5585"/>
              <a:gd name="T4" fmla="*/ 10226 w 3152"/>
              <a:gd name="T5" fmla="*/ 1040331 h 5585"/>
              <a:gd name="T6" fmla="*/ 13976 w 3152"/>
              <a:gd name="T7" fmla="*/ 1058068 h 5585"/>
              <a:gd name="T8" fmla="*/ 20793 w 3152"/>
              <a:gd name="T9" fmla="*/ 1074440 h 5585"/>
              <a:gd name="T10" fmla="*/ 28974 w 3152"/>
              <a:gd name="T11" fmla="*/ 1089449 h 5585"/>
              <a:gd name="T12" fmla="*/ 39882 w 3152"/>
              <a:gd name="T13" fmla="*/ 1103092 h 5585"/>
              <a:gd name="T14" fmla="*/ 52495 w 3152"/>
              <a:gd name="T15" fmla="*/ 1114689 h 5585"/>
              <a:gd name="T16" fmla="*/ 66812 w 3152"/>
              <a:gd name="T17" fmla="*/ 1124922 h 5585"/>
              <a:gd name="T18" fmla="*/ 82151 w 3152"/>
              <a:gd name="T19" fmla="*/ 1132767 h 5585"/>
              <a:gd name="T20" fmla="*/ 98854 w 3152"/>
              <a:gd name="T21" fmla="*/ 1138566 h 5585"/>
              <a:gd name="T22" fmla="*/ 116920 w 3152"/>
              <a:gd name="T23" fmla="*/ 1141977 h 5585"/>
              <a:gd name="T24" fmla="*/ 439048 w 3152"/>
              <a:gd name="T25" fmla="*/ 1142318 h 5585"/>
              <a:gd name="T26" fmla="*/ 430185 w 3152"/>
              <a:gd name="T27" fmla="*/ 1198598 h 5585"/>
              <a:gd name="T28" fmla="*/ 418936 w 3152"/>
              <a:gd name="T29" fmla="*/ 1285918 h 5585"/>
              <a:gd name="T30" fmla="*/ 409733 w 3152"/>
              <a:gd name="T31" fmla="*/ 1374943 h 5585"/>
              <a:gd name="T32" fmla="*/ 402915 w 3152"/>
              <a:gd name="T33" fmla="*/ 1462603 h 5585"/>
              <a:gd name="T34" fmla="*/ 399847 w 3152"/>
              <a:gd name="T35" fmla="*/ 1545489 h 5585"/>
              <a:gd name="T36" fmla="*/ 398824 w 3152"/>
              <a:gd name="T37" fmla="*/ 1596994 h 5585"/>
              <a:gd name="T38" fmla="*/ 400529 w 3152"/>
              <a:gd name="T39" fmla="*/ 1665553 h 5585"/>
              <a:gd name="T40" fmla="*/ 405301 w 3152"/>
              <a:gd name="T41" fmla="*/ 1723198 h 5585"/>
              <a:gd name="T42" fmla="*/ 412800 w 3152"/>
              <a:gd name="T43" fmla="*/ 1771292 h 5585"/>
              <a:gd name="T44" fmla="*/ 422686 w 3152"/>
              <a:gd name="T45" fmla="*/ 1810517 h 5585"/>
              <a:gd name="T46" fmla="*/ 434957 w 3152"/>
              <a:gd name="T47" fmla="*/ 1841557 h 5585"/>
              <a:gd name="T48" fmla="*/ 449274 w 3152"/>
              <a:gd name="T49" fmla="*/ 1864751 h 5585"/>
              <a:gd name="T50" fmla="*/ 465636 w 3152"/>
              <a:gd name="T51" fmla="*/ 1882488 h 5585"/>
              <a:gd name="T52" fmla="*/ 483362 w 3152"/>
              <a:gd name="T53" fmla="*/ 1894085 h 5585"/>
              <a:gd name="T54" fmla="*/ 502451 w 3152"/>
              <a:gd name="T55" fmla="*/ 1901248 h 5585"/>
              <a:gd name="T56" fmla="*/ 522903 w 3152"/>
              <a:gd name="T57" fmla="*/ 1904659 h 5585"/>
              <a:gd name="T58" fmla="*/ 537220 w 3152"/>
              <a:gd name="T59" fmla="*/ 1905000 h 5585"/>
              <a:gd name="T60" fmla="*/ 558013 w 3152"/>
              <a:gd name="T61" fmla="*/ 1903636 h 5585"/>
              <a:gd name="T62" fmla="*/ 578125 w 3152"/>
              <a:gd name="T63" fmla="*/ 1899201 h 5585"/>
              <a:gd name="T64" fmla="*/ 596873 w 3152"/>
              <a:gd name="T65" fmla="*/ 1890674 h 5585"/>
              <a:gd name="T66" fmla="*/ 614599 w 3152"/>
              <a:gd name="T67" fmla="*/ 1877030 h 5585"/>
              <a:gd name="T68" fmla="*/ 629938 w 3152"/>
              <a:gd name="T69" fmla="*/ 1857929 h 5585"/>
              <a:gd name="T70" fmla="*/ 643573 w 3152"/>
              <a:gd name="T71" fmla="*/ 1832006 h 5585"/>
              <a:gd name="T72" fmla="*/ 655504 w 3152"/>
              <a:gd name="T73" fmla="*/ 1798579 h 5585"/>
              <a:gd name="T74" fmla="*/ 664707 w 3152"/>
              <a:gd name="T75" fmla="*/ 1756284 h 5585"/>
              <a:gd name="T76" fmla="*/ 670843 w 3152"/>
              <a:gd name="T77" fmla="*/ 1705120 h 5585"/>
              <a:gd name="T78" fmla="*/ 674593 w 3152"/>
              <a:gd name="T79" fmla="*/ 1643723 h 5585"/>
              <a:gd name="T80" fmla="*/ 675616 w 3152"/>
              <a:gd name="T81" fmla="*/ 1596994 h 5585"/>
              <a:gd name="T82" fmla="*/ 673911 w 3152"/>
              <a:gd name="T83" fmla="*/ 1518884 h 5585"/>
              <a:gd name="T84" fmla="*/ 669139 w 3152"/>
              <a:gd name="T85" fmla="*/ 1433952 h 5585"/>
              <a:gd name="T86" fmla="*/ 661640 w 3152"/>
              <a:gd name="T87" fmla="*/ 1345268 h 5585"/>
              <a:gd name="T88" fmla="*/ 652095 w 3152"/>
              <a:gd name="T89" fmla="*/ 1256243 h 5585"/>
              <a:gd name="T90" fmla="*/ 639824 w 3152"/>
              <a:gd name="T91" fmla="*/ 1169946 h 5585"/>
              <a:gd name="T92" fmla="*/ 945248 w 3152"/>
              <a:gd name="T93" fmla="*/ 1142318 h 5585"/>
              <a:gd name="T94" fmla="*/ 963655 w 3152"/>
              <a:gd name="T95" fmla="*/ 1141295 h 5585"/>
              <a:gd name="T96" fmla="*/ 981040 w 3152"/>
              <a:gd name="T97" fmla="*/ 1136860 h 5585"/>
              <a:gd name="T98" fmla="*/ 997743 w 3152"/>
              <a:gd name="T99" fmla="*/ 1130721 h 5585"/>
              <a:gd name="T100" fmla="*/ 1012742 w 3152"/>
              <a:gd name="T101" fmla="*/ 1121852 h 5585"/>
              <a:gd name="T102" fmla="*/ 1026036 w 3152"/>
              <a:gd name="T103" fmla="*/ 1110937 h 5585"/>
              <a:gd name="T104" fmla="*/ 1038307 w 3152"/>
              <a:gd name="T105" fmla="*/ 1098658 h 5585"/>
              <a:gd name="T106" fmla="*/ 1048193 w 3152"/>
              <a:gd name="T107" fmla="*/ 1084332 h 5585"/>
              <a:gd name="T108" fmla="*/ 1056033 w 3152"/>
              <a:gd name="T109" fmla="*/ 1068983 h 5585"/>
              <a:gd name="T110" fmla="*/ 1061487 w 3152"/>
              <a:gd name="T111" fmla="*/ 1052269 h 5585"/>
              <a:gd name="T112" fmla="*/ 1064895 w 3152"/>
              <a:gd name="T113" fmla="*/ 1034533 h 5585"/>
              <a:gd name="T114" fmla="*/ 1065236 w 3152"/>
              <a:gd name="T115" fmla="*/ 633067 h 558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152" h="5585">
                <a:moveTo>
                  <a:pt x="3152" y="0"/>
                </a:moveTo>
                <a:lnTo>
                  <a:pt x="0" y="0"/>
                </a:lnTo>
                <a:lnTo>
                  <a:pt x="452" y="1856"/>
                </a:lnTo>
                <a:lnTo>
                  <a:pt x="25" y="1856"/>
                </a:lnTo>
                <a:lnTo>
                  <a:pt x="25" y="2996"/>
                </a:lnTo>
                <a:lnTo>
                  <a:pt x="26" y="3015"/>
                </a:lnTo>
                <a:lnTo>
                  <a:pt x="28" y="3033"/>
                </a:lnTo>
                <a:lnTo>
                  <a:pt x="30" y="3050"/>
                </a:lnTo>
                <a:lnTo>
                  <a:pt x="33" y="3067"/>
                </a:lnTo>
                <a:lnTo>
                  <a:pt x="36" y="3085"/>
                </a:lnTo>
                <a:lnTo>
                  <a:pt x="41" y="3102"/>
                </a:lnTo>
                <a:lnTo>
                  <a:pt x="47" y="3118"/>
                </a:lnTo>
                <a:lnTo>
                  <a:pt x="53" y="3134"/>
                </a:lnTo>
                <a:lnTo>
                  <a:pt x="61" y="3150"/>
                </a:lnTo>
                <a:lnTo>
                  <a:pt x="68" y="3164"/>
                </a:lnTo>
                <a:lnTo>
                  <a:pt x="77" y="3179"/>
                </a:lnTo>
                <a:lnTo>
                  <a:pt x="85" y="3194"/>
                </a:lnTo>
                <a:lnTo>
                  <a:pt x="95" y="3207"/>
                </a:lnTo>
                <a:lnTo>
                  <a:pt x="106" y="3221"/>
                </a:lnTo>
                <a:lnTo>
                  <a:pt x="117" y="3234"/>
                </a:lnTo>
                <a:lnTo>
                  <a:pt x="129" y="3246"/>
                </a:lnTo>
                <a:lnTo>
                  <a:pt x="142" y="3257"/>
                </a:lnTo>
                <a:lnTo>
                  <a:pt x="154" y="3268"/>
                </a:lnTo>
                <a:lnTo>
                  <a:pt x="167" y="3279"/>
                </a:lnTo>
                <a:lnTo>
                  <a:pt x="181" y="3289"/>
                </a:lnTo>
                <a:lnTo>
                  <a:pt x="196" y="3298"/>
                </a:lnTo>
                <a:lnTo>
                  <a:pt x="210" y="3306"/>
                </a:lnTo>
                <a:lnTo>
                  <a:pt x="225" y="3315"/>
                </a:lnTo>
                <a:lnTo>
                  <a:pt x="241" y="3321"/>
                </a:lnTo>
                <a:lnTo>
                  <a:pt x="257" y="3328"/>
                </a:lnTo>
                <a:lnTo>
                  <a:pt x="273" y="3333"/>
                </a:lnTo>
                <a:lnTo>
                  <a:pt x="290" y="3338"/>
                </a:lnTo>
                <a:lnTo>
                  <a:pt x="307" y="3342"/>
                </a:lnTo>
                <a:lnTo>
                  <a:pt x="324" y="3346"/>
                </a:lnTo>
                <a:lnTo>
                  <a:pt x="343" y="3348"/>
                </a:lnTo>
                <a:lnTo>
                  <a:pt x="360" y="3349"/>
                </a:lnTo>
                <a:lnTo>
                  <a:pt x="378" y="3349"/>
                </a:lnTo>
                <a:lnTo>
                  <a:pt x="1288" y="3349"/>
                </a:lnTo>
                <a:lnTo>
                  <a:pt x="1274" y="3430"/>
                </a:lnTo>
                <a:lnTo>
                  <a:pt x="1262" y="3514"/>
                </a:lnTo>
                <a:lnTo>
                  <a:pt x="1250" y="3598"/>
                </a:lnTo>
                <a:lnTo>
                  <a:pt x="1239" y="3683"/>
                </a:lnTo>
                <a:lnTo>
                  <a:pt x="1229" y="3770"/>
                </a:lnTo>
                <a:lnTo>
                  <a:pt x="1219" y="3857"/>
                </a:lnTo>
                <a:lnTo>
                  <a:pt x="1209" y="3944"/>
                </a:lnTo>
                <a:lnTo>
                  <a:pt x="1202" y="4031"/>
                </a:lnTo>
                <a:lnTo>
                  <a:pt x="1195" y="4118"/>
                </a:lnTo>
                <a:lnTo>
                  <a:pt x="1189" y="4204"/>
                </a:lnTo>
                <a:lnTo>
                  <a:pt x="1182" y="4288"/>
                </a:lnTo>
                <a:lnTo>
                  <a:pt x="1179" y="4372"/>
                </a:lnTo>
                <a:lnTo>
                  <a:pt x="1175" y="4453"/>
                </a:lnTo>
                <a:lnTo>
                  <a:pt x="1173" y="4531"/>
                </a:lnTo>
                <a:lnTo>
                  <a:pt x="1171" y="4608"/>
                </a:lnTo>
                <a:lnTo>
                  <a:pt x="1170" y="4682"/>
                </a:lnTo>
                <a:lnTo>
                  <a:pt x="1171" y="4753"/>
                </a:lnTo>
                <a:lnTo>
                  <a:pt x="1173" y="4819"/>
                </a:lnTo>
                <a:lnTo>
                  <a:pt x="1175" y="4883"/>
                </a:lnTo>
                <a:lnTo>
                  <a:pt x="1179" y="4943"/>
                </a:lnTo>
                <a:lnTo>
                  <a:pt x="1184" y="4999"/>
                </a:lnTo>
                <a:lnTo>
                  <a:pt x="1189" y="5052"/>
                </a:lnTo>
                <a:lnTo>
                  <a:pt x="1195" y="5102"/>
                </a:lnTo>
                <a:lnTo>
                  <a:pt x="1202" y="5149"/>
                </a:lnTo>
                <a:lnTo>
                  <a:pt x="1211" y="5193"/>
                </a:lnTo>
                <a:lnTo>
                  <a:pt x="1219" y="5235"/>
                </a:lnTo>
                <a:lnTo>
                  <a:pt x="1229" y="5273"/>
                </a:lnTo>
                <a:lnTo>
                  <a:pt x="1240" y="5308"/>
                </a:lnTo>
                <a:lnTo>
                  <a:pt x="1251" y="5340"/>
                </a:lnTo>
                <a:lnTo>
                  <a:pt x="1263" y="5371"/>
                </a:lnTo>
                <a:lnTo>
                  <a:pt x="1276" y="5399"/>
                </a:lnTo>
                <a:lnTo>
                  <a:pt x="1289" y="5423"/>
                </a:lnTo>
                <a:lnTo>
                  <a:pt x="1304" y="5447"/>
                </a:lnTo>
                <a:lnTo>
                  <a:pt x="1318" y="5467"/>
                </a:lnTo>
                <a:lnTo>
                  <a:pt x="1333" y="5487"/>
                </a:lnTo>
                <a:lnTo>
                  <a:pt x="1349" y="5503"/>
                </a:lnTo>
                <a:lnTo>
                  <a:pt x="1366" y="5519"/>
                </a:lnTo>
                <a:lnTo>
                  <a:pt x="1382" y="5531"/>
                </a:lnTo>
                <a:lnTo>
                  <a:pt x="1401" y="5543"/>
                </a:lnTo>
                <a:lnTo>
                  <a:pt x="1418" y="5553"/>
                </a:lnTo>
                <a:lnTo>
                  <a:pt x="1436" y="5562"/>
                </a:lnTo>
                <a:lnTo>
                  <a:pt x="1456" y="5568"/>
                </a:lnTo>
                <a:lnTo>
                  <a:pt x="1474" y="5574"/>
                </a:lnTo>
                <a:lnTo>
                  <a:pt x="1494" y="5578"/>
                </a:lnTo>
                <a:lnTo>
                  <a:pt x="1515" y="5581"/>
                </a:lnTo>
                <a:lnTo>
                  <a:pt x="1534" y="5584"/>
                </a:lnTo>
                <a:lnTo>
                  <a:pt x="1555" y="5585"/>
                </a:lnTo>
                <a:lnTo>
                  <a:pt x="1576" y="5585"/>
                </a:lnTo>
                <a:lnTo>
                  <a:pt x="1597" y="5585"/>
                </a:lnTo>
                <a:lnTo>
                  <a:pt x="1618" y="5584"/>
                </a:lnTo>
                <a:lnTo>
                  <a:pt x="1637" y="5581"/>
                </a:lnTo>
                <a:lnTo>
                  <a:pt x="1658" y="5578"/>
                </a:lnTo>
                <a:lnTo>
                  <a:pt x="1678" y="5574"/>
                </a:lnTo>
                <a:lnTo>
                  <a:pt x="1696" y="5568"/>
                </a:lnTo>
                <a:lnTo>
                  <a:pt x="1716" y="5562"/>
                </a:lnTo>
                <a:lnTo>
                  <a:pt x="1734" y="5553"/>
                </a:lnTo>
                <a:lnTo>
                  <a:pt x="1751" y="5543"/>
                </a:lnTo>
                <a:lnTo>
                  <a:pt x="1770" y="5531"/>
                </a:lnTo>
                <a:lnTo>
                  <a:pt x="1787" y="5519"/>
                </a:lnTo>
                <a:lnTo>
                  <a:pt x="1803" y="5503"/>
                </a:lnTo>
                <a:lnTo>
                  <a:pt x="1819" y="5487"/>
                </a:lnTo>
                <a:lnTo>
                  <a:pt x="1833" y="5467"/>
                </a:lnTo>
                <a:lnTo>
                  <a:pt x="1848" y="5447"/>
                </a:lnTo>
                <a:lnTo>
                  <a:pt x="1863" y="5423"/>
                </a:lnTo>
                <a:lnTo>
                  <a:pt x="1876" y="5399"/>
                </a:lnTo>
                <a:lnTo>
                  <a:pt x="1888" y="5371"/>
                </a:lnTo>
                <a:lnTo>
                  <a:pt x="1901" y="5340"/>
                </a:lnTo>
                <a:lnTo>
                  <a:pt x="1912" y="5308"/>
                </a:lnTo>
                <a:lnTo>
                  <a:pt x="1923" y="5273"/>
                </a:lnTo>
                <a:lnTo>
                  <a:pt x="1933" y="5235"/>
                </a:lnTo>
                <a:lnTo>
                  <a:pt x="1941" y="5193"/>
                </a:lnTo>
                <a:lnTo>
                  <a:pt x="1950" y="5149"/>
                </a:lnTo>
                <a:lnTo>
                  <a:pt x="1957" y="5102"/>
                </a:lnTo>
                <a:lnTo>
                  <a:pt x="1963" y="5052"/>
                </a:lnTo>
                <a:lnTo>
                  <a:pt x="1968" y="4999"/>
                </a:lnTo>
                <a:lnTo>
                  <a:pt x="1973" y="4943"/>
                </a:lnTo>
                <a:lnTo>
                  <a:pt x="1977" y="4883"/>
                </a:lnTo>
                <a:lnTo>
                  <a:pt x="1979" y="4819"/>
                </a:lnTo>
                <a:lnTo>
                  <a:pt x="1980" y="4753"/>
                </a:lnTo>
                <a:lnTo>
                  <a:pt x="1982" y="4682"/>
                </a:lnTo>
                <a:lnTo>
                  <a:pt x="1980" y="4608"/>
                </a:lnTo>
                <a:lnTo>
                  <a:pt x="1979" y="4531"/>
                </a:lnTo>
                <a:lnTo>
                  <a:pt x="1977" y="4453"/>
                </a:lnTo>
                <a:lnTo>
                  <a:pt x="1973" y="4372"/>
                </a:lnTo>
                <a:lnTo>
                  <a:pt x="1968" y="4288"/>
                </a:lnTo>
                <a:lnTo>
                  <a:pt x="1963" y="4204"/>
                </a:lnTo>
                <a:lnTo>
                  <a:pt x="1957" y="4118"/>
                </a:lnTo>
                <a:lnTo>
                  <a:pt x="1950" y="4031"/>
                </a:lnTo>
                <a:lnTo>
                  <a:pt x="1941" y="3944"/>
                </a:lnTo>
                <a:lnTo>
                  <a:pt x="1933" y="3857"/>
                </a:lnTo>
                <a:lnTo>
                  <a:pt x="1923" y="3770"/>
                </a:lnTo>
                <a:lnTo>
                  <a:pt x="1913" y="3683"/>
                </a:lnTo>
                <a:lnTo>
                  <a:pt x="1902" y="3598"/>
                </a:lnTo>
                <a:lnTo>
                  <a:pt x="1890" y="3514"/>
                </a:lnTo>
                <a:lnTo>
                  <a:pt x="1877" y="3430"/>
                </a:lnTo>
                <a:lnTo>
                  <a:pt x="1864" y="3349"/>
                </a:lnTo>
                <a:lnTo>
                  <a:pt x="2773" y="3349"/>
                </a:lnTo>
                <a:lnTo>
                  <a:pt x="2792" y="3349"/>
                </a:lnTo>
                <a:lnTo>
                  <a:pt x="2809" y="3348"/>
                </a:lnTo>
                <a:lnTo>
                  <a:pt x="2827" y="3346"/>
                </a:lnTo>
                <a:lnTo>
                  <a:pt x="2845" y="3342"/>
                </a:lnTo>
                <a:lnTo>
                  <a:pt x="2862" y="3338"/>
                </a:lnTo>
                <a:lnTo>
                  <a:pt x="2878" y="3333"/>
                </a:lnTo>
                <a:lnTo>
                  <a:pt x="2895" y="3328"/>
                </a:lnTo>
                <a:lnTo>
                  <a:pt x="2911" y="3321"/>
                </a:lnTo>
                <a:lnTo>
                  <a:pt x="2927" y="3315"/>
                </a:lnTo>
                <a:lnTo>
                  <a:pt x="2941" y="3306"/>
                </a:lnTo>
                <a:lnTo>
                  <a:pt x="2956" y="3298"/>
                </a:lnTo>
                <a:lnTo>
                  <a:pt x="2971" y="3289"/>
                </a:lnTo>
                <a:lnTo>
                  <a:pt x="2984" y="3279"/>
                </a:lnTo>
                <a:lnTo>
                  <a:pt x="2998" y="3268"/>
                </a:lnTo>
                <a:lnTo>
                  <a:pt x="3010" y="3257"/>
                </a:lnTo>
                <a:lnTo>
                  <a:pt x="3022" y="3246"/>
                </a:lnTo>
                <a:lnTo>
                  <a:pt x="3035" y="3234"/>
                </a:lnTo>
                <a:lnTo>
                  <a:pt x="3046" y="3221"/>
                </a:lnTo>
                <a:lnTo>
                  <a:pt x="3055" y="3207"/>
                </a:lnTo>
                <a:lnTo>
                  <a:pt x="3065" y="3194"/>
                </a:lnTo>
                <a:lnTo>
                  <a:pt x="3075" y="3179"/>
                </a:lnTo>
                <a:lnTo>
                  <a:pt x="3084" y="3164"/>
                </a:lnTo>
                <a:lnTo>
                  <a:pt x="3091" y="3150"/>
                </a:lnTo>
                <a:lnTo>
                  <a:pt x="3098" y="3134"/>
                </a:lnTo>
                <a:lnTo>
                  <a:pt x="3104" y="3118"/>
                </a:lnTo>
                <a:lnTo>
                  <a:pt x="3111" y="3102"/>
                </a:lnTo>
                <a:lnTo>
                  <a:pt x="3114" y="3085"/>
                </a:lnTo>
                <a:lnTo>
                  <a:pt x="3119" y="3067"/>
                </a:lnTo>
                <a:lnTo>
                  <a:pt x="3122" y="3050"/>
                </a:lnTo>
                <a:lnTo>
                  <a:pt x="3124" y="3033"/>
                </a:lnTo>
                <a:lnTo>
                  <a:pt x="3125" y="3015"/>
                </a:lnTo>
                <a:lnTo>
                  <a:pt x="3125" y="2996"/>
                </a:lnTo>
                <a:lnTo>
                  <a:pt x="3125" y="1856"/>
                </a:lnTo>
                <a:lnTo>
                  <a:pt x="2700" y="1856"/>
                </a:lnTo>
                <a:lnTo>
                  <a:pt x="3152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bIns="216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锁"/>
          <p:cNvSpPr/>
          <p:nvPr/>
        </p:nvSpPr>
        <p:spPr bwMode="auto">
          <a:xfrm>
            <a:off x="11248390" y="2493010"/>
            <a:ext cx="391795" cy="549910"/>
          </a:xfrm>
          <a:custGeom>
            <a:avLst/>
            <a:gdLst>
              <a:gd name="T0" fmla="*/ 1059507 w 3638"/>
              <a:gd name="T1" fmla="*/ 469978 h 5999"/>
              <a:gd name="T2" fmla="*/ 1055697 w 3638"/>
              <a:gd name="T3" fmla="*/ 421393 h 5999"/>
              <a:gd name="T4" fmla="*/ 1047442 w 3638"/>
              <a:gd name="T5" fmla="*/ 373760 h 5999"/>
              <a:gd name="T6" fmla="*/ 1034424 w 3638"/>
              <a:gd name="T7" fmla="*/ 327715 h 5999"/>
              <a:gd name="T8" fmla="*/ 1017279 w 3638"/>
              <a:gd name="T9" fmla="*/ 284210 h 5999"/>
              <a:gd name="T10" fmla="*/ 995689 w 3638"/>
              <a:gd name="T11" fmla="*/ 242610 h 5999"/>
              <a:gd name="T12" fmla="*/ 970606 w 3638"/>
              <a:gd name="T13" fmla="*/ 203234 h 5999"/>
              <a:gd name="T14" fmla="*/ 942031 w 3638"/>
              <a:gd name="T15" fmla="*/ 167033 h 5999"/>
              <a:gd name="T16" fmla="*/ 910280 w 3638"/>
              <a:gd name="T17" fmla="*/ 133690 h 5999"/>
              <a:gd name="T18" fmla="*/ 875038 w 3638"/>
              <a:gd name="T19" fmla="*/ 103205 h 5999"/>
              <a:gd name="T20" fmla="*/ 837572 w 3638"/>
              <a:gd name="T21" fmla="*/ 76213 h 5999"/>
              <a:gd name="T22" fmla="*/ 796932 w 3638"/>
              <a:gd name="T23" fmla="*/ 53031 h 5999"/>
              <a:gd name="T24" fmla="*/ 754069 w 3638"/>
              <a:gd name="T25" fmla="*/ 33661 h 5999"/>
              <a:gd name="T26" fmla="*/ 709301 w 3638"/>
              <a:gd name="T27" fmla="*/ 18418 h 5999"/>
              <a:gd name="T28" fmla="*/ 662628 w 3638"/>
              <a:gd name="T29" fmla="*/ 7621 h 5999"/>
              <a:gd name="T30" fmla="*/ 614368 w 3638"/>
              <a:gd name="T31" fmla="*/ 1588 h 5999"/>
              <a:gd name="T32" fmla="*/ 577538 w 3638"/>
              <a:gd name="T33" fmla="*/ 0 h 5999"/>
              <a:gd name="T34" fmla="*/ 528325 w 3638"/>
              <a:gd name="T35" fmla="*/ 2540 h 5999"/>
              <a:gd name="T36" fmla="*/ 480382 w 3638"/>
              <a:gd name="T37" fmla="*/ 9844 h 5999"/>
              <a:gd name="T38" fmla="*/ 434344 w 3638"/>
              <a:gd name="T39" fmla="*/ 21911 h 5999"/>
              <a:gd name="T40" fmla="*/ 389893 w 3638"/>
              <a:gd name="T41" fmla="*/ 38106 h 5999"/>
              <a:gd name="T42" fmla="*/ 347983 w 3638"/>
              <a:gd name="T43" fmla="*/ 58430 h 5999"/>
              <a:gd name="T44" fmla="*/ 307978 w 3638"/>
              <a:gd name="T45" fmla="*/ 82564 h 5999"/>
              <a:gd name="T46" fmla="*/ 270830 w 3638"/>
              <a:gd name="T47" fmla="*/ 110191 h 5999"/>
              <a:gd name="T48" fmla="*/ 236540 w 3638"/>
              <a:gd name="T49" fmla="*/ 141311 h 5999"/>
              <a:gd name="T50" fmla="*/ 205424 w 3638"/>
              <a:gd name="T51" fmla="*/ 175607 h 5999"/>
              <a:gd name="T52" fmla="*/ 177802 w 3638"/>
              <a:gd name="T53" fmla="*/ 213078 h 5999"/>
              <a:gd name="T54" fmla="*/ 153671 w 3638"/>
              <a:gd name="T55" fmla="*/ 252772 h 5999"/>
              <a:gd name="T56" fmla="*/ 133351 w 3638"/>
              <a:gd name="T57" fmla="*/ 294689 h 5999"/>
              <a:gd name="T58" fmla="*/ 117159 w 3638"/>
              <a:gd name="T59" fmla="*/ 339147 h 5999"/>
              <a:gd name="T60" fmla="*/ 105093 w 3638"/>
              <a:gd name="T61" fmla="*/ 385509 h 5999"/>
              <a:gd name="T62" fmla="*/ 97473 w 3638"/>
              <a:gd name="T63" fmla="*/ 433460 h 5999"/>
              <a:gd name="T64" fmla="*/ 95251 w 3638"/>
              <a:gd name="T65" fmla="*/ 482363 h 5999"/>
              <a:gd name="T66" fmla="*/ 287022 w 3638"/>
              <a:gd name="T67" fmla="*/ 452830 h 5999"/>
              <a:gd name="T68" fmla="*/ 298770 w 3638"/>
              <a:gd name="T69" fmla="*/ 395671 h 5999"/>
              <a:gd name="T70" fmla="*/ 320995 w 3638"/>
              <a:gd name="T71" fmla="*/ 343275 h 5999"/>
              <a:gd name="T72" fmla="*/ 352428 w 3638"/>
              <a:gd name="T73" fmla="*/ 296594 h 5999"/>
              <a:gd name="T74" fmla="*/ 391798 w 3638"/>
              <a:gd name="T75" fmla="*/ 257218 h 5999"/>
              <a:gd name="T76" fmla="*/ 438471 w 3638"/>
              <a:gd name="T77" fmla="*/ 225780 h 5999"/>
              <a:gd name="T78" fmla="*/ 490542 w 3638"/>
              <a:gd name="T79" fmla="*/ 203551 h 5999"/>
              <a:gd name="T80" fmla="*/ 548010 w 3638"/>
              <a:gd name="T81" fmla="*/ 192120 h 5999"/>
              <a:gd name="T82" fmla="*/ 592778 w 3638"/>
              <a:gd name="T83" fmla="*/ 190849 h 5999"/>
              <a:gd name="T84" fmla="*/ 650246 w 3638"/>
              <a:gd name="T85" fmla="*/ 199741 h 5999"/>
              <a:gd name="T86" fmla="*/ 703904 w 3638"/>
              <a:gd name="T87" fmla="*/ 219112 h 5999"/>
              <a:gd name="T88" fmla="*/ 752164 w 3638"/>
              <a:gd name="T89" fmla="*/ 248326 h 5999"/>
              <a:gd name="T90" fmla="*/ 793439 w 3638"/>
              <a:gd name="T91" fmla="*/ 286115 h 5999"/>
              <a:gd name="T92" fmla="*/ 827412 w 3638"/>
              <a:gd name="T93" fmla="*/ 331208 h 5999"/>
              <a:gd name="T94" fmla="*/ 851860 w 3638"/>
              <a:gd name="T95" fmla="*/ 382334 h 5999"/>
              <a:gd name="T96" fmla="*/ 866147 w 3638"/>
              <a:gd name="T97" fmla="*/ 437905 h 5999"/>
              <a:gd name="T98" fmla="*/ 869323 w 3638"/>
              <a:gd name="T99" fmla="*/ 694806 h 5999"/>
              <a:gd name="T100" fmla="*/ 1155075 w 3638"/>
              <a:gd name="T101" fmla="*/ 694806 h 5999"/>
              <a:gd name="T102" fmla="*/ 279720 w 3638"/>
              <a:gd name="T103" fmla="*/ 1073646 h 5999"/>
              <a:gd name="T104" fmla="*/ 279720 w 3638"/>
              <a:gd name="T105" fmla="*/ 1540449 h 59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638" h="5999">
                <a:moveTo>
                  <a:pt x="3337" y="2188"/>
                </a:moveTo>
                <a:lnTo>
                  <a:pt x="3337" y="1519"/>
                </a:lnTo>
                <a:lnTo>
                  <a:pt x="3337" y="1480"/>
                </a:lnTo>
                <a:lnTo>
                  <a:pt x="3336" y="1442"/>
                </a:lnTo>
                <a:lnTo>
                  <a:pt x="3334" y="1403"/>
                </a:lnTo>
                <a:lnTo>
                  <a:pt x="3330" y="1365"/>
                </a:lnTo>
                <a:lnTo>
                  <a:pt x="3325" y="1327"/>
                </a:lnTo>
                <a:lnTo>
                  <a:pt x="3320" y="1289"/>
                </a:lnTo>
                <a:lnTo>
                  <a:pt x="3314" y="1251"/>
                </a:lnTo>
                <a:lnTo>
                  <a:pt x="3307" y="1214"/>
                </a:lnTo>
                <a:lnTo>
                  <a:pt x="3299" y="1177"/>
                </a:lnTo>
                <a:lnTo>
                  <a:pt x="3290" y="1140"/>
                </a:lnTo>
                <a:lnTo>
                  <a:pt x="3280" y="1103"/>
                </a:lnTo>
                <a:lnTo>
                  <a:pt x="3270" y="1068"/>
                </a:lnTo>
                <a:lnTo>
                  <a:pt x="3258" y="1032"/>
                </a:lnTo>
                <a:lnTo>
                  <a:pt x="3246" y="998"/>
                </a:lnTo>
                <a:lnTo>
                  <a:pt x="3232" y="962"/>
                </a:lnTo>
                <a:lnTo>
                  <a:pt x="3219" y="928"/>
                </a:lnTo>
                <a:lnTo>
                  <a:pt x="3204" y="895"/>
                </a:lnTo>
                <a:lnTo>
                  <a:pt x="3188" y="862"/>
                </a:lnTo>
                <a:lnTo>
                  <a:pt x="3172" y="829"/>
                </a:lnTo>
                <a:lnTo>
                  <a:pt x="3155" y="796"/>
                </a:lnTo>
                <a:lnTo>
                  <a:pt x="3136" y="764"/>
                </a:lnTo>
                <a:lnTo>
                  <a:pt x="3118" y="732"/>
                </a:lnTo>
                <a:lnTo>
                  <a:pt x="3098" y="701"/>
                </a:lnTo>
                <a:lnTo>
                  <a:pt x="3078" y="671"/>
                </a:lnTo>
                <a:lnTo>
                  <a:pt x="3057" y="640"/>
                </a:lnTo>
                <a:lnTo>
                  <a:pt x="3036" y="611"/>
                </a:lnTo>
                <a:lnTo>
                  <a:pt x="3014" y="582"/>
                </a:lnTo>
                <a:lnTo>
                  <a:pt x="2991" y="553"/>
                </a:lnTo>
                <a:lnTo>
                  <a:pt x="2967" y="526"/>
                </a:lnTo>
                <a:lnTo>
                  <a:pt x="2943" y="498"/>
                </a:lnTo>
                <a:lnTo>
                  <a:pt x="2918" y="472"/>
                </a:lnTo>
                <a:lnTo>
                  <a:pt x="2892" y="445"/>
                </a:lnTo>
                <a:lnTo>
                  <a:pt x="2867" y="421"/>
                </a:lnTo>
                <a:lnTo>
                  <a:pt x="2840" y="395"/>
                </a:lnTo>
                <a:lnTo>
                  <a:pt x="2813" y="372"/>
                </a:lnTo>
                <a:lnTo>
                  <a:pt x="2785" y="347"/>
                </a:lnTo>
                <a:lnTo>
                  <a:pt x="2756" y="325"/>
                </a:lnTo>
                <a:lnTo>
                  <a:pt x="2727" y="303"/>
                </a:lnTo>
                <a:lnTo>
                  <a:pt x="2698" y="281"/>
                </a:lnTo>
                <a:lnTo>
                  <a:pt x="2667" y="260"/>
                </a:lnTo>
                <a:lnTo>
                  <a:pt x="2638" y="240"/>
                </a:lnTo>
                <a:lnTo>
                  <a:pt x="2606" y="221"/>
                </a:lnTo>
                <a:lnTo>
                  <a:pt x="2574" y="201"/>
                </a:lnTo>
                <a:lnTo>
                  <a:pt x="2542" y="184"/>
                </a:lnTo>
                <a:lnTo>
                  <a:pt x="2510" y="167"/>
                </a:lnTo>
                <a:lnTo>
                  <a:pt x="2477" y="150"/>
                </a:lnTo>
                <a:lnTo>
                  <a:pt x="2444" y="135"/>
                </a:lnTo>
                <a:lnTo>
                  <a:pt x="2410" y="120"/>
                </a:lnTo>
                <a:lnTo>
                  <a:pt x="2375" y="106"/>
                </a:lnTo>
                <a:lnTo>
                  <a:pt x="2341" y="92"/>
                </a:lnTo>
                <a:lnTo>
                  <a:pt x="2305" y="80"/>
                </a:lnTo>
                <a:lnTo>
                  <a:pt x="2270" y="69"/>
                </a:lnTo>
                <a:lnTo>
                  <a:pt x="2234" y="58"/>
                </a:lnTo>
                <a:lnTo>
                  <a:pt x="2197" y="48"/>
                </a:lnTo>
                <a:lnTo>
                  <a:pt x="2162" y="39"/>
                </a:lnTo>
                <a:lnTo>
                  <a:pt x="2125" y="31"/>
                </a:lnTo>
                <a:lnTo>
                  <a:pt x="2087" y="24"/>
                </a:lnTo>
                <a:lnTo>
                  <a:pt x="2050" y="17"/>
                </a:lnTo>
                <a:lnTo>
                  <a:pt x="2012" y="12"/>
                </a:lnTo>
                <a:lnTo>
                  <a:pt x="1974" y="8"/>
                </a:lnTo>
                <a:lnTo>
                  <a:pt x="1935" y="5"/>
                </a:lnTo>
                <a:lnTo>
                  <a:pt x="1897" y="3"/>
                </a:lnTo>
                <a:lnTo>
                  <a:pt x="1858" y="0"/>
                </a:lnTo>
                <a:lnTo>
                  <a:pt x="1819" y="0"/>
                </a:lnTo>
                <a:lnTo>
                  <a:pt x="1779" y="0"/>
                </a:lnTo>
                <a:lnTo>
                  <a:pt x="1741" y="3"/>
                </a:lnTo>
                <a:lnTo>
                  <a:pt x="1702" y="5"/>
                </a:lnTo>
                <a:lnTo>
                  <a:pt x="1664" y="8"/>
                </a:lnTo>
                <a:lnTo>
                  <a:pt x="1626" y="12"/>
                </a:lnTo>
                <a:lnTo>
                  <a:pt x="1588" y="17"/>
                </a:lnTo>
                <a:lnTo>
                  <a:pt x="1550" y="24"/>
                </a:lnTo>
                <a:lnTo>
                  <a:pt x="1513" y="31"/>
                </a:lnTo>
                <a:lnTo>
                  <a:pt x="1477" y="39"/>
                </a:lnTo>
                <a:lnTo>
                  <a:pt x="1440" y="48"/>
                </a:lnTo>
                <a:lnTo>
                  <a:pt x="1403" y="58"/>
                </a:lnTo>
                <a:lnTo>
                  <a:pt x="1368" y="69"/>
                </a:lnTo>
                <a:lnTo>
                  <a:pt x="1332" y="80"/>
                </a:lnTo>
                <a:lnTo>
                  <a:pt x="1298" y="92"/>
                </a:lnTo>
                <a:lnTo>
                  <a:pt x="1262" y="106"/>
                </a:lnTo>
                <a:lnTo>
                  <a:pt x="1228" y="120"/>
                </a:lnTo>
                <a:lnTo>
                  <a:pt x="1195" y="135"/>
                </a:lnTo>
                <a:lnTo>
                  <a:pt x="1160" y="150"/>
                </a:lnTo>
                <a:lnTo>
                  <a:pt x="1129" y="167"/>
                </a:lnTo>
                <a:lnTo>
                  <a:pt x="1096" y="184"/>
                </a:lnTo>
                <a:lnTo>
                  <a:pt x="1064" y="201"/>
                </a:lnTo>
                <a:lnTo>
                  <a:pt x="1032" y="221"/>
                </a:lnTo>
                <a:lnTo>
                  <a:pt x="1001" y="240"/>
                </a:lnTo>
                <a:lnTo>
                  <a:pt x="970" y="260"/>
                </a:lnTo>
                <a:lnTo>
                  <a:pt x="940" y="281"/>
                </a:lnTo>
                <a:lnTo>
                  <a:pt x="910" y="303"/>
                </a:lnTo>
                <a:lnTo>
                  <a:pt x="882" y="325"/>
                </a:lnTo>
                <a:lnTo>
                  <a:pt x="853" y="347"/>
                </a:lnTo>
                <a:lnTo>
                  <a:pt x="826" y="372"/>
                </a:lnTo>
                <a:lnTo>
                  <a:pt x="798" y="395"/>
                </a:lnTo>
                <a:lnTo>
                  <a:pt x="772" y="421"/>
                </a:lnTo>
                <a:lnTo>
                  <a:pt x="745" y="445"/>
                </a:lnTo>
                <a:lnTo>
                  <a:pt x="720" y="472"/>
                </a:lnTo>
                <a:lnTo>
                  <a:pt x="695" y="498"/>
                </a:lnTo>
                <a:lnTo>
                  <a:pt x="671" y="526"/>
                </a:lnTo>
                <a:lnTo>
                  <a:pt x="647" y="553"/>
                </a:lnTo>
                <a:lnTo>
                  <a:pt x="625" y="582"/>
                </a:lnTo>
                <a:lnTo>
                  <a:pt x="603" y="611"/>
                </a:lnTo>
                <a:lnTo>
                  <a:pt x="581" y="640"/>
                </a:lnTo>
                <a:lnTo>
                  <a:pt x="560" y="671"/>
                </a:lnTo>
                <a:lnTo>
                  <a:pt x="540" y="701"/>
                </a:lnTo>
                <a:lnTo>
                  <a:pt x="521" y="732"/>
                </a:lnTo>
                <a:lnTo>
                  <a:pt x="501" y="764"/>
                </a:lnTo>
                <a:lnTo>
                  <a:pt x="484" y="796"/>
                </a:lnTo>
                <a:lnTo>
                  <a:pt x="467" y="829"/>
                </a:lnTo>
                <a:lnTo>
                  <a:pt x="450" y="862"/>
                </a:lnTo>
                <a:lnTo>
                  <a:pt x="435" y="895"/>
                </a:lnTo>
                <a:lnTo>
                  <a:pt x="420" y="928"/>
                </a:lnTo>
                <a:lnTo>
                  <a:pt x="405" y="962"/>
                </a:lnTo>
                <a:lnTo>
                  <a:pt x="392" y="998"/>
                </a:lnTo>
                <a:lnTo>
                  <a:pt x="380" y="1032"/>
                </a:lnTo>
                <a:lnTo>
                  <a:pt x="369" y="1068"/>
                </a:lnTo>
                <a:lnTo>
                  <a:pt x="358" y="1103"/>
                </a:lnTo>
                <a:lnTo>
                  <a:pt x="348" y="1140"/>
                </a:lnTo>
                <a:lnTo>
                  <a:pt x="339" y="1177"/>
                </a:lnTo>
                <a:lnTo>
                  <a:pt x="331" y="1214"/>
                </a:lnTo>
                <a:lnTo>
                  <a:pt x="323" y="1251"/>
                </a:lnTo>
                <a:lnTo>
                  <a:pt x="317" y="1289"/>
                </a:lnTo>
                <a:lnTo>
                  <a:pt x="312" y="1327"/>
                </a:lnTo>
                <a:lnTo>
                  <a:pt x="307" y="1365"/>
                </a:lnTo>
                <a:lnTo>
                  <a:pt x="305" y="1403"/>
                </a:lnTo>
                <a:lnTo>
                  <a:pt x="302" y="1442"/>
                </a:lnTo>
                <a:lnTo>
                  <a:pt x="300" y="1480"/>
                </a:lnTo>
                <a:lnTo>
                  <a:pt x="300" y="1519"/>
                </a:lnTo>
                <a:lnTo>
                  <a:pt x="899" y="1519"/>
                </a:lnTo>
                <a:lnTo>
                  <a:pt x="901" y="1472"/>
                </a:lnTo>
                <a:lnTo>
                  <a:pt x="904" y="1426"/>
                </a:lnTo>
                <a:lnTo>
                  <a:pt x="910" y="1379"/>
                </a:lnTo>
                <a:lnTo>
                  <a:pt x="919" y="1334"/>
                </a:lnTo>
                <a:lnTo>
                  <a:pt x="929" y="1290"/>
                </a:lnTo>
                <a:lnTo>
                  <a:pt x="941" y="1246"/>
                </a:lnTo>
                <a:lnTo>
                  <a:pt x="956" y="1204"/>
                </a:lnTo>
                <a:lnTo>
                  <a:pt x="972" y="1162"/>
                </a:lnTo>
                <a:lnTo>
                  <a:pt x="990" y="1121"/>
                </a:lnTo>
                <a:lnTo>
                  <a:pt x="1011" y="1081"/>
                </a:lnTo>
                <a:lnTo>
                  <a:pt x="1033" y="1043"/>
                </a:lnTo>
                <a:lnTo>
                  <a:pt x="1058" y="1005"/>
                </a:lnTo>
                <a:lnTo>
                  <a:pt x="1083" y="970"/>
                </a:lnTo>
                <a:lnTo>
                  <a:pt x="1110" y="934"/>
                </a:lnTo>
                <a:lnTo>
                  <a:pt x="1138" y="901"/>
                </a:lnTo>
                <a:lnTo>
                  <a:pt x="1169" y="869"/>
                </a:lnTo>
                <a:lnTo>
                  <a:pt x="1201" y="839"/>
                </a:lnTo>
                <a:lnTo>
                  <a:pt x="1234" y="810"/>
                </a:lnTo>
                <a:lnTo>
                  <a:pt x="1270" y="782"/>
                </a:lnTo>
                <a:lnTo>
                  <a:pt x="1305" y="757"/>
                </a:lnTo>
                <a:lnTo>
                  <a:pt x="1343" y="733"/>
                </a:lnTo>
                <a:lnTo>
                  <a:pt x="1381" y="711"/>
                </a:lnTo>
                <a:lnTo>
                  <a:pt x="1420" y="690"/>
                </a:lnTo>
                <a:lnTo>
                  <a:pt x="1462" y="672"/>
                </a:lnTo>
                <a:lnTo>
                  <a:pt x="1504" y="656"/>
                </a:lnTo>
                <a:lnTo>
                  <a:pt x="1545" y="641"/>
                </a:lnTo>
                <a:lnTo>
                  <a:pt x="1589" y="629"/>
                </a:lnTo>
                <a:lnTo>
                  <a:pt x="1634" y="618"/>
                </a:lnTo>
                <a:lnTo>
                  <a:pt x="1679" y="611"/>
                </a:lnTo>
                <a:lnTo>
                  <a:pt x="1726" y="605"/>
                </a:lnTo>
                <a:lnTo>
                  <a:pt x="1772" y="601"/>
                </a:lnTo>
                <a:lnTo>
                  <a:pt x="1819" y="600"/>
                </a:lnTo>
                <a:lnTo>
                  <a:pt x="1867" y="601"/>
                </a:lnTo>
                <a:lnTo>
                  <a:pt x="1913" y="605"/>
                </a:lnTo>
                <a:lnTo>
                  <a:pt x="1958" y="611"/>
                </a:lnTo>
                <a:lnTo>
                  <a:pt x="2004" y="618"/>
                </a:lnTo>
                <a:lnTo>
                  <a:pt x="2048" y="629"/>
                </a:lnTo>
                <a:lnTo>
                  <a:pt x="2092" y="641"/>
                </a:lnTo>
                <a:lnTo>
                  <a:pt x="2135" y="656"/>
                </a:lnTo>
                <a:lnTo>
                  <a:pt x="2177" y="672"/>
                </a:lnTo>
                <a:lnTo>
                  <a:pt x="2217" y="690"/>
                </a:lnTo>
                <a:lnTo>
                  <a:pt x="2256" y="711"/>
                </a:lnTo>
                <a:lnTo>
                  <a:pt x="2296" y="733"/>
                </a:lnTo>
                <a:lnTo>
                  <a:pt x="2332" y="757"/>
                </a:lnTo>
                <a:lnTo>
                  <a:pt x="2369" y="782"/>
                </a:lnTo>
                <a:lnTo>
                  <a:pt x="2403" y="810"/>
                </a:lnTo>
                <a:lnTo>
                  <a:pt x="2437" y="839"/>
                </a:lnTo>
                <a:lnTo>
                  <a:pt x="2468" y="869"/>
                </a:lnTo>
                <a:lnTo>
                  <a:pt x="2499" y="901"/>
                </a:lnTo>
                <a:lnTo>
                  <a:pt x="2528" y="934"/>
                </a:lnTo>
                <a:lnTo>
                  <a:pt x="2555" y="970"/>
                </a:lnTo>
                <a:lnTo>
                  <a:pt x="2581" y="1005"/>
                </a:lnTo>
                <a:lnTo>
                  <a:pt x="2606" y="1043"/>
                </a:lnTo>
                <a:lnTo>
                  <a:pt x="2628" y="1081"/>
                </a:lnTo>
                <a:lnTo>
                  <a:pt x="2647" y="1121"/>
                </a:lnTo>
                <a:lnTo>
                  <a:pt x="2666" y="1162"/>
                </a:lnTo>
                <a:lnTo>
                  <a:pt x="2683" y="1204"/>
                </a:lnTo>
                <a:lnTo>
                  <a:pt x="2698" y="1246"/>
                </a:lnTo>
                <a:lnTo>
                  <a:pt x="2710" y="1290"/>
                </a:lnTo>
                <a:lnTo>
                  <a:pt x="2720" y="1334"/>
                </a:lnTo>
                <a:lnTo>
                  <a:pt x="2728" y="1379"/>
                </a:lnTo>
                <a:lnTo>
                  <a:pt x="2734" y="1426"/>
                </a:lnTo>
                <a:lnTo>
                  <a:pt x="2737" y="1472"/>
                </a:lnTo>
                <a:lnTo>
                  <a:pt x="2738" y="1519"/>
                </a:lnTo>
                <a:lnTo>
                  <a:pt x="2738" y="2188"/>
                </a:lnTo>
                <a:lnTo>
                  <a:pt x="0" y="2188"/>
                </a:lnTo>
                <a:lnTo>
                  <a:pt x="0" y="5999"/>
                </a:lnTo>
                <a:lnTo>
                  <a:pt x="3638" y="5999"/>
                </a:lnTo>
                <a:lnTo>
                  <a:pt x="3638" y="2188"/>
                </a:lnTo>
                <a:lnTo>
                  <a:pt x="3337" y="2188"/>
                </a:lnTo>
                <a:close/>
                <a:moveTo>
                  <a:pt x="2737" y="3903"/>
                </a:moveTo>
                <a:lnTo>
                  <a:pt x="881" y="3903"/>
                </a:lnTo>
                <a:lnTo>
                  <a:pt x="881" y="3381"/>
                </a:lnTo>
                <a:lnTo>
                  <a:pt x="2737" y="3381"/>
                </a:lnTo>
                <a:lnTo>
                  <a:pt x="2737" y="3903"/>
                </a:lnTo>
                <a:close/>
                <a:moveTo>
                  <a:pt x="2737" y="4851"/>
                </a:moveTo>
                <a:lnTo>
                  <a:pt x="881" y="4851"/>
                </a:lnTo>
                <a:lnTo>
                  <a:pt x="881" y="4329"/>
                </a:lnTo>
                <a:lnTo>
                  <a:pt x="2737" y="4329"/>
                </a:lnTo>
                <a:lnTo>
                  <a:pt x="2737" y="485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扳手"/>
          <p:cNvSpPr/>
          <p:nvPr/>
        </p:nvSpPr>
        <p:spPr bwMode="auto">
          <a:xfrm>
            <a:off x="9105265" y="3630295"/>
            <a:ext cx="398780" cy="519430"/>
          </a:xfrm>
          <a:custGeom>
            <a:avLst/>
            <a:gdLst>
              <a:gd name="T0" fmla="*/ 703687 w 3045"/>
              <a:gd name="T1" fmla="*/ 439836 h 5323"/>
              <a:gd name="T2" fmla="*/ 699037 w 3045"/>
              <a:gd name="T3" fmla="*/ 471687 h 5323"/>
              <a:gd name="T4" fmla="*/ 688304 w 3045"/>
              <a:gd name="T5" fmla="*/ 501033 h 5323"/>
              <a:gd name="T6" fmla="*/ 672206 w 3045"/>
              <a:gd name="T7" fmla="*/ 527159 h 5323"/>
              <a:gd name="T8" fmla="*/ 651814 w 3045"/>
              <a:gd name="T9" fmla="*/ 549705 h 5323"/>
              <a:gd name="T10" fmla="*/ 627487 w 3045"/>
              <a:gd name="T11" fmla="*/ 568315 h 5323"/>
              <a:gd name="T12" fmla="*/ 599583 w 3045"/>
              <a:gd name="T13" fmla="*/ 581914 h 5323"/>
              <a:gd name="T14" fmla="*/ 568817 w 3045"/>
              <a:gd name="T15" fmla="*/ 589788 h 5323"/>
              <a:gd name="T16" fmla="*/ 544848 w 3045"/>
              <a:gd name="T17" fmla="*/ 591577 h 5323"/>
              <a:gd name="T18" fmla="*/ 512293 w 3045"/>
              <a:gd name="T19" fmla="*/ 588356 h 5323"/>
              <a:gd name="T20" fmla="*/ 482600 w 3045"/>
              <a:gd name="T21" fmla="*/ 578693 h 5323"/>
              <a:gd name="T22" fmla="*/ 455769 w 3045"/>
              <a:gd name="T23" fmla="*/ 564020 h 5323"/>
              <a:gd name="T24" fmla="*/ 431800 w 3045"/>
              <a:gd name="T25" fmla="*/ 544695 h 5323"/>
              <a:gd name="T26" fmla="*/ 412482 w 3045"/>
              <a:gd name="T27" fmla="*/ 520717 h 5323"/>
              <a:gd name="T28" fmla="*/ 397814 w 3045"/>
              <a:gd name="T29" fmla="*/ 493876 h 5323"/>
              <a:gd name="T30" fmla="*/ 388870 w 3045"/>
              <a:gd name="T31" fmla="*/ 464172 h 5323"/>
              <a:gd name="T32" fmla="*/ 385293 w 3045"/>
              <a:gd name="T33" fmla="*/ 431604 h 5323"/>
              <a:gd name="T34" fmla="*/ 344510 w 3045"/>
              <a:gd name="T35" fmla="*/ 14673 h 5323"/>
              <a:gd name="T36" fmla="*/ 266879 w 3045"/>
              <a:gd name="T37" fmla="*/ 52608 h 5323"/>
              <a:gd name="T38" fmla="*/ 196761 w 3045"/>
              <a:gd name="T39" fmla="*/ 101996 h 5323"/>
              <a:gd name="T40" fmla="*/ 135944 w 3045"/>
              <a:gd name="T41" fmla="*/ 161046 h 5323"/>
              <a:gd name="T42" fmla="*/ 84428 w 3045"/>
              <a:gd name="T43" fmla="*/ 229402 h 5323"/>
              <a:gd name="T44" fmla="*/ 44361 w 3045"/>
              <a:gd name="T45" fmla="*/ 305272 h 5323"/>
              <a:gd name="T46" fmla="*/ 16456 w 3045"/>
              <a:gd name="T47" fmla="*/ 387585 h 5323"/>
              <a:gd name="T48" fmla="*/ 5366 w 3045"/>
              <a:gd name="T49" fmla="*/ 442341 h 5323"/>
              <a:gd name="T50" fmla="*/ 1073 w 3045"/>
              <a:gd name="T51" fmla="*/ 487076 h 5323"/>
              <a:gd name="T52" fmla="*/ 0 w 3045"/>
              <a:gd name="T53" fmla="*/ 521432 h 5323"/>
              <a:gd name="T54" fmla="*/ 1789 w 3045"/>
              <a:gd name="T55" fmla="*/ 567599 h 5323"/>
              <a:gd name="T56" fmla="*/ 7870 w 3045"/>
              <a:gd name="T57" fmla="*/ 612692 h 5323"/>
              <a:gd name="T58" fmla="*/ 17172 w 3045"/>
              <a:gd name="T59" fmla="*/ 656711 h 5323"/>
              <a:gd name="T60" fmla="*/ 30051 w 3045"/>
              <a:gd name="T61" fmla="*/ 699299 h 5323"/>
              <a:gd name="T62" fmla="*/ 46149 w 3045"/>
              <a:gd name="T63" fmla="*/ 740098 h 5323"/>
              <a:gd name="T64" fmla="*/ 88006 w 3045"/>
              <a:gd name="T65" fmla="*/ 817042 h 5323"/>
              <a:gd name="T66" fmla="*/ 141310 w 3045"/>
              <a:gd name="T67" fmla="*/ 885397 h 5323"/>
              <a:gd name="T68" fmla="*/ 204631 w 3045"/>
              <a:gd name="T69" fmla="*/ 944448 h 5323"/>
              <a:gd name="T70" fmla="*/ 276538 w 3045"/>
              <a:gd name="T71" fmla="*/ 993119 h 5323"/>
              <a:gd name="T72" fmla="*/ 356315 w 3045"/>
              <a:gd name="T73" fmla="*/ 1029981 h 5323"/>
              <a:gd name="T74" fmla="*/ 398530 w 3045"/>
              <a:gd name="T75" fmla="*/ 1905000 h 5323"/>
              <a:gd name="T76" fmla="*/ 701541 w 3045"/>
              <a:gd name="T77" fmla="*/ 1040718 h 5323"/>
              <a:gd name="T78" fmla="*/ 773806 w 3045"/>
              <a:gd name="T79" fmla="*/ 1012803 h 5323"/>
              <a:gd name="T80" fmla="*/ 850006 w 3045"/>
              <a:gd name="T81" fmla="*/ 969857 h 5323"/>
              <a:gd name="T82" fmla="*/ 917977 w 3045"/>
              <a:gd name="T83" fmla="*/ 916175 h 5323"/>
              <a:gd name="T84" fmla="*/ 976290 w 3045"/>
              <a:gd name="T85" fmla="*/ 852114 h 5323"/>
              <a:gd name="T86" fmla="*/ 1023870 w 3045"/>
              <a:gd name="T87" fmla="*/ 779465 h 5323"/>
              <a:gd name="T88" fmla="*/ 1051775 w 3045"/>
              <a:gd name="T89" fmla="*/ 719698 h 5323"/>
              <a:gd name="T90" fmla="*/ 1066442 w 3045"/>
              <a:gd name="T91" fmla="*/ 678184 h 5323"/>
              <a:gd name="T92" fmla="*/ 1077532 w 3045"/>
              <a:gd name="T93" fmla="*/ 634881 h 5323"/>
              <a:gd name="T94" fmla="*/ 1085045 w 3045"/>
              <a:gd name="T95" fmla="*/ 590503 h 5323"/>
              <a:gd name="T96" fmla="*/ 1088980 w 3045"/>
              <a:gd name="T97" fmla="*/ 544695 h 5323"/>
              <a:gd name="T98" fmla="*/ 1089338 w 3045"/>
              <a:gd name="T99" fmla="*/ 509622 h 5323"/>
              <a:gd name="T100" fmla="*/ 1086834 w 3045"/>
              <a:gd name="T101" fmla="*/ 464529 h 5323"/>
              <a:gd name="T102" fmla="*/ 1080394 w 3045"/>
              <a:gd name="T103" fmla="*/ 420152 h 5323"/>
              <a:gd name="T104" fmla="*/ 1060718 w 3045"/>
              <a:gd name="T105" fmla="*/ 346071 h 5323"/>
              <a:gd name="T106" fmla="*/ 1026375 w 3045"/>
              <a:gd name="T107" fmla="*/ 266621 h 5323"/>
              <a:gd name="T108" fmla="*/ 980225 w 3045"/>
              <a:gd name="T109" fmla="*/ 193971 h 5323"/>
              <a:gd name="T110" fmla="*/ 924059 w 3045"/>
              <a:gd name="T111" fmla="*/ 129911 h 5323"/>
              <a:gd name="T112" fmla="*/ 858592 w 3045"/>
              <a:gd name="T113" fmla="*/ 75871 h 5323"/>
              <a:gd name="T114" fmla="*/ 784538 w 3045"/>
              <a:gd name="T115" fmla="*/ 31851 h 5323"/>
              <a:gd name="T116" fmla="*/ 704403 w 3045"/>
              <a:gd name="T117" fmla="*/ 0 h 53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045" h="5323">
                <a:moveTo>
                  <a:pt x="1969" y="0"/>
                </a:moveTo>
                <a:lnTo>
                  <a:pt x="1969" y="1206"/>
                </a:lnTo>
                <a:lnTo>
                  <a:pt x="1967" y="1229"/>
                </a:lnTo>
                <a:lnTo>
                  <a:pt x="1965" y="1253"/>
                </a:lnTo>
                <a:lnTo>
                  <a:pt x="1963" y="1275"/>
                </a:lnTo>
                <a:lnTo>
                  <a:pt x="1959" y="1297"/>
                </a:lnTo>
                <a:lnTo>
                  <a:pt x="1954" y="1318"/>
                </a:lnTo>
                <a:lnTo>
                  <a:pt x="1949" y="1339"/>
                </a:lnTo>
                <a:lnTo>
                  <a:pt x="1941" y="1360"/>
                </a:lnTo>
                <a:lnTo>
                  <a:pt x="1933" y="1380"/>
                </a:lnTo>
                <a:lnTo>
                  <a:pt x="1924" y="1400"/>
                </a:lnTo>
                <a:lnTo>
                  <a:pt x="1915" y="1420"/>
                </a:lnTo>
                <a:lnTo>
                  <a:pt x="1903" y="1438"/>
                </a:lnTo>
                <a:lnTo>
                  <a:pt x="1892" y="1455"/>
                </a:lnTo>
                <a:lnTo>
                  <a:pt x="1879" y="1473"/>
                </a:lnTo>
                <a:lnTo>
                  <a:pt x="1867" y="1490"/>
                </a:lnTo>
                <a:lnTo>
                  <a:pt x="1853" y="1507"/>
                </a:lnTo>
                <a:lnTo>
                  <a:pt x="1838" y="1522"/>
                </a:lnTo>
                <a:lnTo>
                  <a:pt x="1822" y="1536"/>
                </a:lnTo>
                <a:lnTo>
                  <a:pt x="1806" y="1551"/>
                </a:lnTo>
                <a:lnTo>
                  <a:pt x="1789" y="1564"/>
                </a:lnTo>
                <a:lnTo>
                  <a:pt x="1772" y="1576"/>
                </a:lnTo>
                <a:lnTo>
                  <a:pt x="1754" y="1588"/>
                </a:lnTo>
                <a:lnTo>
                  <a:pt x="1735" y="1598"/>
                </a:lnTo>
                <a:lnTo>
                  <a:pt x="1716" y="1609"/>
                </a:lnTo>
                <a:lnTo>
                  <a:pt x="1696" y="1617"/>
                </a:lnTo>
                <a:lnTo>
                  <a:pt x="1676" y="1626"/>
                </a:lnTo>
                <a:lnTo>
                  <a:pt x="1655" y="1632"/>
                </a:lnTo>
                <a:lnTo>
                  <a:pt x="1634" y="1638"/>
                </a:lnTo>
                <a:lnTo>
                  <a:pt x="1612" y="1644"/>
                </a:lnTo>
                <a:lnTo>
                  <a:pt x="1590" y="1648"/>
                </a:lnTo>
                <a:lnTo>
                  <a:pt x="1568" y="1650"/>
                </a:lnTo>
                <a:lnTo>
                  <a:pt x="1546" y="1652"/>
                </a:lnTo>
                <a:lnTo>
                  <a:pt x="1523" y="1653"/>
                </a:lnTo>
                <a:lnTo>
                  <a:pt x="1500" y="1652"/>
                </a:lnTo>
                <a:lnTo>
                  <a:pt x="1477" y="1650"/>
                </a:lnTo>
                <a:lnTo>
                  <a:pt x="1455" y="1648"/>
                </a:lnTo>
                <a:lnTo>
                  <a:pt x="1432" y="1644"/>
                </a:lnTo>
                <a:lnTo>
                  <a:pt x="1411" y="1638"/>
                </a:lnTo>
                <a:lnTo>
                  <a:pt x="1390" y="1632"/>
                </a:lnTo>
                <a:lnTo>
                  <a:pt x="1369" y="1626"/>
                </a:lnTo>
                <a:lnTo>
                  <a:pt x="1349" y="1617"/>
                </a:lnTo>
                <a:lnTo>
                  <a:pt x="1329" y="1609"/>
                </a:lnTo>
                <a:lnTo>
                  <a:pt x="1310" y="1598"/>
                </a:lnTo>
                <a:lnTo>
                  <a:pt x="1292" y="1588"/>
                </a:lnTo>
                <a:lnTo>
                  <a:pt x="1274" y="1576"/>
                </a:lnTo>
                <a:lnTo>
                  <a:pt x="1256" y="1564"/>
                </a:lnTo>
                <a:lnTo>
                  <a:pt x="1239" y="1551"/>
                </a:lnTo>
                <a:lnTo>
                  <a:pt x="1223" y="1536"/>
                </a:lnTo>
                <a:lnTo>
                  <a:pt x="1207" y="1522"/>
                </a:lnTo>
                <a:lnTo>
                  <a:pt x="1193" y="1507"/>
                </a:lnTo>
                <a:lnTo>
                  <a:pt x="1179" y="1490"/>
                </a:lnTo>
                <a:lnTo>
                  <a:pt x="1165" y="1473"/>
                </a:lnTo>
                <a:lnTo>
                  <a:pt x="1153" y="1455"/>
                </a:lnTo>
                <a:lnTo>
                  <a:pt x="1141" y="1438"/>
                </a:lnTo>
                <a:lnTo>
                  <a:pt x="1131" y="1420"/>
                </a:lnTo>
                <a:lnTo>
                  <a:pt x="1121" y="1400"/>
                </a:lnTo>
                <a:lnTo>
                  <a:pt x="1112" y="1380"/>
                </a:lnTo>
                <a:lnTo>
                  <a:pt x="1104" y="1360"/>
                </a:lnTo>
                <a:lnTo>
                  <a:pt x="1097" y="1339"/>
                </a:lnTo>
                <a:lnTo>
                  <a:pt x="1091" y="1318"/>
                </a:lnTo>
                <a:lnTo>
                  <a:pt x="1087" y="1297"/>
                </a:lnTo>
                <a:lnTo>
                  <a:pt x="1082" y="1275"/>
                </a:lnTo>
                <a:lnTo>
                  <a:pt x="1079" y="1253"/>
                </a:lnTo>
                <a:lnTo>
                  <a:pt x="1077" y="1229"/>
                </a:lnTo>
                <a:lnTo>
                  <a:pt x="1077" y="1206"/>
                </a:lnTo>
                <a:lnTo>
                  <a:pt x="1077" y="0"/>
                </a:lnTo>
                <a:lnTo>
                  <a:pt x="1019" y="19"/>
                </a:lnTo>
                <a:lnTo>
                  <a:pt x="963" y="41"/>
                </a:lnTo>
                <a:lnTo>
                  <a:pt x="907" y="64"/>
                </a:lnTo>
                <a:lnTo>
                  <a:pt x="852" y="89"/>
                </a:lnTo>
                <a:lnTo>
                  <a:pt x="799" y="116"/>
                </a:lnTo>
                <a:lnTo>
                  <a:pt x="746" y="147"/>
                </a:lnTo>
                <a:lnTo>
                  <a:pt x="696" y="178"/>
                </a:lnTo>
                <a:lnTo>
                  <a:pt x="646" y="212"/>
                </a:lnTo>
                <a:lnTo>
                  <a:pt x="598" y="247"/>
                </a:lnTo>
                <a:lnTo>
                  <a:pt x="550" y="285"/>
                </a:lnTo>
                <a:lnTo>
                  <a:pt x="505" y="323"/>
                </a:lnTo>
                <a:lnTo>
                  <a:pt x="462" y="363"/>
                </a:lnTo>
                <a:lnTo>
                  <a:pt x="420" y="407"/>
                </a:lnTo>
                <a:lnTo>
                  <a:pt x="380" y="450"/>
                </a:lnTo>
                <a:lnTo>
                  <a:pt x="341" y="496"/>
                </a:lnTo>
                <a:lnTo>
                  <a:pt x="305" y="542"/>
                </a:lnTo>
                <a:lnTo>
                  <a:pt x="270" y="591"/>
                </a:lnTo>
                <a:lnTo>
                  <a:pt x="236" y="641"/>
                </a:lnTo>
                <a:lnTo>
                  <a:pt x="206" y="692"/>
                </a:lnTo>
                <a:lnTo>
                  <a:pt x="176" y="745"/>
                </a:lnTo>
                <a:lnTo>
                  <a:pt x="149" y="799"/>
                </a:lnTo>
                <a:lnTo>
                  <a:pt x="124" y="853"/>
                </a:lnTo>
                <a:lnTo>
                  <a:pt x="102" y="909"/>
                </a:lnTo>
                <a:lnTo>
                  <a:pt x="81" y="967"/>
                </a:lnTo>
                <a:lnTo>
                  <a:pt x="62" y="1025"/>
                </a:lnTo>
                <a:lnTo>
                  <a:pt x="46" y="1083"/>
                </a:lnTo>
                <a:lnTo>
                  <a:pt x="32" y="1143"/>
                </a:lnTo>
                <a:lnTo>
                  <a:pt x="26" y="1174"/>
                </a:lnTo>
                <a:lnTo>
                  <a:pt x="21" y="1204"/>
                </a:lnTo>
                <a:lnTo>
                  <a:pt x="15" y="1236"/>
                </a:lnTo>
                <a:lnTo>
                  <a:pt x="11" y="1266"/>
                </a:lnTo>
                <a:lnTo>
                  <a:pt x="8" y="1298"/>
                </a:lnTo>
                <a:lnTo>
                  <a:pt x="5" y="1329"/>
                </a:lnTo>
                <a:lnTo>
                  <a:pt x="3" y="1361"/>
                </a:lnTo>
                <a:lnTo>
                  <a:pt x="1" y="1392"/>
                </a:lnTo>
                <a:lnTo>
                  <a:pt x="0" y="1424"/>
                </a:lnTo>
                <a:lnTo>
                  <a:pt x="0" y="1457"/>
                </a:lnTo>
                <a:lnTo>
                  <a:pt x="0" y="1489"/>
                </a:lnTo>
                <a:lnTo>
                  <a:pt x="1" y="1522"/>
                </a:lnTo>
                <a:lnTo>
                  <a:pt x="3" y="1553"/>
                </a:lnTo>
                <a:lnTo>
                  <a:pt x="5" y="1586"/>
                </a:lnTo>
                <a:lnTo>
                  <a:pt x="8" y="1617"/>
                </a:lnTo>
                <a:lnTo>
                  <a:pt x="12" y="1650"/>
                </a:lnTo>
                <a:lnTo>
                  <a:pt x="16" y="1681"/>
                </a:lnTo>
                <a:lnTo>
                  <a:pt x="22" y="1712"/>
                </a:lnTo>
                <a:lnTo>
                  <a:pt x="27" y="1743"/>
                </a:lnTo>
                <a:lnTo>
                  <a:pt x="33" y="1774"/>
                </a:lnTo>
                <a:lnTo>
                  <a:pt x="41" y="1804"/>
                </a:lnTo>
                <a:lnTo>
                  <a:pt x="48" y="1835"/>
                </a:lnTo>
                <a:lnTo>
                  <a:pt x="55" y="1865"/>
                </a:lnTo>
                <a:lnTo>
                  <a:pt x="65" y="1895"/>
                </a:lnTo>
                <a:lnTo>
                  <a:pt x="74" y="1924"/>
                </a:lnTo>
                <a:lnTo>
                  <a:pt x="84" y="1954"/>
                </a:lnTo>
                <a:lnTo>
                  <a:pt x="94" y="1983"/>
                </a:lnTo>
                <a:lnTo>
                  <a:pt x="106" y="2011"/>
                </a:lnTo>
                <a:lnTo>
                  <a:pt x="117" y="2040"/>
                </a:lnTo>
                <a:lnTo>
                  <a:pt x="129" y="2068"/>
                </a:lnTo>
                <a:lnTo>
                  <a:pt x="155" y="2124"/>
                </a:lnTo>
                <a:lnTo>
                  <a:pt x="184" y="2178"/>
                </a:lnTo>
                <a:lnTo>
                  <a:pt x="214" y="2231"/>
                </a:lnTo>
                <a:lnTo>
                  <a:pt x="246" y="2283"/>
                </a:lnTo>
                <a:lnTo>
                  <a:pt x="280" y="2332"/>
                </a:lnTo>
                <a:lnTo>
                  <a:pt x="316" y="2381"/>
                </a:lnTo>
                <a:lnTo>
                  <a:pt x="355" y="2428"/>
                </a:lnTo>
                <a:lnTo>
                  <a:pt x="395" y="2474"/>
                </a:lnTo>
                <a:lnTo>
                  <a:pt x="436" y="2517"/>
                </a:lnTo>
                <a:lnTo>
                  <a:pt x="480" y="2560"/>
                </a:lnTo>
                <a:lnTo>
                  <a:pt x="525" y="2600"/>
                </a:lnTo>
                <a:lnTo>
                  <a:pt x="572" y="2639"/>
                </a:lnTo>
                <a:lnTo>
                  <a:pt x="620" y="2676"/>
                </a:lnTo>
                <a:lnTo>
                  <a:pt x="669" y="2710"/>
                </a:lnTo>
                <a:lnTo>
                  <a:pt x="721" y="2744"/>
                </a:lnTo>
                <a:lnTo>
                  <a:pt x="773" y="2775"/>
                </a:lnTo>
                <a:lnTo>
                  <a:pt x="827" y="2804"/>
                </a:lnTo>
                <a:lnTo>
                  <a:pt x="883" y="2830"/>
                </a:lnTo>
                <a:lnTo>
                  <a:pt x="938" y="2855"/>
                </a:lnTo>
                <a:lnTo>
                  <a:pt x="996" y="2878"/>
                </a:lnTo>
                <a:lnTo>
                  <a:pt x="1054" y="2899"/>
                </a:lnTo>
                <a:lnTo>
                  <a:pt x="1084" y="2908"/>
                </a:lnTo>
                <a:lnTo>
                  <a:pt x="1114" y="2916"/>
                </a:lnTo>
                <a:lnTo>
                  <a:pt x="1114" y="5323"/>
                </a:lnTo>
                <a:lnTo>
                  <a:pt x="1931" y="5323"/>
                </a:lnTo>
                <a:lnTo>
                  <a:pt x="1931" y="2916"/>
                </a:lnTo>
                <a:lnTo>
                  <a:pt x="1961" y="2908"/>
                </a:lnTo>
                <a:lnTo>
                  <a:pt x="1991" y="2899"/>
                </a:lnTo>
                <a:lnTo>
                  <a:pt x="2049" y="2878"/>
                </a:lnTo>
                <a:lnTo>
                  <a:pt x="2107" y="2855"/>
                </a:lnTo>
                <a:lnTo>
                  <a:pt x="2163" y="2830"/>
                </a:lnTo>
                <a:lnTo>
                  <a:pt x="2219" y="2804"/>
                </a:lnTo>
                <a:lnTo>
                  <a:pt x="2272" y="2775"/>
                </a:lnTo>
                <a:lnTo>
                  <a:pt x="2325" y="2744"/>
                </a:lnTo>
                <a:lnTo>
                  <a:pt x="2376" y="2710"/>
                </a:lnTo>
                <a:lnTo>
                  <a:pt x="2426" y="2676"/>
                </a:lnTo>
                <a:lnTo>
                  <a:pt x="2474" y="2639"/>
                </a:lnTo>
                <a:lnTo>
                  <a:pt x="2520" y="2600"/>
                </a:lnTo>
                <a:lnTo>
                  <a:pt x="2566" y="2560"/>
                </a:lnTo>
                <a:lnTo>
                  <a:pt x="2609" y="2517"/>
                </a:lnTo>
                <a:lnTo>
                  <a:pt x="2651" y="2474"/>
                </a:lnTo>
                <a:lnTo>
                  <a:pt x="2691" y="2428"/>
                </a:lnTo>
                <a:lnTo>
                  <a:pt x="2729" y="2381"/>
                </a:lnTo>
                <a:lnTo>
                  <a:pt x="2765" y="2332"/>
                </a:lnTo>
                <a:lnTo>
                  <a:pt x="2799" y="2283"/>
                </a:lnTo>
                <a:lnTo>
                  <a:pt x="2832" y="2231"/>
                </a:lnTo>
                <a:lnTo>
                  <a:pt x="2862" y="2178"/>
                </a:lnTo>
                <a:lnTo>
                  <a:pt x="2890" y="2124"/>
                </a:lnTo>
                <a:lnTo>
                  <a:pt x="2917" y="2068"/>
                </a:lnTo>
                <a:lnTo>
                  <a:pt x="2928" y="2040"/>
                </a:lnTo>
                <a:lnTo>
                  <a:pt x="2940" y="2011"/>
                </a:lnTo>
                <a:lnTo>
                  <a:pt x="2951" y="1983"/>
                </a:lnTo>
                <a:lnTo>
                  <a:pt x="2962" y="1954"/>
                </a:lnTo>
                <a:lnTo>
                  <a:pt x="2971" y="1924"/>
                </a:lnTo>
                <a:lnTo>
                  <a:pt x="2981" y="1895"/>
                </a:lnTo>
                <a:lnTo>
                  <a:pt x="2989" y="1865"/>
                </a:lnTo>
                <a:lnTo>
                  <a:pt x="2998" y="1835"/>
                </a:lnTo>
                <a:lnTo>
                  <a:pt x="3005" y="1804"/>
                </a:lnTo>
                <a:lnTo>
                  <a:pt x="3012" y="1774"/>
                </a:lnTo>
                <a:lnTo>
                  <a:pt x="3019" y="1743"/>
                </a:lnTo>
                <a:lnTo>
                  <a:pt x="3024" y="1712"/>
                </a:lnTo>
                <a:lnTo>
                  <a:pt x="3029" y="1681"/>
                </a:lnTo>
                <a:lnTo>
                  <a:pt x="3033" y="1650"/>
                </a:lnTo>
                <a:lnTo>
                  <a:pt x="3037" y="1617"/>
                </a:lnTo>
                <a:lnTo>
                  <a:pt x="3040" y="1586"/>
                </a:lnTo>
                <a:lnTo>
                  <a:pt x="3042" y="1553"/>
                </a:lnTo>
                <a:lnTo>
                  <a:pt x="3044" y="1522"/>
                </a:lnTo>
                <a:lnTo>
                  <a:pt x="3045" y="1489"/>
                </a:lnTo>
                <a:lnTo>
                  <a:pt x="3045" y="1457"/>
                </a:lnTo>
                <a:lnTo>
                  <a:pt x="3045" y="1424"/>
                </a:lnTo>
                <a:lnTo>
                  <a:pt x="3044" y="1392"/>
                </a:lnTo>
                <a:lnTo>
                  <a:pt x="3043" y="1361"/>
                </a:lnTo>
                <a:lnTo>
                  <a:pt x="3040" y="1329"/>
                </a:lnTo>
                <a:lnTo>
                  <a:pt x="3038" y="1298"/>
                </a:lnTo>
                <a:lnTo>
                  <a:pt x="3033" y="1266"/>
                </a:lnTo>
                <a:lnTo>
                  <a:pt x="3029" y="1236"/>
                </a:lnTo>
                <a:lnTo>
                  <a:pt x="3025" y="1204"/>
                </a:lnTo>
                <a:lnTo>
                  <a:pt x="3020" y="1174"/>
                </a:lnTo>
                <a:lnTo>
                  <a:pt x="3013" y="1143"/>
                </a:lnTo>
                <a:lnTo>
                  <a:pt x="3000" y="1083"/>
                </a:lnTo>
                <a:lnTo>
                  <a:pt x="2983" y="1025"/>
                </a:lnTo>
                <a:lnTo>
                  <a:pt x="2965" y="967"/>
                </a:lnTo>
                <a:lnTo>
                  <a:pt x="2944" y="909"/>
                </a:lnTo>
                <a:lnTo>
                  <a:pt x="2921" y="853"/>
                </a:lnTo>
                <a:lnTo>
                  <a:pt x="2896" y="799"/>
                </a:lnTo>
                <a:lnTo>
                  <a:pt x="2869" y="745"/>
                </a:lnTo>
                <a:lnTo>
                  <a:pt x="2840" y="692"/>
                </a:lnTo>
                <a:lnTo>
                  <a:pt x="2808" y="641"/>
                </a:lnTo>
                <a:lnTo>
                  <a:pt x="2776" y="591"/>
                </a:lnTo>
                <a:lnTo>
                  <a:pt x="2740" y="542"/>
                </a:lnTo>
                <a:lnTo>
                  <a:pt x="2703" y="496"/>
                </a:lnTo>
                <a:lnTo>
                  <a:pt x="2665" y="450"/>
                </a:lnTo>
                <a:lnTo>
                  <a:pt x="2624" y="407"/>
                </a:lnTo>
                <a:lnTo>
                  <a:pt x="2583" y="363"/>
                </a:lnTo>
                <a:lnTo>
                  <a:pt x="2539" y="323"/>
                </a:lnTo>
                <a:lnTo>
                  <a:pt x="2494" y="285"/>
                </a:lnTo>
                <a:lnTo>
                  <a:pt x="2448" y="247"/>
                </a:lnTo>
                <a:lnTo>
                  <a:pt x="2400" y="212"/>
                </a:lnTo>
                <a:lnTo>
                  <a:pt x="2350" y="178"/>
                </a:lnTo>
                <a:lnTo>
                  <a:pt x="2299" y="147"/>
                </a:lnTo>
                <a:lnTo>
                  <a:pt x="2247" y="116"/>
                </a:lnTo>
                <a:lnTo>
                  <a:pt x="2193" y="89"/>
                </a:lnTo>
                <a:lnTo>
                  <a:pt x="2139" y="64"/>
                </a:lnTo>
                <a:lnTo>
                  <a:pt x="2083" y="41"/>
                </a:lnTo>
                <a:lnTo>
                  <a:pt x="2026" y="19"/>
                </a:lnTo>
                <a:lnTo>
                  <a:pt x="196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电视机"/>
          <p:cNvSpPr/>
          <p:nvPr/>
        </p:nvSpPr>
        <p:spPr bwMode="auto">
          <a:xfrm>
            <a:off x="10109835" y="3594100"/>
            <a:ext cx="640715" cy="640715"/>
          </a:xfrm>
          <a:custGeom>
            <a:avLst/>
            <a:gdLst>
              <a:gd name="T0" fmla="*/ 291065635 w 5643"/>
              <a:gd name="T1" fmla="*/ 74701230 h 5531"/>
              <a:gd name="T2" fmla="*/ 0 w 5643"/>
              <a:gd name="T3" fmla="*/ 631761781 h 5531"/>
              <a:gd name="T4" fmla="*/ 124221326 w 5643"/>
              <a:gd name="T5" fmla="*/ 234954587 h 5531"/>
              <a:gd name="T6" fmla="*/ 105986935 w 5643"/>
              <a:gd name="T7" fmla="*/ 239752000 h 5531"/>
              <a:gd name="T8" fmla="*/ 90259798 w 5643"/>
              <a:gd name="T9" fmla="*/ 249346489 h 5531"/>
              <a:gd name="T10" fmla="*/ 77837969 w 5643"/>
              <a:gd name="T11" fmla="*/ 262939104 h 5531"/>
              <a:gd name="T12" fmla="*/ 69860128 w 5643"/>
              <a:gd name="T13" fmla="*/ 279615264 h 5531"/>
              <a:gd name="T14" fmla="*/ 66897132 w 5643"/>
              <a:gd name="T15" fmla="*/ 298576357 h 5531"/>
              <a:gd name="T16" fmla="*/ 68264694 w 5643"/>
              <a:gd name="T17" fmla="*/ 509887056 h 5531"/>
              <a:gd name="T18" fmla="*/ 74760869 w 5643"/>
              <a:gd name="T19" fmla="*/ 527362841 h 5531"/>
              <a:gd name="T20" fmla="*/ 85587265 w 5643"/>
              <a:gd name="T21" fmla="*/ 542211865 h 5531"/>
              <a:gd name="T22" fmla="*/ 100402919 w 5643"/>
              <a:gd name="T23" fmla="*/ 553062763 h 5531"/>
              <a:gd name="T24" fmla="*/ 117839256 w 5643"/>
              <a:gd name="T25" fmla="*/ 559573369 h 5531"/>
              <a:gd name="T26" fmla="*/ 420757212 w 5643"/>
              <a:gd name="T27" fmla="*/ 560944059 h 5531"/>
              <a:gd name="T28" fmla="*/ 439675215 w 5643"/>
              <a:gd name="T29" fmla="*/ 557974457 h 5531"/>
              <a:gd name="T30" fmla="*/ 456314173 w 5643"/>
              <a:gd name="T31" fmla="*/ 549978880 h 5531"/>
              <a:gd name="T32" fmla="*/ 469876031 w 5643"/>
              <a:gd name="T33" fmla="*/ 537528732 h 5531"/>
              <a:gd name="T34" fmla="*/ 479448969 w 5643"/>
              <a:gd name="T35" fmla="*/ 521766140 h 5531"/>
              <a:gd name="T36" fmla="*/ 484121502 w 5643"/>
              <a:gd name="T37" fmla="*/ 503490392 h 5531"/>
              <a:gd name="T38" fmla="*/ 484121502 w 5643"/>
              <a:gd name="T39" fmla="*/ 292065751 h 5531"/>
              <a:gd name="T40" fmla="*/ 479448969 w 5643"/>
              <a:gd name="T41" fmla="*/ 273790002 h 5531"/>
              <a:gd name="T42" fmla="*/ 469876031 w 5643"/>
              <a:gd name="T43" fmla="*/ 257913130 h 5531"/>
              <a:gd name="T44" fmla="*/ 456314173 w 5643"/>
              <a:gd name="T45" fmla="*/ 245577262 h 5531"/>
              <a:gd name="T46" fmla="*/ 439675215 w 5643"/>
              <a:gd name="T47" fmla="*/ 237467405 h 5531"/>
              <a:gd name="T48" fmla="*/ 420757212 w 5643"/>
              <a:gd name="T49" fmla="*/ 234612083 h 5531"/>
              <a:gd name="T50" fmla="*/ 609596624 w 5643"/>
              <a:gd name="T51" fmla="*/ 236210996 h 5531"/>
              <a:gd name="T52" fmla="*/ 609596624 w 5643"/>
              <a:gd name="T53" fmla="*/ 277673510 h 5531"/>
              <a:gd name="T54" fmla="*/ 609596624 w 5643"/>
              <a:gd name="T55" fmla="*/ 318108176 h 5531"/>
              <a:gd name="T56" fmla="*/ 609596624 w 5643"/>
              <a:gd name="T57" fmla="*/ 359570691 h 5531"/>
              <a:gd name="T58" fmla="*/ 549423200 w 5643"/>
              <a:gd name="T59" fmla="*/ 417367200 h 5531"/>
              <a:gd name="T60" fmla="*/ 536089213 w 5643"/>
              <a:gd name="T61" fmla="*/ 422164613 h 5531"/>
              <a:gd name="T62" fmla="*/ 525490688 w 5643"/>
              <a:gd name="T63" fmla="*/ 434957265 h 5531"/>
              <a:gd name="T64" fmla="*/ 523325409 w 5643"/>
              <a:gd name="T65" fmla="*/ 446265285 h 5531"/>
              <a:gd name="T66" fmla="*/ 524578868 w 5643"/>
              <a:gd name="T67" fmla="*/ 455060487 h 5531"/>
              <a:gd name="T68" fmla="*/ 533923934 w 5643"/>
              <a:gd name="T69" fmla="*/ 468767045 h 5531"/>
              <a:gd name="T70" fmla="*/ 547941534 w 5643"/>
              <a:gd name="T71" fmla="*/ 475049090 h 5531"/>
              <a:gd name="T72" fmla="*/ 555349192 w 5643"/>
              <a:gd name="T73" fmla="*/ 475277651 h 5531"/>
              <a:gd name="T74" fmla="*/ 568569413 w 5643"/>
              <a:gd name="T75" fmla="*/ 470480237 h 5531"/>
              <a:gd name="T76" fmla="*/ 579167937 w 5643"/>
              <a:gd name="T77" fmla="*/ 457687586 h 5531"/>
              <a:gd name="T78" fmla="*/ 581447321 w 5643"/>
              <a:gd name="T79" fmla="*/ 446265285 h 5531"/>
              <a:gd name="T80" fmla="*/ 580079758 w 5643"/>
              <a:gd name="T81" fmla="*/ 437584364 h 5531"/>
              <a:gd name="T82" fmla="*/ 570848458 w 5643"/>
              <a:gd name="T83" fmla="*/ 423877806 h 5531"/>
              <a:gd name="T84" fmla="*/ 556830859 w 5643"/>
              <a:gd name="T85" fmla="*/ 417595423 h 5531"/>
              <a:gd name="T86" fmla="*/ 552386196 w 5643"/>
              <a:gd name="T87" fmla="*/ 499264380 h 5531"/>
              <a:gd name="T88" fmla="*/ 541103721 w 5643"/>
              <a:gd name="T89" fmla="*/ 501548638 h 5531"/>
              <a:gd name="T90" fmla="*/ 528225813 w 5643"/>
              <a:gd name="T91" fmla="*/ 512171313 h 5531"/>
              <a:gd name="T92" fmla="*/ 523439176 w 5643"/>
              <a:gd name="T93" fmla="*/ 525535367 h 5531"/>
              <a:gd name="T94" fmla="*/ 523553280 w 5643"/>
              <a:gd name="T95" fmla="*/ 532959879 h 5531"/>
              <a:gd name="T96" fmla="*/ 529935351 w 5643"/>
              <a:gd name="T97" fmla="*/ 546894998 h 5531"/>
              <a:gd name="T98" fmla="*/ 543725080 w 5643"/>
              <a:gd name="T99" fmla="*/ 556260926 h 5531"/>
              <a:gd name="T100" fmla="*/ 552386196 w 5643"/>
              <a:gd name="T101" fmla="*/ 557631615 h 5531"/>
              <a:gd name="T102" fmla="*/ 563782775 w 5643"/>
              <a:gd name="T103" fmla="*/ 555347358 h 5531"/>
              <a:gd name="T104" fmla="*/ 576432812 w 5643"/>
              <a:gd name="T105" fmla="*/ 544724683 h 5531"/>
              <a:gd name="T106" fmla="*/ 581333216 w 5643"/>
              <a:gd name="T107" fmla="*/ 531474909 h 5531"/>
              <a:gd name="T108" fmla="*/ 581105346 w 5643"/>
              <a:gd name="T109" fmla="*/ 524050397 h 5531"/>
              <a:gd name="T110" fmla="*/ 574723275 w 5643"/>
              <a:gd name="T111" fmla="*/ 510000998 h 5531"/>
              <a:gd name="T112" fmla="*/ 561047650 w 5643"/>
              <a:gd name="T113" fmla="*/ 500635070 h 5531"/>
              <a:gd name="T114" fmla="*/ 552386196 w 5643"/>
              <a:gd name="T115" fmla="*/ 499264380 h 553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5643" h="5531">
                <a:moveTo>
                  <a:pt x="0" y="1511"/>
                </a:moveTo>
                <a:lnTo>
                  <a:pt x="1627" y="1511"/>
                </a:lnTo>
                <a:lnTo>
                  <a:pt x="645" y="270"/>
                </a:lnTo>
                <a:lnTo>
                  <a:pt x="987" y="0"/>
                </a:lnTo>
                <a:lnTo>
                  <a:pt x="2000" y="1279"/>
                </a:lnTo>
                <a:lnTo>
                  <a:pt x="2554" y="654"/>
                </a:lnTo>
                <a:lnTo>
                  <a:pt x="2881" y="944"/>
                </a:lnTo>
                <a:lnTo>
                  <a:pt x="2379" y="1511"/>
                </a:lnTo>
                <a:lnTo>
                  <a:pt x="5643" y="1511"/>
                </a:lnTo>
                <a:lnTo>
                  <a:pt x="5643" y="5531"/>
                </a:lnTo>
                <a:lnTo>
                  <a:pt x="0" y="5531"/>
                </a:lnTo>
                <a:lnTo>
                  <a:pt x="0" y="1511"/>
                </a:lnTo>
                <a:close/>
                <a:moveTo>
                  <a:pt x="1147" y="2054"/>
                </a:moveTo>
                <a:lnTo>
                  <a:pt x="1147" y="2054"/>
                </a:lnTo>
                <a:lnTo>
                  <a:pt x="1119" y="2055"/>
                </a:lnTo>
                <a:lnTo>
                  <a:pt x="1090" y="2057"/>
                </a:lnTo>
                <a:lnTo>
                  <a:pt x="1062" y="2060"/>
                </a:lnTo>
                <a:lnTo>
                  <a:pt x="1034" y="2066"/>
                </a:lnTo>
                <a:lnTo>
                  <a:pt x="1008" y="2072"/>
                </a:lnTo>
                <a:lnTo>
                  <a:pt x="981" y="2079"/>
                </a:lnTo>
                <a:lnTo>
                  <a:pt x="956" y="2088"/>
                </a:lnTo>
                <a:lnTo>
                  <a:pt x="930" y="2099"/>
                </a:lnTo>
                <a:lnTo>
                  <a:pt x="905" y="2109"/>
                </a:lnTo>
                <a:lnTo>
                  <a:pt x="881" y="2122"/>
                </a:lnTo>
                <a:lnTo>
                  <a:pt x="858" y="2136"/>
                </a:lnTo>
                <a:lnTo>
                  <a:pt x="834" y="2150"/>
                </a:lnTo>
                <a:lnTo>
                  <a:pt x="813" y="2166"/>
                </a:lnTo>
                <a:lnTo>
                  <a:pt x="792" y="2183"/>
                </a:lnTo>
                <a:lnTo>
                  <a:pt x="772" y="2200"/>
                </a:lnTo>
                <a:lnTo>
                  <a:pt x="751" y="2219"/>
                </a:lnTo>
                <a:lnTo>
                  <a:pt x="733" y="2238"/>
                </a:lnTo>
                <a:lnTo>
                  <a:pt x="715" y="2258"/>
                </a:lnTo>
                <a:lnTo>
                  <a:pt x="699" y="2280"/>
                </a:lnTo>
                <a:lnTo>
                  <a:pt x="683" y="2302"/>
                </a:lnTo>
                <a:lnTo>
                  <a:pt x="668" y="2324"/>
                </a:lnTo>
                <a:lnTo>
                  <a:pt x="656" y="2348"/>
                </a:lnTo>
                <a:lnTo>
                  <a:pt x="643" y="2372"/>
                </a:lnTo>
                <a:lnTo>
                  <a:pt x="631" y="2397"/>
                </a:lnTo>
                <a:lnTo>
                  <a:pt x="622" y="2422"/>
                </a:lnTo>
                <a:lnTo>
                  <a:pt x="613" y="2448"/>
                </a:lnTo>
                <a:lnTo>
                  <a:pt x="604" y="2474"/>
                </a:lnTo>
                <a:lnTo>
                  <a:pt x="599" y="2502"/>
                </a:lnTo>
                <a:lnTo>
                  <a:pt x="594" y="2530"/>
                </a:lnTo>
                <a:lnTo>
                  <a:pt x="591" y="2557"/>
                </a:lnTo>
                <a:lnTo>
                  <a:pt x="589" y="2586"/>
                </a:lnTo>
                <a:lnTo>
                  <a:pt x="587" y="2614"/>
                </a:lnTo>
                <a:lnTo>
                  <a:pt x="587" y="4351"/>
                </a:lnTo>
                <a:lnTo>
                  <a:pt x="589" y="4379"/>
                </a:lnTo>
                <a:lnTo>
                  <a:pt x="591" y="4408"/>
                </a:lnTo>
                <a:lnTo>
                  <a:pt x="594" y="4436"/>
                </a:lnTo>
                <a:lnTo>
                  <a:pt x="599" y="4464"/>
                </a:lnTo>
                <a:lnTo>
                  <a:pt x="604" y="4490"/>
                </a:lnTo>
                <a:lnTo>
                  <a:pt x="613" y="4517"/>
                </a:lnTo>
                <a:lnTo>
                  <a:pt x="622" y="4543"/>
                </a:lnTo>
                <a:lnTo>
                  <a:pt x="631" y="4568"/>
                </a:lnTo>
                <a:lnTo>
                  <a:pt x="643" y="4593"/>
                </a:lnTo>
                <a:lnTo>
                  <a:pt x="656" y="4617"/>
                </a:lnTo>
                <a:lnTo>
                  <a:pt x="668" y="4640"/>
                </a:lnTo>
                <a:lnTo>
                  <a:pt x="683" y="4664"/>
                </a:lnTo>
                <a:lnTo>
                  <a:pt x="699" y="4685"/>
                </a:lnTo>
                <a:lnTo>
                  <a:pt x="715" y="4706"/>
                </a:lnTo>
                <a:lnTo>
                  <a:pt x="733" y="4726"/>
                </a:lnTo>
                <a:lnTo>
                  <a:pt x="751" y="4747"/>
                </a:lnTo>
                <a:lnTo>
                  <a:pt x="772" y="4765"/>
                </a:lnTo>
                <a:lnTo>
                  <a:pt x="792" y="4783"/>
                </a:lnTo>
                <a:lnTo>
                  <a:pt x="813" y="4799"/>
                </a:lnTo>
                <a:lnTo>
                  <a:pt x="834" y="4815"/>
                </a:lnTo>
                <a:lnTo>
                  <a:pt x="858" y="4830"/>
                </a:lnTo>
                <a:lnTo>
                  <a:pt x="881" y="4842"/>
                </a:lnTo>
                <a:lnTo>
                  <a:pt x="905" y="4855"/>
                </a:lnTo>
                <a:lnTo>
                  <a:pt x="930" y="4867"/>
                </a:lnTo>
                <a:lnTo>
                  <a:pt x="956" y="4877"/>
                </a:lnTo>
                <a:lnTo>
                  <a:pt x="981" y="4885"/>
                </a:lnTo>
                <a:lnTo>
                  <a:pt x="1008" y="4894"/>
                </a:lnTo>
                <a:lnTo>
                  <a:pt x="1034" y="4899"/>
                </a:lnTo>
                <a:lnTo>
                  <a:pt x="1062" y="4904"/>
                </a:lnTo>
                <a:lnTo>
                  <a:pt x="1090" y="4907"/>
                </a:lnTo>
                <a:lnTo>
                  <a:pt x="1119" y="4911"/>
                </a:lnTo>
                <a:lnTo>
                  <a:pt x="1147" y="4911"/>
                </a:lnTo>
                <a:lnTo>
                  <a:pt x="3692" y="4911"/>
                </a:lnTo>
                <a:lnTo>
                  <a:pt x="3721" y="4911"/>
                </a:lnTo>
                <a:lnTo>
                  <a:pt x="3748" y="4907"/>
                </a:lnTo>
                <a:lnTo>
                  <a:pt x="3777" y="4904"/>
                </a:lnTo>
                <a:lnTo>
                  <a:pt x="3804" y="4899"/>
                </a:lnTo>
                <a:lnTo>
                  <a:pt x="3831" y="4894"/>
                </a:lnTo>
                <a:lnTo>
                  <a:pt x="3858" y="4885"/>
                </a:lnTo>
                <a:lnTo>
                  <a:pt x="3883" y="4877"/>
                </a:lnTo>
                <a:lnTo>
                  <a:pt x="3909" y="4867"/>
                </a:lnTo>
                <a:lnTo>
                  <a:pt x="3933" y="4855"/>
                </a:lnTo>
                <a:lnTo>
                  <a:pt x="3958" y="4842"/>
                </a:lnTo>
                <a:lnTo>
                  <a:pt x="3981" y="4830"/>
                </a:lnTo>
                <a:lnTo>
                  <a:pt x="4004" y="4815"/>
                </a:lnTo>
                <a:lnTo>
                  <a:pt x="4026" y="4799"/>
                </a:lnTo>
                <a:lnTo>
                  <a:pt x="4047" y="4783"/>
                </a:lnTo>
                <a:lnTo>
                  <a:pt x="4068" y="4765"/>
                </a:lnTo>
                <a:lnTo>
                  <a:pt x="4087" y="4747"/>
                </a:lnTo>
                <a:lnTo>
                  <a:pt x="4106" y="4726"/>
                </a:lnTo>
                <a:lnTo>
                  <a:pt x="4123" y="4706"/>
                </a:lnTo>
                <a:lnTo>
                  <a:pt x="4140" y="4685"/>
                </a:lnTo>
                <a:lnTo>
                  <a:pt x="4156" y="4664"/>
                </a:lnTo>
                <a:lnTo>
                  <a:pt x="4170" y="4640"/>
                </a:lnTo>
                <a:lnTo>
                  <a:pt x="4184" y="4617"/>
                </a:lnTo>
                <a:lnTo>
                  <a:pt x="4196" y="4593"/>
                </a:lnTo>
                <a:lnTo>
                  <a:pt x="4207" y="4568"/>
                </a:lnTo>
                <a:lnTo>
                  <a:pt x="4218" y="4543"/>
                </a:lnTo>
                <a:lnTo>
                  <a:pt x="4226" y="4517"/>
                </a:lnTo>
                <a:lnTo>
                  <a:pt x="4234" y="4490"/>
                </a:lnTo>
                <a:lnTo>
                  <a:pt x="4240" y="4464"/>
                </a:lnTo>
                <a:lnTo>
                  <a:pt x="4245" y="4436"/>
                </a:lnTo>
                <a:lnTo>
                  <a:pt x="4248" y="4408"/>
                </a:lnTo>
                <a:lnTo>
                  <a:pt x="4251" y="4379"/>
                </a:lnTo>
                <a:lnTo>
                  <a:pt x="4252" y="4351"/>
                </a:lnTo>
                <a:lnTo>
                  <a:pt x="4252" y="2614"/>
                </a:lnTo>
                <a:lnTo>
                  <a:pt x="4251" y="2586"/>
                </a:lnTo>
                <a:lnTo>
                  <a:pt x="4248" y="2557"/>
                </a:lnTo>
                <a:lnTo>
                  <a:pt x="4245" y="2530"/>
                </a:lnTo>
                <a:lnTo>
                  <a:pt x="4240" y="2502"/>
                </a:lnTo>
                <a:lnTo>
                  <a:pt x="4234" y="2474"/>
                </a:lnTo>
                <a:lnTo>
                  <a:pt x="4226" y="2448"/>
                </a:lnTo>
                <a:lnTo>
                  <a:pt x="4218" y="2422"/>
                </a:lnTo>
                <a:lnTo>
                  <a:pt x="4207" y="2397"/>
                </a:lnTo>
                <a:lnTo>
                  <a:pt x="4196" y="2372"/>
                </a:lnTo>
                <a:lnTo>
                  <a:pt x="4184" y="2348"/>
                </a:lnTo>
                <a:lnTo>
                  <a:pt x="4170" y="2324"/>
                </a:lnTo>
                <a:lnTo>
                  <a:pt x="4156" y="2302"/>
                </a:lnTo>
                <a:lnTo>
                  <a:pt x="4140" y="2280"/>
                </a:lnTo>
                <a:lnTo>
                  <a:pt x="4123" y="2258"/>
                </a:lnTo>
                <a:lnTo>
                  <a:pt x="4106" y="2238"/>
                </a:lnTo>
                <a:lnTo>
                  <a:pt x="4087" y="2219"/>
                </a:lnTo>
                <a:lnTo>
                  <a:pt x="4068" y="2200"/>
                </a:lnTo>
                <a:lnTo>
                  <a:pt x="4047" y="2183"/>
                </a:lnTo>
                <a:lnTo>
                  <a:pt x="4026" y="2166"/>
                </a:lnTo>
                <a:lnTo>
                  <a:pt x="4004" y="2150"/>
                </a:lnTo>
                <a:lnTo>
                  <a:pt x="3981" y="2136"/>
                </a:lnTo>
                <a:lnTo>
                  <a:pt x="3958" y="2122"/>
                </a:lnTo>
                <a:lnTo>
                  <a:pt x="3933" y="2109"/>
                </a:lnTo>
                <a:lnTo>
                  <a:pt x="3909" y="2099"/>
                </a:lnTo>
                <a:lnTo>
                  <a:pt x="3883" y="2088"/>
                </a:lnTo>
                <a:lnTo>
                  <a:pt x="3858" y="2079"/>
                </a:lnTo>
                <a:lnTo>
                  <a:pt x="3831" y="2072"/>
                </a:lnTo>
                <a:lnTo>
                  <a:pt x="3804" y="2066"/>
                </a:lnTo>
                <a:lnTo>
                  <a:pt x="3777" y="2060"/>
                </a:lnTo>
                <a:lnTo>
                  <a:pt x="3748" y="2057"/>
                </a:lnTo>
                <a:lnTo>
                  <a:pt x="3721" y="2055"/>
                </a:lnTo>
                <a:lnTo>
                  <a:pt x="3692" y="2054"/>
                </a:lnTo>
                <a:lnTo>
                  <a:pt x="1147" y="2054"/>
                </a:lnTo>
                <a:close/>
                <a:moveTo>
                  <a:pt x="4522" y="2068"/>
                </a:moveTo>
                <a:lnTo>
                  <a:pt x="4522" y="2268"/>
                </a:lnTo>
                <a:lnTo>
                  <a:pt x="5349" y="2268"/>
                </a:lnTo>
                <a:lnTo>
                  <a:pt x="5349" y="2068"/>
                </a:lnTo>
                <a:lnTo>
                  <a:pt x="4522" y="2068"/>
                </a:lnTo>
                <a:close/>
                <a:moveTo>
                  <a:pt x="4522" y="2431"/>
                </a:moveTo>
                <a:lnTo>
                  <a:pt x="4522" y="2632"/>
                </a:lnTo>
                <a:lnTo>
                  <a:pt x="5349" y="2632"/>
                </a:lnTo>
                <a:lnTo>
                  <a:pt x="5349" y="2431"/>
                </a:lnTo>
                <a:lnTo>
                  <a:pt x="4522" y="2431"/>
                </a:lnTo>
                <a:close/>
                <a:moveTo>
                  <a:pt x="4522" y="2785"/>
                </a:moveTo>
                <a:lnTo>
                  <a:pt x="4522" y="2985"/>
                </a:lnTo>
                <a:lnTo>
                  <a:pt x="5349" y="2985"/>
                </a:lnTo>
                <a:lnTo>
                  <a:pt x="5349" y="2785"/>
                </a:lnTo>
                <a:lnTo>
                  <a:pt x="4522" y="2785"/>
                </a:lnTo>
                <a:close/>
                <a:moveTo>
                  <a:pt x="4522" y="3148"/>
                </a:moveTo>
                <a:lnTo>
                  <a:pt x="4522" y="3349"/>
                </a:lnTo>
                <a:lnTo>
                  <a:pt x="5349" y="3349"/>
                </a:lnTo>
                <a:lnTo>
                  <a:pt x="5349" y="3148"/>
                </a:lnTo>
                <a:lnTo>
                  <a:pt x="4522" y="3148"/>
                </a:lnTo>
                <a:close/>
                <a:moveTo>
                  <a:pt x="4847" y="3653"/>
                </a:moveTo>
                <a:lnTo>
                  <a:pt x="4847" y="3653"/>
                </a:lnTo>
                <a:lnTo>
                  <a:pt x="4834" y="3653"/>
                </a:lnTo>
                <a:lnTo>
                  <a:pt x="4821" y="3654"/>
                </a:lnTo>
                <a:lnTo>
                  <a:pt x="4808" y="3656"/>
                </a:lnTo>
                <a:lnTo>
                  <a:pt x="4795" y="3658"/>
                </a:lnTo>
                <a:lnTo>
                  <a:pt x="4771" y="3664"/>
                </a:lnTo>
                <a:lnTo>
                  <a:pt x="4748" y="3673"/>
                </a:lnTo>
                <a:lnTo>
                  <a:pt x="4725" y="3683"/>
                </a:lnTo>
                <a:lnTo>
                  <a:pt x="4704" y="3696"/>
                </a:lnTo>
                <a:lnTo>
                  <a:pt x="4685" y="3711"/>
                </a:lnTo>
                <a:lnTo>
                  <a:pt x="4667" y="3727"/>
                </a:lnTo>
                <a:lnTo>
                  <a:pt x="4650" y="3745"/>
                </a:lnTo>
                <a:lnTo>
                  <a:pt x="4635" y="3764"/>
                </a:lnTo>
                <a:lnTo>
                  <a:pt x="4622" y="3786"/>
                </a:lnTo>
                <a:lnTo>
                  <a:pt x="4611" y="3808"/>
                </a:lnTo>
                <a:lnTo>
                  <a:pt x="4603" y="3831"/>
                </a:lnTo>
                <a:lnTo>
                  <a:pt x="4596" y="3856"/>
                </a:lnTo>
                <a:lnTo>
                  <a:pt x="4594" y="3869"/>
                </a:lnTo>
                <a:lnTo>
                  <a:pt x="4593" y="3881"/>
                </a:lnTo>
                <a:lnTo>
                  <a:pt x="4592" y="3894"/>
                </a:lnTo>
                <a:lnTo>
                  <a:pt x="4592" y="3907"/>
                </a:lnTo>
                <a:lnTo>
                  <a:pt x="4592" y="3921"/>
                </a:lnTo>
                <a:lnTo>
                  <a:pt x="4593" y="3934"/>
                </a:lnTo>
                <a:lnTo>
                  <a:pt x="4594" y="3946"/>
                </a:lnTo>
                <a:lnTo>
                  <a:pt x="4596" y="3959"/>
                </a:lnTo>
                <a:lnTo>
                  <a:pt x="4603" y="3984"/>
                </a:lnTo>
                <a:lnTo>
                  <a:pt x="4611" y="4007"/>
                </a:lnTo>
                <a:lnTo>
                  <a:pt x="4622" y="4029"/>
                </a:lnTo>
                <a:lnTo>
                  <a:pt x="4635" y="4051"/>
                </a:lnTo>
                <a:lnTo>
                  <a:pt x="4650" y="4070"/>
                </a:lnTo>
                <a:lnTo>
                  <a:pt x="4667" y="4088"/>
                </a:lnTo>
                <a:lnTo>
                  <a:pt x="4685" y="4104"/>
                </a:lnTo>
                <a:lnTo>
                  <a:pt x="4704" y="4119"/>
                </a:lnTo>
                <a:lnTo>
                  <a:pt x="4725" y="4131"/>
                </a:lnTo>
                <a:lnTo>
                  <a:pt x="4748" y="4142"/>
                </a:lnTo>
                <a:lnTo>
                  <a:pt x="4771" y="4151"/>
                </a:lnTo>
                <a:lnTo>
                  <a:pt x="4795" y="4157"/>
                </a:lnTo>
                <a:lnTo>
                  <a:pt x="4808" y="4159"/>
                </a:lnTo>
                <a:lnTo>
                  <a:pt x="4821" y="4161"/>
                </a:lnTo>
                <a:lnTo>
                  <a:pt x="4834" y="4162"/>
                </a:lnTo>
                <a:lnTo>
                  <a:pt x="4847" y="4162"/>
                </a:lnTo>
                <a:lnTo>
                  <a:pt x="4860" y="4162"/>
                </a:lnTo>
                <a:lnTo>
                  <a:pt x="4873" y="4161"/>
                </a:lnTo>
                <a:lnTo>
                  <a:pt x="4886" y="4159"/>
                </a:lnTo>
                <a:lnTo>
                  <a:pt x="4899" y="4157"/>
                </a:lnTo>
                <a:lnTo>
                  <a:pt x="4923" y="4151"/>
                </a:lnTo>
                <a:lnTo>
                  <a:pt x="4947" y="4142"/>
                </a:lnTo>
                <a:lnTo>
                  <a:pt x="4969" y="4131"/>
                </a:lnTo>
                <a:lnTo>
                  <a:pt x="4989" y="4119"/>
                </a:lnTo>
                <a:lnTo>
                  <a:pt x="5009" y="4104"/>
                </a:lnTo>
                <a:lnTo>
                  <a:pt x="5027" y="4088"/>
                </a:lnTo>
                <a:lnTo>
                  <a:pt x="5043" y="4070"/>
                </a:lnTo>
                <a:lnTo>
                  <a:pt x="5058" y="4051"/>
                </a:lnTo>
                <a:lnTo>
                  <a:pt x="5071" y="4029"/>
                </a:lnTo>
                <a:lnTo>
                  <a:pt x="5082" y="4007"/>
                </a:lnTo>
                <a:lnTo>
                  <a:pt x="5090" y="3984"/>
                </a:lnTo>
                <a:lnTo>
                  <a:pt x="5097" y="3959"/>
                </a:lnTo>
                <a:lnTo>
                  <a:pt x="5099" y="3946"/>
                </a:lnTo>
                <a:lnTo>
                  <a:pt x="5101" y="3934"/>
                </a:lnTo>
                <a:lnTo>
                  <a:pt x="5102" y="3921"/>
                </a:lnTo>
                <a:lnTo>
                  <a:pt x="5102" y="3907"/>
                </a:lnTo>
                <a:lnTo>
                  <a:pt x="5102" y="3894"/>
                </a:lnTo>
                <a:lnTo>
                  <a:pt x="5101" y="3881"/>
                </a:lnTo>
                <a:lnTo>
                  <a:pt x="5099" y="3869"/>
                </a:lnTo>
                <a:lnTo>
                  <a:pt x="5097" y="3856"/>
                </a:lnTo>
                <a:lnTo>
                  <a:pt x="5090" y="3831"/>
                </a:lnTo>
                <a:lnTo>
                  <a:pt x="5082" y="3808"/>
                </a:lnTo>
                <a:lnTo>
                  <a:pt x="5071" y="3786"/>
                </a:lnTo>
                <a:lnTo>
                  <a:pt x="5058" y="3764"/>
                </a:lnTo>
                <a:lnTo>
                  <a:pt x="5043" y="3745"/>
                </a:lnTo>
                <a:lnTo>
                  <a:pt x="5027" y="3727"/>
                </a:lnTo>
                <a:lnTo>
                  <a:pt x="5009" y="3711"/>
                </a:lnTo>
                <a:lnTo>
                  <a:pt x="4989" y="3696"/>
                </a:lnTo>
                <a:lnTo>
                  <a:pt x="4969" y="3683"/>
                </a:lnTo>
                <a:lnTo>
                  <a:pt x="4947" y="3673"/>
                </a:lnTo>
                <a:lnTo>
                  <a:pt x="4923" y="3664"/>
                </a:lnTo>
                <a:lnTo>
                  <a:pt x="4899" y="3658"/>
                </a:lnTo>
                <a:lnTo>
                  <a:pt x="4886" y="3656"/>
                </a:lnTo>
                <a:lnTo>
                  <a:pt x="4873" y="3654"/>
                </a:lnTo>
                <a:lnTo>
                  <a:pt x="4860" y="3653"/>
                </a:lnTo>
                <a:lnTo>
                  <a:pt x="4847" y="3653"/>
                </a:lnTo>
                <a:close/>
                <a:moveTo>
                  <a:pt x="4847" y="4371"/>
                </a:moveTo>
                <a:lnTo>
                  <a:pt x="4847" y="4371"/>
                </a:lnTo>
                <a:lnTo>
                  <a:pt x="4834" y="4372"/>
                </a:lnTo>
                <a:lnTo>
                  <a:pt x="4821" y="4373"/>
                </a:lnTo>
                <a:lnTo>
                  <a:pt x="4808" y="4374"/>
                </a:lnTo>
                <a:lnTo>
                  <a:pt x="4795" y="4376"/>
                </a:lnTo>
                <a:lnTo>
                  <a:pt x="4771" y="4383"/>
                </a:lnTo>
                <a:lnTo>
                  <a:pt x="4748" y="4391"/>
                </a:lnTo>
                <a:lnTo>
                  <a:pt x="4725" y="4402"/>
                </a:lnTo>
                <a:lnTo>
                  <a:pt x="4704" y="4415"/>
                </a:lnTo>
                <a:lnTo>
                  <a:pt x="4685" y="4430"/>
                </a:lnTo>
                <a:lnTo>
                  <a:pt x="4667" y="4447"/>
                </a:lnTo>
                <a:lnTo>
                  <a:pt x="4650" y="4465"/>
                </a:lnTo>
                <a:lnTo>
                  <a:pt x="4635" y="4484"/>
                </a:lnTo>
                <a:lnTo>
                  <a:pt x="4622" y="4505"/>
                </a:lnTo>
                <a:lnTo>
                  <a:pt x="4611" y="4527"/>
                </a:lnTo>
                <a:lnTo>
                  <a:pt x="4603" y="4551"/>
                </a:lnTo>
                <a:lnTo>
                  <a:pt x="4596" y="4575"/>
                </a:lnTo>
                <a:lnTo>
                  <a:pt x="4594" y="4588"/>
                </a:lnTo>
                <a:lnTo>
                  <a:pt x="4593" y="4601"/>
                </a:lnTo>
                <a:lnTo>
                  <a:pt x="4592" y="4614"/>
                </a:lnTo>
                <a:lnTo>
                  <a:pt x="4592" y="4626"/>
                </a:lnTo>
                <a:lnTo>
                  <a:pt x="4592" y="4639"/>
                </a:lnTo>
                <a:lnTo>
                  <a:pt x="4593" y="4653"/>
                </a:lnTo>
                <a:lnTo>
                  <a:pt x="4594" y="4666"/>
                </a:lnTo>
                <a:lnTo>
                  <a:pt x="4596" y="4677"/>
                </a:lnTo>
                <a:lnTo>
                  <a:pt x="4603" y="4702"/>
                </a:lnTo>
                <a:lnTo>
                  <a:pt x="4611" y="4725"/>
                </a:lnTo>
                <a:lnTo>
                  <a:pt x="4622" y="4748"/>
                </a:lnTo>
                <a:lnTo>
                  <a:pt x="4635" y="4769"/>
                </a:lnTo>
                <a:lnTo>
                  <a:pt x="4650" y="4788"/>
                </a:lnTo>
                <a:lnTo>
                  <a:pt x="4667" y="4807"/>
                </a:lnTo>
                <a:lnTo>
                  <a:pt x="4685" y="4823"/>
                </a:lnTo>
                <a:lnTo>
                  <a:pt x="4704" y="4838"/>
                </a:lnTo>
                <a:lnTo>
                  <a:pt x="4725" y="4851"/>
                </a:lnTo>
                <a:lnTo>
                  <a:pt x="4748" y="4862"/>
                </a:lnTo>
                <a:lnTo>
                  <a:pt x="4771" y="4870"/>
                </a:lnTo>
                <a:lnTo>
                  <a:pt x="4795" y="4877"/>
                </a:lnTo>
                <a:lnTo>
                  <a:pt x="4808" y="4879"/>
                </a:lnTo>
                <a:lnTo>
                  <a:pt x="4821" y="4880"/>
                </a:lnTo>
                <a:lnTo>
                  <a:pt x="4834" y="4881"/>
                </a:lnTo>
                <a:lnTo>
                  <a:pt x="4847" y="4882"/>
                </a:lnTo>
                <a:lnTo>
                  <a:pt x="4860" y="4881"/>
                </a:lnTo>
                <a:lnTo>
                  <a:pt x="4873" y="4880"/>
                </a:lnTo>
                <a:lnTo>
                  <a:pt x="4886" y="4879"/>
                </a:lnTo>
                <a:lnTo>
                  <a:pt x="4899" y="4877"/>
                </a:lnTo>
                <a:lnTo>
                  <a:pt x="4923" y="4870"/>
                </a:lnTo>
                <a:lnTo>
                  <a:pt x="4947" y="4862"/>
                </a:lnTo>
                <a:lnTo>
                  <a:pt x="4969" y="4851"/>
                </a:lnTo>
                <a:lnTo>
                  <a:pt x="4989" y="4838"/>
                </a:lnTo>
                <a:lnTo>
                  <a:pt x="5009" y="4823"/>
                </a:lnTo>
                <a:lnTo>
                  <a:pt x="5027" y="4807"/>
                </a:lnTo>
                <a:lnTo>
                  <a:pt x="5043" y="4788"/>
                </a:lnTo>
                <a:lnTo>
                  <a:pt x="5058" y="4769"/>
                </a:lnTo>
                <a:lnTo>
                  <a:pt x="5071" y="4748"/>
                </a:lnTo>
                <a:lnTo>
                  <a:pt x="5082" y="4725"/>
                </a:lnTo>
                <a:lnTo>
                  <a:pt x="5090" y="4702"/>
                </a:lnTo>
                <a:lnTo>
                  <a:pt x="5097" y="4677"/>
                </a:lnTo>
                <a:lnTo>
                  <a:pt x="5099" y="4666"/>
                </a:lnTo>
                <a:lnTo>
                  <a:pt x="5101" y="4653"/>
                </a:lnTo>
                <a:lnTo>
                  <a:pt x="5102" y="4639"/>
                </a:lnTo>
                <a:lnTo>
                  <a:pt x="5102" y="4626"/>
                </a:lnTo>
                <a:lnTo>
                  <a:pt x="5102" y="4614"/>
                </a:lnTo>
                <a:lnTo>
                  <a:pt x="5101" y="4601"/>
                </a:lnTo>
                <a:lnTo>
                  <a:pt x="5099" y="4588"/>
                </a:lnTo>
                <a:lnTo>
                  <a:pt x="5097" y="4575"/>
                </a:lnTo>
                <a:lnTo>
                  <a:pt x="5090" y="4551"/>
                </a:lnTo>
                <a:lnTo>
                  <a:pt x="5082" y="4527"/>
                </a:lnTo>
                <a:lnTo>
                  <a:pt x="5071" y="4505"/>
                </a:lnTo>
                <a:lnTo>
                  <a:pt x="5058" y="4484"/>
                </a:lnTo>
                <a:lnTo>
                  <a:pt x="5043" y="4465"/>
                </a:lnTo>
                <a:lnTo>
                  <a:pt x="5027" y="4447"/>
                </a:lnTo>
                <a:lnTo>
                  <a:pt x="5009" y="4430"/>
                </a:lnTo>
                <a:lnTo>
                  <a:pt x="4989" y="4415"/>
                </a:lnTo>
                <a:lnTo>
                  <a:pt x="4969" y="4402"/>
                </a:lnTo>
                <a:lnTo>
                  <a:pt x="4947" y="4391"/>
                </a:lnTo>
                <a:lnTo>
                  <a:pt x="4923" y="4383"/>
                </a:lnTo>
                <a:lnTo>
                  <a:pt x="4899" y="4376"/>
                </a:lnTo>
                <a:lnTo>
                  <a:pt x="4886" y="4374"/>
                </a:lnTo>
                <a:lnTo>
                  <a:pt x="4873" y="4373"/>
                </a:lnTo>
                <a:lnTo>
                  <a:pt x="4860" y="4372"/>
                </a:lnTo>
                <a:lnTo>
                  <a:pt x="4847" y="437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504000" rIns="32400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46" name="购物车"/>
          <p:cNvSpPr/>
          <p:nvPr/>
        </p:nvSpPr>
        <p:spPr>
          <a:xfrm>
            <a:off x="11160760" y="3702050"/>
            <a:ext cx="636905" cy="488950"/>
          </a:xfrm>
          <a:custGeom>
            <a:avLst/>
            <a:gdLst/>
            <a:ahLst/>
            <a:cxnLst/>
            <a:rect l="l" t="t" r="r" b="b"/>
            <a:pathLst>
              <a:path w="2017634" h="1640262">
                <a:moveTo>
                  <a:pt x="1178908" y="1348054"/>
                </a:moveTo>
                <a:cubicBezTo>
                  <a:pt x="1259599" y="1348054"/>
                  <a:pt x="1325012" y="1413467"/>
                  <a:pt x="1325012" y="1494158"/>
                </a:cubicBezTo>
                <a:cubicBezTo>
                  <a:pt x="1325012" y="1574849"/>
                  <a:pt x="1259599" y="1640262"/>
                  <a:pt x="1178908" y="1640262"/>
                </a:cubicBezTo>
                <a:cubicBezTo>
                  <a:pt x="1098217" y="1640262"/>
                  <a:pt x="1032804" y="1574849"/>
                  <a:pt x="1032804" y="1494158"/>
                </a:cubicBezTo>
                <a:cubicBezTo>
                  <a:pt x="1032804" y="1413467"/>
                  <a:pt x="1098217" y="1348054"/>
                  <a:pt x="1178908" y="1348054"/>
                </a:cubicBezTo>
                <a:close/>
                <a:moveTo>
                  <a:pt x="570842" y="1348054"/>
                </a:moveTo>
                <a:cubicBezTo>
                  <a:pt x="651533" y="1348054"/>
                  <a:pt x="716946" y="1413467"/>
                  <a:pt x="716946" y="1494158"/>
                </a:cubicBezTo>
                <a:cubicBezTo>
                  <a:pt x="716946" y="1574849"/>
                  <a:pt x="651533" y="1640262"/>
                  <a:pt x="570842" y="1640262"/>
                </a:cubicBezTo>
                <a:cubicBezTo>
                  <a:pt x="490151" y="1640262"/>
                  <a:pt x="424738" y="1574849"/>
                  <a:pt x="424738" y="1494158"/>
                </a:cubicBezTo>
                <a:cubicBezTo>
                  <a:pt x="424738" y="1413467"/>
                  <a:pt x="490151" y="1348054"/>
                  <a:pt x="570842" y="1348054"/>
                </a:cubicBezTo>
                <a:close/>
                <a:moveTo>
                  <a:pt x="1149312" y="999708"/>
                </a:moveTo>
                <a:lnTo>
                  <a:pt x="1149312" y="1250720"/>
                </a:lnTo>
                <a:lnTo>
                  <a:pt x="1418800" y="1250720"/>
                </a:lnTo>
                <a:lnTo>
                  <a:pt x="1481553" y="999708"/>
                </a:lnTo>
                <a:close/>
                <a:moveTo>
                  <a:pt x="649034" y="999708"/>
                </a:moveTo>
                <a:lnTo>
                  <a:pt x="649034" y="1250720"/>
                </a:lnTo>
                <a:lnTo>
                  <a:pt x="1084512" y="1250720"/>
                </a:lnTo>
                <a:lnTo>
                  <a:pt x="1084512" y="999708"/>
                </a:lnTo>
                <a:close/>
                <a:moveTo>
                  <a:pt x="248677" y="999708"/>
                </a:moveTo>
                <a:lnTo>
                  <a:pt x="311430" y="1250720"/>
                </a:lnTo>
                <a:lnTo>
                  <a:pt x="584234" y="1250720"/>
                </a:lnTo>
                <a:lnTo>
                  <a:pt x="584234" y="999708"/>
                </a:lnTo>
                <a:close/>
                <a:moveTo>
                  <a:pt x="1149312" y="685271"/>
                </a:moveTo>
                <a:lnTo>
                  <a:pt x="1149312" y="934908"/>
                </a:lnTo>
                <a:lnTo>
                  <a:pt x="1497753" y="934908"/>
                </a:lnTo>
                <a:lnTo>
                  <a:pt x="1560162" y="685271"/>
                </a:lnTo>
                <a:close/>
                <a:moveTo>
                  <a:pt x="649034" y="685271"/>
                </a:moveTo>
                <a:lnTo>
                  <a:pt x="649034" y="934908"/>
                </a:lnTo>
                <a:lnTo>
                  <a:pt x="1084512" y="934908"/>
                </a:lnTo>
                <a:lnTo>
                  <a:pt x="1084512" y="685271"/>
                </a:lnTo>
                <a:close/>
                <a:moveTo>
                  <a:pt x="170068" y="685271"/>
                </a:moveTo>
                <a:lnTo>
                  <a:pt x="232477" y="934908"/>
                </a:lnTo>
                <a:lnTo>
                  <a:pt x="584234" y="934908"/>
                </a:lnTo>
                <a:lnTo>
                  <a:pt x="584234" y="685271"/>
                </a:lnTo>
                <a:close/>
                <a:moveTo>
                  <a:pt x="1149312" y="369459"/>
                </a:moveTo>
                <a:lnTo>
                  <a:pt x="1149312" y="620471"/>
                </a:lnTo>
                <a:lnTo>
                  <a:pt x="1576362" y="620471"/>
                </a:lnTo>
                <a:lnTo>
                  <a:pt x="1578463" y="612068"/>
                </a:lnTo>
                <a:lnTo>
                  <a:pt x="1576909" y="612068"/>
                </a:lnTo>
                <a:lnTo>
                  <a:pt x="1637562" y="369459"/>
                </a:lnTo>
                <a:close/>
                <a:moveTo>
                  <a:pt x="649034" y="369459"/>
                </a:moveTo>
                <a:lnTo>
                  <a:pt x="649034" y="620471"/>
                </a:lnTo>
                <a:lnTo>
                  <a:pt x="1084512" y="620471"/>
                </a:lnTo>
                <a:lnTo>
                  <a:pt x="1084512" y="369459"/>
                </a:lnTo>
                <a:close/>
                <a:moveTo>
                  <a:pt x="91115" y="369459"/>
                </a:moveTo>
                <a:lnTo>
                  <a:pt x="154875" y="624499"/>
                </a:lnTo>
                <a:lnTo>
                  <a:pt x="154875" y="620471"/>
                </a:lnTo>
                <a:lnTo>
                  <a:pt x="584234" y="620471"/>
                </a:lnTo>
                <a:lnTo>
                  <a:pt x="584234" y="369459"/>
                </a:lnTo>
                <a:close/>
                <a:moveTo>
                  <a:pt x="1729602" y="0"/>
                </a:moveTo>
                <a:lnTo>
                  <a:pt x="1729926" y="0"/>
                </a:lnTo>
                <a:lnTo>
                  <a:pt x="1805186" y="0"/>
                </a:lnTo>
                <a:lnTo>
                  <a:pt x="2017634" y="0"/>
                </a:lnTo>
                <a:lnTo>
                  <a:pt x="2017634" y="64800"/>
                </a:lnTo>
                <a:lnTo>
                  <a:pt x="1788986" y="64800"/>
                </a:lnTo>
                <a:lnTo>
                  <a:pt x="1728678" y="306034"/>
                </a:lnTo>
                <a:lnTo>
                  <a:pt x="1730231" y="306034"/>
                </a:lnTo>
                <a:lnTo>
                  <a:pt x="1478203" y="1314146"/>
                </a:lnTo>
                <a:lnTo>
                  <a:pt x="252028" y="1314146"/>
                </a:lnTo>
                <a:lnTo>
                  <a:pt x="0" y="306034"/>
                </a:lnTo>
                <a:lnTo>
                  <a:pt x="1653418" y="306034"/>
                </a:lnTo>
                <a:lnTo>
                  <a:pt x="1729602" y="129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显示器"/>
          <p:cNvSpPr/>
          <p:nvPr/>
        </p:nvSpPr>
        <p:spPr bwMode="auto">
          <a:xfrm>
            <a:off x="596900" y="4821555"/>
            <a:ext cx="520065" cy="520065"/>
          </a:xfrm>
          <a:custGeom>
            <a:avLst/>
            <a:gdLst/>
            <a:ahLst/>
            <a:cxnLst/>
            <a:rect l="0" t="0" r="r" b="b"/>
            <a:pathLst>
              <a:path w="4999037" h="4260141">
                <a:moveTo>
                  <a:pt x="1900345" y="3557911"/>
                </a:moveTo>
                <a:lnTo>
                  <a:pt x="3097730" y="3557911"/>
                </a:lnTo>
                <a:lnTo>
                  <a:pt x="3102535" y="3590573"/>
                </a:lnTo>
                <a:lnTo>
                  <a:pt x="3107340" y="3623235"/>
                </a:lnTo>
                <a:lnTo>
                  <a:pt x="3113106" y="3656858"/>
                </a:lnTo>
                <a:lnTo>
                  <a:pt x="3119833" y="3691441"/>
                </a:lnTo>
                <a:lnTo>
                  <a:pt x="3126560" y="3717378"/>
                </a:lnTo>
                <a:lnTo>
                  <a:pt x="3134248" y="3744276"/>
                </a:lnTo>
                <a:lnTo>
                  <a:pt x="3140975" y="3769253"/>
                </a:lnTo>
                <a:lnTo>
                  <a:pt x="3148663" y="3795190"/>
                </a:lnTo>
                <a:lnTo>
                  <a:pt x="3158272" y="3821127"/>
                </a:lnTo>
                <a:lnTo>
                  <a:pt x="3166921" y="3846104"/>
                </a:lnTo>
                <a:lnTo>
                  <a:pt x="3177492" y="3871081"/>
                </a:lnTo>
                <a:lnTo>
                  <a:pt x="3189024" y="3895097"/>
                </a:lnTo>
                <a:lnTo>
                  <a:pt x="3200556" y="3919113"/>
                </a:lnTo>
                <a:lnTo>
                  <a:pt x="3213048" y="3941208"/>
                </a:lnTo>
                <a:lnTo>
                  <a:pt x="3226502" y="3964263"/>
                </a:lnTo>
                <a:lnTo>
                  <a:pt x="3240917" y="3984437"/>
                </a:lnTo>
                <a:lnTo>
                  <a:pt x="3256293" y="4004610"/>
                </a:lnTo>
                <a:lnTo>
                  <a:pt x="3271668" y="4024784"/>
                </a:lnTo>
                <a:lnTo>
                  <a:pt x="3288966" y="4042075"/>
                </a:lnTo>
                <a:lnTo>
                  <a:pt x="3306264" y="4058406"/>
                </a:lnTo>
                <a:lnTo>
                  <a:pt x="3318757" y="4069934"/>
                </a:lnTo>
                <a:lnTo>
                  <a:pt x="3331249" y="4079540"/>
                </a:lnTo>
                <a:lnTo>
                  <a:pt x="3344703" y="4089147"/>
                </a:lnTo>
                <a:lnTo>
                  <a:pt x="3358157" y="4097793"/>
                </a:lnTo>
                <a:lnTo>
                  <a:pt x="3372572" y="4106438"/>
                </a:lnTo>
                <a:lnTo>
                  <a:pt x="3386026" y="4114123"/>
                </a:lnTo>
                <a:lnTo>
                  <a:pt x="3402362" y="4121809"/>
                </a:lnTo>
                <a:lnTo>
                  <a:pt x="3417738" y="4127573"/>
                </a:lnTo>
                <a:lnTo>
                  <a:pt x="3433114" y="4133336"/>
                </a:lnTo>
                <a:lnTo>
                  <a:pt x="3450411" y="4138140"/>
                </a:lnTo>
                <a:lnTo>
                  <a:pt x="3467709" y="4142943"/>
                </a:lnTo>
                <a:lnTo>
                  <a:pt x="3485007" y="4145825"/>
                </a:lnTo>
                <a:lnTo>
                  <a:pt x="3504227" y="4148707"/>
                </a:lnTo>
                <a:lnTo>
                  <a:pt x="3523446" y="4151589"/>
                </a:lnTo>
                <a:lnTo>
                  <a:pt x="3543627" y="4152549"/>
                </a:lnTo>
                <a:lnTo>
                  <a:pt x="3564769" y="4152549"/>
                </a:lnTo>
                <a:lnTo>
                  <a:pt x="3564769" y="4260141"/>
                </a:lnTo>
                <a:lnTo>
                  <a:pt x="1434268" y="4260141"/>
                </a:lnTo>
                <a:lnTo>
                  <a:pt x="1434268" y="4152549"/>
                </a:lnTo>
                <a:lnTo>
                  <a:pt x="1455409" y="4152549"/>
                </a:lnTo>
                <a:lnTo>
                  <a:pt x="1474629" y="4151589"/>
                </a:lnTo>
                <a:lnTo>
                  <a:pt x="1493849" y="4148707"/>
                </a:lnTo>
                <a:lnTo>
                  <a:pt x="1513068" y="4145825"/>
                </a:lnTo>
                <a:lnTo>
                  <a:pt x="1530366" y="4142943"/>
                </a:lnTo>
                <a:lnTo>
                  <a:pt x="1547664" y="4138140"/>
                </a:lnTo>
                <a:lnTo>
                  <a:pt x="1564962" y="4133336"/>
                </a:lnTo>
                <a:lnTo>
                  <a:pt x="1581298" y="4127573"/>
                </a:lnTo>
                <a:lnTo>
                  <a:pt x="1596674" y="4121809"/>
                </a:lnTo>
                <a:lnTo>
                  <a:pt x="1612050" y="4114123"/>
                </a:lnTo>
                <a:lnTo>
                  <a:pt x="1626465" y="4106438"/>
                </a:lnTo>
                <a:lnTo>
                  <a:pt x="1639918" y="4097793"/>
                </a:lnTo>
                <a:lnTo>
                  <a:pt x="1653372" y="4089147"/>
                </a:lnTo>
                <a:lnTo>
                  <a:pt x="1666826" y="4079540"/>
                </a:lnTo>
                <a:lnTo>
                  <a:pt x="1679319" y="4069934"/>
                </a:lnTo>
                <a:lnTo>
                  <a:pt x="1691811" y="4058406"/>
                </a:lnTo>
                <a:lnTo>
                  <a:pt x="1703343" y="4047839"/>
                </a:lnTo>
                <a:lnTo>
                  <a:pt x="1715836" y="4036311"/>
                </a:lnTo>
                <a:lnTo>
                  <a:pt x="1726407" y="4024784"/>
                </a:lnTo>
                <a:lnTo>
                  <a:pt x="1736978" y="4012295"/>
                </a:lnTo>
                <a:lnTo>
                  <a:pt x="1757158" y="3985397"/>
                </a:lnTo>
                <a:lnTo>
                  <a:pt x="1776378" y="3956578"/>
                </a:lnTo>
                <a:lnTo>
                  <a:pt x="1793676" y="3926798"/>
                </a:lnTo>
                <a:lnTo>
                  <a:pt x="1809052" y="3895097"/>
                </a:lnTo>
                <a:lnTo>
                  <a:pt x="1824427" y="3863396"/>
                </a:lnTo>
                <a:lnTo>
                  <a:pt x="1837881" y="3829773"/>
                </a:lnTo>
                <a:lnTo>
                  <a:pt x="1849413" y="3795190"/>
                </a:lnTo>
                <a:lnTo>
                  <a:pt x="1859984" y="3761568"/>
                </a:lnTo>
                <a:lnTo>
                  <a:pt x="1868632" y="3726984"/>
                </a:lnTo>
                <a:lnTo>
                  <a:pt x="1878242" y="3692401"/>
                </a:lnTo>
                <a:lnTo>
                  <a:pt x="1884969" y="3657818"/>
                </a:lnTo>
                <a:lnTo>
                  <a:pt x="1890735" y="3623235"/>
                </a:lnTo>
                <a:lnTo>
                  <a:pt x="1896501" y="3590573"/>
                </a:lnTo>
                <a:lnTo>
                  <a:pt x="1900345" y="3557911"/>
                </a:lnTo>
                <a:close/>
                <a:moveTo>
                  <a:pt x="344993" y="345832"/>
                </a:moveTo>
                <a:lnTo>
                  <a:pt x="344993" y="3036592"/>
                </a:lnTo>
                <a:lnTo>
                  <a:pt x="4655005" y="3036592"/>
                </a:lnTo>
                <a:lnTo>
                  <a:pt x="4655005" y="345832"/>
                </a:lnTo>
                <a:lnTo>
                  <a:pt x="344993" y="345832"/>
                </a:lnTo>
                <a:close/>
                <a:moveTo>
                  <a:pt x="142226" y="0"/>
                </a:moveTo>
                <a:lnTo>
                  <a:pt x="4857773" y="0"/>
                </a:lnTo>
                <a:lnTo>
                  <a:pt x="4872187" y="961"/>
                </a:lnTo>
                <a:lnTo>
                  <a:pt x="4885641" y="2882"/>
                </a:lnTo>
                <a:lnTo>
                  <a:pt x="4899095" y="6725"/>
                </a:lnTo>
                <a:lnTo>
                  <a:pt x="4913510" y="10567"/>
                </a:lnTo>
                <a:lnTo>
                  <a:pt x="4925042" y="17292"/>
                </a:lnTo>
                <a:lnTo>
                  <a:pt x="4936573" y="24016"/>
                </a:lnTo>
                <a:lnTo>
                  <a:pt x="4947144" y="32662"/>
                </a:lnTo>
                <a:lnTo>
                  <a:pt x="4957715" y="42268"/>
                </a:lnTo>
                <a:lnTo>
                  <a:pt x="4967325" y="51875"/>
                </a:lnTo>
                <a:lnTo>
                  <a:pt x="4975974" y="62442"/>
                </a:lnTo>
                <a:lnTo>
                  <a:pt x="4982701" y="73970"/>
                </a:lnTo>
                <a:lnTo>
                  <a:pt x="4988466" y="87419"/>
                </a:lnTo>
                <a:lnTo>
                  <a:pt x="4993271" y="99907"/>
                </a:lnTo>
                <a:lnTo>
                  <a:pt x="4996154" y="113356"/>
                </a:lnTo>
                <a:lnTo>
                  <a:pt x="4999037" y="127766"/>
                </a:lnTo>
                <a:lnTo>
                  <a:pt x="4999037" y="142175"/>
                </a:lnTo>
                <a:lnTo>
                  <a:pt x="4999037" y="3238327"/>
                </a:lnTo>
                <a:lnTo>
                  <a:pt x="4999037" y="3253697"/>
                </a:lnTo>
                <a:lnTo>
                  <a:pt x="4996154" y="3268106"/>
                </a:lnTo>
                <a:lnTo>
                  <a:pt x="4993271" y="3281555"/>
                </a:lnTo>
                <a:lnTo>
                  <a:pt x="4988466" y="3295004"/>
                </a:lnTo>
                <a:lnTo>
                  <a:pt x="4982701" y="3307493"/>
                </a:lnTo>
                <a:lnTo>
                  <a:pt x="4975974" y="3319021"/>
                </a:lnTo>
                <a:lnTo>
                  <a:pt x="4967325" y="3329588"/>
                </a:lnTo>
                <a:lnTo>
                  <a:pt x="4957715" y="3339194"/>
                </a:lnTo>
                <a:lnTo>
                  <a:pt x="4947144" y="3349761"/>
                </a:lnTo>
                <a:lnTo>
                  <a:pt x="4936573" y="3357446"/>
                </a:lnTo>
                <a:lnTo>
                  <a:pt x="4925042" y="3364171"/>
                </a:lnTo>
                <a:lnTo>
                  <a:pt x="4913510" y="3369935"/>
                </a:lnTo>
                <a:lnTo>
                  <a:pt x="4899095" y="3374738"/>
                </a:lnTo>
                <a:lnTo>
                  <a:pt x="4885641" y="3378580"/>
                </a:lnTo>
                <a:lnTo>
                  <a:pt x="4872187" y="3380502"/>
                </a:lnTo>
                <a:lnTo>
                  <a:pt x="4857773" y="3381462"/>
                </a:lnTo>
                <a:lnTo>
                  <a:pt x="142226" y="3381462"/>
                </a:lnTo>
                <a:lnTo>
                  <a:pt x="127811" y="3380502"/>
                </a:lnTo>
                <a:lnTo>
                  <a:pt x="113396" y="3378580"/>
                </a:lnTo>
                <a:lnTo>
                  <a:pt x="99942" y="3374738"/>
                </a:lnTo>
                <a:lnTo>
                  <a:pt x="86489" y="3369935"/>
                </a:lnTo>
                <a:lnTo>
                  <a:pt x="73996" y="3364171"/>
                </a:lnTo>
                <a:lnTo>
                  <a:pt x="62464" y="3357446"/>
                </a:lnTo>
                <a:lnTo>
                  <a:pt x="51893" y="3349761"/>
                </a:lnTo>
                <a:lnTo>
                  <a:pt x="42283" y="3339194"/>
                </a:lnTo>
                <a:lnTo>
                  <a:pt x="31713" y="3329588"/>
                </a:lnTo>
                <a:lnTo>
                  <a:pt x="24025" y="3319021"/>
                </a:lnTo>
                <a:lnTo>
                  <a:pt x="17298" y="3307493"/>
                </a:lnTo>
                <a:lnTo>
                  <a:pt x="11532" y="3295004"/>
                </a:lnTo>
                <a:lnTo>
                  <a:pt x="6727" y="3281555"/>
                </a:lnTo>
                <a:lnTo>
                  <a:pt x="2883" y="3268106"/>
                </a:lnTo>
                <a:lnTo>
                  <a:pt x="961" y="3253697"/>
                </a:lnTo>
                <a:lnTo>
                  <a:pt x="0" y="3238327"/>
                </a:lnTo>
                <a:lnTo>
                  <a:pt x="0" y="142175"/>
                </a:lnTo>
                <a:lnTo>
                  <a:pt x="961" y="127766"/>
                </a:lnTo>
                <a:lnTo>
                  <a:pt x="2883" y="113356"/>
                </a:lnTo>
                <a:lnTo>
                  <a:pt x="6727" y="99907"/>
                </a:lnTo>
                <a:lnTo>
                  <a:pt x="11532" y="87419"/>
                </a:lnTo>
                <a:lnTo>
                  <a:pt x="17298" y="73970"/>
                </a:lnTo>
                <a:lnTo>
                  <a:pt x="24025" y="62442"/>
                </a:lnTo>
                <a:lnTo>
                  <a:pt x="31713" y="51875"/>
                </a:lnTo>
                <a:lnTo>
                  <a:pt x="42283" y="42268"/>
                </a:lnTo>
                <a:lnTo>
                  <a:pt x="51893" y="32662"/>
                </a:lnTo>
                <a:lnTo>
                  <a:pt x="62464" y="24016"/>
                </a:lnTo>
                <a:lnTo>
                  <a:pt x="73996" y="17292"/>
                </a:lnTo>
                <a:lnTo>
                  <a:pt x="86489" y="10567"/>
                </a:lnTo>
                <a:lnTo>
                  <a:pt x="99942" y="6725"/>
                </a:lnTo>
                <a:lnTo>
                  <a:pt x="113396" y="2882"/>
                </a:lnTo>
                <a:lnTo>
                  <a:pt x="127811" y="961"/>
                </a:lnTo>
                <a:lnTo>
                  <a:pt x="14222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bIns="396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蓝牙"/>
          <p:cNvSpPr/>
          <p:nvPr/>
        </p:nvSpPr>
        <p:spPr bwMode="auto">
          <a:xfrm>
            <a:off x="1868170" y="4821555"/>
            <a:ext cx="520065" cy="520065"/>
          </a:xfrm>
          <a:custGeom>
            <a:avLst/>
            <a:gdLst>
              <a:gd name="T0" fmla="*/ 1003326 w 2665"/>
              <a:gd name="T1" fmla="*/ 573986 h 5058"/>
              <a:gd name="T2" fmla="*/ 429943 w 2665"/>
              <a:gd name="T3" fmla="*/ 0 h 5058"/>
              <a:gd name="T4" fmla="*/ 429943 w 2665"/>
              <a:gd name="T5" fmla="*/ 756652 h 5058"/>
              <a:gd name="T6" fmla="*/ 114827 w 2665"/>
              <a:gd name="T7" fmla="*/ 440658 h 5058"/>
              <a:gd name="T8" fmla="*/ 0 w 2665"/>
              <a:gd name="T9" fmla="*/ 555531 h 5058"/>
              <a:gd name="T10" fmla="*/ 395683 w 2665"/>
              <a:gd name="T11" fmla="*/ 952500 h 5058"/>
              <a:gd name="T12" fmla="*/ 0 w 2665"/>
              <a:gd name="T13" fmla="*/ 1349469 h 5058"/>
              <a:gd name="T14" fmla="*/ 114827 w 2665"/>
              <a:gd name="T15" fmla="*/ 1464342 h 5058"/>
              <a:gd name="T16" fmla="*/ 429943 w 2665"/>
              <a:gd name="T17" fmla="*/ 1149101 h 5058"/>
              <a:gd name="T18" fmla="*/ 429943 w 2665"/>
              <a:gd name="T19" fmla="*/ 1905000 h 5058"/>
              <a:gd name="T20" fmla="*/ 1003326 w 2665"/>
              <a:gd name="T21" fmla="*/ 1331767 h 5058"/>
              <a:gd name="T22" fmla="*/ 624961 w 2665"/>
              <a:gd name="T23" fmla="*/ 952500 h 5058"/>
              <a:gd name="T24" fmla="*/ 1003326 w 2665"/>
              <a:gd name="T25" fmla="*/ 573986 h 5058"/>
              <a:gd name="T26" fmla="*/ 774425 w 2665"/>
              <a:gd name="T27" fmla="*/ 574739 h 5058"/>
              <a:gd name="T28" fmla="*/ 591454 w 2665"/>
              <a:gd name="T29" fmla="*/ 757782 h 5058"/>
              <a:gd name="T30" fmla="*/ 591078 w 2665"/>
              <a:gd name="T31" fmla="*/ 391320 h 5058"/>
              <a:gd name="T32" fmla="*/ 774425 w 2665"/>
              <a:gd name="T33" fmla="*/ 574739 h 5058"/>
              <a:gd name="T34" fmla="*/ 774425 w 2665"/>
              <a:gd name="T35" fmla="*/ 1330261 h 5058"/>
              <a:gd name="T36" fmla="*/ 591078 w 2665"/>
              <a:gd name="T37" fmla="*/ 1513304 h 5058"/>
              <a:gd name="T38" fmla="*/ 591454 w 2665"/>
              <a:gd name="T39" fmla="*/ 1147218 h 5058"/>
              <a:gd name="T40" fmla="*/ 774425 w 2665"/>
              <a:gd name="T41" fmla="*/ 1330261 h 505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65" h="5058">
                <a:moveTo>
                  <a:pt x="2665" y="1524"/>
                </a:moveTo>
                <a:lnTo>
                  <a:pt x="1142" y="0"/>
                </a:lnTo>
                <a:lnTo>
                  <a:pt x="1142" y="2009"/>
                </a:lnTo>
                <a:lnTo>
                  <a:pt x="305" y="1170"/>
                </a:lnTo>
                <a:lnTo>
                  <a:pt x="0" y="1475"/>
                </a:lnTo>
                <a:lnTo>
                  <a:pt x="1051" y="2529"/>
                </a:lnTo>
                <a:lnTo>
                  <a:pt x="0" y="3583"/>
                </a:lnTo>
                <a:lnTo>
                  <a:pt x="305" y="3888"/>
                </a:lnTo>
                <a:lnTo>
                  <a:pt x="1142" y="3051"/>
                </a:lnTo>
                <a:lnTo>
                  <a:pt x="1142" y="5058"/>
                </a:lnTo>
                <a:lnTo>
                  <a:pt x="2665" y="3536"/>
                </a:lnTo>
                <a:lnTo>
                  <a:pt x="1660" y="2529"/>
                </a:lnTo>
                <a:lnTo>
                  <a:pt x="2665" y="1524"/>
                </a:lnTo>
                <a:close/>
                <a:moveTo>
                  <a:pt x="2057" y="1526"/>
                </a:moveTo>
                <a:lnTo>
                  <a:pt x="1571" y="2012"/>
                </a:lnTo>
                <a:lnTo>
                  <a:pt x="1570" y="1039"/>
                </a:lnTo>
                <a:lnTo>
                  <a:pt x="2057" y="1526"/>
                </a:lnTo>
                <a:close/>
                <a:moveTo>
                  <a:pt x="2057" y="3532"/>
                </a:moveTo>
                <a:lnTo>
                  <a:pt x="1570" y="4018"/>
                </a:lnTo>
                <a:lnTo>
                  <a:pt x="1571" y="3046"/>
                </a:lnTo>
                <a:lnTo>
                  <a:pt x="2057" y="353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手机"/>
          <p:cNvSpPr/>
          <p:nvPr/>
        </p:nvSpPr>
        <p:spPr bwMode="auto">
          <a:xfrm>
            <a:off x="3139440" y="4821555"/>
            <a:ext cx="255270" cy="520065"/>
          </a:xfrm>
          <a:custGeom>
            <a:avLst/>
            <a:gdLst>
              <a:gd name="T0" fmla="*/ 134485 w 2938"/>
              <a:gd name="T1" fmla="*/ 2420 h 5511"/>
              <a:gd name="T2" fmla="*/ 89887 w 2938"/>
              <a:gd name="T3" fmla="*/ 15901 h 5511"/>
              <a:gd name="T4" fmla="*/ 51858 w 2938"/>
              <a:gd name="T5" fmla="*/ 41481 h 5511"/>
              <a:gd name="T6" fmla="*/ 22817 w 2938"/>
              <a:gd name="T7" fmla="*/ 77085 h 5511"/>
              <a:gd name="T8" fmla="*/ 4840 w 2938"/>
              <a:gd name="T9" fmla="*/ 119257 h 5511"/>
              <a:gd name="T10" fmla="*/ 0 w 2938"/>
              <a:gd name="T11" fmla="*/ 1746336 h 5511"/>
              <a:gd name="T12" fmla="*/ 4840 w 2938"/>
              <a:gd name="T13" fmla="*/ 1786089 h 5511"/>
              <a:gd name="T14" fmla="*/ 22817 w 2938"/>
              <a:gd name="T15" fmla="*/ 1828606 h 5511"/>
              <a:gd name="T16" fmla="*/ 51858 w 2938"/>
              <a:gd name="T17" fmla="*/ 1863865 h 5511"/>
              <a:gd name="T18" fmla="*/ 89887 w 2938"/>
              <a:gd name="T19" fmla="*/ 1889445 h 5511"/>
              <a:gd name="T20" fmla="*/ 134485 w 2938"/>
              <a:gd name="T21" fmla="*/ 1903272 h 5511"/>
              <a:gd name="T22" fmla="*/ 864989 w 2938"/>
              <a:gd name="T23" fmla="*/ 1905000 h 5511"/>
              <a:gd name="T24" fmla="*/ 911316 w 2938"/>
              <a:gd name="T25" fmla="*/ 1895667 h 5511"/>
              <a:gd name="T26" fmla="*/ 952111 w 2938"/>
              <a:gd name="T27" fmla="*/ 1873544 h 5511"/>
              <a:gd name="T28" fmla="*/ 984263 w 2938"/>
              <a:gd name="T29" fmla="*/ 1841396 h 5511"/>
              <a:gd name="T30" fmla="*/ 1006043 w 2938"/>
              <a:gd name="T31" fmla="*/ 1800953 h 5511"/>
              <a:gd name="T32" fmla="*/ 1015377 w 2938"/>
              <a:gd name="T33" fmla="*/ 1754633 h 5511"/>
              <a:gd name="T34" fmla="*/ 1013994 w 2938"/>
              <a:gd name="T35" fmla="*/ 134812 h 5511"/>
              <a:gd name="T36" fmla="*/ 999820 w 2938"/>
              <a:gd name="T37" fmla="*/ 90220 h 5511"/>
              <a:gd name="T38" fmla="*/ 974237 w 2938"/>
              <a:gd name="T39" fmla="*/ 52542 h 5511"/>
              <a:gd name="T40" fmla="*/ 938973 w 2938"/>
              <a:gd name="T41" fmla="*/ 23160 h 5511"/>
              <a:gd name="T42" fmla="*/ 896450 w 2938"/>
              <a:gd name="T43" fmla="*/ 5531 h 5511"/>
              <a:gd name="T44" fmla="*/ 412789 w 2938"/>
              <a:gd name="T45" fmla="*/ 127553 h 5511"/>
              <a:gd name="T46" fmla="*/ 615380 w 2938"/>
              <a:gd name="T47" fmla="*/ 129973 h 5511"/>
              <a:gd name="T48" fmla="*/ 629209 w 2938"/>
              <a:gd name="T49" fmla="*/ 141034 h 5511"/>
              <a:gd name="T50" fmla="*/ 635086 w 2938"/>
              <a:gd name="T51" fmla="*/ 159009 h 5511"/>
              <a:gd name="T52" fmla="*/ 630938 w 2938"/>
              <a:gd name="T53" fmla="*/ 174219 h 5511"/>
              <a:gd name="T54" fmla="*/ 618146 w 2938"/>
              <a:gd name="T55" fmla="*/ 187009 h 5511"/>
              <a:gd name="T56" fmla="*/ 412789 w 2938"/>
              <a:gd name="T57" fmla="*/ 190811 h 5511"/>
              <a:gd name="T58" fmla="*/ 397577 w 2938"/>
              <a:gd name="T59" fmla="*/ 187009 h 5511"/>
              <a:gd name="T60" fmla="*/ 384440 w 2938"/>
              <a:gd name="T61" fmla="*/ 174219 h 5511"/>
              <a:gd name="T62" fmla="*/ 380637 w 2938"/>
              <a:gd name="T63" fmla="*/ 159009 h 5511"/>
              <a:gd name="T64" fmla="*/ 386168 w 2938"/>
              <a:gd name="T65" fmla="*/ 141034 h 5511"/>
              <a:gd name="T66" fmla="*/ 400343 w 2938"/>
              <a:gd name="T67" fmla="*/ 129973 h 5511"/>
              <a:gd name="T68" fmla="*/ 507516 w 2938"/>
              <a:gd name="T69" fmla="*/ 1841742 h 5511"/>
              <a:gd name="T70" fmla="*/ 479513 w 2938"/>
              <a:gd name="T71" fmla="*/ 1837594 h 5511"/>
              <a:gd name="T72" fmla="*/ 454275 w 2938"/>
              <a:gd name="T73" fmla="*/ 1825495 h 5511"/>
              <a:gd name="T74" fmla="*/ 434223 w 2938"/>
              <a:gd name="T75" fmla="*/ 1806829 h 5511"/>
              <a:gd name="T76" fmla="*/ 420049 w 2938"/>
              <a:gd name="T77" fmla="*/ 1783323 h 5511"/>
              <a:gd name="T78" fmla="*/ 413134 w 2938"/>
              <a:gd name="T79" fmla="*/ 1756015 h 5511"/>
              <a:gd name="T80" fmla="*/ 413826 w 2938"/>
              <a:gd name="T81" fmla="*/ 1731818 h 5511"/>
              <a:gd name="T82" fmla="*/ 422123 w 2938"/>
              <a:gd name="T83" fmla="*/ 1704856 h 5511"/>
              <a:gd name="T84" fmla="*/ 437335 w 2938"/>
              <a:gd name="T85" fmla="*/ 1682387 h 5511"/>
              <a:gd name="T86" fmla="*/ 458078 w 2938"/>
              <a:gd name="T87" fmla="*/ 1665103 h 5511"/>
              <a:gd name="T88" fmla="*/ 483661 w 2938"/>
              <a:gd name="T89" fmla="*/ 1654042 h 5511"/>
              <a:gd name="T90" fmla="*/ 507516 w 2938"/>
              <a:gd name="T91" fmla="*/ 1651277 h 5511"/>
              <a:gd name="T92" fmla="*/ 536210 w 2938"/>
              <a:gd name="T93" fmla="*/ 1655425 h 5511"/>
              <a:gd name="T94" fmla="*/ 561102 w 2938"/>
              <a:gd name="T95" fmla="*/ 1667523 h 5511"/>
              <a:gd name="T96" fmla="*/ 581154 w 2938"/>
              <a:gd name="T97" fmla="*/ 1685498 h 5511"/>
              <a:gd name="T98" fmla="*/ 595674 w 2938"/>
              <a:gd name="T99" fmla="*/ 1709349 h 5511"/>
              <a:gd name="T100" fmla="*/ 602589 w 2938"/>
              <a:gd name="T101" fmla="*/ 1737003 h 5511"/>
              <a:gd name="T102" fmla="*/ 601897 w 2938"/>
              <a:gd name="T103" fmla="*/ 1761200 h 5511"/>
              <a:gd name="T104" fmla="*/ 593600 w 2938"/>
              <a:gd name="T105" fmla="*/ 1787817 h 5511"/>
              <a:gd name="T106" fmla="*/ 578388 w 2938"/>
              <a:gd name="T107" fmla="*/ 1810631 h 5511"/>
              <a:gd name="T108" fmla="*/ 556954 w 2938"/>
              <a:gd name="T109" fmla="*/ 1827915 h 5511"/>
              <a:gd name="T110" fmla="*/ 531370 w 2938"/>
              <a:gd name="T111" fmla="*/ 1838631 h 5511"/>
              <a:gd name="T112" fmla="*/ 952456 w 2938"/>
              <a:gd name="T113" fmla="*/ 1587673 h 55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938" h="5511">
                <a:moveTo>
                  <a:pt x="2479" y="0"/>
                </a:moveTo>
                <a:lnTo>
                  <a:pt x="458" y="0"/>
                </a:lnTo>
                <a:lnTo>
                  <a:pt x="435" y="1"/>
                </a:lnTo>
                <a:lnTo>
                  <a:pt x="412" y="3"/>
                </a:lnTo>
                <a:lnTo>
                  <a:pt x="389" y="7"/>
                </a:lnTo>
                <a:lnTo>
                  <a:pt x="366" y="11"/>
                </a:lnTo>
                <a:lnTo>
                  <a:pt x="345" y="16"/>
                </a:lnTo>
                <a:lnTo>
                  <a:pt x="322" y="22"/>
                </a:lnTo>
                <a:lnTo>
                  <a:pt x="301" y="29"/>
                </a:lnTo>
                <a:lnTo>
                  <a:pt x="281" y="37"/>
                </a:lnTo>
                <a:lnTo>
                  <a:pt x="260" y="46"/>
                </a:lnTo>
                <a:lnTo>
                  <a:pt x="240" y="56"/>
                </a:lnTo>
                <a:lnTo>
                  <a:pt x="221" y="67"/>
                </a:lnTo>
                <a:lnTo>
                  <a:pt x="203" y="80"/>
                </a:lnTo>
                <a:lnTo>
                  <a:pt x="184" y="93"/>
                </a:lnTo>
                <a:lnTo>
                  <a:pt x="167" y="106"/>
                </a:lnTo>
                <a:lnTo>
                  <a:pt x="150" y="120"/>
                </a:lnTo>
                <a:lnTo>
                  <a:pt x="135" y="135"/>
                </a:lnTo>
                <a:lnTo>
                  <a:pt x="119" y="152"/>
                </a:lnTo>
                <a:lnTo>
                  <a:pt x="104" y="169"/>
                </a:lnTo>
                <a:lnTo>
                  <a:pt x="91" y="186"/>
                </a:lnTo>
                <a:lnTo>
                  <a:pt x="78" y="203"/>
                </a:lnTo>
                <a:lnTo>
                  <a:pt x="66" y="223"/>
                </a:lnTo>
                <a:lnTo>
                  <a:pt x="55" y="242"/>
                </a:lnTo>
                <a:lnTo>
                  <a:pt x="45" y="261"/>
                </a:lnTo>
                <a:lnTo>
                  <a:pt x="35" y="281"/>
                </a:lnTo>
                <a:lnTo>
                  <a:pt x="27" y="303"/>
                </a:lnTo>
                <a:lnTo>
                  <a:pt x="20" y="324"/>
                </a:lnTo>
                <a:lnTo>
                  <a:pt x="14" y="345"/>
                </a:lnTo>
                <a:lnTo>
                  <a:pt x="9" y="368"/>
                </a:lnTo>
                <a:lnTo>
                  <a:pt x="5" y="390"/>
                </a:lnTo>
                <a:lnTo>
                  <a:pt x="2" y="413"/>
                </a:lnTo>
                <a:lnTo>
                  <a:pt x="0" y="437"/>
                </a:lnTo>
                <a:lnTo>
                  <a:pt x="0" y="460"/>
                </a:lnTo>
                <a:lnTo>
                  <a:pt x="0" y="5052"/>
                </a:lnTo>
                <a:lnTo>
                  <a:pt x="0" y="5076"/>
                </a:lnTo>
                <a:lnTo>
                  <a:pt x="2" y="5099"/>
                </a:lnTo>
                <a:lnTo>
                  <a:pt x="5" y="5122"/>
                </a:lnTo>
                <a:lnTo>
                  <a:pt x="9" y="5144"/>
                </a:lnTo>
                <a:lnTo>
                  <a:pt x="14" y="5167"/>
                </a:lnTo>
                <a:lnTo>
                  <a:pt x="20" y="5189"/>
                </a:lnTo>
                <a:lnTo>
                  <a:pt x="27" y="5210"/>
                </a:lnTo>
                <a:lnTo>
                  <a:pt x="35" y="5230"/>
                </a:lnTo>
                <a:lnTo>
                  <a:pt x="45" y="5251"/>
                </a:lnTo>
                <a:lnTo>
                  <a:pt x="55" y="5271"/>
                </a:lnTo>
                <a:lnTo>
                  <a:pt x="66" y="5290"/>
                </a:lnTo>
                <a:lnTo>
                  <a:pt x="78" y="5309"/>
                </a:lnTo>
                <a:lnTo>
                  <a:pt x="91" y="5327"/>
                </a:lnTo>
                <a:lnTo>
                  <a:pt x="104" y="5344"/>
                </a:lnTo>
                <a:lnTo>
                  <a:pt x="119" y="5360"/>
                </a:lnTo>
                <a:lnTo>
                  <a:pt x="135" y="5377"/>
                </a:lnTo>
                <a:lnTo>
                  <a:pt x="150" y="5392"/>
                </a:lnTo>
                <a:lnTo>
                  <a:pt x="167" y="5406"/>
                </a:lnTo>
                <a:lnTo>
                  <a:pt x="184" y="5420"/>
                </a:lnTo>
                <a:lnTo>
                  <a:pt x="203" y="5433"/>
                </a:lnTo>
                <a:lnTo>
                  <a:pt x="221" y="5445"/>
                </a:lnTo>
                <a:lnTo>
                  <a:pt x="240" y="5456"/>
                </a:lnTo>
                <a:lnTo>
                  <a:pt x="260" y="5466"/>
                </a:lnTo>
                <a:lnTo>
                  <a:pt x="281" y="5475"/>
                </a:lnTo>
                <a:lnTo>
                  <a:pt x="301" y="5484"/>
                </a:lnTo>
                <a:lnTo>
                  <a:pt x="322" y="5491"/>
                </a:lnTo>
                <a:lnTo>
                  <a:pt x="345" y="5497"/>
                </a:lnTo>
                <a:lnTo>
                  <a:pt x="366" y="5502"/>
                </a:lnTo>
                <a:lnTo>
                  <a:pt x="389" y="5506"/>
                </a:lnTo>
                <a:lnTo>
                  <a:pt x="412" y="5509"/>
                </a:lnTo>
                <a:lnTo>
                  <a:pt x="435" y="5511"/>
                </a:lnTo>
                <a:lnTo>
                  <a:pt x="458" y="5511"/>
                </a:lnTo>
                <a:lnTo>
                  <a:pt x="2479" y="5511"/>
                </a:lnTo>
                <a:lnTo>
                  <a:pt x="2502" y="5511"/>
                </a:lnTo>
                <a:lnTo>
                  <a:pt x="2525" y="5509"/>
                </a:lnTo>
                <a:lnTo>
                  <a:pt x="2549" y="5506"/>
                </a:lnTo>
                <a:lnTo>
                  <a:pt x="2571" y="5502"/>
                </a:lnTo>
                <a:lnTo>
                  <a:pt x="2593" y="5497"/>
                </a:lnTo>
                <a:lnTo>
                  <a:pt x="2615" y="5491"/>
                </a:lnTo>
                <a:lnTo>
                  <a:pt x="2636" y="5484"/>
                </a:lnTo>
                <a:lnTo>
                  <a:pt x="2657" y="5475"/>
                </a:lnTo>
                <a:lnTo>
                  <a:pt x="2677" y="5466"/>
                </a:lnTo>
                <a:lnTo>
                  <a:pt x="2698" y="5456"/>
                </a:lnTo>
                <a:lnTo>
                  <a:pt x="2716" y="5445"/>
                </a:lnTo>
                <a:lnTo>
                  <a:pt x="2735" y="5433"/>
                </a:lnTo>
                <a:lnTo>
                  <a:pt x="2754" y="5420"/>
                </a:lnTo>
                <a:lnTo>
                  <a:pt x="2771" y="5406"/>
                </a:lnTo>
                <a:lnTo>
                  <a:pt x="2787" y="5392"/>
                </a:lnTo>
                <a:lnTo>
                  <a:pt x="2803" y="5377"/>
                </a:lnTo>
                <a:lnTo>
                  <a:pt x="2818" y="5360"/>
                </a:lnTo>
                <a:lnTo>
                  <a:pt x="2833" y="5344"/>
                </a:lnTo>
                <a:lnTo>
                  <a:pt x="2847" y="5327"/>
                </a:lnTo>
                <a:lnTo>
                  <a:pt x="2859" y="5309"/>
                </a:lnTo>
                <a:lnTo>
                  <a:pt x="2871" y="5290"/>
                </a:lnTo>
                <a:lnTo>
                  <a:pt x="2882" y="5271"/>
                </a:lnTo>
                <a:lnTo>
                  <a:pt x="2892" y="5251"/>
                </a:lnTo>
                <a:lnTo>
                  <a:pt x="2902" y="5230"/>
                </a:lnTo>
                <a:lnTo>
                  <a:pt x="2910" y="5210"/>
                </a:lnTo>
                <a:lnTo>
                  <a:pt x="2918" y="5189"/>
                </a:lnTo>
                <a:lnTo>
                  <a:pt x="2924" y="5167"/>
                </a:lnTo>
                <a:lnTo>
                  <a:pt x="2929" y="5144"/>
                </a:lnTo>
                <a:lnTo>
                  <a:pt x="2933" y="5122"/>
                </a:lnTo>
                <a:lnTo>
                  <a:pt x="2936" y="5099"/>
                </a:lnTo>
                <a:lnTo>
                  <a:pt x="2937" y="5076"/>
                </a:lnTo>
                <a:lnTo>
                  <a:pt x="2938" y="5052"/>
                </a:lnTo>
                <a:lnTo>
                  <a:pt x="2938" y="460"/>
                </a:lnTo>
                <a:lnTo>
                  <a:pt x="2937" y="437"/>
                </a:lnTo>
                <a:lnTo>
                  <a:pt x="2936" y="413"/>
                </a:lnTo>
                <a:lnTo>
                  <a:pt x="2933" y="390"/>
                </a:lnTo>
                <a:lnTo>
                  <a:pt x="2929" y="368"/>
                </a:lnTo>
                <a:lnTo>
                  <a:pt x="2924" y="345"/>
                </a:lnTo>
                <a:lnTo>
                  <a:pt x="2918" y="324"/>
                </a:lnTo>
                <a:lnTo>
                  <a:pt x="2910" y="303"/>
                </a:lnTo>
                <a:lnTo>
                  <a:pt x="2902" y="281"/>
                </a:lnTo>
                <a:lnTo>
                  <a:pt x="2892" y="261"/>
                </a:lnTo>
                <a:lnTo>
                  <a:pt x="2882" y="242"/>
                </a:lnTo>
                <a:lnTo>
                  <a:pt x="2871" y="223"/>
                </a:lnTo>
                <a:lnTo>
                  <a:pt x="2859" y="203"/>
                </a:lnTo>
                <a:lnTo>
                  <a:pt x="2847" y="186"/>
                </a:lnTo>
                <a:lnTo>
                  <a:pt x="2833" y="169"/>
                </a:lnTo>
                <a:lnTo>
                  <a:pt x="2818" y="152"/>
                </a:lnTo>
                <a:lnTo>
                  <a:pt x="2803" y="135"/>
                </a:lnTo>
                <a:lnTo>
                  <a:pt x="2787" y="120"/>
                </a:lnTo>
                <a:lnTo>
                  <a:pt x="2771" y="106"/>
                </a:lnTo>
                <a:lnTo>
                  <a:pt x="2754" y="93"/>
                </a:lnTo>
                <a:lnTo>
                  <a:pt x="2735" y="80"/>
                </a:lnTo>
                <a:lnTo>
                  <a:pt x="2716" y="67"/>
                </a:lnTo>
                <a:lnTo>
                  <a:pt x="2698" y="56"/>
                </a:lnTo>
                <a:lnTo>
                  <a:pt x="2677" y="46"/>
                </a:lnTo>
                <a:lnTo>
                  <a:pt x="2657" y="37"/>
                </a:lnTo>
                <a:lnTo>
                  <a:pt x="2636" y="29"/>
                </a:lnTo>
                <a:lnTo>
                  <a:pt x="2615" y="22"/>
                </a:lnTo>
                <a:lnTo>
                  <a:pt x="2593" y="16"/>
                </a:lnTo>
                <a:lnTo>
                  <a:pt x="2571" y="11"/>
                </a:lnTo>
                <a:lnTo>
                  <a:pt x="2549" y="7"/>
                </a:lnTo>
                <a:lnTo>
                  <a:pt x="2525" y="3"/>
                </a:lnTo>
                <a:lnTo>
                  <a:pt x="2502" y="1"/>
                </a:lnTo>
                <a:lnTo>
                  <a:pt x="2479" y="0"/>
                </a:lnTo>
                <a:close/>
                <a:moveTo>
                  <a:pt x="1194" y="369"/>
                </a:moveTo>
                <a:lnTo>
                  <a:pt x="1744" y="369"/>
                </a:lnTo>
                <a:lnTo>
                  <a:pt x="1753" y="369"/>
                </a:lnTo>
                <a:lnTo>
                  <a:pt x="1763" y="370"/>
                </a:lnTo>
                <a:lnTo>
                  <a:pt x="1772" y="373"/>
                </a:lnTo>
                <a:lnTo>
                  <a:pt x="1780" y="376"/>
                </a:lnTo>
                <a:lnTo>
                  <a:pt x="1788" y="379"/>
                </a:lnTo>
                <a:lnTo>
                  <a:pt x="1796" y="384"/>
                </a:lnTo>
                <a:lnTo>
                  <a:pt x="1803" y="389"/>
                </a:lnTo>
                <a:lnTo>
                  <a:pt x="1809" y="395"/>
                </a:lnTo>
                <a:lnTo>
                  <a:pt x="1815" y="401"/>
                </a:lnTo>
                <a:lnTo>
                  <a:pt x="1820" y="408"/>
                </a:lnTo>
                <a:lnTo>
                  <a:pt x="1825" y="416"/>
                </a:lnTo>
                <a:lnTo>
                  <a:pt x="1828" y="424"/>
                </a:lnTo>
                <a:lnTo>
                  <a:pt x="1833" y="433"/>
                </a:lnTo>
                <a:lnTo>
                  <a:pt x="1835" y="442"/>
                </a:lnTo>
                <a:lnTo>
                  <a:pt x="1836" y="451"/>
                </a:lnTo>
                <a:lnTo>
                  <a:pt x="1837" y="460"/>
                </a:lnTo>
                <a:lnTo>
                  <a:pt x="1836" y="469"/>
                </a:lnTo>
                <a:lnTo>
                  <a:pt x="1835" y="478"/>
                </a:lnTo>
                <a:lnTo>
                  <a:pt x="1833" y="487"/>
                </a:lnTo>
                <a:lnTo>
                  <a:pt x="1828" y="495"/>
                </a:lnTo>
                <a:lnTo>
                  <a:pt x="1825" y="504"/>
                </a:lnTo>
                <a:lnTo>
                  <a:pt x="1820" y="512"/>
                </a:lnTo>
                <a:lnTo>
                  <a:pt x="1815" y="519"/>
                </a:lnTo>
                <a:lnTo>
                  <a:pt x="1809" y="525"/>
                </a:lnTo>
                <a:lnTo>
                  <a:pt x="1803" y="531"/>
                </a:lnTo>
                <a:lnTo>
                  <a:pt x="1796" y="536"/>
                </a:lnTo>
                <a:lnTo>
                  <a:pt x="1788" y="541"/>
                </a:lnTo>
                <a:lnTo>
                  <a:pt x="1780" y="545"/>
                </a:lnTo>
                <a:lnTo>
                  <a:pt x="1772" y="548"/>
                </a:lnTo>
                <a:lnTo>
                  <a:pt x="1763" y="550"/>
                </a:lnTo>
                <a:lnTo>
                  <a:pt x="1753" y="551"/>
                </a:lnTo>
                <a:lnTo>
                  <a:pt x="1744" y="552"/>
                </a:lnTo>
                <a:lnTo>
                  <a:pt x="1194" y="552"/>
                </a:lnTo>
                <a:lnTo>
                  <a:pt x="1184" y="551"/>
                </a:lnTo>
                <a:lnTo>
                  <a:pt x="1175" y="550"/>
                </a:lnTo>
                <a:lnTo>
                  <a:pt x="1166" y="548"/>
                </a:lnTo>
                <a:lnTo>
                  <a:pt x="1158" y="545"/>
                </a:lnTo>
                <a:lnTo>
                  <a:pt x="1150" y="541"/>
                </a:lnTo>
                <a:lnTo>
                  <a:pt x="1142" y="536"/>
                </a:lnTo>
                <a:lnTo>
                  <a:pt x="1135" y="531"/>
                </a:lnTo>
                <a:lnTo>
                  <a:pt x="1129" y="525"/>
                </a:lnTo>
                <a:lnTo>
                  <a:pt x="1123" y="519"/>
                </a:lnTo>
                <a:lnTo>
                  <a:pt x="1117" y="512"/>
                </a:lnTo>
                <a:lnTo>
                  <a:pt x="1112" y="504"/>
                </a:lnTo>
                <a:lnTo>
                  <a:pt x="1108" y="495"/>
                </a:lnTo>
                <a:lnTo>
                  <a:pt x="1105" y="487"/>
                </a:lnTo>
                <a:lnTo>
                  <a:pt x="1103" y="478"/>
                </a:lnTo>
                <a:lnTo>
                  <a:pt x="1102" y="469"/>
                </a:lnTo>
                <a:lnTo>
                  <a:pt x="1101" y="460"/>
                </a:lnTo>
                <a:lnTo>
                  <a:pt x="1102" y="451"/>
                </a:lnTo>
                <a:lnTo>
                  <a:pt x="1103" y="442"/>
                </a:lnTo>
                <a:lnTo>
                  <a:pt x="1105" y="433"/>
                </a:lnTo>
                <a:lnTo>
                  <a:pt x="1108" y="424"/>
                </a:lnTo>
                <a:lnTo>
                  <a:pt x="1112" y="416"/>
                </a:lnTo>
                <a:lnTo>
                  <a:pt x="1117" y="408"/>
                </a:lnTo>
                <a:lnTo>
                  <a:pt x="1123" y="401"/>
                </a:lnTo>
                <a:lnTo>
                  <a:pt x="1129" y="395"/>
                </a:lnTo>
                <a:lnTo>
                  <a:pt x="1135" y="389"/>
                </a:lnTo>
                <a:lnTo>
                  <a:pt x="1142" y="384"/>
                </a:lnTo>
                <a:lnTo>
                  <a:pt x="1150" y="379"/>
                </a:lnTo>
                <a:lnTo>
                  <a:pt x="1158" y="376"/>
                </a:lnTo>
                <a:lnTo>
                  <a:pt x="1166" y="373"/>
                </a:lnTo>
                <a:lnTo>
                  <a:pt x="1175" y="370"/>
                </a:lnTo>
                <a:lnTo>
                  <a:pt x="1184" y="369"/>
                </a:lnTo>
                <a:lnTo>
                  <a:pt x="1194" y="369"/>
                </a:lnTo>
                <a:close/>
                <a:moveTo>
                  <a:pt x="1468" y="5328"/>
                </a:moveTo>
                <a:lnTo>
                  <a:pt x="1468" y="5328"/>
                </a:lnTo>
                <a:lnTo>
                  <a:pt x="1454" y="5328"/>
                </a:lnTo>
                <a:lnTo>
                  <a:pt x="1441" y="5327"/>
                </a:lnTo>
                <a:lnTo>
                  <a:pt x="1427" y="5325"/>
                </a:lnTo>
                <a:lnTo>
                  <a:pt x="1414" y="5322"/>
                </a:lnTo>
                <a:lnTo>
                  <a:pt x="1399" y="5319"/>
                </a:lnTo>
                <a:lnTo>
                  <a:pt x="1387" y="5316"/>
                </a:lnTo>
                <a:lnTo>
                  <a:pt x="1374" y="5312"/>
                </a:lnTo>
                <a:lnTo>
                  <a:pt x="1362" y="5307"/>
                </a:lnTo>
                <a:lnTo>
                  <a:pt x="1350" y="5300"/>
                </a:lnTo>
                <a:lnTo>
                  <a:pt x="1338" y="5294"/>
                </a:lnTo>
                <a:lnTo>
                  <a:pt x="1325" y="5288"/>
                </a:lnTo>
                <a:lnTo>
                  <a:pt x="1314" y="5281"/>
                </a:lnTo>
                <a:lnTo>
                  <a:pt x="1304" y="5273"/>
                </a:lnTo>
                <a:lnTo>
                  <a:pt x="1294" y="5265"/>
                </a:lnTo>
                <a:lnTo>
                  <a:pt x="1284" y="5257"/>
                </a:lnTo>
                <a:lnTo>
                  <a:pt x="1274" y="5248"/>
                </a:lnTo>
                <a:lnTo>
                  <a:pt x="1265" y="5238"/>
                </a:lnTo>
                <a:lnTo>
                  <a:pt x="1256" y="5227"/>
                </a:lnTo>
                <a:lnTo>
                  <a:pt x="1248" y="5217"/>
                </a:lnTo>
                <a:lnTo>
                  <a:pt x="1240" y="5206"/>
                </a:lnTo>
                <a:lnTo>
                  <a:pt x="1233" y="5195"/>
                </a:lnTo>
                <a:lnTo>
                  <a:pt x="1227" y="5184"/>
                </a:lnTo>
                <a:lnTo>
                  <a:pt x="1221" y="5172"/>
                </a:lnTo>
                <a:lnTo>
                  <a:pt x="1215" y="5159"/>
                </a:lnTo>
                <a:lnTo>
                  <a:pt x="1210" y="5147"/>
                </a:lnTo>
                <a:lnTo>
                  <a:pt x="1206" y="5134"/>
                </a:lnTo>
                <a:lnTo>
                  <a:pt x="1202" y="5121"/>
                </a:lnTo>
                <a:lnTo>
                  <a:pt x="1199" y="5108"/>
                </a:lnTo>
                <a:lnTo>
                  <a:pt x="1197" y="5095"/>
                </a:lnTo>
                <a:lnTo>
                  <a:pt x="1195" y="5080"/>
                </a:lnTo>
                <a:lnTo>
                  <a:pt x="1194" y="5066"/>
                </a:lnTo>
                <a:lnTo>
                  <a:pt x="1194" y="5052"/>
                </a:lnTo>
                <a:lnTo>
                  <a:pt x="1194" y="5038"/>
                </a:lnTo>
                <a:lnTo>
                  <a:pt x="1195" y="5025"/>
                </a:lnTo>
                <a:lnTo>
                  <a:pt x="1197" y="5010"/>
                </a:lnTo>
                <a:lnTo>
                  <a:pt x="1199" y="4997"/>
                </a:lnTo>
                <a:lnTo>
                  <a:pt x="1202" y="4983"/>
                </a:lnTo>
                <a:lnTo>
                  <a:pt x="1206" y="4970"/>
                </a:lnTo>
                <a:lnTo>
                  <a:pt x="1210" y="4958"/>
                </a:lnTo>
                <a:lnTo>
                  <a:pt x="1215" y="4945"/>
                </a:lnTo>
                <a:lnTo>
                  <a:pt x="1221" y="4932"/>
                </a:lnTo>
                <a:lnTo>
                  <a:pt x="1227" y="4921"/>
                </a:lnTo>
                <a:lnTo>
                  <a:pt x="1233" y="4909"/>
                </a:lnTo>
                <a:lnTo>
                  <a:pt x="1240" y="4898"/>
                </a:lnTo>
                <a:lnTo>
                  <a:pt x="1248" y="4888"/>
                </a:lnTo>
                <a:lnTo>
                  <a:pt x="1256" y="4876"/>
                </a:lnTo>
                <a:lnTo>
                  <a:pt x="1265" y="4867"/>
                </a:lnTo>
                <a:lnTo>
                  <a:pt x="1274" y="4857"/>
                </a:lnTo>
                <a:lnTo>
                  <a:pt x="1284" y="4848"/>
                </a:lnTo>
                <a:lnTo>
                  <a:pt x="1294" y="4840"/>
                </a:lnTo>
                <a:lnTo>
                  <a:pt x="1304" y="4832"/>
                </a:lnTo>
                <a:lnTo>
                  <a:pt x="1314" y="4824"/>
                </a:lnTo>
                <a:lnTo>
                  <a:pt x="1325" y="4817"/>
                </a:lnTo>
                <a:lnTo>
                  <a:pt x="1338" y="4810"/>
                </a:lnTo>
                <a:lnTo>
                  <a:pt x="1350" y="4803"/>
                </a:lnTo>
                <a:lnTo>
                  <a:pt x="1362" y="4798"/>
                </a:lnTo>
                <a:lnTo>
                  <a:pt x="1374" y="4793"/>
                </a:lnTo>
                <a:lnTo>
                  <a:pt x="1387" y="4789"/>
                </a:lnTo>
                <a:lnTo>
                  <a:pt x="1399" y="4785"/>
                </a:lnTo>
                <a:lnTo>
                  <a:pt x="1414" y="4782"/>
                </a:lnTo>
                <a:lnTo>
                  <a:pt x="1427" y="4780"/>
                </a:lnTo>
                <a:lnTo>
                  <a:pt x="1441" y="4778"/>
                </a:lnTo>
                <a:lnTo>
                  <a:pt x="1454" y="4777"/>
                </a:lnTo>
                <a:lnTo>
                  <a:pt x="1468" y="4777"/>
                </a:lnTo>
                <a:lnTo>
                  <a:pt x="1483" y="4777"/>
                </a:lnTo>
                <a:lnTo>
                  <a:pt x="1497" y="4778"/>
                </a:lnTo>
                <a:lnTo>
                  <a:pt x="1511" y="4780"/>
                </a:lnTo>
                <a:lnTo>
                  <a:pt x="1524" y="4782"/>
                </a:lnTo>
                <a:lnTo>
                  <a:pt x="1537" y="4785"/>
                </a:lnTo>
                <a:lnTo>
                  <a:pt x="1551" y="4789"/>
                </a:lnTo>
                <a:lnTo>
                  <a:pt x="1564" y="4793"/>
                </a:lnTo>
                <a:lnTo>
                  <a:pt x="1576" y="4798"/>
                </a:lnTo>
                <a:lnTo>
                  <a:pt x="1588" y="4803"/>
                </a:lnTo>
                <a:lnTo>
                  <a:pt x="1600" y="4810"/>
                </a:lnTo>
                <a:lnTo>
                  <a:pt x="1611" y="4817"/>
                </a:lnTo>
                <a:lnTo>
                  <a:pt x="1623" y="4824"/>
                </a:lnTo>
                <a:lnTo>
                  <a:pt x="1634" y="4832"/>
                </a:lnTo>
                <a:lnTo>
                  <a:pt x="1644" y="4840"/>
                </a:lnTo>
                <a:lnTo>
                  <a:pt x="1654" y="4848"/>
                </a:lnTo>
                <a:lnTo>
                  <a:pt x="1664" y="4857"/>
                </a:lnTo>
                <a:lnTo>
                  <a:pt x="1673" y="4867"/>
                </a:lnTo>
                <a:lnTo>
                  <a:pt x="1681" y="4876"/>
                </a:lnTo>
                <a:lnTo>
                  <a:pt x="1690" y="4888"/>
                </a:lnTo>
                <a:lnTo>
                  <a:pt x="1698" y="4898"/>
                </a:lnTo>
                <a:lnTo>
                  <a:pt x="1705" y="4909"/>
                </a:lnTo>
                <a:lnTo>
                  <a:pt x="1711" y="4921"/>
                </a:lnTo>
                <a:lnTo>
                  <a:pt x="1717" y="4932"/>
                </a:lnTo>
                <a:lnTo>
                  <a:pt x="1723" y="4945"/>
                </a:lnTo>
                <a:lnTo>
                  <a:pt x="1728" y="4958"/>
                </a:lnTo>
                <a:lnTo>
                  <a:pt x="1732" y="4970"/>
                </a:lnTo>
                <a:lnTo>
                  <a:pt x="1736" y="4983"/>
                </a:lnTo>
                <a:lnTo>
                  <a:pt x="1739" y="4997"/>
                </a:lnTo>
                <a:lnTo>
                  <a:pt x="1741" y="5010"/>
                </a:lnTo>
                <a:lnTo>
                  <a:pt x="1743" y="5025"/>
                </a:lnTo>
                <a:lnTo>
                  <a:pt x="1744" y="5038"/>
                </a:lnTo>
                <a:lnTo>
                  <a:pt x="1744" y="5052"/>
                </a:lnTo>
                <a:lnTo>
                  <a:pt x="1744" y="5066"/>
                </a:lnTo>
                <a:lnTo>
                  <a:pt x="1743" y="5080"/>
                </a:lnTo>
                <a:lnTo>
                  <a:pt x="1741" y="5095"/>
                </a:lnTo>
                <a:lnTo>
                  <a:pt x="1739" y="5108"/>
                </a:lnTo>
                <a:lnTo>
                  <a:pt x="1736" y="5121"/>
                </a:lnTo>
                <a:lnTo>
                  <a:pt x="1732" y="5134"/>
                </a:lnTo>
                <a:lnTo>
                  <a:pt x="1728" y="5147"/>
                </a:lnTo>
                <a:lnTo>
                  <a:pt x="1723" y="5159"/>
                </a:lnTo>
                <a:lnTo>
                  <a:pt x="1717" y="5172"/>
                </a:lnTo>
                <a:lnTo>
                  <a:pt x="1711" y="5184"/>
                </a:lnTo>
                <a:lnTo>
                  <a:pt x="1705" y="5195"/>
                </a:lnTo>
                <a:lnTo>
                  <a:pt x="1698" y="5206"/>
                </a:lnTo>
                <a:lnTo>
                  <a:pt x="1690" y="5217"/>
                </a:lnTo>
                <a:lnTo>
                  <a:pt x="1681" y="5227"/>
                </a:lnTo>
                <a:lnTo>
                  <a:pt x="1673" y="5238"/>
                </a:lnTo>
                <a:lnTo>
                  <a:pt x="1664" y="5248"/>
                </a:lnTo>
                <a:lnTo>
                  <a:pt x="1654" y="5257"/>
                </a:lnTo>
                <a:lnTo>
                  <a:pt x="1644" y="5265"/>
                </a:lnTo>
                <a:lnTo>
                  <a:pt x="1634" y="5273"/>
                </a:lnTo>
                <a:lnTo>
                  <a:pt x="1623" y="5281"/>
                </a:lnTo>
                <a:lnTo>
                  <a:pt x="1611" y="5288"/>
                </a:lnTo>
                <a:lnTo>
                  <a:pt x="1600" y="5294"/>
                </a:lnTo>
                <a:lnTo>
                  <a:pt x="1588" y="5300"/>
                </a:lnTo>
                <a:lnTo>
                  <a:pt x="1576" y="5307"/>
                </a:lnTo>
                <a:lnTo>
                  <a:pt x="1564" y="5312"/>
                </a:lnTo>
                <a:lnTo>
                  <a:pt x="1551" y="5316"/>
                </a:lnTo>
                <a:lnTo>
                  <a:pt x="1537" y="5319"/>
                </a:lnTo>
                <a:lnTo>
                  <a:pt x="1524" y="5322"/>
                </a:lnTo>
                <a:lnTo>
                  <a:pt x="1511" y="5325"/>
                </a:lnTo>
                <a:lnTo>
                  <a:pt x="1497" y="5327"/>
                </a:lnTo>
                <a:lnTo>
                  <a:pt x="1483" y="5328"/>
                </a:lnTo>
                <a:lnTo>
                  <a:pt x="1468" y="5328"/>
                </a:lnTo>
                <a:close/>
                <a:moveTo>
                  <a:pt x="2755" y="4593"/>
                </a:moveTo>
                <a:lnTo>
                  <a:pt x="183" y="4593"/>
                </a:lnTo>
                <a:lnTo>
                  <a:pt x="183" y="919"/>
                </a:lnTo>
                <a:lnTo>
                  <a:pt x="2755" y="919"/>
                </a:lnTo>
                <a:lnTo>
                  <a:pt x="2755" y="459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话筒"/>
          <p:cNvSpPr/>
          <p:nvPr/>
        </p:nvSpPr>
        <p:spPr>
          <a:xfrm>
            <a:off x="4145915" y="4821555"/>
            <a:ext cx="298450" cy="520065"/>
          </a:xfrm>
          <a:custGeom>
            <a:avLst/>
            <a:gdLst>
              <a:gd name="connsiteX0" fmla="*/ 788945 w 3886200"/>
              <a:gd name="connsiteY0" fmla="*/ 3994579 h 7565524"/>
              <a:gd name="connsiteX1" fmla="*/ 793367 w 3886200"/>
              <a:gd name="connsiteY1" fmla="*/ 4082152 h 7565524"/>
              <a:gd name="connsiteX2" fmla="*/ 1943100 w 3886200"/>
              <a:gd name="connsiteY2" fmla="*/ 5119688 h 7565524"/>
              <a:gd name="connsiteX3" fmla="*/ 3092833 w 3886200"/>
              <a:gd name="connsiteY3" fmla="*/ 4082152 h 7565524"/>
              <a:gd name="connsiteX4" fmla="*/ 3097256 w 3886200"/>
              <a:gd name="connsiteY4" fmla="*/ 3994579 h 7565524"/>
              <a:gd name="connsiteX5" fmla="*/ 3087777 w 3886200"/>
              <a:gd name="connsiteY5" fmla="*/ 4031441 h 7565524"/>
              <a:gd name="connsiteX6" fmla="*/ 1943100 w 3886200"/>
              <a:gd name="connsiteY6" fmla="*/ 4873587 h 7565524"/>
              <a:gd name="connsiteX7" fmla="*/ 798423 w 3886200"/>
              <a:gd name="connsiteY7" fmla="*/ 4031441 h 7565524"/>
              <a:gd name="connsiteX8" fmla="*/ 0 w 3886200"/>
              <a:gd name="connsiteY8" fmla="*/ 3009901 h 7565524"/>
              <a:gd name="connsiteX9" fmla="*/ 308086 w 3886200"/>
              <a:gd name="connsiteY9" fmla="*/ 3009901 h 7565524"/>
              <a:gd name="connsiteX10" fmla="*/ 308086 w 3886200"/>
              <a:gd name="connsiteY10" fmla="*/ 4175662 h 7565524"/>
              <a:gd name="connsiteX11" fmla="*/ 1943101 w 3886200"/>
              <a:gd name="connsiteY11" fmla="*/ 5810677 h 7565524"/>
              <a:gd name="connsiteX12" fmla="*/ 1943100 w 3886200"/>
              <a:gd name="connsiteY12" fmla="*/ 5810678 h 7565524"/>
              <a:gd name="connsiteX13" fmla="*/ 3578115 w 3886200"/>
              <a:gd name="connsiteY13" fmla="*/ 4175663 h 7565524"/>
              <a:gd name="connsiteX14" fmla="*/ 3578116 w 3886200"/>
              <a:gd name="connsiteY14" fmla="*/ 3009901 h 7565524"/>
              <a:gd name="connsiteX15" fmla="*/ 3886200 w 3886200"/>
              <a:gd name="connsiteY15" fmla="*/ 3009901 h 7565524"/>
              <a:gd name="connsiteX16" fmla="*/ 3886200 w 3886200"/>
              <a:gd name="connsiteY16" fmla="*/ 4235878 h 7565524"/>
              <a:gd name="connsiteX17" fmla="*/ 2520919 w 3886200"/>
              <a:gd name="connsiteY17" fmla="*/ 6091620 h 7565524"/>
              <a:gd name="connsiteX18" fmla="*/ 2336800 w 3886200"/>
              <a:gd name="connsiteY18" fmla="*/ 6138961 h 7565524"/>
              <a:gd name="connsiteX19" fmla="*/ 2336800 w 3886200"/>
              <a:gd name="connsiteY19" fmla="*/ 6591300 h 7565524"/>
              <a:gd name="connsiteX20" fmla="*/ 3062539 w 3886200"/>
              <a:gd name="connsiteY20" fmla="*/ 6591300 h 7565524"/>
              <a:gd name="connsiteX21" fmla="*/ 3549651 w 3886200"/>
              <a:gd name="connsiteY21" fmla="*/ 7078412 h 7565524"/>
              <a:gd name="connsiteX22" fmla="*/ 3549650 w 3886200"/>
              <a:gd name="connsiteY22" fmla="*/ 7078412 h 7565524"/>
              <a:gd name="connsiteX23" fmla="*/ 3062538 w 3886200"/>
              <a:gd name="connsiteY23" fmla="*/ 7565524 h 7565524"/>
              <a:gd name="connsiteX24" fmla="*/ 823662 w 3886200"/>
              <a:gd name="connsiteY24" fmla="*/ 7565523 h 7565524"/>
              <a:gd name="connsiteX25" fmla="*/ 346447 w 3886200"/>
              <a:gd name="connsiteY25" fmla="*/ 7176581 h 7565524"/>
              <a:gd name="connsiteX26" fmla="*/ 336550 w 3886200"/>
              <a:gd name="connsiteY26" fmla="*/ 7078412 h 7565524"/>
              <a:gd name="connsiteX27" fmla="*/ 346447 w 3886200"/>
              <a:gd name="connsiteY27" fmla="*/ 6980242 h 7565524"/>
              <a:gd name="connsiteX28" fmla="*/ 823662 w 3886200"/>
              <a:gd name="connsiteY28" fmla="*/ 6591300 h 7565524"/>
              <a:gd name="connsiteX29" fmla="*/ 1549400 w 3886200"/>
              <a:gd name="connsiteY29" fmla="*/ 6591300 h 7565524"/>
              <a:gd name="connsiteX30" fmla="*/ 1549400 w 3886200"/>
              <a:gd name="connsiteY30" fmla="*/ 6138961 h 7565524"/>
              <a:gd name="connsiteX31" fmla="*/ 1365282 w 3886200"/>
              <a:gd name="connsiteY31" fmla="*/ 6091620 h 7565524"/>
              <a:gd name="connsiteX32" fmla="*/ 0 w 3886200"/>
              <a:gd name="connsiteY32" fmla="*/ 4235878 h 7565524"/>
              <a:gd name="connsiteX33" fmla="*/ 622300 w 3886200"/>
              <a:gd name="connsiteY33" fmla="*/ 2818278 h 7565524"/>
              <a:gd name="connsiteX34" fmla="*/ 3263900 w 3886200"/>
              <a:gd name="connsiteY34" fmla="*/ 2818278 h 7565524"/>
              <a:gd name="connsiteX35" fmla="*/ 3263900 w 3886200"/>
              <a:gd name="connsiteY35" fmla="*/ 4152900 h 7565524"/>
              <a:gd name="connsiteX36" fmla="*/ 1943100 w 3886200"/>
              <a:gd name="connsiteY36" fmla="*/ 5473700 h 7565524"/>
              <a:gd name="connsiteX37" fmla="*/ 622300 w 3886200"/>
              <a:gd name="connsiteY37" fmla="*/ 4152900 h 7565524"/>
              <a:gd name="connsiteX38" fmla="*/ 622300 w 3886200"/>
              <a:gd name="connsiteY38" fmla="*/ 2432670 h 7565524"/>
              <a:gd name="connsiteX39" fmla="*/ 3263900 w 3886200"/>
              <a:gd name="connsiteY39" fmla="*/ 2432670 h 7565524"/>
              <a:gd name="connsiteX40" fmla="*/ 3263900 w 3886200"/>
              <a:gd name="connsiteY40" fmla="*/ 2655422 h 7565524"/>
              <a:gd name="connsiteX41" fmla="*/ 622300 w 3886200"/>
              <a:gd name="connsiteY41" fmla="*/ 2655422 h 7565524"/>
              <a:gd name="connsiteX42" fmla="*/ 622300 w 3886200"/>
              <a:gd name="connsiteY42" fmla="*/ 2047063 h 7565524"/>
              <a:gd name="connsiteX43" fmla="*/ 3263900 w 3886200"/>
              <a:gd name="connsiteY43" fmla="*/ 2047063 h 7565524"/>
              <a:gd name="connsiteX44" fmla="*/ 3263900 w 3886200"/>
              <a:gd name="connsiteY44" fmla="*/ 2269814 h 7565524"/>
              <a:gd name="connsiteX45" fmla="*/ 622300 w 3886200"/>
              <a:gd name="connsiteY45" fmla="*/ 2269814 h 7565524"/>
              <a:gd name="connsiteX46" fmla="*/ 622300 w 3886200"/>
              <a:gd name="connsiteY46" fmla="*/ 1661456 h 7565524"/>
              <a:gd name="connsiteX47" fmla="*/ 3263900 w 3886200"/>
              <a:gd name="connsiteY47" fmla="*/ 1661456 h 7565524"/>
              <a:gd name="connsiteX48" fmla="*/ 3263900 w 3886200"/>
              <a:gd name="connsiteY48" fmla="*/ 1884207 h 7565524"/>
              <a:gd name="connsiteX49" fmla="*/ 622300 w 3886200"/>
              <a:gd name="connsiteY49" fmla="*/ 1884207 h 7565524"/>
              <a:gd name="connsiteX50" fmla="*/ 1943100 w 3886200"/>
              <a:gd name="connsiteY50" fmla="*/ 0 h 7565524"/>
              <a:gd name="connsiteX51" fmla="*/ 3263900 w 3886200"/>
              <a:gd name="connsiteY51" fmla="*/ 1320800 h 7565524"/>
              <a:gd name="connsiteX52" fmla="*/ 3263900 w 3886200"/>
              <a:gd name="connsiteY52" fmla="*/ 1498600 h 7565524"/>
              <a:gd name="connsiteX53" fmla="*/ 622300 w 3886200"/>
              <a:gd name="connsiteY53" fmla="*/ 1498600 h 7565524"/>
              <a:gd name="connsiteX54" fmla="*/ 622300 w 3886200"/>
              <a:gd name="connsiteY54" fmla="*/ 1320800 h 7565524"/>
              <a:gd name="connsiteX55" fmla="*/ 1943100 w 3886200"/>
              <a:gd name="connsiteY55" fmla="*/ 0 h 756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886200" h="7565524">
                <a:moveTo>
                  <a:pt x="788945" y="3994579"/>
                </a:moveTo>
                <a:lnTo>
                  <a:pt x="793367" y="4082152"/>
                </a:lnTo>
                <a:cubicBezTo>
                  <a:pt x="852550" y="4664920"/>
                  <a:pt x="1344717" y="5119688"/>
                  <a:pt x="1943100" y="5119688"/>
                </a:cubicBezTo>
                <a:cubicBezTo>
                  <a:pt x="2541483" y="5119688"/>
                  <a:pt x="3033650" y="4664920"/>
                  <a:pt x="3092833" y="4082152"/>
                </a:cubicBezTo>
                <a:lnTo>
                  <a:pt x="3097256" y="3994579"/>
                </a:lnTo>
                <a:lnTo>
                  <a:pt x="3087777" y="4031441"/>
                </a:lnTo>
                <a:cubicBezTo>
                  <a:pt x="2936026" y="4519338"/>
                  <a:pt x="2480933" y="4873587"/>
                  <a:pt x="1943100" y="4873587"/>
                </a:cubicBezTo>
                <a:cubicBezTo>
                  <a:pt x="1405268" y="4873587"/>
                  <a:pt x="950175" y="4519338"/>
                  <a:pt x="798423" y="4031441"/>
                </a:cubicBezTo>
                <a:close/>
                <a:moveTo>
                  <a:pt x="0" y="3009901"/>
                </a:moveTo>
                <a:lnTo>
                  <a:pt x="308086" y="3009901"/>
                </a:lnTo>
                <a:lnTo>
                  <a:pt x="308086" y="4175662"/>
                </a:lnTo>
                <a:cubicBezTo>
                  <a:pt x="308086" y="5078656"/>
                  <a:pt x="1040107" y="5810677"/>
                  <a:pt x="1943101" y="5810677"/>
                </a:cubicBezTo>
                <a:lnTo>
                  <a:pt x="1943100" y="5810678"/>
                </a:lnTo>
                <a:cubicBezTo>
                  <a:pt x="2846094" y="5810678"/>
                  <a:pt x="3578115" y="5078657"/>
                  <a:pt x="3578115" y="4175663"/>
                </a:cubicBezTo>
                <a:lnTo>
                  <a:pt x="3578116" y="3009901"/>
                </a:lnTo>
                <a:lnTo>
                  <a:pt x="3886200" y="3009901"/>
                </a:lnTo>
                <a:lnTo>
                  <a:pt x="3886200" y="4235878"/>
                </a:lnTo>
                <a:cubicBezTo>
                  <a:pt x="3886200" y="5107807"/>
                  <a:pt x="3311893" y="5845601"/>
                  <a:pt x="2520919" y="6091620"/>
                </a:cubicBezTo>
                <a:lnTo>
                  <a:pt x="2336800" y="6138961"/>
                </a:lnTo>
                <a:lnTo>
                  <a:pt x="2336800" y="6591300"/>
                </a:lnTo>
                <a:lnTo>
                  <a:pt x="3062539" y="6591300"/>
                </a:lnTo>
                <a:cubicBezTo>
                  <a:pt x="3331564" y="6591300"/>
                  <a:pt x="3549651" y="6809387"/>
                  <a:pt x="3549651" y="7078412"/>
                </a:cubicBezTo>
                <a:lnTo>
                  <a:pt x="3549650" y="7078412"/>
                </a:lnTo>
                <a:cubicBezTo>
                  <a:pt x="3549650" y="7347437"/>
                  <a:pt x="3331563" y="7565524"/>
                  <a:pt x="3062538" y="7565524"/>
                </a:cubicBezTo>
                <a:lnTo>
                  <a:pt x="823662" y="7565523"/>
                </a:lnTo>
                <a:cubicBezTo>
                  <a:pt x="588265" y="7565523"/>
                  <a:pt x="391868" y="7398550"/>
                  <a:pt x="346447" y="7176581"/>
                </a:cubicBezTo>
                <a:lnTo>
                  <a:pt x="336550" y="7078412"/>
                </a:lnTo>
                <a:lnTo>
                  <a:pt x="346447" y="6980242"/>
                </a:lnTo>
                <a:cubicBezTo>
                  <a:pt x="391868" y="6758273"/>
                  <a:pt x="588265" y="6591300"/>
                  <a:pt x="823662" y="6591300"/>
                </a:cubicBezTo>
                <a:lnTo>
                  <a:pt x="1549400" y="6591300"/>
                </a:lnTo>
                <a:lnTo>
                  <a:pt x="1549400" y="6138961"/>
                </a:lnTo>
                <a:lnTo>
                  <a:pt x="1365282" y="6091620"/>
                </a:lnTo>
                <a:cubicBezTo>
                  <a:pt x="574307" y="5845601"/>
                  <a:pt x="0" y="5107807"/>
                  <a:pt x="0" y="4235878"/>
                </a:cubicBezTo>
                <a:close/>
                <a:moveTo>
                  <a:pt x="622300" y="2818278"/>
                </a:moveTo>
                <a:lnTo>
                  <a:pt x="3263900" y="2818278"/>
                </a:lnTo>
                <a:lnTo>
                  <a:pt x="3263900" y="4152900"/>
                </a:lnTo>
                <a:cubicBezTo>
                  <a:pt x="3263900" y="4882358"/>
                  <a:pt x="2672558" y="5473700"/>
                  <a:pt x="1943100" y="5473700"/>
                </a:cubicBezTo>
                <a:cubicBezTo>
                  <a:pt x="1213642" y="5473700"/>
                  <a:pt x="622300" y="4882358"/>
                  <a:pt x="622300" y="4152900"/>
                </a:cubicBezTo>
                <a:close/>
                <a:moveTo>
                  <a:pt x="622300" y="2432670"/>
                </a:moveTo>
                <a:lnTo>
                  <a:pt x="3263900" y="2432670"/>
                </a:lnTo>
                <a:lnTo>
                  <a:pt x="3263900" y="2655422"/>
                </a:lnTo>
                <a:lnTo>
                  <a:pt x="622300" y="2655422"/>
                </a:lnTo>
                <a:close/>
                <a:moveTo>
                  <a:pt x="622300" y="2047063"/>
                </a:moveTo>
                <a:lnTo>
                  <a:pt x="3263900" y="2047063"/>
                </a:lnTo>
                <a:lnTo>
                  <a:pt x="3263900" y="2269814"/>
                </a:lnTo>
                <a:lnTo>
                  <a:pt x="622300" y="2269814"/>
                </a:lnTo>
                <a:close/>
                <a:moveTo>
                  <a:pt x="622300" y="1661456"/>
                </a:moveTo>
                <a:lnTo>
                  <a:pt x="3263900" y="1661456"/>
                </a:lnTo>
                <a:lnTo>
                  <a:pt x="3263900" y="1884207"/>
                </a:lnTo>
                <a:lnTo>
                  <a:pt x="622300" y="1884207"/>
                </a:lnTo>
                <a:close/>
                <a:moveTo>
                  <a:pt x="1943100" y="0"/>
                </a:moveTo>
                <a:cubicBezTo>
                  <a:pt x="2672558" y="0"/>
                  <a:pt x="3263900" y="591342"/>
                  <a:pt x="3263900" y="1320800"/>
                </a:cubicBezTo>
                <a:lnTo>
                  <a:pt x="3263900" y="1498600"/>
                </a:lnTo>
                <a:lnTo>
                  <a:pt x="622300" y="1498600"/>
                </a:lnTo>
                <a:lnTo>
                  <a:pt x="622300" y="1320800"/>
                </a:lnTo>
                <a:cubicBezTo>
                  <a:pt x="622300" y="591342"/>
                  <a:pt x="1213642" y="0"/>
                  <a:pt x="1943100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" name="手机"/>
          <p:cNvSpPr/>
          <p:nvPr/>
        </p:nvSpPr>
        <p:spPr bwMode="auto">
          <a:xfrm>
            <a:off x="5195570" y="4821555"/>
            <a:ext cx="286385" cy="520065"/>
          </a:xfrm>
          <a:custGeom>
            <a:avLst/>
            <a:gdLst>
              <a:gd name="T0" fmla="*/ 750267 w 3056"/>
              <a:gd name="T1" fmla="*/ 27771 h 5968"/>
              <a:gd name="T2" fmla="*/ 691573 w 3056"/>
              <a:gd name="T3" fmla="*/ 0 h 5968"/>
              <a:gd name="T4" fmla="*/ 628413 w 3056"/>
              <a:gd name="T5" fmla="*/ 33835 h 5968"/>
              <a:gd name="T6" fmla="*/ 268272 w 3056"/>
              <a:gd name="T7" fmla="*/ 220250 h 5968"/>
              <a:gd name="T8" fmla="*/ 135890 w 3056"/>
              <a:gd name="T9" fmla="*/ 260788 h 5968"/>
              <a:gd name="T10" fmla="*/ 40831 w 3056"/>
              <a:gd name="T11" fmla="*/ 356230 h 5968"/>
              <a:gd name="T12" fmla="*/ 319 w 3056"/>
              <a:gd name="T13" fmla="*/ 488380 h 5968"/>
              <a:gd name="T14" fmla="*/ 16907 w 3056"/>
              <a:gd name="T15" fmla="*/ 1719224 h 5968"/>
              <a:gd name="T16" fmla="*/ 92507 w 3056"/>
              <a:gd name="T17" fmla="*/ 1831264 h 5968"/>
              <a:gd name="T18" fmla="*/ 212129 w 3056"/>
              <a:gd name="T19" fmla="*/ 1896062 h 5968"/>
              <a:gd name="T20" fmla="*/ 734637 w 3056"/>
              <a:gd name="T21" fmla="*/ 1901808 h 5968"/>
              <a:gd name="T22" fmla="*/ 860957 w 3056"/>
              <a:gd name="T23" fmla="*/ 1848820 h 5968"/>
              <a:gd name="T24" fmla="*/ 946447 w 3056"/>
              <a:gd name="T25" fmla="*/ 1744760 h 5968"/>
              <a:gd name="T26" fmla="*/ 974837 w 3056"/>
              <a:gd name="T27" fmla="*/ 502744 h 5968"/>
              <a:gd name="T28" fmla="*/ 954741 w 3056"/>
              <a:gd name="T29" fmla="*/ 399641 h 5968"/>
              <a:gd name="T30" fmla="*/ 893494 w 3056"/>
              <a:gd name="T31" fmla="*/ 305796 h 5968"/>
              <a:gd name="T32" fmla="*/ 800668 w 3056"/>
              <a:gd name="T33" fmla="*/ 242594 h 5968"/>
              <a:gd name="T34" fmla="*/ 193628 w 3056"/>
              <a:gd name="T35" fmla="*/ 517427 h 5968"/>
              <a:gd name="T36" fmla="*/ 217552 w 3056"/>
              <a:gd name="T37" fmla="*/ 468270 h 5968"/>
              <a:gd name="T38" fmla="*/ 260935 w 3056"/>
              <a:gd name="T39" fmla="*/ 435711 h 5968"/>
              <a:gd name="T40" fmla="*/ 669562 w 3056"/>
              <a:gd name="T41" fmla="*/ 426774 h 5968"/>
              <a:gd name="T42" fmla="*/ 723472 w 3056"/>
              <a:gd name="T43" fmla="*/ 440819 h 5968"/>
              <a:gd name="T44" fmla="*/ 763665 w 3056"/>
              <a:gd name="T45" fmla="*/ 476888 h 5968"/>
              <a:gd name="T46" fmla="*/ 782485 w 3056"/>
              <a:gd name="T47" fmla="*/ 528918 h 5968"/>
              <a:gd name="T48" fmla="*/ 777700 w 3056"/>
              <a:gd name="T49" fmla="*/ 896320 h 5968"/>
              <a:gd name="T50" fmla="*/ 749629 w 3056"/>
              <a:gd name="T51" fmla="*/ 942924 h 5968"/>
              <a:gd name="T52" fmla="*/ 703376 w 3056"/>
              <a:gd name="T53" fmla="*/ 971014 h 5968"/>
              <a:gd name="T54" fmla="*/ 293153 w 3056"/>
              <a:gd name="T55" fmla="*/ 975483 h 5968"/>
              <a:gd name="T56" fmla="*/ 241795 w 3056"/>
              <a:gd name="T57" fmla="*/ 956650 h 5968"/>
              <a:gd name="T58" fmla="*/ 205111 w 3056"/>
              <a:gd name="T59" fmla="*/ 916749 h 5968"/>
              <a:gd name="T60" fmla="*/ 191395 w 3056"/>
              <a:gd name="T61" fmla="*/ 862485 h 5968"/>
              <a:gd name="T62" fmla="*/ 227122 w 3056"/>
              <a:gd name="T63" fmla="*/ 1163493 h 5968"/>
              <a:gd name="T64" fmla="*/ 390445 w 3056"/>
              <a:gd name="T65" fmla="*/ 1148490 h 5968"/>
              <a:gd name="T66" fmla="*/ 422025 w 3056"/>
              <a:gd name="T67" fmla="*/ 1163493 h 5968"/>
              <a:gd name="T68" fmla="*/ 431595 w 3056"/>
              <a:gd name="T69" fmla="*/ 1310007 h 5968"/>
              <a:gd name="T70" fmla="*/ 409904 w 3056"/>
              <a:gd name="T71" fmla="*/ 1341927 h 5968"/>
              <a:gd name="T72" fmla="*/ 246580 w 3056"/>
              <a:gd name="T73" fmla="*/ 1344800 h 5968"/>
              <a:gd name="T74" fmla="*/ 219785 w 3056"/>
              <a:gd name="T75" fmla="*/ 1317987 h 5968"/>
              <a:gd name="T76" fmla="*/ 538776 w 3056"/>
              <a:gd name="T77" fmla="*/ 1173388 h 5968"/>
              <a:gd name="T78" fmla="*/ 568123 w 3056"/>
              <a:gd name="T79" fmla="*/ 1149129 h 5968"/>
              <a:gd name="T80" fmla="*/ 730809 w 3056"/>
              <a:gd name="T81" fmla="*/ 1155513 h 5968"/>
              <a:gd name="T82" fmla="*/ 748991 w 3056"/>
              <a:gd name="T83" fmla="*/ 1189667 h 5968"/>
              <a:gd name="T84" fmla="*/ 737189 w 3056"/>
              <a:gd name="T85" fmla="*/ 1334904 h 5968"/>
              <a:gd name="T86" fmla="*/ 576736 w 3056"/>
              <a:gd name="T87" fmla="*/ 1346715 h 5968"/>
              <a:gd name="T88" fmla="*/ 542923 w 3056"/>
              <a:gd name="T89" fmla="*/ 1328840 h 5968"/>
              <a:gd name="T90" fmla="*/ 218190 w 3056"/>
              <a:gd name="T91" fmla="*/ 1483653 h 5968"/>
              <a:gd name="T92" fmla="*/ 239243 w 3056"/>
              <a:gd name="T93" fmla="*/ 1451733 h 5968"/>
              <a:gd name="T94" fmla="*/ 402567 w 3056"/>
              <a:gd name="T95" fmla="*/ 1448860 h 5968"/>
              <a:gd name="T96" fmla="*/ 429681 w 3056"/>
              <a:gd name="T97" fmla="*/ 1475992 h 5968"/>
              <a:gd name="T98" fmla="*/ 426491 w 3056"/>
              <a:gd name="T99" fmla="*/ 1624102 h 5968"/>
              <a:gd name="T100" fmla="*/ 394592 w 3056"/>
              <a:gd name="T101" fmla="*/ 1645169 h 5968"/>
              <a:gd name="T102" fmla="*/ 232864 w 3056"/>
              <a:gd name="T103" fmla="*/ 1635912 h 5968"/>
              <a:gd name="T104" fmla="*/ 217871 w 3056"/>
              <a:gd name="T105" fmla="*/ 1488122 h 5968"/>
              <a:gd name="T106" fmla="*/ 547708 w 3056"/>
              <a:gd name="T107" fmla="*/ 1459393 h 5968"/>
              <a:gd name="T108" fmla="*/ 708160 w 3056"/>
              <a:gd name="T109" fmla="*/ 1447264 h 5968"/>
              <a:gd name="T110" fmla="*/ 742292 w 3056"/>
              <a:gd name="T111" fmla="*/ 1465139 h 5968"/>
              <a:gd name="T112" fmla="*/ 748353 w 3056"/>
              <a:gd name="T113" fmla="*/ 1612611 h 5968"/>
              <a:gd name="T114" fmla="*/ 724110 w 3056"/>
              <a:gd name="T115" fmla="*/ 1641977 h 5968"/>
              <a:gd name="T116" fmla="*/ 560467 w 3056"/>
              <a:gd name="T117" fmla="*/ 1641977 h 5968"/>
              <a:gd name="T118" fmla="*/ 536543 w 3056"/>
              <a:gd name="T119" fmla="*/ 1612611 h 596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056" h="5968">
                <a:moveTo>
                  <a:pt x="2407" y="725"/>
                </a:moveTo>
                <a:lnTo>
                  <a:pt x="2407" y="239"/>
                </a:lnTo>
                <a:lnTo>
                  <a:pt x="2406" y="215"/>
                </a:lnTo>
                <a:lnTo>
                  <a:pt x="2403" y="191"/>
                </a:lnTo>
                <a:lnTo>
                  <a:pt x="2396" y="168"/>
                </a:lnTo>
                <a:lnTo>
                  <a:pt x="2388" y="147"/>
                </a:lnTo>
                <a:lnTo>
                  <a:pt x="2379" y="126"/>
                </a:lnTo>
                <a:lnTo>
                  <a:pt x="2366" y="106"/>
                </a:lnTo>
                <a:lnTo>
                  <a:pt x="2352" y="87"/>
                </a:lnTo>
                <a:lnTo>
                  <a:pt x="2338" y="70"/>
                </a:lnTo>
                <a:lnTo>
                  <a:pt x="2320" y="54"/>
                </a:lnTo>
                <a:lnTo>
                  <a:pt x="2302" y="40"/>
                </a:lnTo>
                <a:lnTo>
                  <a:pt x="2282" y="29"/>
                </a:lnTo>
                <a:lnTo>
                  <a:pt x="2261" y="18"/>
                </a:lnTo>
                <a:lnTo>
                  <a:pt x="2239" y="11"/>
                </a:lnTo>
                <a:lnTo>
                  <a:pt x="2217" y="5"/>
                </a:lnTo>
                <a:lnTo>
                  <a:pt x="2192" y="2"/>
                </a:lnTo>
                <a:lnTo>
                  <a:pt x="2168" y="0"/>
                </a:lnTo>
                <a:lnTo>
                  <a:pt x="2144" y="2"/>
                </a:lnTo>
                <a:lnTo>
                  <a:pt x="2120" y="5"/>
                </a:lnTo>
                <a:lnTo>
                  <a:pt x="2097" y="11"/>
                </a:lnTo>
                <a:lnTo>
                  <a:pt x="2075" y="18"/>
                </a:lnTo>
                <a:lnTo>
                  <a:pt x="2054" y="29"/>
                </a:lnTo>
                <a:lnTo>
                  <a:pt x="2035" y="40"/>
                </a:lnTo>
                <a:lnTo>
                  <a:pt x="2016" y="54"/>
                </a:lnTo>
                <a:lnTo>
                  <a:pt x="1999" y="70"/>
                </a:lnTo>
                <a:lnTo>
                  <a:pt x="1983" y="87"/>
                </a:lnTo>
                <a:lnTo>
                  <a:pt x="1970" y="106"/>
                </a:lnTo>
                <a:lnTo>
                  <a:pt x="1958" y="126"/>
                </a:lnTo>
                <a:lnTo>
                  <a:pt x="1948" y="147"/>
                </a:lnTo>
                <a:lnTo>
                  <a:pt x="1940" y="168"/>
                </a:lnTo>
                <a:lnTo>
                  <a:pt x="1934" y="191"/>
                </a:lnTo>
                <a:lnTo>
                  <a:pt x="1931" y="215"/>
                </a:lnTo>
                <a:lnTo>
                  <a:pt x="1930" y="239"/>
                </a:lnTo>
                <a:lnTo>
                  <a:pt x="1930" y="689"/>
                </a:lnTo>
                <a:lnTo>
                  <a:pt x="887" y="689"/>
                </a:lnTo>
                <a:lnTo>
                  <a:pt x="841" y="690"/>
                </a:lnTo>
                <a:lnTo>
                  <a:pt x="795" y="693"/>
                </a:lnTo>
                <a:lnTo>
                  <a:pt x="751" y="700"/>
                </a:lnTo>
                <a:lnTo>
                  <a:pt x="708" y="707"/>
                </a:lnTo>
                <a:lnTo>
                  <a:pt x="665" y="716"/>
                </a:lnTo>
                <a:lnTo>
                  <a:pt x="623" y="729"/>
                </a:lnTo>
                <a:lnTo>
                  <a:pt x="582" y="743"/>
                </a:lnTo>
                <a:lnTo>
                  <a:pt x="541" y="758"/>
                </a:lnTo>
                <a:lnTo>
                  <a:pt x="502" y="776"/>
                </a:lnTo>
                <a:lnTo>
                  <a:pt x="464" y="796"/>
                </a:lnTo>
                <a:lnTo>
                  <a:pt x="426" y="817"/>
                </a:lnTo>
                <a:lnTo>
                  <a:pt x="391" y="840"/>
                </a:lnTo>
                <a:lnTo>
                  <a:pt x="356" y="866"/>
                </a:lnTo>
                <a:lnTo>
                  <a:pt x="322" y="892"/>
                </a:lnTo>
                <a:lnTo>
                  <a:pt x="290" y="919"/>
                </a:lnTo>
                <a:lnTo>
                  <a:pt x="259" y="949"/>
                </a:lnTo>
                <a:lnTo>
                  <a:pt x="230" y="979"/>
                </a:lnTo>
                <a:lnTo>
                  <a:pt x="203" y="1012"/>
                </a:lnTo>
                <a:lnTo>
                  <a:pt x="176" y="1045"/>
                </a:lnTo>
                <a:lnTo>
                  <a:pt x="151" y="1080"/>
                </a:lnTo>
                <a:lnTo>
                  <a:pt x="128" y="1116"/>
                </a:lnTo>
                <a:lnTo>
                  <a:pt x="107" y="1153"/>
                </a:lnTo>
                <a:lnTo>
                  <a:pt x="87" y="1191"/>
                </a:lnTo>
                <a:lnTo>
                  <a:pt x="69" y="1230"/>
                </a:lnTo>
                <a:lnTo>
                  <a:pt x="53" y="1270"/>
                </a:lnTo>
                <a:lnTo>
                  <a:pt x="40" y="1312"/>
                </a:lnTo>
                <a:lnTo>
                  <a:pt x="27" y="1354"/>
                </a:lnTo>
                <a:lnTo>
                  <a:pt x="18" y="1396"/>
                </a:lnTo>
                <a:lnTo>
                  <a:pt x="9" y="1440"/>
                </a:lnTo>
                <a:lnTo>
                  <a:pt x="4" y="1485"/>
                </a:lnTo>
                <a:lnTo>
                  <a:pt x="1" y="1530"/>
                </a:lnTo>
                <a:lnTo>
                  <a:pt x="0" y="1575"/>
                </a:lnTo>
                <a:lnTo>
                  <a:pt x="0" y="5081"/>
                </a:lnTo>
                <a:lnTo>
                  <a:pt x="1" y="5128"/>
                </a:lnTo>
                <a:lnTo>
                  <a:pt x="4" y="5172"/>
                </a:lnTo>
                <a:lnTo>
                  <a:pt x="9" y="5217"/>
                </a:lnTo>
                <a:lnTo>
                  <a:pt x="18" y="5260"/>
                </a:lnTo>
                <a:lnTo>
                  <a:pt x="27" y="5303"/>
                </a:lnTo>
                <a:lnTo>
                  <a:pt x="40" y="5345"/>
                </a:lnTo>
                <a:lnTo>
                  <a:pt x="53" y="5386"/>
                </a:lnTo>
                <a:lnTo>
                  <a:pt x="69" y="5426"/>
                </a:lnTo>
                <a:lnTo>
                  <a:pt x="87" y="5466"/>
                </a:lnTo>
                <a:lnTo>
                  <a:pt x="107" y="5504"/>
                </a:lnTo>
                <a:lnTo>
                  <a:pt x="128" y="5541"/>
                </a:lnTo>
                <a:lnTo>
                  <a:pt x="151" y="5577"/>
                </a:lnTo>
                <a:lnTo>
                  <a:pt x="176" y="5612"/>
                </a:lnTo>
                <a:lnTo>
                  <a:pt x="203" y="5646"/>
                </a:lnTo>
                <a:lnTo>
                  <a:pt x="230" y="5677"/>
                </a:lnTo>
                <a:lnTo>
                  <a:pt x="259" y="5709"/>
                </a:lnTo>
                <a:lnTo>
                  <a:pt x="290" y="5737"/>
                </a:lnTo>
                <a:lnTo>
                  <a:pt x="322" y="5766"/>
                </a:lnTo>
                <a:lnTo>
                  <a:pt x="356" y="5792"/>
                </a:lnTo>
                <a:lnTo>
                  <a:pt x="391" y="5817"/>
                </a:lnTo>
                <a:lnTo>
                  <a:pt x="426" y="5840"/>
                </a:lnTo>
                <a:lnTo>
                  <a:pt x="464" y="5861"/>
                </a:lnTo>
                <a:lnTo>
                  <a:pt x="502" y="5880"/>
                </a:lnTo>
                <a:lnTo>
                  <a:pt x="541" y="5898"/>
                </a:lnTo>
                <a:lnTo>
                  <a:pt x="582" y="5914"/>
                </a:lnTo>
                <a:lnTo>
                  <a:pt x="623" y="5928"/>
                </a:lnTo>
                <a:lnTo>
                  <a:pt x="665" y="5940"/>
                </a:lnTo>
                <a:lnTo>
                  <a:pt x="708" y="5951"/>
                </a:lnTo>
                <a:lnTo>
                  <a:pt x="751" y="5958"/>
                </a:lnTo>
                <a:lnTo>
                  <a:pt x="795" y="5963"/>
                </a:lnTo>
                <a:lnTo>
                  <a:pt x="841" y="5967"/>
                </a:lnTo>
                <a:lnTo>
                  <a:pt x="887" y="5968"/>
                </a:lnTo>
                <a:lnTo>
                  <a:pt x="2168" y="5968"/>
                </a:lnTo>
                <a:lnTo>
                  <a:pt x="2214" y="5967"/>
                </a:lnTo>
                <a:lnTo>
                  <a:pt x="2259" y="5963"/>
                </a:lnTo>
                <a:lnTo>
                  <a:pt x="2303" y="5958"/>
                </a:lnTo>
                <a:lnTo>
                  <a:pt x="2347" y="5951"/>
                </a:lnTo>
                <a:lnTo>
                  <a:pt x="2390" y="5940"/>
                </a:lnTo>
                <a:lnTo>
                  <a:pt x="2432" y="5928"/>
                </a:lnTo>
                <a:lnTo>
                  <a:pt x="2473" y="5914"/>
                </a:lnTo>
                <a:lnTo>
                  <a:pt x="2513" y="5898"/>
                </a:lnTo>
                <a:lnTo>
                  <a:pt x="2553" y="5880"/>
                </a:lnTo>
                <a:lnTo>
                  <a:pt x="2591" y="5861"/>
                </a:lnTo>
                <a:lnTo>
                  <a:pt x="2628" y="5840"/>
                </a:lnTo>
                <a:lnTo>
                  <a:pt x="2664" y="5817"/>
                </a:lnTo>
                <a:lnTo>
                  <a:pt x="2699" y="5792"/>
                </a:lnTo>
                <a:lnTo>
                  <a:pt x="2733" y="5766"/>
                </a:lnTo>
                <a:lnTo>
                  <a:pt x="2764" y="5737"/>
                </a:lnTo>
                <a:lnTo>
                  <a:pt x="2795" y="5709"/>
                </a:lnTo>
                <a:lnTo>
                  <a:pt x="2824" y="5677"/>
                </a:lnTo>
                <a:lnTo>
                  <a:pt x="2853" y="5646"/>
                </a:lnTo>
                <a:lnTo>
                  <a:pt x="2879" y="5612"/>
                </a:lnTo>
                <a:lnTo>
                  <a:pt x="2904" y="5577"/>
                </a:lnTo>
                <a:lnTo>
                  <a:pt x="2926" y="5541"/>
                </a:lnTo>
                <a:lnTo>
                  <a:pt x="2948" y="5504"/>
                </a:lnTo>
                <a:lnTo>
                  <a:pt x="2967" y="5466"/>
                </a:lnTo>
                <a:lnTo>
                  <a:pt x="2985" y="5426"/>
                </a:lnTo>
                <a:lnTo>
                  <a:pt x="3001" y="5386"/>
                </a:lnTo>
                <a:lnTo>
                  <a:pt x="3016" y="5345"/>
                </a:lnTo>
                <a:lnTo>
                  <a:pt x="3027" y="5303"/>
                </a:lnTo>
                <a:lnTo>
                  <a:pt x="3038" y="5260"/>
                </a:lnTo>
                <a:lnTo>
                  <a:pt x="3045" y="5217"/>
                </a:lnTo>
                <a:lnTo>
                  <a:pt x="3050" y="5172"/>
                </a:lnTo>
                <a:lnTo>
                  <a:pt x="3054" y="5128"/>
                </a:lnTo>
                <a:lnTo>
                  <a:pt x="3056" y="5081"/>
                </a:lnTo>
                <a:lnTo>
                  <a:pt x="3056" y="1575"/>
                </a:lnTo>
                <a:lnTo>
                  <a:pt x="3054" y="1537"/>
                </a:lnTo>
                <a:lnTo>
                  <a:pt x="3052" y="1500"/>
                </a:lnTo>
                <a:lnTo>
                  <a:pt x="3048" y="1463"/>
                </a:lnTo>
                <a:lnTo>
                  <a:pt x="3043" y="1427"/>
                </a:lnTo>
                <a:lnTo>
                  <a:pt x="3036" y="1390"/>
                </a:lnTo>
                <a:lnTo>
                  <a:pt x="3027" y="1355"/>
                </a:lnTo>
                <a:lnTo>
                  <a:pt x="3018" y="1321"/>
                </a:lnTo>
                <a:lnTo>
                  <a:pt x="3006" y="1286"/>
                </a:lnTo>
                <a:lnTo>
                  <a:pt x="2993" y="1252"/>
                </a:lnTo>
                <a:lnTo>
                  <a:pt x="2980" y="1220"/>
                </a:lnTo>
                <a:lnTo>
                  <a:pt x="2965" y="1187"/>
                </a:lnTo>
                <a:lnTo>
                  <a:pt x="2948" y="1156"/>
                </a:lnTo>
                <a:lnTo>
                  <a:pt x="2930" y="1125"/>
                </a:lnTo>
                <a:lnTo>
                  <a:pt x="2913" y="1095"/>
                </a:lnTo>
                <a:lnTo>
                  <a:pt x="2893" y="1065"/>
                </a:lnTo>
                <a:lnTo>
                  <a:pt x="2872" y="1037"/>
                </a:lnTo>
                <a:lnTo>
                  <a:pt x="2848" y="1010"/>
                </a:lnTo>
                <a:lnTo>
                  <a:pt x="2825" y="983"/>
                </a:lnTo>
                <a:lnTo>
                  <a:pt x="2801" y="958"/>
                </a:lnTo>
                <a:lnTo>
                  <a:pt x="2776" y="933"/>
                </a:lnTo>
                <a:lnTo>
                  <a:pt x="2750" y="910"/>
                </a:lnTo>
                <a:lnTo>
                  <a:pt x="2723" y="887"/>
                </a:lnTo>
                <a:lnTo>
                  <a:pt x="2695" y="866"/>
                </a:lnTo>
                <a:lnTo>
                  <a:pt x="2666" y="846"/>
                </a:lnTo>
                <a:lnTo>
                  <a:pt x="2636" y="826"/>
                </a:lnTo>
                <a:lnTo>
                  <a:pt x="2606" y="808"/>
                </a:lnTo>
                <a:lnTo>
                  <a:pt x="2574" y="791"/>
                </a:lnTo>
                <a:lnTo>
                  <a:pt x="2543" y="775"/>
                </a:lnTo>
                <a:lnTo>
                  <a:pt x="2510" y="760"/>
                </a:lnTo>
                <a:lnTo>
                  <a:pt x="2476" y="748"/>
                </a:lnTo>
                <a:lnTo>
                  <a:pt x="2442" y="735"/>
                </a:lnTo>
                <a:lnTo>
                  <a:pt x="2407" y="725"/>
                </a:lnTo>
                <a:close/>
                <a:moveTo>
                  <a:pt x="600" y="1693"/>
                </a:moveTo>
                <a:lnTo>
                  <a:pt x="600" y="1693"/>
                </a:lnTo>
                <a:lnTo>
                  <a:pt x="601" y="1675"/>
                </a:lnTo>
                <a:lnTo>
                  <a:pt x="602" y="1657"/>
                </a:lnTo>
                <a:lnTo>
                  <a:pt x="604" y="1639"/>
                </a:lnTo>
                <a:lnTo>
                  <a:pt x="607" y="1621"/>
                </a:lnTo>
                <a:lnTo>
                  <a:pt x="611" y="1604"/>
                </a:lnTo>
                <a:lnTo>
                  <a:pt x="617" y="1588"/>
                </a:lnTo>
                <a:lnTo>
                  <a:pt x="622" y="1571"/>
                </a:lnTo>
                <a:lnTo>
                  <a:pt x="628" y="1555"/>
                </a:lnTo>
                <a:lnTo>
                  <a:pt x="636" y="1539"/>
                </a:lnTo>
                <a:lnTo>
                  <a:pt x="643" y="1524"/>
                </a:lnTo>
                <a:lnTo>
                  <a:pt x="652" y="1509"/>
                </a:lnTo>
                <a:lnTo>
                  <a:pt x="661" y="1494"/>
                </a:lnTo>
                <a:lnTo>
                  <a:pt x="671" y="1480"/>
                </a:lnTo>
                <a:lnTo>
                  <a:pt x="682" y="1467"/>
                </a:lnTo>
                <a:lnTo>
                  <a:pt x="693" y="1454"/>
                </a:lnTo>
                <a:lnTo>
                  <a:pt x="705" y="1442"/>
                </a:lnTo>
                <a:lnTo>
                  <a:pt x="718" y="1430"/>
                </a:lnTo>
                <a:lnTo>
                  <a:pt x="730" y="1418"/>
                </a:lnTo>
                <a:lnTo>
                  <a:pt x="744" y="1408"/>
                </a:lnTo>
                <a:lnTo>
                  <a:pt x="758" y="1398"/>
                </a:lnTo>
                <a:lnTo>
                  <a:pt x="772" y="1389"/>
                </a:lnTo>
                <a:lnTo>
                  <a:pt x="787" y="1381"/>
                </a:lnTo>
                <a:lnTo>
                  <a:pt x="802" y="1372"/>
                </a:lnTo>
                <a:lnTo>
                  <a:pt x="818" y="1365"/>
                </a:lnTo>
                <a:lnTo>
                  <a:pt x="834" y="1359"/>
                </a:lnTo>
                <a:lnTo>
                  <a:pt x="850" y="1353"/>
                </a:lnTo>
                <a:lnTo>
                  <a:pt x="868" y="1348"/>
                </a:lnTo>
                <a:lnTo>
                  <a:pt x="885" y="1345"/>
                </a:lnTo>
                <a:lnTo>
                  <a:pt x="902" y="1342"/>
                </a:lnTo>
                <a:lnTo>
                  <a:pt x="919" y="1339"/>
                </a:lnTo>
                <a:lnTo>
                  <a:pt x="938" y="1337"/>
                </a:lnTo>
                <a:lnTo>
                  <a:pt x="956" y="1337"/>
                </a:lnTo>
                <a:lnTo>
                  <a:pt x="2099" y="1337"/>
                </a:lnTo>
                <a:lnTo>
                  <a:pt x="2117" y="1337"/>
                </a:lnTo>
                <a:lnTo>
                  <a:pt x="2136" y="1339"/>
                </a:lnTo>
                <a:lnTo>
                  <a:pt x="2154" y="1342"/>
                </a:lnTo>
                <a:lnTo>
                  <a:pt x="2170" y="1345"/>
                </a:lnTo>
                <a:lnTo>
                  <a:pt x="2188" y="1348"/>
                </a:lnTo>
                <a:lnTo>
                  <a:pt x="2205" y="1353"/>
                </a:lnTo>
                <a:lnTo>
                  <a:pt x="2221" y="1359"/>
                </a:lnTo>
                <a:lnTo>
                  <a:pt x="2238" y="1365"/>
                </a:lnTo>
                <a:lnTo>
                  <a:pt x="2253" y="1372"/>
                </a:lnTo>
                <a:lnTo>
                  <a:pt x="2268" y="1381"/>
                </a:lnTo>
                <a:lnTo>
                  <a:pt x="2284" y="1389"/>
                </a:lnTo>
                <a:lnTo>
                  <a:pt x="2298" y="1398"/>
                </a:lnTo>
                <a:lnTo>
                  <a:pt x="2312" y="1408"/>
                </a:lnTo>
                <a:lnTo>
                  <a:pt x="2325" y="1418"/>
                </a:lnTo>
                <a:lnTo>
                  <a:pt x="2339" y="1430"/>
                </a:lnTo>
                <a:lnTo>
                  <a:pt x="2350" y="1442"/>
                </a:lnTo>
                <a:lnTo>
                  <a:pt x="2363" y="1454"/>
                </a:lnTo>
                <a:lnTo>
                  <a:pt x="2373" y="1467"/>
                </a:lnTo>
                <a:lnTo>
                  <a:pt x="2384" y="1480"/>
                </a:lnTo>
                <a:lnTo>
                  <a:pt x="2394" y="1494"/>
                </a:lnTo>
                <a:lnTo>
                  <a:pt x="2404" y="1509"/>
                </a:lnTo>
                <a:lnTo>
                  <a:pt x="2412" y="1524"/>
                </a:lnTo>
                <a:lnTo>
                  <a:pt x="2420" y="1539"/>
                </a:lnTo>
                <a:lnTo>
                  <a:pt x="2427" y="1555"/>
                </a:lnTo>
                <a:lnTo>
                  <a:pt x="2433" y="1571"/>
                </a:lnTo>
                <a:lnTo>
                  <a:pt x="2438" y="1588"/>
                </a:lnTo>
                <a:lnTo>
                  <a:pt x="2444" y="1604"/>
                </a:lnTo>
                <a:lnTo>
                  <a:pt x="2448" y="1621"/>
                </a:lnTo>
                <a:lnTo>
                  <a:pt x="2451" y="1639"/>
                </a:lnTo>
                <a:lnTo>
                  <a:pt x="2453" y="1657"/>
                </a:lnTo>
                <a:lnTo>
                  <a:pt x="2454" y="1675"/>
                </a:lnTo>
                <a:lnTo>
                  <a:pt x="2455" y="1693"/>
                </a:lnTo>
                <a:lnTo>
                  <a:pt x="2455" y="2702"/>
                </a:lnTo>
                <a:lnTo>
                  <a:pt x="2454" y="2721"/>
                </a:lnTo>
                <a:lnTo>
                  <a:pt x="2453" y="2739"/>
                </a:lnTo>
                <a:lnTo>
                  <a:pt x="2451" y="2756"/>
                </a:lnTo>
                <a:lnTo>
                  <a:pt x="2448" y="2774"/>
                </a:lnTo>
                <a:lnTo>
                  <a:pt x="2444" y="2791"/>
                </a:lnTo>
                <a:lnTo>
                  <a:pt x="2438" y="2808"/>
                </a:lnTo>
                <a:lnTo>
                  <a:pt x="2433" y="2825"/>
                </a:lnTo>
                <a:lnTo>
                  <a:pt x="2427" y="2840"/>
                </a:lnTo>
                <a:lnTo>
                  <a:pt x="2420" y="2856"/>
                </a:lnTo>
                <a:lnTo>
                  <a:pt x="2412" y="2872"/>
                </a:lnTo>
                <a:lnTo>
                  <a:pt x="2404" y="2887"/>
                </a:lnTo>
                <a:lnTo>
                  <a:pt x="2394" y="2901"/>
                </a:lnTo>
                <a:lnTo>
                  <a:pt x="2384" y="2915"/>
                </a:lnTo>
                <a:lnTo>
                  <a:pt x="2373" y="2929"/>
                </a:lnTo>
                <a:lnTo>
                  <a:pt x="2363" y="2941"/>
                </a:lnTo>
                <a:lnTo>
                  <a:pt x="2350" y="2954"/>
                </a:lnTo>
                <a:lnTo>
                  <a:pt x="2339" y="2966"/>
                </a:lnTo>
                <a:lnTo>
                  <a:pt x="2325" y="2977"/>
                </a:lnTo>
                <a:lnTo>
                  <a:pt x="2312" y="2988"/>
                </a:lnTo>
                <a:lnTo>
                  <a:pt x="2298" y="2997"/>
                </a:lnTo>
                <a:lnTo>
                  <a:pt x="2284" y="3007"/>
                </a:lnTo>
                <a:lnTo>
                  <a:pt x="2268" y="3015"/>
                </a:lnTo>
                <a:lnTo>
                  <a:pt x="2253" y="3023"/>
                </a:lnTo>
                <a:lnTo>
                  <a:pt x="2238" y="3030"/>
                </a:lnTo>
                <a:lnTo>
                  <a:pt x="2221" y="3036"/>
                </a:lnTo>
                <a:lnTo>
                  <a:pt x="2205" y="3042"/>
                </a:lnTo>
                <a:lnTo>
                  <a:pt x="2188" y="3046"/>
                </a:lnTo>
                <a:lnTo>
                  <a:pt x="2170" y="3051"/>
                </a:lnTo>
                <a:lnTo>
                  <a:pt x="2154" y="3054"/>
                </a:lnTo>
                <a:lnTo>
                  <a:pt x="2136" y="3056"/>
                </a:lnTo>
                <a:lnTo>
                  <a:pt x="2117" y="3058"/>
                </a:lnTo>
                <a:lnTo>
                  <a:pt x="2099" y="3058"/>
                </a:lnTo>
                <a:lnTo>
                  <a:pt x="956" y="3058"/>
                </a:lnTo>
                <a:lnTo>
                  <a:pt x="938" y="3058"/>
                </a:lnTo>
                <a:lnTo>
                  <a:pt x="919" y="3056"/>
                </a:lnTo>
                <a:lnTo>
                  <a:pt x="902" y="3054"/>
                </a:lnTo>
                <a:lnTo>
                  <a:pt x="885" y="3051"/>
                </a:lnTo>
                <a:lnTo>
                  <a:pt x="868" y="3046"/>
                </a:lnTo>
                <a:lnTo>
                  <a:pt x="850" y="3042"/>
                </a:lnTo>
                <a:lnTo>
                  <a:pt x="834" y="3036"/>
                </a:lnTo>
                <a:lnTo>
                  <a:pt x="818" y="3030"/>
                </a:lnTo>
                <a:lnTo>
                  <a:pt x="802" y="3023"/>
                </a:lnTo>
                <a:lnTo>
                  <a:pt x="787" y="3015"/>
                </a:lnTo>
                <a:lnTo>
                  <a:pt x="772" y="3007"/>
                </a:lnTo>
                <a:lnTo>
                  <a:pt x="758" y="2997"/>
                </a:lnTo>
                <a:lnTo>
                  <a:pt x="744" y="2988"/>
                </a:lnTo>
                <a:lnTo>
                  <a:pt x="730" y="2977"/>
                </a:lnTo>
                <a:lnTo>
                  <a:pt x="718" y="2966"/>
                </a:lnTo>
                <a:lnTo>
                  <a:pt x="705" y="2954"/>
                </a:lnTo>
                <a:lnTo>
                  <a:pt x="693" y="2941"/>
                </a:lnTo>
                <a:lnTo>
                  <a:pt x="682" y="2929"/>
                </a:lnTo>
                <a:lnTo>
                  <a:pt x="671" y="2915"/>
                </a:lnTo>
                <a:lnTo>
                  <a:pt x="661" y="2901"/>
                </a:lnTo>
                <a:lnTo>
                  <a:pt x="652" y="2887"/>
                </a:lnTo>
                <a:lnTo>
                  <a:pt x="643" y="2872"/>
                </a:lnTo>
                <a:lnTo>
                  <a:pt x="636" y="2856"/>
                </a:lnTo>
                <a:lnTo>
                  <a:pt x="628" y="2840"/>
                </a:lnTo>
                <a:lnTo>
                  <a:pt x="622" y="2825"/>
                </a:lnTo>
                <a:lnTo>
                  <a:pt x="617" y="2808"/>
                </a:lnTo>
                <a:lnTo>
                  <a:pt x="611" y="2791"/>
                </a:lnTo>
                <a:lnTo>
                  <a:pt x="607" y="2774"/>
                </a:lnTo>
                <a:lnTo>
                  <a:pt x="604" y="2756"/>
                </a:lnTo>
                <a:lnTo>
                  <a:pt x="602" y="2739"/>
                </a:lnTo>
                <a:lnTo>
                  <a:pt x="601" y="2721"/>
                </a:lnTo>
                <a:lnTo>
                  <a:pt x="600" y="2702"/>
                </a:lnTo>
                <a:lnTo>
                  <a:pt x="600" y="1693"/>
                </a:lnTo>
                <a:close/>
                <a:moveTo>
                  <a:pt x="683" y="3727"/>
                </a:moveTo>
                <a:lnTo>
                  <a:pt x="683" y="3727"/>
                </a:lnTo>
                <a:lnTo>
                  <a:pt x="684" y="3714"/>
                </a:lnTo>
                <a:lnTo>
                  <a:pt x="686" y="3700"/>
                </a:lnTo>
                <a:lnTo>
                  <a:pt x="689" y="3689"/>
                </a:lnTo>
                <a:lnTo>
                  <a:pt x="693" y="3676"/>
                </a:lnTo>
                <a:lnTo>
                  <a:pt x="699" y="3666"/>
                </a:lnTo>
                <a:lnTo>
                  <a:pt x="705" y="3655"/>
                </a:lnTo>
                <a:lnTo>
                  <a:pt x="712" y="3645"/>
                </a:lnTo>
                <a:lnTo>
                  <a:pt x="721" y="3636"/>
                </a:lnTo>
                <a:lnTo>
                  <a:pt x="730" y="3628"/>
                </a:lnTo>
                <a:lnTo>
                  <a:pt x="740" y="3620"/>
                </a:lnTo>
                <a:lnTo>
                  <a:pt x="750" y="3614"/>
                </a:lnTo>
                <a:lnTo>
                  <a:pt x="762" y="3609"/>
                </a:lnTo>
                <a:lnTo>
                  <a:pt x="773" y="3604"/>
                </a:lnTo>
                <a:lnTo>
                  <a:pt x="786" y="3600"/>
                </a:lnTo>
                <a:lnTo>
                  <a:pt x="799" y="3599"/>
                </a:lnTo>
                <a:lnTo>
                  <a:pt x="812" y="3598"/>
                </a:lnTo>
                <a:lnTo>
                  <a:pt x="1224" y="3598"/>
                </a:lnTo>
                <a:lnTo>
                  <a:pt x="1237" y="3599"/>
                </a:lnTo>
                <a:lnTo>
                  <a:pt x="1251" y="3600"/>
                </a:lnTo>
                <a:lnTo>
                  <a:pt x="1262" y="3604"/>
                </a:lnTo>
                <a:lnTo>
                  <a:pt x="1274" y="3609"/>
                </a:lnTo>
                <a:lnTo>
                  <a:pt x="1285" y="3614"/>
                </a:lnTo>
                <a:lnTo>
                  <a:pt x="1296" y="3620"/>
                </a:lnTo>
                <a:lnTo>
                  <a:pt x="1306" y="3628"/>
                </a:lnTo>
                <a:lnTo>
                  <a:pt x="1315" y="3636"/>
                </a:lnTo>
                <a:lnTo>
                  <a:pt x="1323" y="3645"/>
                </a:lnTo>
                <a:lnTo>
                  <a:pt x="1331" y="3655"/>
                </a:lnTo>
                <a:lnTo>
                  <a:pt x="1337" y="3666"/>
                </a:lnTo>
                <a:lnTo>
                  <a:pt x="1343" y="3676"/>
                </a:lnTo>
                <a:lnTo>
                  <a:pt x="1347" y="3689"/>
                </a:lnTo>
                <a:lnTo>
                  <a:pt x="1350" y="3700"/>
                </a:lnTo>
                <a:lnTo>
                  <a:pt x="1353" y="3714"/>
                </a:lnTo>
                <a:lnTo>
                  <a:pt x="1353" y="3727"/>
                </a:lnTo>
                <a:lnTo>
                  <a:pt x="1353" y="4091"/>
                </a:lnTo>
                <a:lnTo>
                  <a:pt x="1353" y="4104"/>
                </a:lnTo>
                <a:lnTo>
                  <a:pt x="1350" y="4116"/>
                </a:lnTo>
                <a:lnTo>
                  <a:pt x="1347" y="4129"/>
                </a:lnTo>
                <a:lnTo>
                  <a:pt x="1343" y="4141"/>
                </a:lnTo>
                <a:lnTo>
                  <a:pt x="1337" y="4152"/>
                </a:lnTo>
                <a:lnTo>
                  <a:pt x="1331" y="4163"/>
                </a:lnTo>
                <a:lnTo>
                  <a:pt x="1323" y="4172"/>
                </a:lnTo>
                <a:lnTo>
                  <a:pt x="1315" y="4182"/>
                </a:lnTo>
                <a:lnTo>
                  <a:pt x="1306" y="4190"/>
                </a:lnTo>
                <a:lnTo>
                  <a:pt x="1296" y="4197"/>
                </a:lnTo>
                <a:lnTo>
                  <a:pt x="1285" y="4204"/>
                </a:lnTo>
                <a:lnTo>
                  <a:pt x="1274" y="4209"/>
                </a:lnTo>
                <a:lnTo>
                  <a:pt x="1262" y="4213"/>
                </a:lnTo>
                <a:lnTo>
                  <a:pt x="1251" y="4216"/>
                </a:lnTo>
                <a:lnTo>
                  <a:pt x="1237" y="4218"/>
                </a:lnTo>
                <a:lnTo>
                  <a:pt x="1224" y="4219"/>
                </a:lnTo>
                <a:lnTo>
                  <a:pt x="812" y="4219"/>
                </a:lnTo>
                <a:lnTo>
                  <a:pt x="799" y="4218"/>
                </a:lnTo>
                <a:lnTo>
                  <a:pt x="786" y="4216"/>
                </a:lnTo>
                <a:lnTo>
                  <a:pt x="773" y="4213"/>
                </a:lnTo>
                <a:lnTo>
                  <a:pt x="762" y="4209"/>
                </a:lnTo>
                <a:lnTo>
                  <a:pt x="750" y="4204"/>
                </a:lnTo>
                <a:lnTo>
                  <a:pt x="740" y="4197"/>
                </a:lnTo>
                <a:lnTo>
                  <a:pt x="730" y="4190"/>
                </a:lnTo>
                <a:lnTo>
                  <a:pt x="721" y="4182"/>
                </a:lnTo>
                <a:lnTo>
                  <a:pt x="712" y="4172"/>
                </a:lnTo>
                <a:lnTo>
                  <a:pt x="705" y="4163"/>
                </a:lnTo>
                <a:lnTo>
                  <a:pt x="699" y="4152"/>
                </a:lnTo>
                <a:lnTo>
                  <a:pt x="693" y="4141"/>
                </a:lnTo>
                <a:lnTo>
                  <a:pt x="689" y="4129"/>
                </a:lnTo>
                <a:lnTo>
                  <a:pt x="686" y="4116"/>
                </a:lnTo>
                <a:lnTo>
                  <a:pt x="684" y="4104"/>
                </a:lnTo>
                <a:lnTo>
                  <a:pt x="683" y="4091"/>
                </a:lnTo>
                <a:lnTo>
                  <a:pt x="683" y="3727"/>
                </a:lnTo>
                <a:close/>
                <a:moveTo>
                  <a:pt x="1679" y="3727"/>
                </a:moveTo>
                <a:lnTo>
                  <a:pt x="1679" y="3727"/>
                </a:lnTo>
                <a:lnTo>
                  <a:pt x="1679" y="3714"/>
                </a:lnTo>
                <a:lnTo>
                  <a:pt x="1682" y="3700"/>
                </a:lnTo>
                <a:lnTo>
                  <a:pt x="1685" y="3689"/>
                </a:lnTo>
                <a:lnTo>
                  <a:pt x="1689" y="3676"/>
                </a:lnTo>
                <a:lnTo>
                  <a:pt x="1695" y="3666"/>
                </a:lnTo>
                <a:lnTo>
                  <a:pt x="1702" y="3655"/>
                </a:lnTo>
                <a:lnTo>
                  <a:pt x="1709" y="3645"/>
                </a:lnTo>
                <a:lnTo>
                  <a:pt x="1717" y="3636"/>
                </a:lnTo>
                <a:lnTo>
                  <a:pt x="1726" y="3628"/>
                </a:lnTo>
                <a:lnTo>
                  <a:pt x="1736" y="3620"/>
                </a:lnTo>
                <a:lnTo>
                  <a:pt x="1747" y="3614"/>
                </a:lnTo>
                <a:lnTo>
                  <a:pt x="1757" y="3609"/>
                </a:lnTo>
                <a:lnTo>
                  <a:pt x="1770" y="3604"/>
                </a:lnTo>
                <a:lnTo>
                  <a:pt x="1781" y="3600"/>
                </a:lnTo>
                <a:lnTo>
                  <a:pt x="1794" y="3599"/>
                </a:lnTo>
                <a:lnTo>
                  <a:pt x="1808" y="3598"/>
                </a:lnTo>
                <a:lnTo>
                  <a:pt x="2220" y="3598"/>
                </a:lnTo>
                <a:lnTo>
                  <a:pt x="2233" y="3599"/>
                </a:lnTo>
                <a:lnTo>
                  <a:pt x="2246" y="3600"/>
                </a:lnTo>
                <a:lnTo>
                  <a:pt x="2259" y="3604"/>
                </a:lnTo>
                <a:lnTo>
                  <a:pt x="2270" y="3609"/>
                </a:lnTo>
                <a:lnTo>
                  <a:pt x="2281" y="3614"/>
                </a:lnTo>
                <a:lnTo>
                  <a:pt x="2291" y="3620"/>
                </a:lnTo>
                <a:lnTo>
                  <a:pt x="2302" y="3628"/>
                </a:lnTo>
                <a:lnTo>
                  <a:pt x="2311" y="3636"/>
                </a:lnTo>
                <a:lnTo>
                  <a:pt x="2319" y="3645"/>
                </a:lnTo>
                <a:lnTo>
                  <a:pt x="2327" y="3655"/>
                </a:lnTo>
                <a:lnTo>
                  <a:pt x="2333" y="3666"/>
                </a:lnTo>
                <a:lnTo>
                  <a:pt x="2339" y="3676"/>
                </a:lnTo>
                <a:lnTo>
                  <a:pt x="2343" y="3689"/>
                </a:lnTo>
                <a:lnTo>
                  <a:pt x="2346" y="3700"/>
                </a:lnTo>
                <a:lnTo>
                  <a:pt x="2348" y="3714"/>
                </a:lnTo>
                <a:lnTo>
                  <a:pt x="2348" y="3727"/>
                </a:lnTo>
                <a:lnTo>
                  <a:pt x="2348" y="4091"/>
                </a:lnTo>
                <a:lnTo>
                  <a:pt x="2348" y="4104"/>
                </a:lnTo>
                <a:lnTo>
                  <a:pt x="2346" y="4116"/>
                </a:lnTo>
                <a:lnTo>
                  <a:pt x="2343" y="4129"/>
                </a:lnTo>
                <a:lnTo>
                  <a:pt x="2339" y="4141"/>
                </a:lnTo>
                <a:lnTo>
                  <a:pt x="2333" y="4152"/>
                </a:lnTo>
                <a:lnTo>
                  <a:pt x="2327" y="4163"/>
                </a:lnTo>
                <a:lnTo>
                  <a:pt x="2319" y="4172"/>
                </a:lnTo>
                <a:lnTo>
                  <a:pt x="2311" y="4182"/>
                </a:lnTo>
                <a:lnTo>
                  <a:pt x="2302" y="4190"/>
                </a:lnTo>
                <a:lnTo>
                  <a:pt x="2291" y="4197"/>
                </a:lnTo>
                <a:lnTo>
                  <a:pt x="2281" y="4204"/>
                </a:lnTo>
                <a:lnTo>
                  <a:pt x="2270" y="4209"/>
                </a:lnTo>
                <a:lnTo>
                  <a:pt x="2259" y="4213"/>
                </a:lnTo>
                <a:lnTo>
                  <a:pt x="2246" y="4216"/>
                </a:lnTo>
                <a:lnTo>
                  <a:pt x="2233" y="4218"/>
                </a:lnTo>
                <a:lnTo>
                  <a:pt x="2220" y="4219"/>
                </a:lnTo>
                <a:lnTo>
                  <a:pt x="1808" y="4219"/>
                </a:lnTo>
                <a:lnTo>
                  <a:pt x="1794" y="4218"/>
                </a:lnTo>
                <a:lnTo>
                  <a:pt x="1781" y="4216"/>
                </a:lnTo>
                <a:lnTo>
                  <a:pt x="1770" y="4213"/>
                </a:lnTo>
                <a:lnTo>
                  <a:pt x="1757" y="4209"/>
                </a:lnTo>
                <a:lnTo>
                  <a:pt x="1747" y="4204"/>
                </a:lnTo>
                <a:lnTo>
                  <a:pt x="1736" y="4197"/>
                </a:lnTo>
                <a:lnTo>
                  <a:pt x="1726" y="4190"/>
                </a:lnTo>
                <a:lnTo>
                  <a:pt x="1717" y="4182"/>
                </a:lnTo>
                <a:lnTo>
                  <a:pt x="1709" y="4172"/>
                </a:lnTo>
                <a:lnTo>
                  <a:pt x="1702" y="4163"/>
                </a:lnTo>
                <a:lnTo>
                  <a:pt x="1695" y="4152"/>
                </a:lnTo>
                <a:lnTo>
                  <a:pt x="1689" y="4141"/>
                </a:lnTo>
                <a:lnTo>
                  <a:pt x="1685" y="4129"/>
                </a:lnTo>
                <a:lnTo>
                  <a:pt x="1682" y="4116"/>
                </a:lnTo>
                <a:lnTo>
                  <a:pt x="1679" y="4104"/>
                </a:lnTo>
                <a:lnTo>
                  <a:pt x="1679" y="4091"/>
                </a:lnTo>
                <a:lnTo>
                  <a:pt x="1679" y="3727"/>
                </a:lnTo>
                <a:close/>
                <a:moveTo>
                  <a:pt x="683" y="4662"/>
                </a:moveTo>
                <a:lnTo>
                  <a:pt x="683" y="4662"/>
                </a:lnTo>
                <a:lnTo>
                  <a:pt x="684" y="4648"/>
                </a:lnTo>
                <a:lnTo>
                  <a:pt x="686" y="4636"/>
                </a:lnTo>
                <a:lnTo>
                  <a:pt x="689" y="4624"/>
                </a:lnTo>
                <a:lnTo>
                  <a:pt x="693" y="4611"/>
                </a:lnTo>
                <a:lnTo>
                  <a:pt x="699" y="4601"/>
                </a:lnTo>
                <a:lnTo>
                  <a:pt x="705" y="4590"/>
                </a:lnTo>
                <a:lnTo>
                  <a:pt x="712" y="4580"/>
                </a:lnTo>
                <a:lnTo>
                  <a:pt x="721" y="4572"/>
                </a:lnTo>
                <a:lnTo>
                  <a:pt x="730" y="4563"/>
                </a:lnTo>
                <a:lnTo>
                  <a:pt x="740" y="4556"/>
                </a:lnTo>
                <a:lnTo>
                  <a:pt x="750" y="4548"/>
                </a:lnTo>
                <a:lnTo>
                  <a:pt x="762" y="4543"/>
                </a:lnTo>
                <a:lnTo>
                  <a:pt x="773" y="4539"/>
                </a:lnTo>
                <a:lnTo>
                  <a:pt x="786" y="4536"/>
                </a:lnTo>
                <a:lnTo>
                  <a:pt x="799" y="4534"/>
                </a:lnTo>
                <a:lnTo>
                  <a:pt x="812" y="4534"/>
                </a:lnTo>
                <a:lnTo>
                  <a:pt x="1224" y="4534"/>
                </a:lnTo>
                <a:lnTo>
                  <a:pt x="1237" y="4534"/>
                </a:lnTo>
                <a:lnTo>
                  <a:pt x="1251" y="4536"/>
                </a:lnTo>
                <a:lnTo>
                  <a:pt x="1262" y="4539"/>
                </a:lnTo>
                <a:lnTo>
                  <a:pt x="1274" y="4543"/>
                </a:lnTo>
                <a:lnTo>
                  <a:pt x="1285" y="4548"/>
                </a:lnTo>
                <a:lnTo>
                  <a:pt x="1296" y="4556"/>
                </a:lnTo>
                <a:lnTo>
                  <a:pt x="1306" y="4563"/>
                </a:lnTo>
                <a:lnTo>
                  <a:pt x="1315" y="4572"/>
                </a:lnTo>
                <a:lnTo>
                  <a:pt x="1323" y="4580"/>
                </a:lnTo>
                <a:lnTo>
                  <a:pt x="1331" y="4590"/>
                </a:lnTo>
                <a:lnTo>
                  <a:pt x="1337" y="4601"/>
                </a:lnTo>
                <a:lnTo>
                  <a:pt x="1343" y="4611"/>
                </a:lnTo>
                <a:lnTo>
                  <a:pt x="1347" y="4624"/>
                </a:lnTo>
                <a:lnTo>
                  <a:pt x="1350" y="4636"/>
                </a:lnTo>
                <a:lnTo>
                  <a:pt x="1353" y="4648"/>
                </a:lnTo>
                <a:lnTo>
                  <a:pt x="1353" y="4662"/>
                </a:lnTo>
                <a:lnTo>
                  <a:pt x="1353" y="5026"/>
                </a:lnTo>
                <a:lnTo>
                  <a:pt x="1353" y="5039"/>
                </a:lnTo>
                <a:lnTo>
                  <a:pt x="1350" y="5052"/>
                </a:lnTo>
                <a:lnTo>
                  <a:pt x="1347" y="5064"/>
                </a:lnTo>
                <a:lnTo>
                  <a:pt x="1343" y="5076"/>
                </a:lnTo>
                <a:lnTo>
                  <a:pt x="1337" y="5088"/>
                </a:lnTo>
                <a:lnTo>
                  <a:pt x="1331" y="5098"/>
                </a:lnTo>
                <a:lnTo>
                  <a:pt x="1323" y="5108"/>
                </a:lnTo>
                <a:lnTo>
                  <a:pt x="1315" y="5117"/>
                </a:lnTo>
                <a:lnTo>
                  <a:pt x="1306" y="5125"/>
                </a:lnTo>
                <a:lnTo>
                  <a:pt x="1296" y="5133"/>
                </a:lnTo>
                <a:lnTo>
                  <a:pt x="1285" y="5139"/>
                </a:lnTo>
                <a:lnTo>
                  <a:pt x="1274" y="5144"/>
                </a:lnTo>
                <a:lnTo>
                  <a:pt x="1262" y="5149"/>
                </a:lnTo>
                <a:lnTo>
                  <a:pt x="1251" y="5152"/>
                </a:lnTo>
                <a:lnTo>
                  <a:pt x="1237" y="5154"/>
                </a:lnTo>
                <a:lnTo>
                  <a:pt x="1224" y="5155"/>
                </a:lnTo>
                <a:lnTo>
                  <a:pt x="812" y="5155"/>
                </a:lnTo>
                <a:lnTo>
                  <a:pt x="799" y="5154"/>
                </a:lnTo>
                <a:lnTo>
                  <a:pt x="786" y="5152"/>
                </a:lnTo>
                <a:lnTo>
                  <a:pt x="773" y="5149"/>
                </a:lnTo>
                <a:lnTo>
                  <a:pt x="762" y="5144"/>
                </a:lnTo>
                <a:lnTo>
                  <a:pt x="750" y="5139"/>
                </a:lnTo>
                <a:lnTo>
                  <a:pt x="740" y="5133"/>
                </a:lnTo>
                <a:lnTo>
                  <a:pt x="730" y="5125"/>
                </a:lnTo>
                <a:lnTo>
                  <a:pt x="721" y="5117"/>
                </a:lnTo>
                <a:lnTo>
                  <a:pt x="712" y="5108"/>
                </a:lnTo>
                <a:lnTo>
                  <a:pt x="705" y="5098"/>
                </a:lnTo>
                <a:lnTo>
                  <a:pt x="699" y="5088"/>
                </a:lnTo>
                <a:lnTo>
                  <a:pt x="693" y="5076"/>
                </a:lnTo>
                <a:lnTo>
                  <a:pt x="689" y="5064"/>
                </a:lnTo>
                <a:lnTo>
                  <a:pt x="686" y="5052"/>
                </a:lnTo>
                <a:lnTo>
                  <a:pt x="684" y="5039"/>
                </a:lnTo>
                <a:lnTo>
                  <a:pt x="683" y="5026"/>
                </a:lnTo>
                <a:lnTo>
                  <a:pt x="683" y="4662"/>
                </a:lnTo>
                <a:close/>
                <a:moveTo>
                  <a:pt x="1679" y="4662"/>
                </a:moveTo>
                <a:lnTo>
                  <a:pt x="1679" y="4662"/>
                </a:lnTo>
                <a:lnTo>
                  <a:pt x="1679" y="4648"/>
                </a:lnTo>
                <a:lnTo>
                  <a:pt x="1682" y="4636"/>
                </a:lnTo>
                <a:lnTo>
                  <a:pt x="1685" y="4624"/>
                </a:lnTo>
                <a:lnTo>
                  <a:pt x="1689" y="4611"/>
                </a:lnTo>
                <a:lnTo>
                  <a:pt x="1695" y="4601"/>
                </a:lnTo>
                <a:lnTo>
                  <a:pt x="1702" y="4590"/>
                </a:lnTo>
                <a:lnTo>
                  <a:pt x="1709" y="4580"/>
                </a:lnTo>
                <a:lnTo>
                  <a:pt x="1717" y="4572"/>
                </a:lnTo>
                <a:lnTo>
                  <a:pt x="1726" y="4563"/>
                </a:lnTo>
                <a:lnTo>
                  <a:pt x="1736" y="4556"/>
                </a:lnTo>
                <a:lnTo>
                  <a:pt x="1747" y="4548"/>
                </a:lnTo>
                <a:lnTo>
                  <a:pt x="1757" y="4543"/>
                </a:lnTo>
                <a:lnTo>
                  <a:pt x="1770" y="4539"/>
                </a:lnTo>
                <a:lnTo>
                  <a:pt x="1781" y="4536"/>
                </a:lnTo>
                <a:lnTo>
                  <a:pt x="1794" y="4534"/>
                </a:lnTo>
                <a:lnTo>
                  <a:pt x="1808" y="4534"/>
                </a:lnTo>
                <a:lnTo>
                  <a:pt x="2220" y="4534"/>
                </a:lnTo>
                <a:lnTo>
                  <a:pt x="2233" y="4534"/>
                </a:lnTo>
                <a:lnTo>
                  <a:pt x="2246" y="4536"/>
                </a:lnTo>
                <a:lnTo>
                  <a:pt x="2259" y="4539"/>
                </a:lnTo>
                <a:lnTo>
                  <a:pt x="2270" y="4543"/>
                </a:lnTo>
                <a:lnTo>
                  <a:pt x="2281" y="4548"/>
                </a:lnTo>
                <a:lnTo>
                  <a:pt x="2291" y="4556"/>
                </a:lnTo>
                <a:lnTo>
                  <a:pt x="2302" y="4563"/>
                </a:lnTo>
                <a:lnTo>
                  <a:pt x="2311" y="4572"/>
                </a:lnTo>
                <a:lnTo>
                  <a:pt x="2319" y="4580"/>
                </a:lnTo>
                <a:lnTo>
                  <a:pt x="2327" y="4590"/>
                </a:lnTo>
                <a:lnTo>
                  <a:pt x="2333" y="4601"/>
                </a:lnTo>
                <a:lnTo>
                  <a:pt x="2339" y="4611"/>
                </a:lnTo>
                <a:lnTo>
                  <a:pt x="2343" y="4624"/>
                </a:lnTo>
                <a:lnTo>
                  <a:pt x="2346" y="4636"/>
                </a:lnTo>
                <a:lnTo>
                  <a:pt x="2348" y="4648"/>
                </a:lnTo>
                <a:lnTo>
                  <a:pt x="2348" y="4662"/>
                </a:lnTo>
                <a:lnTo>
                  <a:pt x="2348" y="5026"/>
                </a:lnTo>
                <a:lnTo>
                  <a:pt x="2348" y="5039"/>
                </a:lnTo>
                <a:lnTo>
                  <a:pt x="2346" y="5052"/>
                </a:lnTo>
                <a:lnTo>
                  <a:pt x="2343" y="5064"/>
                </a:lnTo>
                <a:lnTo>
                  <a:pt x="2339" y="5076"/>
                </a:lnTo>
                <a:lnTo>
                  <a:pt x="2333" y="5088"/>
                </a:lnTo>
                <a:lnTo>
                  <a:pt x="2327" y="5098"/>
                </a:lnTo>
                <a:lnTo>
                  <a:pt x="2319" y="5108"/>
                </a:lnTo>
                <a:lnTo>
                  <a:pt x="2311" y="5117"/>
                </a:lnTo>
                <a:lnTo>
                  <a:pt x="2302" y="5125"/>
                </a:lnTo>
                <a:lnTo>
                  <a:pt x="2291" y="5133"/>
                </a:lnTo>
                <a:lnTo>
                  <a:pt x="2281" y="5139"/>
                </a:lnTo>
                <a:lnTo>
                  <a:pt x="2270" y="5144"/>
                </a:lnTo>
                <a:lnTo>
                  <a:pt x="2259" y="5149"/>
                </a:lnTo>
                <a:lnTo>
                  <a:pt x="2246" y="5152"/>
                </a:lnTo>
                <a:lnTo>
                  <a:pt x="2233" y="5154"/>
                </a:lnTo>
                <a:lnTo>
                  <a:pt x="2220" y="5155"/>
                </a:lnTo>
                <a:lnTo>
                  <a:pt x="1808" y="5155"/>
                </a:lnTo>
                <a:lnTo>
                  <a:pt x="1794" y="5154"/>
                </a:lnTo>
                <a:lnTo>
                  <a:pt x="1781" y="5152"/>
                </a:lnTo>
                <a:lnTo>
                  <a:pt x="1770" y="5149"/>
                </a:lnTo>
                <a:lnTo>
                  <a:pt x="1757" y="5144"/>
                </a:lnTo>
                <a:lnTo>
                  <a:pt x="1747" y="5139"/>
                </a:lnTo>
                <a:lnTo>
                  <a:pt x="1736" y="5133"/>
                </a:lnTo>
                <a:lnTo>
                  <a:pt x="1726" y="5125"/>
                </a:lnTo>
                <a:lnTo>
                  <a:pt x="1717" y="5117"/>
                </a:lnTo>
                <a:lnTo>
                  <a:pt x="1709" y="5108"/>
                </a:lnTo>
                <a:lnTo>
                  <a:pt x="1702" y="5098"/>
                </a:lnTo>
                <a:lnTo>
                  <a:pt x="1695" y="5088"/>
                </a:lnTo>
                <a:lnTo>
                  <a:pt x="1689" y="5076"/>
                </a:lnTo>
                <a:lnTo>
                  <a:pt x="1685" y="5064"/>
                </a:lnTo>
                <a:lnTo>
                  <a:pt x="1682" y="5052"/>
                </a:lnTo>
                <a:lnTo>
                  <a:pt x="1679" y="5039"/>
                </a:lnTo>
                <a:lnTo>
                  <a:pt x="1679" y="5026"/>
                </a:lnTo>
                <a:lnTo>
                  <a:pt x="1679" y="466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15" name="电话"/>
          <p:cNvSpPr/>
          <p:nvPr/>
        </p:nvSpPr>
        <p:spPr bwMode="auto">
          <a:xfrm>
            <a:off x="6233160" y="4821555"/>
            <a:ext cx="520065" cy="520065"/>
          </a:xfrm>
          <a:custGeom>
            <a:avLst/>
            <a:gdLst>
              <a:gd name="T0" fmla="*/ 134077 w 5868"/>
              <a:gd name="T1" fmla="*/ 590892 h 4208"/>
              <a:gd name="T2" fmla="*/ 192837 w 5868"/>
              <a:gd name="T3" fmla="*/ 596084 h 4208"/>
              <a:gd name="T4" fmla="*/ 512935 w 5868"/>
              <a:gd name="T5" fmla="*/ 497764 h 4208"/>
              <a:gd name="T6" fmla="*/ 530465 w 5868"/>
              <a:gd name="T7" fmla="*/ 456230 h 4208"/>
              <a:gd name="T8" fmla="*/ 704473 w 5868"/>
              <a:gd name="T9" fmla="*/ 239797 h 4208"/>
              <a:gd name="T10" fmla="*/ 980744 w 5868"/>
              <a:gd name="T11" fmla="*/ 212215 h 4208"/>
              <a:gd name="T12" fmla="*/ 1253119 w 5868"/>
              <a:gd name="T13" fmla="*/ 253750 h 4208"/>
              <a:gd name="T14" fmla="*/ 1374859 w 5868"/>
              <a:gd name="T15" fmla="*/ 461746 h 4208"/>
              <a:gd name="T16" fmla="*/ 1400831 w 5868"/>
              <a:gd name="T17" fmla="*/ 505228 h 4208"/>
              <a:gd name="T18" fmla="*/ 1725798 w 5868"/>
              <a:gd name="T19" fmla="*/ 598031 h 4208"/>
              <a:gd name="T20" fmla="*/ 1779363 w 5868"/>
              <a:gd name="T21" fmla="*/ 585052 h 4208"/>
              <a:gd name="T22" fmla="*/ 1901104 w 5868"/>
              <a:gd name="T23" fmla="*/ 336494 h 4208"/>
              <a:gd name="T24" fmla="*/ 1897533 w 5868"/>
              <a:gd name="T25" fmla="*/ 289443 h 4208"/>
              <a:gd name="T26" fmla="*/ 1777740 w 5868"/>
              <a:gd name="T27" fmla="*/ 214162 h 4208"/>
              <a:gd name="T28" fmla="*/ 1493029 w 5868"/>
              <a:gd name="T29" fmla="*/ 92155 h 4208"/>
              <a:gd name="T30" fmla="*/ 1208318 w 5868"/>
              <a:gd name="T31" fmla="*/ 20767 h 4208"/>
              <a:gd name="T32" fmla="*/ 924256 w 5868"/>
              <a:gd name="T33" fmla="*/ 649 h 4208"/>
              <a:gd name="T34" fmla="*/ 639545 w 5868"/>
              <a:gd name="T35" fmla="*/ 30826 h 4208"/>
              <a:gd name="T36" fmla="*/ 355158 w 5868"/>
              <a:gd name="T37" fmla="*/ 112273 h 4208"/>
              <a:gd name="T38" fmla="*/ 70123 w 5868"/>
              <a:gd name="T39" fmla="*/ 244664 h 4208"/>
              <a:gd name="T40" fmla="*/ 3246 w 5868"/>
              <a:gd name="T41" fmla="*/ 297880 h 4208"/>
              <a:gd name="T42" fmla="*/ 10713 w 5868"/>
              <a:gd name="T43" fmla="*/ 355314 h 4208"/>
              <a:gd name="T44" fmla="*/ 772973 w 5868"/>
              <a:gd name="T45" fmla="*/ 339414 h 4208"/>
              <a:gd name="T46" fmla="*/ 960941 w 5868"/>
              <a:gd name="T47" fmla="*/ 320919 h 4208"/>
              <a:gd name="T48" fmla="*/ 1130729 w 5868"/>
              <a:gd name="T49" fmla="*/ 336169 h 4208"/>
              <a:gd name="T50" fmla="*/ 1259936 w 5868"/>
              <a:gd name="T51" fmla="*/ 525021 h 4208"/>
              <a:gd name="T52" fmla="*/ 1298244 w 5868"/>
              <a:gd name="T53" fmla="*/ 601925 h 4208"/>
              <a:gd name="T54" fmla="*/ 1598862 w 5868"/>
              <a:gd name="T55" fmla="*/ 671041 h 4208"/>
              <a:gd name="T56" fmla="*/ 1662168 w 5868"/>
              <a:gd name="T57" fmla="*/ 717767 h 4208"/>
              <a:gd name="T58" fmla="*/ 253546 w 5868"/>
              <a:gd name="T59" fmla="*/ 1210015 h 4208"/>
              <a:gd name="T60" fmla="*/ 273024 w 5868"/>
              <a:gd name="T61" fmla="*/ 698947 h 4208"/>
              <a:gd name="T62" fmla="*/ 576240 w 5868"/>
              <a:gd name="T63" fmla="*/ 620745 h 4208"/>
              <a:gd name="T64" fmla="*/ 641493 w 5868"/>
              <a:gd name="T65" fmla="*/ 585376 h 4208"/>
              <a:gd name="T66" fmla="*/ 662595 w 5868"/>
              <a:gd name="T67" fmla="*/ 367969 h 4208"/>
              <a:gd name="T68" fmla="*/ 1077163 w 5868"/>
              <a:gd name="T69" fmla="*/ 564933 h 4208"/>
              <a:gd name="T70" fmla="*/ 1178776 w 5868"/>
              <a:gd name="T71" fmla="*/ 636970 h 4208"/>
              <a:gd name="T72" fmla="*/ 1245003 w 5868"/>
              <a:gd name="T73" fmla="*/ 759302 h 4208"/>
              <a:gd name="T74" fmla="*/ 1252145 w 5868"/>
              <a:gd name="T75" fmla="*/ 867032 h 4208"/>
              <a:gd name="T76" fmla="*/ 1229095 w 5868"/>
              <a:gd name="T77" fmla="*/ 949452 h 4208"/>
              <a:gd name="T78" fmla="*/ 1125210 w 5868"/>
              <a:gd name="T79" fmla="*/ 852430 h 4208"/>
              <a:gd name="T80" fmla="*/ 1117094 w 5868"/>
              <a:gd name="T81" fmla="*/ 775851 h 4208"/>
              <a:gd name="T82" fmla="*/ 1079435 w 5868"/>
              <a:gd name="T83" fmla="*/ 716794 h 4208"/>
              <a:gd name="T84" fmla="*/ 1012883 w 5868"/>
              <a:gd name="T85" fmla="*/ 676882 h 4208"/>
              <a:gd name="T86" fmla="*/ 940164 w 5868"/>
              <a:gd name="T87" fmla="*/ 671365 h 4208"/>
              <a:gd name="T88" fmla="*/ 867768 w 5868"/>
              <a:gd name="T89" fmla="*/ 701867 h 4208"/>
              <a:gd name="T90" fmla="*/ 821994 w 5868"/>
              <a:gd name="T91" fmla="*/ 754434 h 4208"/>
              <a:gd name="T92" fmla="*/ 802515 w 5868"/>
              <a:gd name="T93" fmla="*/ 831662 h 4208"/>
              <a:gd name="T94" fmla="*/ 818423 w 5868"/>
              <a:gd name="T95" fmla="*/ 901752 h 4208"/>
              <a:gd name="T96" fmla="*/ 861600 w 5868"/>
              <a:gd name="T97" fmla="*/ 956590 h 4208"/>
              <a:gd name="T98" fmla="*/ 932048 w 5868"/>
              <a:gd name="T99" fmla="*/ 990337 h 4208"/>
              <a:gd name="T100" fmla="*/ 999573 w 5868"/>
              <a:gd name="T101" fmla="*/ 990013 h 4208"/>
              <a:gd name="T102" fmla="*/ 1060606 w 5868"/>
              <a:gd name="T103" fmla="*/ 962107 h 4208"/>
              <a:gd name="T104" fmla="*/ 1081058 w 5868"/>
              <a:gd name="T105" fmla="*/ 1096445 h 4208"/>
              <a:gd name="T106" fmla="*/ 964512 w 5868"/>
              <a:gd name="T107" fmla="*/ 1120781 h 4208"/>
              <a:gd name="T108" fmla="*/ 826863 w 5868"/>
              <a:gd name="T109" fmla="*/ 1085736 h 4208"/>
              <a:gd name="T110" fmla="*/ 732717 w 5868"/>
              <a:gd name="T111" fmla="*/ 1004614 h 4208"/>
              <a:gd name="T112" fmla="*/ 678827 w 5868"/>
              <a:gd name="T113" fmla="*/ 875793 h 4208"/>
              <a:gd name="T114" fmla="*/ 688241 w 5868"/>
              <a:gd name="T115" fmla="*/ 745673 h 4208"/>
              <a:gd name="T116" fmla="*/ 760312 w 5868"/>
              <a:gd name="T117" fmla="*/ 627235 h 4208"/>
              <a:gd name="T118" fmla="*/ 865171 w 5868"/>
              <a:gd name="T119" fmla="*/ 560066 h 4208"/>
              <a:gd name="T120" fmla="*/ 1577111 w 5868"/>
              <a:gd name="T121" fmla="*/ 1240842 h 4208"/>
              <a:gd name="T122" fmla="*/ 345419 w 5868"/>
              <a:gd name="T123" fmla="*/ 1240842 h 420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868" h="4208">
                <a:moveTo>
                  <a:pt x="49" y="1128"/>
                </a:moveTo>
                <a:lnTo>
                  <a:pt x="49" y="1128"/>
                </a:lnTo>
                <a:lnTo>
                  <a:pt x="345" y="1748"/>
                </a:lnTo>
                <a:lnTo>
                  <a:pt x="354" y="1764"/>
                </a:lnTo>
                <a:lnTo>
                  <a:pt x="364" y="1778"/>
                </a:lnTo>
                <a:lnTo>
                  <a:pt x="375" y="1790"/>
                </a:lnTo>
                <a:lnTo>
                  <a:pt x="387" y="1803"/>
                </a:lnTo>
                <a:lnTo>
                  <a:pt x="400" y="1813"/>
                </a:lnTo>
                <a:lnTo>
                  <a:pt x="413" y="1821"/>
                </a:lnTo>
                <a:lnTo>
                  <a:pt x="428" y="1828"/>
                </a:lnTo>
                <a:lnTo>
                  <a:pt x="443" y="1834"/>
                </a:lnTo>
                <a:lnTo>
                  <a:pt x="460" y="1838"/>
                </a:lnTo>
                <a:lnTo>
                  <a:pt x="477" y="1842"/>
                </a:lnTo>
                <a:lnTo>
                  <a:pt x="495" y="1844"/>
                </a:lnTo>
                <a:lnTo>
                  <a:pt x="512" y="1845"/>
                </a:lnTo>
                <a:lnTo>
                  <a:pt x="531" y="1845"/>
                </a:lnTo>
                <a:lnTo>
                  <a:pt x="551" y="1843"/>
                </a:lnTo>
                <a:lnTo>
                  <a:pt x="573" y="1841"/>
                </a:lnTo>
                <a:lnTo>
                  <a:pt x="594" y="1837"/>
                </a:lnTo>
                <a:lnTo>
                  <a:pt x="1457" y="1607"/>
                </a:lnTo>
                <a:lnTo>
                  <a:pt x="1479" y="1599"/>
                </a:lnTo>
                <a:lnTo>
                  <a:pt x="1500" y="1589"/>
                </a:lnTo>
                <a:lnTo>
                  <a:pt x="1519" y="1579"/>
                </a:lnTo>
                <a:lnTo>
                  <a:pt x="1537" y="1569"/>
                </a:lnTo>
                <a:lnTo>
                  <a:pt x="1552" y="1557"/>
                </a:lnTo>
                <a:lnTo>
                  <a:pt x="1567" y="1546"/>
                </a:lnTo>
                <a:lnTo>
                  <a:pt x="1580" y="1534"/>
                </a:lnTo>
                <a:lnTo>
                  <a:pt x="1591" y="1522"/>
                </a:lnTo>
                <a:lnTo>
                  <a:pt x="1601" y="1510"/>
                </a:lnTo>
                <a:lnTo>
                  <a:pt x="1610" y="1496"/>
                </a:lnTo>
                <a:lnTo>
                  <a:pt x="1617" y="1482"/>
                </a:lnTo>
                <a:lnTo>
                  <a:pt x="1624" y="1467"/>
                </a:lnTo>
                <a:lnTo>
                  <a:pt x="1628" y="1453"/>
                </a:lnTo>
                <a:lnTo>
                  <a:pt x="1632" y="1438"/>
                </a:lnTo>
                <a:lnTo>
                  <a:pt x="1633" y="1423"/>
                </a:lnTo>
                <a:lnTo>
                  <a:pt x="1634" y="1406"/>
                </a:lnTo>
                <a:lnTo>
                  <a:pt x="1627" y="927"/>
                </a:lnTo>
                <a:lnTo>
                  <a:pt x="1664" y="910"/>
                </a:lnTo>
                <a:lnTo>
                  <a:pt x="1701" y="894"/>
                </a:lnTo>
                <a:lnTo>
                  <a:pt x="1775" y="863"/>
                </a:lnTo>
                <a:lnTo>
                  <a:pt x="1851" y="834"/>
                </a:lnTo>
                <a:lnTo>
                  <a:pt x="1929" y="807"/>
                </a:lnTo>
                <a:lnTo>
                  <a:pt x="2008" y="782"/>
                </a:lnTo>
                <a:lnTo>
                  <a:pt x="2089" y="759"/>
                </a:lnTo>
                <a:lnTo>
                  <a:pt x="2170" y="739"/>
                </a:lnTo>
                <a:lnTo>
                  <a:pt x="2252" y="720"/>
                </a:lnTo>
                <a:lnTo>
                  <a:pt x="2335" y="705"/>
                </a:lnTo>
                <a:lnTo>
                  <a:pt x="2420" y="690"/>
                </a:lnTo>
                <a:lnTo>
                  <a:pt x="2504" y="679"/>
                </a:lnTo>
                <a:lnTo>
                  <a:pt x="2589" y="669"/>
                </a:lnTo>
                <a:lnTo>
                  <a:pt x="2675" y="661"/>
                </a:lnTo>
                <a:lnTo>
                  <a:pt x="2761" y="657"/>
                </a:lnTo>
                <a:lnTo>
                  <a:pt x="2848" y="654"/>
                </a:lnTo>
                <a:lnTo>
                  <a:pt x="2934" y="652"/>
                </a:lnTo>
                <a:lnTo>
                  <a:pt x="3021" y="654"/>
                </a:lnTo>
                <a:lnTo>
                  <a:pt x="3106" y="657"/>
                </a:lnTo>
                <a:lnTo>
                  <a:pt x="3192" y="661"/>
                </a:lnTo>
                <a:lnTo>
                  <a:pt x="3278" y="669"/>
                </a:lnTo>
                <a:lnTo>
                  <a:pt x="3364" y="679"/>
                </a:lnTo>
                <a:lnTo>
                  <a:pt x="3449" y="690"/>
                </a:lnTo>
                <a:lnTo>
                  <a:pt x="3532" y="705"/>
                </a:lnTo>
                <a:lnTo>
                  <a:pt x="3616" y="720"/>
                </a:lnTo>
                <a:lnTo>
                  <a:pt x="3698" y="739"/>
                </a:lnTo>
                <a:lnTo>
                  <a:pt x="3780" y="759"/>
                </a:lnTo>
                <a:lnTo>
                  <a:pt x="3860" y="782"/>
                </a:lnTo>
                <a:lnTo>
                  <a:pt x="3939" y="807"/>
                </a:lnTo>
                <a:lnTo>
                  <a:pt x="4017" y="834"/>
                </a:lnTo>
                <a:lnTo>
                  <a:pt x="4093" y="863"/>
                </a:lnTo>
                <a:lnTo>
                  <a:pt x="4168" y="894"/>
                </a:lnTo>
                <a:lnTo>
                  <a:pt x="4204" y="910"/>
                </a:lnTo>
                <a:lnTo>
                  <a:pt x="4241" y="927"/>
                </a:lnTo>
                <a:lnTo>
                  <a:pt x="4235" y="1406"/>
                </a:lnTo>
                <a:lnTo>
                  <a:pt x="4235" y="1423"/>
                </a:lnTo>
                <a:lnTo>
                  <a:pt x="4237" y="1438"/>
                </a:lnTo>
                <a:lnTo>
                  <a:pt x="4240" y="1453"/>
                </a:lnTo>
                <a:lnTo>
                  <a:pt x="4245" y="1467"/>
                </a:lnTo>
                <a:lnTo>
                  <a:pt x="4250" y="1482"/>
                </a:lnTo>
                <a:lnTo>
                  <a:pt x="4258" y="1496"/>
                </a:lnTo>
                <a:lnTo>
                  <a:pt x="4266" y="1510"/>
                </a:lnTo>
                <a:lnTo>
                  <a:pt x="4276" y="1522"/>
                </a:lnTo>
                <a:lnTo>
                  <a:pt x="4288" y="1534"/>
                </a:lnTo>
                <a:lnTo>
                  <a:pt x="4300" y="1546"/>
                </a:lnTo>
                <a:lnTo>
                  <a:pt x="4315" y="1557"/>
                </a:lnTo>
                <a:lnTo>
                  <a:pt x="4331" y="1569"/>
                </a:lnTo>
                <a:lnTo>
                  <a:pt x="4349" y="1579"/>
                </a:lnTo>
                <a:lnTo>
                  <a:pt x="4368" y="1589"/>
                </a:lnTo>
                <a:lnTo>
                  <a:pt x="4389" y="1599"/>
                </a:lnTo>
                <a:lnTo>
                  <a:pt x="4412" y="1607"/>
                </a:lnTo>
                <a:lnTo>
                  <a:pt x="5275" y="1837"/>
                </a:lnTo>
                <a:lnTo>
                  <a:pt x="5296" y="1841"/>
                </a:lnTo>
                <a:lnTo>
                  <a:pt x="5316" y="1843"/>
                </a:lnTo>
                <a:lnTo>
                  <a:pt x="5336" y="1845"/>
                </a:lnTo>
                <a:lnTo>
                  <a:pt x="5355" y="1845"/>
                </a:lnTo>
                <a:lnTo>
                  <a:pt x="5374" y="1844"/>
                </a:lnTo>
                <a:lnTo>
                  <a:pt x="5392" y="1842"/>
                </a:lnTo>
                <a:lnTo>
                  <a:pt x="5408" y="1838"/>
                </a:lnTo>
                <a:lnTo>
                  <a:pt x="5425" y="1834"/>
                </a:lnTo>
                <a:lnTo>
                  <a:pt x="5440" y="1828"/>
                </a:lnTo>
                <a:lnTo>
                  <a:pt x="5454" y="1821"/>
                </a:lnTo>
                <a:lnTo>
                  <a:pt x="5469" y="1813"/>
                </a:lnTo>
                <a:lnTo>
                  <a:pt x="5481" y="1803"/>
                </a:lnTo>
                <a:lnTo>
                  <a:pt x="5493" y="1790"/>
                </a:lnTo>
                <a:lnTo>
                  <a:pt x="5504" y="1778"/>
                </a:lnTo>
                <a:lnTo>
                  <a:pt x="5514" y="1764"/>
                </a:lnTo>
                <a:lnTo>
                  <a:pt x="5523" y="1748"/>
                </a:lnTo>
                <a:lnTo>
                  <a:pt x="5820" y="1128"/>
                </a:lnTo>
                <a:lnTo>
                  <a:pt x="5835" y="1095"/>
                </a:lnTo>
                <a:lnTo>
                  <a:pt x="5848" y="1065"/>
                </a:lnTo>
                <a:lnTo>
                  <a:pt x="5856" y="1037"/>
                </a:lnTo>
                <a:lnTo>
                  <a:pt x="5863" y="1011"/>
                </a:lnTo>
                <a:lnTo>
                  <a:pt x="5867" y="988"/>
                </a:lnTo>
                <a:lnTo>
                  <a:pt x="5868" y="966"/>
                </a:lnTo>
                <a:lnTo>
                  <a:pt x="5868" y="956"/>
                </a:lnTo>
                <a:lnTo>
                  <a:pt x="5867" y="946"/>
                </a:lnTo>
                <a:lnTo>
                  <a:pt x="5864" y="936"/>
                </a:lnTo>
                <a:lnTo>
                  <a:pt x="5862" y="927"/>
                </a:lnTo>
                <a:lnTo>
                  <a:pt x="5859" y="918"/>
                </a:lnTo>
                <a:lnTo>
                  <a:pt x="5854" y="909"/>
                </a:lnTo>
                <a:lnTo>
                  <a:pt x="5845" y="892"/>
                </a:lnTo>
                <a:lnTo>
                  <a:pt x="5833" y="876"/>
                </a:lnTo>
                <a:lnTo>
                  <a:pt x="5820" y="861"/>
                </a:lnTo>
                <a:lnTo>
                  <a:pt x="5803" y="846"/>
                </a:lnTo>
                <a:lnTo>
                  <a:pt x="5784" y="832"/>
                </a:lnTo>
                <a:lnTo>
                  <a:pt x="5763" y="817"/>
                </a:lnTo>
                <a:lnTo>
                  <a:pt x="5741" y="803"/>
                </a:lnTo>
                <a:lnTo>
                  <a:pt x="5652" y="754"/>
                </a:lnTo>
                <a:lnTo>
                  <a:pt x="5564" y="706"/>
                </a:lnTo>
                <a:lnTo>
                  <a:pt x="5476" y="660"/>
                </a:lnTo>
                <a:lnTo>
                  <a:pt x="5389" y="616"/>
                </a:lnTo>
                <a:lnTo>
                  <a:pt x="5301" y="572"/>
                </a:lnTo>
                <a:lnTo>
                  <a:pt x="5213" y="531"/>
                </a:lnTo>
                <a:lnTo>
                  <a:pt x="5125" y="491"/>
                </a:lnTo>
                <a:lnTo>
                  <a:pt x="5037" y="452"/>
                </a:lnTo>
                <a:lnTo>
                  <a:pt x="4950" y="415"/>
                </a:lnTo>
                <a:lnTo>
                  <a:pt x="4862" y="381"/>
                </a:lnTo>
                <a:lnTo>
                  <a:pt x="4774" y="346"/>
                </a:lnTo>
                <a:lnTo>
                  <a:pt x="4686" y="315"/>
                </a:lnTo>
                <a:lnTo>
                  <a:pt x="4599" y="284"/>
                </a:lnTo>
                <a:lnTo>
                  <a:pt x="4511" y="255"/>
                </a:lnTo>
                <a:lnTo>
                  <a:pt x="4423" y="228"/>
                </a:lnTo>
                <a:lnTo>
                  <a:pt x="4336" y="201"/>
                </a:lnTo>
                <a:lnTo>
                  <a:pt x="4248" y="178"/>
                </a:lnTo>
                <a:lnTo>
                  <a:pt x="4161" y="154"/>
                </a:lnTo>
                <a:lnTo>
                  <a:pt x="4073" y="133"/>
                </a:lnTo>
                <a:lnTo>
                  <a:pt x="3985" y="114"/>
                </a:lnTo>
                <a:lnTo>
                  <a:pt x="3898" y="95"/>
                </a:lnTo>
                <a:lnTo>
                  <a:pt x="3810" y="80"/>
                </a:lnTo>
                <a:lnTo>
                  <a:pt x="3722" y="64"/>
                </a:lnTo>
                <a:lnTo>
                  <a:pt x="3635" y="51"/>
                </a:lnTo>
                <a:lnTo>
                  <a:pt x="3547" y="39"/>
                </a:lnTo>
                <a:lnTo>
                  <a:pt x="3460" y="29"/>
                </a:lnTo>
                <a:lnTo>
                  <a:pt x="3372" y="21"/>
                </a:lnTo>
                <a:lnTo>
                  <a:pt x="3285" y="14"/>
                </a:lnTo>
                <a:lnTo>
                  <a:pt x="3197" y="8"/>
                </a:lnTo>
                <a:lnTo>
                  <a:pt x="3109" y="4"/>
                </a:lnTo>
                <a:lnTo>
                  <a:pt x="3022" y="2"/>
                </a:lnTo>
                <a:lnTo>
                  <a:pt x="2934" y="0"/>
                </a:lnTo>
                <a:lnTo>
                  <a:pt x="2847" y="2"/>
                </a:lnTo>
                <a:lnTo>
                  <a:pt x="2759" y="4"/>
                </a:lnTo>
                <a:lnTo>
                  <a:pt x="2672" y="8"/>
                </a:lnTo>
                <a:lnTo>
                  <a:pt x="2584" y="14"/>
                </a:lnTo>
                <a:lnTo>
                  <a:pt x="2497" y="21"/>
                </a:lnTo>
                <a:lnTo>
                  <a:pt x="2409" y="29"/>
                </a:lnTo>
                <a:lnTo>
                  <a:pt x="2320" y="39"/>
                </a:lnTo>
                <a:lnTo>
                  <a:pt x="2234" y="51"/>
                </a:lnTo>
                <a:lnTo>
                  <a:pt x="2145" y="64"/>
                </a:lnTo>
                <a:lnTo>
                  <a:pt x="2059" y="80"/>
                </a:lnTo>
                <a:lnTo>
                  <a:pt x="1970" y="95"/>
                </a:lnTo>
                <a:lnTo>
                  <a:pt x="1882" y="114"/>
                </a:lnTo>
                <a:lnTo>
                  <a:pt x="1795" y="133"/>
                </a:lnTo>
                <a:lnTo>
                  <a:pt x="1707" y="154"/>
                </a:lnTo>
                <a:lnTo>
                  <a:pt x="1620" y="178"/>
                </a:lnTo>
                <a:lnTo>
                  <a:pt x="1532" y="201"/>
                </a:lnTo>
                <a:lnTo>
                  <a:pt x="1444" y="228"/>
                </a:lnTo>
                <a:lnTo>
                  <a:pt x="1357" y="255"/>
                </a:lnTo>
                <a:lnTo>
                  <a:pt x="1269" y="284"/>
                </a:lnTo>
                <a:lnTo>
                  <a:pt x="1181" y="315"/>
                </a:lnTo>
                <a:lnTo>
                  <a:pt x="1094" y="346"/>
                </a:lnTo>
                <a:lnTo>
                  <a:pt x="1006" y="381"/>
                </a:lnTo>
                <a:lnTo>
                  <a:pt x="918" y="415"/>
                </a:lnTo>
                <a:lnTo>
                  <a:pt x="830" y="452"/>
                </a:lnTo>
                <a:lnTo>
                  <a:pt x="743" y="491"/>
                </a:lnTo>
                <a:lnTo>
                  <a:pt x="655" y="531"/>
                </a:lnTo>
                <a:lnTo>
                  <a:pt x="567" y="572"/>
                </a:lnTo>
                <a:lnTo>
                  <a:pt x="479" y="616"/>
                </a:lnTo>
                <a:lnTo>
                  <a:pt x="391" y="660"/>
                </a:lnTo>
                <a:lnTo>
                  <a:pt x="303" y="706"/>
                </a:lnTo>
                <a:lnTo>
                  <a:pt x="216" y="754"/>
                </a:lnTo>
                <a:lnTo>
                  <a:pt x="128" y="803"/>
                </a:lnTo>
                <a:lnTo>
                  <a:pt x="104" y="817"/>
                </a:lnTo>
                <a:lnTo>
                  <a:pt x="84" y="832"/>
                </a:lnTo>
                <a:lnTo>
                  <a:pt x="65" y="846"/>
                </a:lnTo>
                <a:lnTo>
                  <a:pt x="49" y="861"/>
                </a:lnTo>
                <a:lnTo>
                  <a:pt x="34" y="876"/>
                </a:lnTo>
                <a:lnTo>
                  <a:pt x="23" y="892"/>
                </a:lnTo>
                <a:lnTo>
                  <a:pt x="13" y="909"/>
                </a:lnTo>
                <a:lnTo>
                  <a:pt x="10" y="918"/>
                </a:lnTo>
                <a:lnTo>
                  <a:pt x="6" y="927"/>
                </a:lnTo>
                <a:lnTo>
                  <a:pt x="4" y="936"/>
                </a:lnTo>
                <a:lnTo>
                  <a:pt x="2" y="946"/>
                </a:lnTo>
                <a:lnTo>
                  <a:pt x="1" y="956"/>
                </a:lnTo>
                <a:lnTo>
                  <a:pt x="0" y="966"/>
                </a:lnTo>
                <a:lnTo>
                  <a:pt x="1" y="988"/>
                </a:lnTo>
                <a:lnTo>
                  <a:pt x="4" y="1011"/>
                </a:lnTo>
                <a:lnTo>
                  <a:pt x="11" y="1037"/>
                </a:lnTo>
                <a:lnTo>
                  <a:pt x="21" y="1065"/>
                </a:lnTo>
                <a:lnTo>
                  <a:pt x="33" y="1095"/>
                </a:lnTo>
                <a:lnTo>
                  <a:pt x="49" y="1128"/>
                </a:lnTo>
                <a:close/>
                <a:moveTo>
                  <a:pt x="2041" y="1134"/>
                </a:moveTo>
                <a:lnTo>
                  <a:pt x="2041" y="1134"/>
                </a:lnTo>
                <a:lnTo>
                  <a:pt x="2096" y="1117"/>
                </a:lnTo>
                <a:lnTo>
                  <a:pt x="2153" y="1101"/>
                </a:lnTo>
                <a:lnTo>
                  <a:pt x="2210" y="1085"/>
                </a:lnTo>
                <a:lnTo>
                  <a:pt x="2267" y="1072"/>
                </a:lnTo>
                <a:lnTo>
                  <a:pt x="2324" y="1058"/>
                </a:lnTo>
                <a:lnTo>
                  <a:pt x="2381" y="1046"/>
                </a:lnTo>
                <a:lnTo>
                  <a:pt x="2438" y="1036"/>
                </a:lnTo>
                <a:lnTo>
                  <a:pt x="2495" y="1026"/>
                </a:lnTo>
                <a:lnTo>
                  <a:pt x="2553" y="1017"/>
                </a:lnTo>
                <a:lnTo>
                  <a:pt x="2610" y="1009"/>
                </a:lnTo>
                <a:lnTo>
                  <a:pt x="2668" y="1004"/>
                </a:lnTo>
                <a:lnTo>
                  <a:pt x="2726" y="998"/>
                </a:lnTo>
                <a:lnTo>
                  <a:pt x="2785" y="995"/>
                </a:lnTo>
                <a:lnTo>
                  <a:pt x="2843" y="991"/>
                </a:lnTo>
                <a:lnTo>
                  <a:pt x="2902" y="989"/>
                </a:lnTo>
                <a:lnTo>
                  <a:pt x="2960" y="989"/>
                </a:lnTo>
                <a:lnTo>
                  <a:pt x="3019" y="989"/>
                </a:lnTo>
                <a:lnTo>
                  <a:pt x="3079" y="991"/>
                </a:lnTo>
                <a:lnTo>
                  <a:pt x="3136" y="995"/>
                </a:lnTo>
                <a:lnTo>
                  <a:pt x="3194" y="998"/>
                </a:lnTo>
                <a:lnTo>
                  <a:pt x="3252" y="1004"/>
                </a:lnTo>
                <a:lnTo>
                  <a:pt x="3310" y="1009"/>
                </a:lnTo>
                <a:lnTo>
                  <a:pt x="3368" y="1017"/>
                </a:lnTo>
                <a:lnTo>
                  <a:pt x="3426" y="1026"/>
                </a:lnTo>
                <a:lnTo>
                  <a:pt x="3483" y="1036"/>
                </a:lnTo>
                <a:lnTo>
                  <a:pt x="3541" y="1046"/>
                </a:lnTo>
                <a:lnTo>
                  <a:pt x="3598" y="1058"/>
                </a:lnTo>
                <a:lnTo>
                  <a:pt x="3655" y="1072"/>
                </a:lnTo>
                <a:lnTo>
                  <a:pt x="3712" y="1085"/>
                </a:lnTo>
                <a:lnTo>
                  <a:pt x="3769" y="1101"/>
                </a:lnTo>
                <a:lnTo>
                  <a:pt x="3824" y="1117"/>
                </a:lnTo>
                <a:lnTo>
                  <a:pt x="3881" y="1134"/>
                </a:lnTo>
                <a:lnTo>
                  <a:pt x="3881" y="1618"/>
                </a:lnTo>
                <a:lnTo>
                  <a:pt x="3884" y="1651"/>
                </a:lnTo>
                <a:lnTo>
                  <a:pt x="3890" y="1681"/>
                </a:lnTo>
                <a:lnTo>
                  <a:pt x="3898" y="1709"/>
                </a:lnTo>
                <a:lnTo>
                  <a:pt x="3907" y="1736"/>
                </a:lnTo>
                <a:lnTo>
                  <a:pt x="3918" y="1760"/>
                </a:lnTo>
                <a:lnTo>
                  <a:pt x="3931" y="1783"/>
                </a:lnTo>
                <a:lnTo>
                  <a:pt x="3946" y="1804"/>
                </a:lnTo>
                <a:lnTo>
                  <a:pt x="3961" y="1823"/>
                </a:lnTo>
                <a:lnTo>
                  <a:pt x="3979" y="1839"/>
                </a:lnTo>
                <a:lnTo>
                  <a:pt x="3999" y="1855"/>
                </a:lnTo>
                <a:lnTo>
                  <a:pt x="4020" y="1868"/>
                </a:lnTo>
                <a:lnTo>
                  <a:pt x="4043" y="1881"/>
                </a:lnTo>
                <a:lnTo>
                  <a:pt x="4066" y="1891"/>
                </a:lnTo>
                <a:lnTo>
                  <a:pt x="4092" y="1900"/>
                </a:lnTo>
                <a:lnTo>
                  <a:pt x="4119" y="1907"/>
                </a:lnTo>
                <a:lnTo>
                  <a:pt x="4146" y="1913"/>
                </a:lnTo>
                <a:lnTo>
                  <a:pt x="4896" y="2061"/>
                </a:lnTo>
                <a:lnTo>
                  <a:pt x="4925" y="2068"/>
                </a:lnTo>
                <a:lnTo>
                  <a:pt x="4951" y="2077"/>
                </a:lnTo>
                <a:lnTo>
                  <a:pt x="4977" y="2086"/>
                </a:lnTo>
                <a:lnTo>
                  <a:pt x="5001" y="2097"/>
                </a:lnTo>
                <a:lnTo>
                  <a:pt x="5024" y="2109"/>
                </a:lnTo>
                <a:lnTo>
                  <a:pt x="5044" y="2123"/>
                </a:lnTo>
                <a:lnTo>
                  <a:pt x="5063" y="2137"/>
                </a:lnTo>
                <a:lnTo>
                  <a:pt x="5081" y="2154"/>
                </a:lnTo>
                <a:lnTo>
                  <a:pt x="5095" y="2172"/>
                </a:lnTo>
                <a:lnTo>
                  <a:pt x="5108" y="2191"/>
                </a:lnTo>
                <a:lnTo>
                  <a:pt x="5120" y="2212"/>
                </a:lnTo>
                <a:lnTo>
                  <a:pt x="5129" y="2235"/>
                </a:lnTo>
                <a:lnTo>
                  <a:pt x="5134" y="2260"/>
                </a:lnTo>
                <a:lnTo>
                  <a:pt x="5139" y="2285"/>
                </a:lnTo>
                <a:lnTo>
                  <a:pt x="5141" y="2314"/>
                </a:lnTo>
                <a:lnTo>
                  <a:pt x="5141" y="2344"/>
                </a:lnTo>
                <a:lnTo>
                  <a:pt x="5141" y="3729"/>
                </a:lnTo>
                <a:lnTo>
                  <a:pt x="2960" y="3729"/>
                </a:lnTo>
                <a:lnTo>
                  <a:pt x="781" y="3729"/>
                </a:lnTo>
                <a:lnTo>
                  <a:pt x="781" y="2344"/>
                </a:lnTo>
                <a:lnTo>
                  <a:pt x="780" y="2314"/>
                </a:lnTo>
                <a:lnTo>
                  <a:pt x="782" y="2285"/>
                </a:lnTo>
                <a:lnTo>
                  <a:pt x="787" y="2260"/>
                </a:lnTo>
                <a:lnTo>
                  <a:pt x="793" y="2235"/>
                </a:lnTo>
                <a:lnTo>
                  <a:pt x="802" y="2212"/>
                </a:lnTo>
                <a:lnTo>
                  <a:pt x="813" y="2191"/>
                </a:lnTo>
                <a:lnTo>
                  <a:pt x="826" y="2172"/>
                </a:lnTo>
                <a:lnTo>
                  <a:pt x="841" y="2154"/>
                </a:lnTo>
                <a:lnTo>
                  <a:pt x="858" y="2137"/>
                </a:lnTo>
                <a:lnTo>
                  <a:pt x="877" y="2123"/>
                </a:lnTo>
                <a:lnTo>
                  <a:pt x="898" y="2109"/>
                </a:lnTo>
                <a:lnTo>
                  <a:pt x="920" y="2097"/>
                </a:lnTo>
                <a:lnTo>
                  <a:pt x="944" y="2086"/>
                </a:lnTo>
                <a:lnTo>
                  <a:pt x="971" y="2077"/>
                </a:lnTo>
                <a:lnTo>
                  <a:pt x="997" y="2068"/>
                </a:lnTo>
                <a:lnTo>
                  <a:pt x="1026" y="2061"/>
                </a:lnTo>
                <a:lnTo>
                  <a:pt x="1775" y="1913"/>
                </a:lnTo>
                <a:lnTo>
                  <a:pt x="1803" y="1907"/>
                </a:lnTo>
                <a:lnTo>
                  <a:pt x="1830" y="1900"/>
                </a:lnTo>
                <a:lnTo>
                  <a:pt x="1855" y="1891"/>
                </a:lnTo>
                <a:lnTo>
                  <a:pt x="1879" y="1881"/>
                </a:lnTo>
                <a:lnTo>
                  <a:pt x="1901" y="1868"/>
                </a:lnTo>
                <a:lnTo>
                  <a:pt x="1923" y="1855"/>
                </a:lnTo>
                <a:lnTo>
                  <a:pt x="1941" y="1839"/>
                </a:lnTo>
                <a:lnTo>
                  <a:pt x="1959" y="1823"/>
                </a:lnTo>
                <a:lnTo>
                  <a:pt x="1976" y="1804"/>
                </a:lnTo>
                <a:lnTo>
                  <a:pt x="1991" y="1783"/>
                </a:lnTo>
                <a:lnTo>
                  <a:pt x="2003" y="1760"/>
                </a:lnTo>
                <a:lnTo>
                  <a:pt x="2014" y="1736"/>
                </a:lnTo>
                <a:lnTo>
                  <a:pt x="2024" y="1709"/>
                </a:lnTo>
                <a:lnTo>
                  <a:pt x="2031" y="1681"/>
                </a:lnTo>
                <a:lnTo>
                  <a:pt x="2037" y="1651"/>
                </a:lnTo>
                <a:lnTo>
                  <a:pt x="2041" y="1618"/>
                </a:lnTo>
                <a:lnTo>
                  <a:pt x="2041" y="1134"/>
                </a:lnTo>
                <a:close/>
                <a:moveTo>
                  <a:pt x="2971" y="1671"/>
                </a:moveTo>
                <a:lnTo>
                  <a:pt x="2971" y="1671"/>
                </a:lnTo>
                <a:lnTo>
                  <a:pt x="3017" y="1672"/>
                </a:lnTo>
                <a:lnTo>
                  <a:pt x="3063" y="1676"/>
                </a:lnTo>
                <a:lnTo>
                  <a:pt x="3107" y="1682"/>
                </a:lnTo>
                <a:lnTo>
                  <a:pt x="3151" y="1690"/>
                </a:lnTo>
                <a:lnTo>
                  <a:pt x="3194" y="1699"/>
                </a:lnTo>
                <a:lnTo>
                  <a:pt x="3237" y="1711"/>
                </a:lnTo>
                <a:lnTo>
                  <a:pt x="3278" y="1726"/>
                </a:lnTo>
                <a:lnTo>
                  <a:pt x="3318" y="1741"/>
                </a:lnTo>
                <a:lnTo>
                  <a:pt x="3358" y="1759"/>
                </a:lnTo>
                <a:lnTo>
                  <a:pt x="3396" y="1779"/>
                </a:lnTo>
                <a:lnTo>
                  <a:pt x="3434" y="1800"/>
                </a:lnTo>
                <a:lnTo>
                  <a:pt x="3470" y="1824"/>
                </a:lnTo>
                <a:lnTo>
                  <a:pt x="3505" y="1848"/>
                </a:lnTo>
                <a:lnTo>
                  <a:pt x="3539" y="1875"/>
                </a:lnTo>
                <a:lnTo>
                  <a:pt x="3571" y="1903"/>
                </a:lnTo>
                <a:lnTo>
                  <a:pt x="3602" y="1933"/>
                </a:lnTo>
                <a:lnTo>
                  <a:pt x="3631" y="1963"/>
                </a:lnTo>
                <a:lnTo>
                  <a:pt x="3659" y="1995"/>
                </a:lnTo>
                <a:lnTo>
                  <a:pt x="3686" y="2030"/>
                </a:lnTo>
                <a:lnTo>
                  <a:pt x="3711" y="2065"/>
                </a:lnTo>
                <a:lnTo>
                  <a:pt x="3734" y="2100"/>
                </a:lnTo>
                <a:lnTo>
                  <a:pt x="3755" y="2138"/>
                </a:lnTo>
                <a:lnTo>
                  <a:pt x="3775" y="2176"/>
                </a:lnTo>
                <a:lnTo>
                  <a:pt x="3793" y="2216"/>
                </a:lnTo>
                <a:lnTo>
                  <a:pt x="3809" y="2256"/>
                </a:lnTo>
                <a:lnTo>
                  <a:pt x="3823" y="2298"/>
                </a:lnTo>
                <a:lnTo>
                  <a:pt x="3835" y="2340"/>
                </a:lnTo>
                <a:lnTo>
                  <a:pt x="3845" y="2383"/>
                </a:lnTo>
                <a:lnTo>
                  <a:pt x="3853" y="2427"/>
                </a:lnTo>
                <a:lnTo>
                  <a:pt x="3859" y="2471"/>
                </a:lnTo>
                <a:lnTo>
                  <a:pt x="3862" y="2517"/>
                </a:lnTo>
                <a:lnTo>
                  <a:pt x="3863" y="2563"/>
                </a:lnTo>
                <a:lnTo>
                  <a:pt x="3863" y="2591"/>
                </a:lnTo>
                <a:lnTo>
                  <a:pt x="3861" y="2617"/>
                </a:lnTo>
                <a:lnTo>
                  <a:pt x="3860" y="2645"/>
                </a:lnTo>
                <a:lnTo>
                  <a:pt x="3857" y="2672"/>
                </a:lnTo>
                <a:lnTo>
                  <a:pt x="3853" y="2699"/>
                </a:lnTo>
                <a:lnTo>
                  <a:pt x="3849" y="2726"/>
                </a:lnTo>
                <a:lnTo>
                  <a:pt x="3843" y="2751"/>
                </a:lnTo>
                <a:lnTo>
                  <a:pt x="3838" y="2778"/>
                </a:lnTo>
                <a:lnTo>
                  <a:pt x="3831" y="2802"/>
                </a:lnTo>
                <a:lnTo>
                  <a:pt x="3823" y="2828"/>
                </a:lnTo>
                <a:lnTo>
                  <a:pt x="3814" y="2854"/>
                </a:lnTo>
                <a:lnTo>
                  <a:pt x="3805" y="2878"/>
                </a:lnTo>
                <a:lnTo>
                  <a:pt x="3796" y="2903"/>
                </a:lnTo>
                <a:lnTo>
                  <a:pt x="3786" y="2926"/>
                </a:lnTo>
                <a:lnTo>
                  <a:pt x="3775" y="2950"/>
                </a:lnTo>
                <a:lnTo>
                  <a:pt x="3763" y="2973"/>
                </a:lnTo>
                <a:lnTo>
                  <a:pt x="3410" y="2802"/>
                </a:lnTo>
                <a:lnTo>
                  <a:pt x="3423" y="2776"/>
                </a:lnTo>
                <a:lnTo>
                  <a:pt x="3435" y="2748"/>
                </a:lnTo>
                <a:lnTo>
                  <a:pt x="3446" y="2719"/>
                </a:lnTo>
                <a:lnTo>
                  <a:pt x="3455" y="2689"/>
                </a:lnTo>
                <a:lnTo>
                  <a:pt x="3462" y="2659"/>
                </a:lnTo>
                <a:lnTo>
                  <a:pt x="3466" y="2627"/>
                </a:lnTo>
                <a:lnTo>
                  <a:pt x="3470" y="2595"/>
                </a:lnTo>
                <a:lnTo>
                  <a:pt x="3471" y="2563"/>
                </a:lnTo>
                <a:lnTo>
                  <a:pt x="3470" y="2537"/>
                </a:lnTo>
                <a:lnTo>
                  <a:pt x="3469" y="2512"/>
                </a:lnTo>
                <a:lnTo>
                  <a:pt x="3465" y="2487"/>
                </a:lnTo>
                <a:lnTo>
                  <a:pt x="3461" y="2462"/>
                </a:lnTo>
                <a:lnTo>
                  <a:pt x="3455" y="2438"/>
                </a:lnTo>
                <a:lnTo>
                  <a:pt x="3449" y="2415"/>
                </a:lnTo>
                <a:lnTo>
                  <a:pt x="3441" y="2391"/>
                </a:lnTo>
                <a:lnTo>
                  <a:pt x="3432" y="2369"/>
                </a:lnTo>
                <a:lnTo>
                  <a:pt x="3422" y="2347"/>
                </a:lnTo>
                <a:lnTo>
                  <a:pt x="3411" y="2325"/>
                </a:lnTo>
                <a:lnTo>
                  <a:pt x="3398" y="2304"/>
                </a:lnTo>
                <a:lnTo>
                  <a:pt x="3386" y="2284"/>
                </a:lnTo>
                <a:lnTo>
                  <a:pt x="3372" y="2264"/>
                </a:lnTo>
                <a:lnTo>
                  <a:pt x="3357" y="2245"/>
                </a:lnTo>
                <a:lnTo>
                  <a:pt x="3342" y="2227"/>
                </a:lnTo>
                <a:lnTo>
                  <a:pt x="3325" y="2209"/>
                </a:lnTo>
                <a:lnTo>
                  <a:pt x="3307" y="2193"/>
                </a:lnTo>
                <a:lnTo>
                  <a:pt x="3289" y="2177"/>
                </a:lnTo>
                <a:lnTo>
                  <a:pt x="3270" y="2163"/>
                </a:lnTo>
                <a:lnTo>
                  <a:pt x="3251" y="2149"/>
                </a:lnTo>
                <a:lnTo>
                  <a:pt x="3230" y="2136"/>
                </a:lnTo>
                <a:lnTo>
                  <a:pt x="3210" y="2124"/>
                </a:lnTo>
                <a:lnTo>
                  <a:pt x="3188" y="2113"/>
                </a:lnTo>
                <a:lnTo>
                  <a:pt x="3165" y="2102"/>
                </a:lnTo>
                <a:lnTo>
                  <a:pt x="3143" y="2094"/>
                </a:lnTo>
                <a:lnTo>
                  <a:pt x="3120" y="2086"/>
                </a:lnTo>
                <a:lnTo>
                  <a:pt x="3096" y="2079"/>
                </a:lnTo>
                <a:lnTo>
                  <a:pt x="3072" y="2074"/>
                </a:lnTo>
                <a:lnTo>
                  <a:pt x="3047" y="2069"/>
                </a:lnTo>
                <a:lnTo>
                  <a:pt x="3023" y="2066"/>
                </a:lnTo>
                <a:lnTo>
                  <a:pt x="2997" y="2065"/>
                </a:lnTo>
                <a:lnTo>
                  <a:pt x="2971" y="2063"/>
                </a:lnTo>
                <a:lnTo>
                  <a:pt x="2946" y="2065"/>
                </a:lnTo>
                <a:lnTo>
                  <a:pt x="2920" y="2066"/>
                </a:lnTo>
                <a:lnTo>
                  <a:pt x="2896" y="2069"/>
                </a:lnTo>
                <a:lnTo>
                  <a:pt x="2871" y="2074"/>
                </a:lnTo>
                <a:lnTo>
                  <a:pt x="2847" y="2079"/>
                </a:lnTo>
                <a:lnTo>
                  <a:pt x="2823" y="2086"/>
                </a:lnTo>
                <a:lnTo>
                  <a:pt x="2800" y="2094"/>
                </a:lnTo>
                <a:lnTo>
                  <a:pt x="2778" y="2102"/>
                </a:lnTo>
                <a:lnTo>
                  <a:pt x="2755" y="2113"/>
                </a:lnTo>
                <a:lnTo>
                  <a:pt x="2734" y="2124"/>
                </a:lnTo>
                <a:lnTo>
                  <a:pt x="2713" y="2136"/>
                </a:lnTo>
                <a:lnTo>
                  <a:pt x="2693" y="2149"/>
                </a:lnTo>
                <a:lnTo>
                  <a:pt x="2673" y="2163"/>
                </a:lnTo>
                <a:lnTo>
                  <a:pt x="2654" y="2177"/>
                </a:lnTo>
                <a:lnTo>
                  <a:pt x="2636" y="2193"/>
                </a:lnTo>
                <a:lnTo>
                  <a:pt x="2619" y="2209"/>
                </a:lnTo>
                <a:lnTo>
                  <a:pt x="2603" y="2227"/>
                </a:lnTo>
                <a:lnTo>
                  <a:pt x="2587" y="2245"/>
                </a:lnTo>
                <a:lnTo>
                  <a:pt x="2571" y="2264"/>
                </a:lnTo>
                <a:lnTo>
                  <a:pt x="2558" y="2284"/>
                </a:lnTo>
                <a:lnTo>
                  <a:pt x="2545" y="2304"/>
                </a:lnTo>
                <a:lnTo>
                  <a:pt x="2532" y="2325"/>
                </a:lnTo>
                <a:lnTo>
                  <a:pt x="2521" y="2347"/>
                </a:lnTo>
                <a:lnTo>
                  <a:pt x="2512" y="2369"/>
                </a:lnTo>
                <a:lnTo>
                  <a:pt x="2502" y="2391"/>
                </a:lnTo>
                <a:lnTo>
                  <a:pt x="2494" y="2415"/>
                </a:lnTo>
                <a:lnTo>
                  <a:pt x="2488" y="2438"/>
                </a:lnTo>
                <a:lnTo>
                  <a:pt x="2482" y="2462"/>
                </a:lnTo>
                <a:lnTo>
                  <a:pt x="2478" y="2487"/>
                </a:lnTo>
                <a:lnTo>
                  <a:pt x="2475" y="2512"/>
                </a:lnTo>
                <a:lnTo>
                  <a:pt x="2473" y="2537"/>
                </a:lnTo>
                <a:lnTo>
                  <a:pt x="2472" y="2563"/>
                </a:lnTo>
                <a:lnTo>
                  <a:pt x="2473" y="2588"/>
                </a:lnTo>
                <a:lnTo>
                  <a:pt x="2475" y="2614"/>
                </a:lnTo>
                <a:lnTo>
                  <a:pt x="2478" y="2639"/>
                </a:lnTo>
                <a:lnTo>
                  <a:pt x="2482" y="2663"/>
                </a:lnTo>
                <a:lnTo>
                  <a:pt x="2488" y="2688"/>
                </a:lnTo>
                <a:lnTo>
                  <a:pt x="2494" y="2711"/>
                </a:lnTo>
                <a:lnTo>
                  <a:pt x="2502" y="2734"/>
                </a:lnTo>
                <a:lnTo>
                  <a:pt x="2512" y="2757"/>
                </a:lnTo>
                <a:lnTo>
                  <a:pt x="2521" y="2779"/>
                </a:lnTo>
                <a:lnTo>
                  <a:pt x="2532" y="2801"/>
                </a:lnTo>
                <a:lnTo>
                  <a:pt x="2545" y="2821"/>
                </a:lnTo>
                <a:lnTo>
                  <a:pt x="2558" y="2841"/>
                </a:lnTo>
                <a:lnTo>
                  <a:pt x="2571" y="2861"/>
                </a:lnTo>
                <a:lnTo>
                  <a:pt x="2587" y="2880"/>
                </a:lnTo>
                <a:lnTo>
                  <a:pt x="2603" y="2898"/>
                </a:lnTo>
                <a:lnTo>
                  <a:pt x="2619" y="2916"/>
                </a:lnTo>
                <a:lnTo>
                  <a:pt x="2636" y="2933"/>
                </a:lnTo>
                <a:lnTo>
                  <a:pt x="2654" y="2948"/>
                </a:lnTo>
                <a:lnTo>
                  <a:pt x="2673" y="2963"/>
                </a:lnTo>
                <a:lnTo>
                  <a:pt x="2693" y="2976"/>
                </a:lnTo>
                <a:lnTo>
                  <a:pt x="2713" y="2990"/>
                </a:lnTo>
                <a:lnTo>
                  <a:pt x="2734" y="3002"/>
                </a:lnTo>
                <a:lnTo>
                  <a:pt x="2755" y="3013"/>
                </a:lnTo>
                <a:lnTo>
                  <a:pt x="2778" y="3023"/>
                </a:lnTo>
                <a:lnTo>
                  <a:pt x="2800" y="3032"/>
                </a:lnTo>
                <a:lnTo>
                  <a:pt x="2823" y="3040"/>
                </a:lnTo>
                <a:lnTo>
                  <a:pt x="2847" y="3047"/>
                </a:lnTo>
                <a:lnTo>
                  <a:pt x="2871" y="3052"/>
                </a:lnTo>
                <a:lnTo>
                  <a:pt x="2896" y="3057"/>
                </a:lnTo>
                <a:lnTo>
                  <a:pt x="2920" y="3060"/>
                </a:lnTo>
                <a:lnTo>
                  <a:pt x="2946" y="3061"/>
                </a:lnTo>
                <a:lnTo>
                  <a:pt x="2971" y="3062"/>
                </a:lnTo>
                <a:lnTo>
                  <a:pt x="2994" y="3061"/>
                </a:lnTo>
                <a:lnTo>
                  <a:pt x="3015" y="3060"/>
                </a:lnTo>
                <a:lnTo>
                  <a:pt x="3037" y="3058"/>
                </a:lnTo>
                <a:lnTo>
                  <a:pt x="3058" y="3054"/>
                </a:lnTo>
                <a:lnTo>
                  <a:pt x="3079" y="3051"/>
                </a:lnTo>
                <a:lnTo>
                  <a:pt x="3100" y="3045"/>
                </a:lnTo>
                <a:lnTo>
                  <a:pt x="3120" y="3040"/>
                </a:lnTo>
                <a:lnTo>
                  <a:pt x="3140" y="3033"/>
                </a:lnTo>
                <a:lnTo>
                  <a:pt x="3159" y="3025"/>
                </a:lnTo>
                <a:lnTo>
                  <a:pt x="3178" y="3018"/>
                </a:lnTo>
                <a:lnTo>
                  <a:pt x="3197" y="3009"/>
                </a:lnTo>
                <a:lnTo>
                  <a:pt x="3215" y="2999"/>
                </a:lnTo>
                <a:lnTo>
                  <a:pt x="3232" y="2989"/>
                </a:lnTo>
                <a:lnTo>
                  <a:pt x="3250" y="2977"/>
                </a:lnTo>
                <a:lnTo>
                  <a:pt x="3267" y="2965"/>
                </a:lnTo>
                <a:lnTo>
                  <a:pt x="3283" y="2953"/>
                </a:lnTo>
                <a:lnTo>
                  <a:pt x="3563" y="3229"/>
                </a:lnTo>
                <a:lnTo>
                  <a:pt x="3533" y="3255"/>
                </a:lnTo>
                <a:lnTo>
                  <a:pt x="3502" y="3279"/>
                </a:lnTo>
                <a:lnTo>
                  <a:pt x="3470" y="3303"/>
                </a:lnTo>
                <a:lnTo>
                  <a:pt x="3436" y="3324"/>
                </a:lnTo>
                <a:lnTo>
                  <a:pt x="3402" y="3344"/>
                </a:lnTo>
                <a:lnTo>
                  <a:pt x="3366" y="3362"/>
                </a:lnTo>
                <a:lnTo>
                  <a:pt x="3330" y="3379"/>
                </a:lnTo>
                <a:lnTo>
                  <a:pt x="3294" y="3394"/>
                </a:lnTo>
                <a:lnTo>
                  <a:pt x="3256" y="3408"/>
                </a:lnTo>
                <a:lnTo>
                  <a:pt x="3217" y="3420"/>
                </a:lnTo>
                <a:lnTo>
                  <a:pt x="3178" y="3430"/>
                </a:lnTo>
                <a:lnTo>
                  <a:pt x="3138" y="3439"/>
                </a:lnTo>
                <a:lnTo>
                  <a:pt x="3097" y="3446"/>
                </a:lnTo>
                <a:lnTo>
                  <a:pt x="3056" y="3450"/>
                </a:lnTo>
                <a:lnTo>
                  <a:pt x="3014" y="3453"/>
                </a:lnTo>
                <a:lnTo>
                  <a:pt x="2971" y="3454"/>
                </a:lnTo>
                <a:lnTo>
                  <a:pt x="2926" y="3453"/>
                </a:lnTo>
                <a:lnTo>
                  <a:pt x="2880" y="3450"/>
                </a:lnTo>
                <a:lnTo>
                  <a:pt x="2835" y="3444"/>
                </a:lnTo>
                <a:lnTo>
                  <a:pt x="2792" y="3435"/>
                </a:lnTo>
                <a:lnTo>
                  <a:pt x="2749" y="3427"/>
                </a:lnTo>
                <a:lnTo>
                  <a:pt x="2706" y="3414"/>
                </a:lnTo>
                <a:lnTo>
                  <a:pt x="2665" y="3400"/>
                </a:lnTo>
                <a:lnTo>
                  <a:pt x="2625" y="3384"/>
                </a:lnTo>
                <a:lnTo>
                  <a:pt x="2585" y="3366"/>
                </a:lnTo>
                <a:lnTo>
                  <a:pt x="2547" y="3346"/>
                </a:lnTo>
                <a:lnTo>
                  <a:pt x="2510" y="3325"/>
                </a:lnTo>
                <a:lnTo>
                  <a:pt x="2473" y="3302"/>
                </a:lnTo>
                <a:lnTo>
                  <a:pt x="2439" y="3277"/>
                </a:lnTo>
                <a:lnTo>
                  <a:pt x="2405" y="3250"/>
                </a:lnTo>
                <a:lnTo>
                  <a:pt x="2373" y="3223"/>
                </a:lnTo>
                <a:lnTo>
                  <a:pt x="2342" y="3193"/>
                </a:lnTo>
                <a:lnTo>
                  <a:pt x="2312" y="3162"/>
                </a:lnTo>
                <a:lnTo>
                  <a:pt x="2284" y="3130"/>
                </a:lnTo>
                <a:lnTo>
                  <a:pt x="2257" y="3096"/>
                </a:lnTo>
                <a:lnTo>
                  <a:pt x="2232" y="3061"/>
                </a:lnTo>
                <a:lnTo>
                  <a:pt x="2209" y="3025"/>
                </a:lnTo>
                <a:lnTo>
                  <a:pt x="2188" y="2987"/>
                </a:lnTo>
                <a:lnTo>
                  <a:pt x="2168" y="2950"/>
                </a:lnTo>
                <a:lnTo>
                  <a:pt x="2150" y="2909"/>
                </a:lnTo>
                <a:lnTo>
                  <a:pt x="2134" y="2869"/>
                </a:lnTo>
                <a:lnTo>
                  <a:pt x="2120" y="2828"/>
                </a:lnTo>
                <a:lnTo>
                  <a:pt x="2109" y="2786"/>
                </a:lnTo>
                <a:lnTo>
                  <a:pt x="2099" y="2742"/>
                </a:lnTo>
                <a:lnTo>
                  <a:pt x="2091" y="2699"/>
                </a:lnTo>
                <a:lnTo>
                  <a:pt x="2085" y="2654"/>
                </a:lnTo>
                <a:lnTo>
                  <a:pt x="2081" y="2608"/>
                </a:lnTo>
                <a:lnTo>
                  <a:pt x="2080" y="2563"/>
                </a:lnTo>
                <a:lnTo>
                  <a:pt x="2081" y="2517"/>
                </a:lnTo>
                <a:lnTo>
                  <a:pt x="2085" y="2471"/>
                </a:lnTo>
                <a:lnTo>
                  <a:pt x="2091" y="2427"/>
                </a:lnTo>
                <a:lnTo>
                  <a:pt x="2099" y="2383"/>
                </a:lnTo>
                <a:lnTo>
                  <a:pt x="2109" y="2340"/>
                </a:lnTo>
                <a:lnTo>
                  <a:pt x="2120" y="2298"/>
                </a:lnTo>
                <a:lnTo>
                  <a:pt x="2134" y="2256"/>
                </a:lnTo>
                <a:lnTo>
                  <a:pt x="2150" y="2216"/>
                </a:lnTo>
                <a:lnTo>
                  <a:pt x="2168" y="2176"/>
                </a:lnTo>
                <a:lnTo>
                  <a:pt x="2188" y="2138"/>
                </a:lnTo>
                <a:lnTo>
                  <a:pt x="2209" y="2100"/>
                </a:lnTo>
                <a:lnTo>
                  <a:pt x="2232" y="2065"/>
                </a:lnTo>
                <a:lnTo>
                  <a:pt x="2257" y="2030"/>
                </a:lnTo>
                <a:lnTo>
                  <a:pt x="2284" y="1995"/>
                </a:lnTo>
                <a:lnTo>
                  <a:pt x="2312" y="1963"/>
                </a:lnTo>
                <a:lnTo>
                  <a:pt x="2342" y="1933"/>
                </a:lnTo>
                <a:lnTo>
                  <a:pt x="2373" y="1903"/>
                </a:lnTo>
                <a:lnTo>
                  <a:pt x="2405" y="1875"/>
                </a:lnTo>
                <a:lnTo>
                  <a:pt x="2439" y="1848"/>
                </a:lnTo>
                <a:lnTo>
                  <a:pt x="2473" y="1824"/>
                </a:lnTo>
                <a:lnTo>
                  <a:pt x="2510" y="1800"/>
                </a:lnTo>
                <a:lnTo>
                  <a:pt x="2547" y="1779"/>
                </a:lnTo>
                <a:lnTo>
                  <a:pt x="2585" y="1759"/>
                </a:lnTo>
                <a:lnTo>
                  <a:pt x="2625" y="1741"/>
                </a:lnTo>
                <a:lnTo>
                  <a:pt x="2665" y="1726"/>
                </a:lnTo>
                <a:lnTo>
                  <a:pt x="2706" y="1711"/>
                </a:lnTo>
                <a:lnTo>
                  <a:pt x="2749" y="1699"/>
                </a:lnTo>
                <a:lnTo>
                  <a:pt x="2792" y="1690"/>
                </a:lnTo>
                <a:lnTo>
                  <a:pt x="2835" y="1682"/>
                </a:lnTo>
                <a:lnTo>
                  <a:pt x="2880" y="1676"/>
                </a:lnTo>
                <a:lnTo>
                  <a:pt x="2926" y="1672"/>
                </a:lnTo>
                <a:lnTo>
                  <a:pt x="2971" y="1671"/>
                </a:lnTo>
                <a:close/>
                <a:moveTo>
                  <a:pt x="4858" y="3824"/>
                </a:moveTo>
                <a:lnTo>
                  <a:pt x="4858" y="3824"/>
                </a:lnTo>
                <a:lnTo>
                  <a:pt x="4328" y="3824"/>
                </a:lnTo>
                <a:lnTo>
                  <a:pt x="4328" y="4208"/>
                </a:lnTo>
                <a:lnTo>
                  <a:pt x="4702" y="4208"/>
                </a:lnTo>
                <a:lnTo>
                  <a:pt x="4858" y="3824"/>
                </a:lnTo>
                <a:close/>
                <a:moveTo>
                  <a:pt x="1064" y="3824"/>
                </a:moveTo>
                <a:lnTo>
                  <a:pt x="1064" y="3824"/>
                </a:lnTo>
                <a:lnTo>
                  <a:pt x="1594" y="3824"/>
                </a:lnTo>
                <a:lnTo>
                  <a:pt x="1594" y="4208"/>
                </a:lnTo>
                <a:lnTo>
                  <a:pt x="1219" y="4208"/>
                </a:lnTo>
                <a:lnTo>
                  <a:pt x="1064" y="3824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357" name="USB"/>
          <p:cNvSpPr/>
          <p:nvPr/>
        </p:nvSpPr>
        <p:spPr>
          <a:xfrm>
            <a:off x="7504430" y="4821555"/>
            <a:ext cx="359410" cy="520065"/>
          </a:xfrm>
          <a:custGeom>
            <a:avLst/>
            <a:gdLst/>
            <a:ahLst/>
            <a:cxnLst/>
            <a:rect l="l" t="t" r="r" b="b"/>
            <a:pathLst>
              <a:path w="1364908" h="2509016">
                <a:moveTo>
                  <a:pt x="679534" y="247"/>
                </a:moveTo>
                <a:cubicBezTo>
                  <a:pt x="699929" y="-2303"/>
                  <a:pt x="720325" y="14693"/>
                  <a:pt x="745819" y="58884"/>
                </a:cubicBezTo>
                <a:lnTo>
                  <a:pt x="895387" y="351220"/>
                </a:lnTo>
                <a:cubicBezTo>
                  <a:pt x="940710" y="439600"/>
                  <a:pt x="924847" y="476994"/>
                  <a:pt x="857995" y="473594"/>
                </a:cubicBezTo>
                <a:lnTo>
                  <a:pt x="743104" y="473594"/>
                </a:lnTo>
                <a:lnTo>
                  <a:pt x="743104" y="1468922"/>
                </a:lnTo>
                <a:cubicBezTo>
                  <a:pt x="890060" y="1445109"/>
                  <a:pt x="1036130" y="1328371"/>
                  <a:pt x="1103732" y="1102457"/>
                </a:cubicBezTo>
                <a:lnTo>
                  <a:pt x="1103144" y="1102457"/>
                </a:lnTo>
                <a:lnTo>
                  <a:pt x="1103144" y="984086"/>
                </a:lnTo>
                <a:lnTo>
                  <a:pt x="1086766" y="984086"/>
                </a:lnTo>
                <a:cubicBezTo>
                  <a:pt x="1056042" y="984086"/>
                  <a:pt x="1031136" y="959180"/>
                  <a:pt x="1031136" y="928456"/>
                </a:cubicBezTo>
                <a:lnTo>
                  <a:pt x="1031136" y="684885"/>
                </a:lnTo>
                <a:cubicBezTo>
                  <a:pt x="1031136" y="654161"/>
                  <a:pt x="1056042" y="629255"/>
                  <a:pt x="1086766" y="629255"/>
                </a:cubicBezTo>
                <a:lnTo>
                  <a:pt x="1309278" y="629255"/>
                </a:lnTo>
                <a:cubicBezTo>
                  <a:pt x="1340002" y="629255"/>
                  <a:pt x="1364908" y="654161"/>
                  <a:pt x="1364908" y="684885"/>
                </a:cubicBezTo>
                <a:lnTo>
                  <a:pt x="1364908" y="928456"/>
                </a:lnTo>
                <a:cubicBezTo>
                  <a:pt x="1364908" y="959180"/>
                  <a:pt x="1340002" y="984086"/>
                  <a:pt x="1309278" y="984086"/>
                </a:cubicBezTo>
                <a:lnTo>
                  <a:pt x="1269304" y="984086"/>
                </a:lnTo>
                <a:lnTo>
                  <a:pt x="1269304" y="1092260"/>
                </a:lnTo>
                <a:lnTo>
                  <a:pt x="1269304" y="1102457"/>
                </a:lnTo>
                <a:lnTo>
                  <a:pt x="1267470" y="1102457"/>
                </a:lnTo>
                <a:cubicBezTo>
                  <a:pt x="1240490" y="1351685"/>
                  <a:pt x="1043717" y="1576576"/>
                  <a:pt x="743104" y="1645582"/>
                </a:cubicBezTo>
                <a:lnTo>
                  <a:pt x="743104" y="2018972"/>
                </a:lnTo>
                <a:cubicBezTo>
                  <a:pt x="843551" y="2051243"/>
                  <a:pt x="915695" y="2145690"/>
                  <a:pt x="915695" y="2256988"/>
                </a:cubicBezTo>
                <a:cubicBezTo>
                  <a:pt x="915695" y="2396179"/>
                  <a:pt x="802858" y="2509016"/>
                  <a:pt x="663667" y="2509016"/>
                </a:cubicBezTo>
                <a:cubicBezTo>
                  <a:pt x="524476" y="2509016"/>
                  <a:pt x="411639" y="2396179"/>
                  <a:pt x="411639" y="2256988"/>
                </a:cubicBezTo>
                <a:cubicBezTo>
                  <a:pt x="411639" y="2150048"/>
                  <a:pt x="478245" y="2058665"/>
                  <a:pt x="572456" y="2022627"/>
                </a:cubicBezTo>
                <a:lnTo>
                  <a:pt x="572456" y="1892711"/>
                </a:lnTo>
                <a:cubicBezTo>
                  <a:pt x="447428" y="1856743"/>
                  <a:pt x="94846" y="1729564"/>
                  <a:pt x="77761" y="1175820"/>
                </a:cubicBezTo>
                <a:cubicBezTo>
                  <a:pt x="30457" y="1149722"/>
                  <a:pt x="0" y="1098915"/>
                  <a:pt x="0" y="1040993"/>
                </a:cubicBezTo>
                <a:cubicBezTo>
                  <a:pt x="0" y="951698"/>
                  <a:pt x="72387" y="879311"/>
                  <a:pt x="161682" y="879311"/>
                </a:cubicBezTo>
                <a:cubicBezTo>
                  <a:pt x="250977" y="879311"/>
                  <a:pt x="323364" y="951698"/>
                  <a:pt x="323364" y="1040993"/>
                </a:cubicBezTo>
                <a:cubicBezTo>
                  <a:pt x="323364" y="1101607"/>
                  <a:pt x="290009" y="1154430"/>
                  <a:pt x="239451" y="1179967"/>
                </a:cubicBezTo>
                <a:cubicBezTo>
                  <a:pt x="217442" y="1402984"/>
                  <a:pt x="361225" y="1693577"/>
                  <a:pt x="572456" y="1738822"/>
                </a:cubicBezTo>
                <a:lnTo>
                  <a:pt x="572456" y="473594"/>
                </a:lnTo>
                <a:lnTo>
                  <a:pt x="507871" y="473594"/>
                </a:lnTo>
                <a:cubicBezTo>
                  <a:pt x="404760" y="473594"/>
                  <a:pt x="403628" y="412407"/>
                  <a:pt x="433088" y="361418"/>
                </a:cubicBezTo>
                <a:cubicBezTo>
                  <a:pt x="462548" y="310429"/>
                  <a:pt x="553195" y="159729"/>
                  <a:pt x="613248" y="58884"/>
                </a:cubicBezTo>
                <a:cubicBezTo>
                  <a:pt x="638743" y="24891"/>
                  <a:pt x="659138" y="2796"/>
                  <a:pt x="679534" y="2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2" name="信号"/>
          <p:cNvSpPr/>
          <p:nvPr/>
        </p:nvSpPr>
        <p:spPr>
          <a:xfrm>
            <a:off x="8615045" y="4821555"/>
            <a:ext cx="520065" cy="520065"/>
          </a:xfrm>
          <a:custGeom>
            <a:avLst/>
            <a:gdLst/>
            <a:ahLst/>
            <a:cxnLst/>
            <a:rect l="l" t="t" r="r" b="b"/>
            <a:pathLst>
              <a:path w="1366582" h="1042046">
                <a:moveTo>
                  <a:pt x="37022" y="792087"/>
                </a:moveTo>
                <a:lnTo>
                  <a:pt x="185104" y="792087"/>
                </a:lnTo>
                <a:cubicBezTo>
                  <a:pt x="205551" y="792087"/>
                  <a:pt x="222126" y="808662"/>
                  <a:pt x="222126" y="829109"/>
                </a:cubicBezTo>
                <a:lnTo>
                  <a:pt x="222126" y="1005022"/>
                </a:lnTo>
                <a:cubicBezTo>
                  <a:pt x="222126" y="1025469"/>
                  <a:pt x="205551" y="1042044"/>
                  <a:pt x="185104" y="1042044"/>
                </a:cubicBezTo>
                <a:lnTo>
                  <a:pt x="37022" y="1042044"/>
                </a:lnTo>
                <a:cubicBezTo>
                  <a:pt x="16575" y="1042044"/>
                  <a:pt x="0" y="1025469"/>
                  <a:pt x="0" y="1005022"/>
                </a:cubicBezTo>
                <a:lnTo>
                  <a:pt x="0" y="829109"/>
                </a:lnTo>
                <a:cubicBezTo>
                  <a:pt x="0" y="808662"/>
                  <a:pt x="16575" y="792087"/>
                  <a:pt x="37022" y="792087"/>
                </a:cubicBezTo>
                <a:close/>
                <a:moveTo>
                  <a:pt x="308442" y="614561"/>
                </a:moveTo>
                <a:lnTo>
                  <a:pt x="456524" y="614561"/>
                </a:lnTo>
                <a:cubicBezTo>
                  <a:pt x="476971" y="614561"/>
                  <a:pt x="493546" y="631136"/>
                  <a:pt x="493546" y="651583"/>
                </a:cubicBezTo>
                <a:lnTo>
                  <a:pt x="493546" y="1005023"/>
                </a:lnTo>
                <a:cubicBezTo>
                  <a:pt x="493546" y="1025470"/>
                  <a:pt x="476971" y="1042045"/>
                  <a:pt x="456524" y="1042045"/>
                </a:cubicBezTo>
                <a:lnTo>
                  <a:pt x="308442" y="1042045"/>
                </a:lnTo>
                <a:cubicBezTo>
                  <a:pt x="287995" y="1042045"/>
                  <a:pt x="271420" y="1025470"/>
                  <a:pt x="271420" y="1005023"/>
                </a:cubicBezTo>
                <a:lnTo>
                  <a:pt x="271420" y="651583"/>
                </a:lnTo>
                <a:cubicBezTo>
                  <a:pt x="271420" y="631136"/>
                  <a:pt x="287995" y="614561"/>
                  <a:pt x="308442" y="614561"/>
                </a:cubicBezTo>
                <a:close/>
                <a:moveTo>
                  <a:pt x="583127" y="432047"/>
                </a:moveTo>
                <a:lnTo>
                  <a:pt x="744271" y="432047"/>
                </a:lnTo>
                <a:cubicBezTo>
                  <a:pt x="766521" y="432047"/>
                  <a:pt x="784558" y="450084"/>
                  <a:pt x="784558" y="472334"/>
                </a:cubicBezTo>
                <a:lnTo>
                  <a:pt x="784558" y="1001758"/>
                </a:lnTo>
                <a:cubicBezTo>
                  <a:pt x="784558" y="1024008"/>
                  <a:pt x="766521" y="1042045"/>
                  <a:pt x="744271" y="1042045"/>
                </a:cubicBezTo>
                <a:lnTo>
                  <a:pt x="583127" y="1042045"/>
                </a:lnTo>
                <a:cubicBezTo>
                  <a:pt x="560877" y="1042045"/>
                  <a:pt x="542840" y="1024008"/>
                  <a:pt x="542840" y="1001758"/>
                </a:cubicBezTo>
                <a:lnTo>
                  <a:pt x="542840" y="472334"/>
                </a:lnTo>
                <a:cubicBezTo>
                  <a:pt x="542840" y="450084"/>
                  <a:pt x="560877" y="432047"/>
                  <a:pt x="583127" y="432047"/>
                </a:cubicBezTo>
                <a:close/>
                <a:moveTo>
                  <a:pt x="874139" y="210194"/>
                </a:moveTo>
                <a:lnTo>
                  <a:pt x="1035283" y="210194"/>
                </a:lnTo>
                <a:cubicBezTo>
                  <a:pt x="1057533" y="210194"/>
                  <a:pt x="1075570" y="228231"/>
                  <a:pt x="1075570" y="250481"/>
                </a:cubicBezTo>
                <a:lnTo>
                  <a:pt x="1075570" y="1001758"/>
                </a:lnTo>
                <a:cubicBezTo>
                  <a:pt x="1075570" y="1024008"/>
                  <a:pt x="1057533" y="1042045"/>
                  <a:pt x="1035283" y="1042045"/>
                </a:cubicBezTo>
                <a:lnTo>
                  <a:pt x="874139" y="1042045"/>
                </a:lnTo>
                <a:cubicBezTo>
                  <a:pt x="851889" y="1042045"/>
                  <a:pt x="833852" y="1024008"/>
                  <a:pt x="833852" y="1001758"/>
                </a:cubicBezTo>
                <a:lnTo>
                  <a:pt x="833852" y="250481"/>
                </a:lnTo>
                <a:cubicBezTo>
                  <a:pt x="833852" y="228231"/>
                  <a:pt x="851889" y="210194"/>
                  <a:pt x="874139" y="210194"/>
                </a:cubicBezTo>
                <a:close/>
                <a:moveTo>
                  <a:pt x="1165151" y="0"/>
                </a:moveTo>
                <a:lnTo>
                  <a:pt x="1326295" y="0"/>
                </a:lnTo>
                <a:cubicBezTo>
                  <a:pt x="1348545" y="0"/>
                  <a:pt x="1366582" y="18037"/>
                  <a:pt x="1366582" y="40287"/>
                </a:cubicBezTo>
                <a:lnTo>
                  <a:pt x="1366582" y="1001759"/>
                </a:lnTo>
                <a:cubicBezTo>
                  <a:pt x="1366582" y="1024009"/>
                  <a:pt x="1348545" y="1042046"/>
                  <a:pt x="1326295" y="1042046"/>
                </a:cubicBezTo>
                <a:lnTo>
                  <a:pt x="1165151" y="1042046"/>
                </a:lnTo>
                <a:cubicBezTo>
                  <a:pt x="1142901" y="1042046"/>
                  <a:pt x="1124864" y="1024009"/>
                  <a:pt x="1124864" y="1001759"/>
                </a:cubicBezTo>
                <a:lnTo>
                  <a:pt x="1124864" y="40287"/>
                </a:lnTo>
                <a:cubicBezTo>
                  <a:pt x="1124864" y="18037"/>
                  <a:pt x="1142901" y="0"/>
                  <a:pt x="1165151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49" name="分享"/>
          <p:cNvSpPr/>
          <p:nvPr/>
        </p:nvSpPr>
        <p:spPr>
          <a:xfrm>
            <a:off x="9886315" y="4821555"/>
            <a:ext cx="520065" cy="520065"/>
          </a:xfrm>
          <a:custGeom>
            <a:avLst/>
            <a:gdLst>
              <a:gd name="connsiteX0" fmla="*/ 347114 w 393729"/>
              <a:gd name="connsiteY0" fmla="*/ 112 h 390624"/>
              <a:gd name="connsiteX1" fmla="*/ 366249 w 393729"/>
              <a:gd name="connsiteY1" fmla="*/ 5364 h 390624"/>
              <a:gd name="connsiteX2" fmla="*/ 388366 w 393729"/>
              <a:gd name="connsiteY2" fmla="*/ 72481 h 390624"/>
              <a:gd name="connsiteX3" fmla="*/ 321248 w 393729"/>
              <a:gd name="connsiteY3" fmla="*/ 94598 h 390624"/>
              <a:gd name="connsiteX4" fmla="*/ 304750 w 393729"/>
              <a:gd name="connsiteY4" fmla="*/ 80728 h 390624"/>
              <a:gd name="connsiteX5" fmla="*/ 98330 w 393729"/>
              <a:gd name="connsiteY5" fmla="*/ 148748 h 390624"/>
              <a:gd name="connsiteX6" fmla="*/ 94598 w 393729"/>
              <a:gd name="connsiteY6" fmla="*/ 162346 h 390624"/>
              <a:gd name="connsiteX7" fmla="*/ 91507 w 393729"/>
              <a:gd name="connsiteY7" fmla="*/ 166277 h 390624"/>
              <a:gd name="connsiteX8" fmla="*/ 229420 w 393729"/>
              <a:gd name="connsiteY8" fmla="*/ 293815 h 390624"/>
              <a:gd name="connsiteX9" fmla="*/ 268686 w 393729"/>
              <a:gd name="connsiteY9" fmla="*/ 296027 h 390624"/>
              <a:gd name="connsiteX10" fmla="*/ 290802 w 393729"/>
              <a:gd name="connsiteY10" fmla="*/ 363144 h 390624"/>
              <a:gd name="connsiteX11" fmla="*/ 223685 w 393729"/>
              <a:gd name="connsiteY11" fmla="*/ 385261 h 390624"/>
              <a:gd name="connsiteX12" fmla="*/ 200613 w 393729"/>
              <a:gd name="connsiteY12" fmla="*/ 321625 h 390624"/>
              <a:gd name="connsiteX13" fmla="*/ 56603 w 393729"/>
              <a:gd name="connsiteY13" fmla="*/ 188448 h 390624"/>
              <a:gd name="connsiteX14" fmla="*/ 27481 w 393729"/>
              <a:gd name="connsiteY14" fmla="*/ 184462 h 390624"/>
              <a:gd name="connsiteX15" fmla="*/ 5364 w 393729"/>
              <a:gd name="connsiteY15" fmla="*/ 117345 h 390624"/>
              <a:gd name="connsiteX16" fmla="*/ 72481 w 393729"/>
              <a:gd name="connsiteY16" fmla="*/ 95228 h 390624"/>
              <a:gd name="connsiteX17" fmla="*/ 89283 w 393729"/>
              <a:gd name="connsiteY17" fmla="*/ 109639 h 390624"/>
              <a:gd name="connsiteX18" fmla="*/ 295206 w 393729"/>
              <a:gd name="connsiteY18" fmla="*/ 41783 h 390624"/>
              <a:gd name="connsiteX19" fmla="*/ 299132 w 393729"/>
              <a:gd name="connsiteY19" fmla="*/ 27480 h 390624"/>
              <a:gd name="connsiteX20" fmla="*/ 347114 w 393729"/>
              <a:gd name="connsiteY20" fmla="*/ 112 h 390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3729" h="390624">
                <a:moveTo>
                  <a:pt x="347114" y="112"/>
                </a:moveTo>
                <a:cubicBezTo>
                  <a:pt x="353590" y="546"/>
                  <a:pt x="360089" y="2257"/>
                  <a:pt x="366249" y="5364"/>
                </a:cubicBezTo>
                <a:cubicBezTo>
                  <a:pt x="390891" y="17791"/>
                  <a:pt x="400792" y="47840"/>
                  <a:pt x="388366" y="72481"/>
                </a:cubicBezTo>
                <a:cubicBezTo>
                  <a:pt x="375939" y="97123"/>
                  <a:pt x="345890" y="107025"/>
                  <a:pt x="321248" y="94598"/>
                </a:cubicBezTo>
                <a:cubicBezTo>
                  <a:pt x="314512" y="91201"/>
                  <a:pt x="308877" y="86487"/>
                  <a:pt x="304750" y="80728"/>
                </a:cubicBezTo>
                <a:lnTo>
                  <a:pt x="98330" y="148748"/>
                </a:lnTo>
                <a:cubicBezTo>
                  <a:pt x="98294" y="153464"/>
                  <a:pt x="96795" y="157989"/>
                  <a:pt x="94598" y="162346"/>
                </a:cubicBezTo>
                <a:lnTo>
                  <a:pt x="91507" y="166277"/>
                </a:lnTo>
                <a:lnTo>
                  <a:pt x="229420" y="293815"/>
                </a:lnTo>
                <a:cubicBezTo>
                  <a:pt x="241784" y="289147"/>
                  <a:pt x="255956" y="289607"/>
                  <a:pt x="268686" y="296027"/>
                </a:cubicBezTo>
                <a:cubicBezTo>
                  <a:pt x="293327" y="308454"/>
                  <a:pt x="303229" y="338503"/>
                  <a:pt x="290802" y="363144"/>
                </a:cubicBezTo>
                <a:cubicBezTo>
                  <a:pt x="278375" y="387786"/>
                  <a:pt x="248326" y="397688"/>
                  <a:pt x="223685" y="385261"/>
                </a:cubicBezTo>
                <a:cubicBezTo>
                  <a:pt x="200118" y="373376"/>
                  <a:pt x="190033" y="345372"/>
                  <a:pt x="200613" y="321625"/>
                </a:cubicBezTo>
                <a:lnTo>
                  <a:pt x="56603" y="188448"/>
                </a:lnTo>
                <a:cubicBezTo>
                  <a:pt x="47044" y="190691"/>
                  <a:pt x="36870" y="189197"/>
                  <a:pt x="27481" y="184462"/>
                </a:cubicBezTo>
                <a:cubicBezTo>
                  <a:pt x="2839" y="172035"/>
                  <a:pt x="-7063" y="141986"/>
                  <a:pt x="5364" y="117345"/>
                </a:cubicBezTo>
                <a:cubicBezTo>
                  <a:pt x="17791" y="92703"/>
                  <a:pt x="47840" y="82801"/>
                  <a:pt x="72481" y="95228"/>
                </a:cubicBezTo>
                <a:cubicBezTo>
                  <a:pt x="79414" y="98724"/>
                  <a:pt x="85180" y="103616"/>
                  <a:pt x="89283" y="109639"/>
                </a:cubicBezTo>
                <a:lnTo>
                  <a:pt x="295206" y="41783"/>
                </a:lnTo>
                <a:cubicBezTo>
                  <a:pt x="295278" y="36844"/>
                  <a:pt x="296818" y="32068"/>
                  <a:pt x="299132" y="27480"/>
                </a:cubicBezTo>
                <a:cubicBezTo>
                  <a:pt x="308452" y="8999"/>
                  <a:pt x="327684" y="-1191"/>
                  <a:pt x="347114" y="11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6" name="电源"/>
          <p:cNvSpPr/>
          <p:nvPr/>
        </p:nvSpPr>
        <p:spPr bwMode="auto">
          <a:xfrm>
            <a:off x="11157585" y="4821555"/>
            <a:ext cx="520065" cy="520065"/>
          </a:xfrm>
          <a:custGeom>
            <a:avLst/>
            <a:gdLst>
              <a:gd name="T0" fmla="*/ 2147483646 w 87"/>
              <a:gd name="T1" fmla="*/ 0 h 88"/>
              <a:gd name="T2" fmla="*/ 2147483646 w 87"/>
              <a:gd name="T3" fmla="*/ 2147483646 h 88"/>
              <a:gd name="T4" fmla="*/ 2147483646 w 87"/>
              <a:gd name="T5" fmla="*/ 2147483646 h 88"/>
              <a:gd name="T6" fmla="*/ 0 w 87"/>
              <a:gd name="T7" fmla="*/ 2147483646 h 88"/>
              <a:gd name="T8" fmla="*/ 2147483646 w 87"/>
              <a:gd name="T9" fmla="*/ 0 h 88"/>
              <a:gd name="T10" fmla="*/ 2147483646 w 87"/>
              <a:gd name="T11" fmla="*/ 2147483646 h 88"/>
              <a:gd name="T12" fmla="*/ 2147483646 w 87"/>
              <a:gd name="T13" fmla="*/ 2147483646 h 88"/>
              <a:gd name="T14" fmla="*/ 2147483646 w 87"/>
              <a:gd name="T15" fmla="*/ 2147483646 h 88"/>
              <a:gd name="T16" fmla="*/ 2147483646 w 87"/>
              <a:gd name="T17" fmla="*/ 2147483646 h 88"/>
              <a:gd name="T18" fmla="*/ 2147483646 w 87"/>
              <a:gd name="T19" fmla="*/ 2147483646 h 88"/>
              <a:gd name="T20" fmla="*/ 2147483646 w 87"/>
              <a:gd name="T21" fmla="*/ 2147483646 h 88"/>
              <a:gd name="T22" fmla="*/ 2147483646 w 87"/>
              <a:gd name="T23" fmla="*/ 2147483646 h 88"/>
              <a:gd name="T24" fmla="*/ 2147483646 w 87"/>
              <a:gd name="T25" fmla="*/ 2147483646 h 88"/>
              <a:gd name="T26" fmla="*/ 2147483646 w 87"/>
              <a:gd name="T27" fmla="*/ 2147483646 h 88"/>
              <a:gd name="T28" fmla="*/ 2147483646 w 87"/>
              <a:gd name="T29" fmla="*/ 2147483646 h 88"/>
              <a:gd name="T30" fmla="*/ 2147483646 w 87"/>
              <a:gd name="T31" fmla="*/ 2147483646 h 88"/>
              <a:gd name="T32" fmla="*/ 2147483646 w 87"/>
              <a:gd name="T33" fmla="*/ 2147483646 h 88"/>
              <a:gd name="T34" fmla="*/ 2147483646 w 87"/>
              <a:gd name="T35" fmla="*/ 2147483646 h 88"/>
              <a:gd name="T36" fmla="*/ 2147483646 w 87"/>
              <a:gd name="T37" fmla="*/ 2147483646 h 88"/>
              <a:gd name="T38" fmla="*/ 2147483646 w 87"/>
              <a:gd name="T39" fmla="*/ 2147483646 h 88"/>
              <a:gd name="T40" fmla="*/ 2147483646 w 87"/>
              <a:gd name="T41" fmla="*/ 2147483646 h 88"/>
              <a:gd name="T42" fmla="*/ 2147483646 w 87"/>
              <a:gd name="T43" fmla="*/ 2147483646 h 88"/>
              <a:gd name="T44" fmla="*/ 2147483646 w 87"/>
              <a:gd name="T45" fmla="*/ 2147483646 h 88"/>
              <a:gd name="T46" fmla="*/ 2147483646 w 87"/>
              <a:gd name="T47" fmla="*/ 2147483646 h 88"/>
              <a:gd name="T48" fmla="*/ 2147483646 w 87"/>
              <a:gd name="T49" fmla="*/ 2147483646 h 88"/>
              <a:gd name="T50" fmla="*/ 2147483646 w 87"/>
              <a:gd name="T51" fmla="*/ 2147483646 h 88"/>
              <a:gd name="T52" fmla="*/ 2147483646 w 87"/>
              <a:gd name="T53" fmla="*/ 2147483646 h 88"/>
              <a:gd name="T54" fmla="*/ 2147483646 w 87"/>
              <a:gd name="T55" fmla="*/ 2147483646 h 88"/>
              <a:gd name="T56" fmla="*/ 2147483646 w 87"/>
              <a:gd name="T57" fmla="*/ 2147483646 h 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7" h="88">
                <a:moveTo>
                  <a:pt x="44" y="0"/>
                </a:moveTo>
                <a:cubicBezTo>
                  <a:pt x="68" y="0"/>
                  <a:pt x="87" y="20"/>
                  <a:pt x="87" y="44"/>
                </a:cubicBezTo>
                <a:cubicBezTo>
                  <a:pt x="87" y="68"/>
                  <a:pt x="68" y="88"/>
                  <a:pt x="44" y="88"/>
                </a:cubicBezTo>
                <a:cubicBezTo>
                  <a:pt x="19" y="88"/>
                  <a:pt x="0" y="68"/>
                  <a:pt x="0" y="44"/>
                </a:cubicBezTo>
                <a:cubicBezTo>
                  <a:pt x="0" y="20"/>
                  <a:pt x="19" y="0"/>
                  <a:pt x="44" y="0"/>
                </a:cubicBezTo>
                <a:close/>
                <a:moveTo>
                  <a:pt x="58" y="21"/>
                </a:moveTo>
                <a:cubicBezTo>
                  <a:pt x="55" y="27"/>
                  <a:pt x="55" y="27"/>
                  <a:pt x="55" y="27"/>
                </a:cubicBezTo>
                <a:cubicBezTo>
                  <a:pt x="56" y="28"/>
                  <a:pt x="57" y="29"/>
                  <a:pt x="58" y="30"/>
                </a:cubicBezTo>
                <a:cubicBezTo>
                  <a:pt x="62" y="34"/>
                  <a:pt x="64" y="39"/>
                  <a:pt x="64" y="44"/>
                </a:cubicBezTo>
                <a:cubicBezTo>
                  <a:pt x="64" y="50"/>
                  <a:pt x="62" y="55"/>
                  <a:pt x="58" y="58"/>
                </a:cubicBezTo>
                <a:cubicBezTo>
                  <a:pt x="54" y="62"/>
                  <a:pt x="49" y="64"/>
                  <a:pt x="44" y="64"/>
                </a:cubicBezTo>
                <a:cubicBezTo>
                  <a:pt x="38" y="64"/>
                  <a:pt x="33" y="62"/>
                  <a:pt x="29" y="58"/>
                </a:cubicBezTo>
                <a:cubicBezTo>
                  <a:pt x="26" y="55"/>
                  <a:pt x="24" y="50"/>
                  <a:pt x="24" y="44"/>
                </a:cubicBezTo>
                <a:cubicBezTo>
                  <a:pt x="24" y="39"/>
                  <a:pt x="26" y="34"/>
                  <a:pt x="29" y="30"/>
                </a:cubicBezTo>
                <a:cubicBezTo>
                  <a:pt x="30" y="29"/>
                  <a:pt x="31" y="28"/>
                  <a:pt x="32" y="28"/>
                </a:cubicBezTo>
                <a:cubicBezTo>
                  <a:pt x="29" y="22"/>
                  <a:pt x="29" y="22"/>
                  <a:pt x="29" y="22"/>
                </a:cubicBezTo>
                <a:cubicBezTo>
                  <a:pt x="27" y="23"/>
                  <a:pt x="26" y="24"/>
                  <a:pt x="25" y="25"/>
                </a:cubicBezTo>
                <a:cubicBezTo>
                  <a:pt x="20" y="30"/>
                  <a:pt x="17" y="37"/>
                  <a:pt x="17" y="44"/>
                </a:cubicBezTo>
                <a:cubicBezTo>
                  <a:pt x="17" y="52"/>
                  <a:pt x="20" y="58"/>
                  <a:pt x="25" y="63"/>
                </a:cubicBezTo>
                <a:cubicBezTo>
                  <a:pt x="29" y="68"/>
                  <a:pt x="36" y="71"/>
                  <a:pt x="44" y="71"/>
                </a:cubicBezTo>
                <a:cubicBezTo>
                  <a:pt x="51" y="71"/>
                  <a:pt x="58" y="68"/>
                  <a:pt x="63" y="63"/>
                </a:cubicBezTo>
                <a:cubicBezTo>
                  <a:pt x="68" y="58"/>
                  <a:pt x="71" y="52"/>
                  <a:pt x="71" y="44"/>
                </a:cubicBezTo>
                <a:cubicBezTo>
                  <a:pt x="71" y="37"/>
                  <a:pt x="68" y="30"/>
                  <a:pt x="63" y="25"/>
                </a:cubicBezTo>
                <a:cubicBezTo>
                  <a:pt x="61" y="24"/>
                  <a:pt x="60" y="22"/>
                  <a:pt x="58" y="21"/>
                </a:cubicBezTo>
                <a:close/>
                <a:moveTo>
                  <a:pt x="40" y="7"/>
                </a:moveTo>
                <a:cubicBezTo>
                  <a:pt x="40" y="40"/>
                  <a:pt x="40" y="40"/>
                  <a:pt x="40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7"/>
                  <a:pt x="47" y="7"/>
                  <a:pt x="47" y="7"/>
                </a:cubicBezTo>
                <a:lnTo>
                  <a:pt x="40" y="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09" name="信号"/>
          <p:cNvSpPr/>
          <p:nvPr/>
        </p:nvSpPr>
        <p:spPr>
          <a:xfrm>
            <a:off x="602615" y="5911850"/>
            <a:ext cx="442595" cy="626110"/>
          </a:xfrm>
          <a:custGeom>
            <a:avLst/>
            <a:gdLst/>
            <a:ahLst/>
            <a:cxnLst/>
            <a:rect l="l" t="t" r="r" b="b"/>
            <a:pathLst>
              <a:path w="1259674" h="1629655">
                <a:moveTo>
                  <a:pt x="653835" y="765559"/>
                </a:moveTo>
                <a:lnTo>
                  <a:pt x="605838" y="765559"/>
                </a:lnTo>
                <a:cubicBezTo>
                  <a:pt x="586150" y="765559"/>
                  <a:pt x="570190" y="781519"/>
                  <a:pt x="570190" y="801207"/>
                </a:cubicBezTo>
                <a:lnTo>
                  <a:pt x="570190" y="1594007"/>
                </a:lnTo>
                <a:cubicBezTo>
                  <a:pt x="570190" y="1613695"/>
                  <a:pt x="586150" y="1629655"/>
                  <a:pt x="605838" y="1629655"/>
                </a:cubicBezTo>
                <a:lnTo>
                  <a:pt x="653835" y="1629655"/>
                </a:lnTo>
                <a:cubicBezTo>
                  <a:pt x="673523" y="1629655"/>
                  <a:pt x="689483" y="1613695"/>
                  <a:pt x="689483" y="1594007"/>
                </a:cubicBezTo>
                <a:lnTo>
                  <a:pt x="689483" y="801207"/>
                </a:lnTo>
                <a:cubicBezTo>
                  <a:pt x="689483" y="781519"/>
                  <a:pt x="673523" y="765559"/>
                  <a:pt x="653835" y="765559"/>
                </a:cubicBezTo>
                <a:close/>
                <a:moveTo>
                  <a:pt x="629837" y="293110"/>
                </a:moveTo>
                <a:cubicBezTo>
                  <a:pt x="540228" y="293110"/>
                  <a:pt x="467586" y="365752"/>
                  <a:pt x="467586" y="455361"/>
                </a:cubicBezTo>
                <a:cubicBezTo>
                  <a:pt x="467586" y="544970"/>
                  <a:pt x="540228" y="617612"/>
                  <a:pt x="629837" y="617612"/>
                </a:cubicBezTo>
                <a:cubicBezTo>
                  <a:pt x="719446" y="617612"/>
                  <a:pt x="792088" y="544970"/>
                  <a:pt x="792088" y="455361"/>
                </a:cubicBezTo>
                <a:cubicBezTo>
                  <a:pt x="792088" y="365752"/>
                  <a:pt x="719446" y="293110"/>
                  <a:pt x="629837" y="293110"/>
                </a:cubicBezTo>
                <a:close/>
                <a:moveTo>
                  <a:pt x="373285" y="134938"/>
                </a:moveTo>
                <a:cubicBezTo>
                  <a:pt x="285152" y="213464"/>
                  <a:pt x="230474" y="328028"/>
                  <a:pt x="230474" y="455361"/>
                </a:cubicBezTo>
                <a:cubicBezTo>
                  <a:pt x="230474" y="582697"/>
                  <a:pt x="285152" y="697259"/>
                  <a:pt x="373285" y="775786"/>
                </a:cubicBezTo>
                <a:lnTo>
                  <a:pt x="467586" y="709160"/>
                </a:lnTo>
                <a:cubicBezTo>
                  <a:pt x="391047" y="651060"/>
                  <a:pt x="342389" y="558892"/>
                  <a:pt x="342389" y="455361"/>
                </a:cubicBezTo>
                <a:cubicBezTo>
                  <a:pt x="342389" y="351830"/>
                  <a:pt x="391047" y="259663"/>
                  <a:pt x="467586" y="201563"/>
                </a:cubicBezTo>
                <a:close/>
                <a:moveTo>
                  <a:pt x="886389" y="134938"/>
                </a:moveTo>
                <a:lnTo>
                  <a:pt x="792088" y="201563"/>
                </a:lnTo>
                <a:cubicBezTo>
                  <a:pt x="868627" y="259663"/>
                  <a:pt x="917285" y="351830"/>
                  <a:pt x="917285" y="455361"/>
                </a:cubicBezTo>
                <a:cubicBezTo>
                  <a:pt x="917285" y="558892"/>
                  <a:pt x="868627" y="651060"/>
                  <a:pt x="792088" y="709160"/>
                </a:cubicBezTo>
                <a:lnTo>
                  <a:pt x="886389" y="775786"/>
                </a:lnTo>
                <a:cubicBezTo>
                  <a:pt x="974522" y="697259"/>
                  <a:pt x="1029200" y="582697"/>
                  <a:pt x="1029200" y="455361"/>
                </a:cubicBezTo>
                <a:cubicBezTo>
                  <a:pt x="1029200" y="328028"/>
                  <a:pt x="974522" y="213464"/>
                  <a:pt x="886389" y="134938"/>
                </a:cubicBezTo>
                <a:close/>
                <a:moveTo>
                  <a:pt x="182295" y="0"/>
                </a:moveTo>
                <a:cubicBezTo>
                  <a:pt x="68824" y="118079"/>
                  <a:pt x="0" y="278683"/>
                  <a:pt x="0" y="455362"/>
                </a:cubicBezTo>
                <a:cubicBezTo>
                  <a:pt x="0" y="632040"/>
                  <a:pt x="68824" y="792644"/>
                  <a:pt x="182293" y="910723"/>
                </a:cubicBezTo>
                <a:lnTo>
                  <a:pt x="278466" y="842776"/>
                </a:lnTo>
                <a:cubicBezTo>
                  <a:pt x="179286" y="743646"/>
                  <a:pt x="117943" y="606668"/>
                  <a:pt x="117943" y="455362"/>
                </a:cubicBezTo>
                <a:cubicBezTo>
                  <a:pt x="117943" y="304057"/>
                  <a:pt x="179287" y="167078"/>
                  <a:pt x="278467" y="67947"/>
                </a:cubicBezTo>
                <a:close/>
                <a:moveTo>
                  <a:pt x="1077379" y="0"/>
                </a:moveTo>
                <a:lnTo>
                  <a:pt x="981207" y="67947"/>
                </a:lnTo>
                <a:cubicBezTo>
                  <a:pt x="1080387" y="167078"/>
                  <a:pt x="1141731" y="304057"/>
                  <a:pt x="1141731" y="455362"/>
                </a:cubicBezTo>
                <a:cubicBezTo>
                  <a:pt x="1141731" y="606668"/>
                  <a:pt x="1080388" y="743646"/>
                  <a:pt x="981208" y="842776"/>
                </a:cubicBezTo>
                <a:lnTo>
                  <a:pt x="1077381" y="910723"/>
                </a:lnTo>
                <a:cubicBezTo>
                  <a:pt x="1190850" y="792644"/>
                  <a:pt x="1259674" y="632040"/>
                  <a:pt x="1259674" y="455362"/>
                </a:cubicBezTo>
                <a:cubicBezTo>
                  <a:pt x="1259674" y="278683"/>
                  <a:pt x="1190850" y="118079"/>
                  <a:pt x="107737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02" name="微博"/>
          <p:cNvSpPr/>
          <p:nvPr/>
        </p:nvSpPr>
        <p:spPr>
          <a:xfrm>
            <a:off x="1633220" y="5911850"/>
            <a:ext cx="626110" cy="626110"/>
          </a:xfrm>
          <a:custGeom>
            <a:avLst/>
            <a:gdLst/>
            <a:ahLst/>
            <a:cxnLst/>
            <a:rect l="l" t="t" r="r" b="b"/>
            <a:pathLst>
              <a:path w="684048" h="556307">
                <a:moveTo>
                  <a:pt x="222901" y="383453"/>
                </a:moveTo>
                <a:cubicBezTo>
                  <a:pt x="218315" y="383977"/>
                  <a:pt x="213613" y="385281"/>
                  <a:pt x="209039" y="387420"/>
                </a:cubicBezTo>
                <a:cubicBezTo>
                  <a:pt x="190739" y="395979"/>
                  <a:pt x="181407" y="414680"/>
                  <a:pt x="188193" y="429191"/>
                </a:cubicBezTo>
                <a:cubicBezTo>
                  <a:pt x="194980" y="443702"/>
                  <a:pt x="215317" y="448527"/>
                  <a:pt x="233616" y="439969"/>
                </a:cubicBezTo>
                <a:cubicBezTo>
                  <a:pt x="251915" y="431410"/>
                  <a:pt x="261248" y="412709"/>
                  <a:pt x="254461" y="398198"/>
                </a:cubicBezTo>
                <a:cubicBezTo>
                  <a:pt x="249371" y="387315"/>
                  <a:pt x="236659" y="381879"/>
                  <a:pt x="222901" y="383453"/>
                </a:cubicBezTo>
                <a:close/>
                <a:moveTo>
                  <a:pt x="284035" y="369073"/>
                </a:moveTo>
                <a:cubicBezTo>
                  <a:pt x="281538" y="368297"/>
                  <a:pt x="278657" y="368441"/>
                  <a:pt x="275985" y="369691"/>
                </a:cubicBezTo>
                <a:cubicBezTo>
                  <a:pt x="270641" y="372190"/>
                  <a:pt x="268154" y="378164"/>
                  <a:pt x="270432" y="383034"/>
                </a:cubicBezTo>
                <a:cubicBezTo>
                  <a:pt x="272710" y="387904"/>
                  <a:pt x="278888" y="389825"/>
                  <a:pt x="284233" y="387325"/>
                </a:cubicBezTo>
                <a:cubicBezTo>
                  <a:pt x="289577" y="384826"/>
                  <a:pt x="292063" y="378852"/>
                  <a:pt x="289785" y="373982"/>
                </a:cubicBezTo>
                <a:cubicBezTo>
                  <a:pt x="288647" y="371547"/>
                  <a:pt x="286533" y="369850"/>
                  <a:pt x="284035" y="369073"/>
                </a:cubicBezTo>
                <a:close/>
                <a:moveTo>
                  <a:pt x="266604" y="297070"/>
                </a:moveTo>
                <a:cubicBezTo>
                  <a:pt x="319078" y="300338"/>
                  <a:pt x="362309" y="335548"/>
                  <a:pt x="367763" y="383070"/>
                </a:cubicBezTo>
                <a:cubicBezTo>
                  <a:pt x="373996" y="437381"/>
                  <a:pt x="328527" y="487207"/>
                  <a:pt x="266205" y="494360"/>
                </a:cubicBezTo>
                <a:cubicBezTo>
                  <a:pt x="203883" y="501513"/>
                  <a:pt x="148308" y="463284"/>
                  <a:pt x="142074" y="408972"/>
                </a:cubicBezTo>
                <a:cubicBezTo>
                  <a:pt x="135841" y="354661"/>
                  <a:pt x="181310" y="304835"/>
                  <a:pt x="243632" y="297682"/>
                </a:cubicBezTo>
                <a:cubicBezTo>
                  <a:pt x="251423" y="296788"/>
                  <a:pt x="259108" y="296603"/>
                  <a:pt x="266604" y="297070"/>
                </a:cubicBezTo>
                <a:close/>
                <a:moveTo>
                  <a:pt x="297042" y="252387"/>
                </a:moveTo>
                <a:cubicBezTo>
                  <a:pt x="283618" y="252176"/>
                  <a:pt x="269820" y="252839"/>
                  <a:pt x="255793" y="254449"/>
                </a:cubicBezTo>
                <a:cubicBezTo>
                  <a:pt x="143583" y="267328"/>
                  <a:pt x="59288" y="335880"/>
                  <a:pt x="67516" y="407566"/>
                </a:cubicBezTo>
                <a:cubicBezTo>
                  <a:pt x="75743" y="479252"/>
                  <a:pt x="173377" y="526925"/>
                  <a:pt x="285587" y="514046"/>
                </a:cubicBezTo>
                <a:cubicBezTo>
                  <a:pt x="397797" y="501168"/>
                  <a:pt x="482091" y="432615"/>
                  <a:pt x="473864" y="360929"/>
                </a:cubicBezTo>
                <a:cubicBezTo>
                  <a:pt x="466665" y="298204"/>
                  <a:pt x="391015" y="253864"/>
                  <a:pt x="297042" y="252387"/>
                </a:cubicBezTo>
                <a:close/>
                <a:moveTo>
                  <a:pt x="509416" y="97868"/>
                </a:moveTo>
                <a:cubicBezTo>
                  <a:pt x="544841" y="99182"/>
                  <a:pt x="588107" y="127580"/>
                  <a:pt x="590257" y="183051"/>
                </a:cubicBezTo>
                <a:cubicBezTo>
                  <a:pt x="592352" y="199448"/>
                  <a:pt x="588214" y="215684"/>
                  <a:pt x="579852" y="229407"/>
                </a:cubicBezTo>
                <a:lnTo>
                  <a:pt x="580228" y="229581"/>
                </a:lnTo>
                <a:cubicBezTo>
                  <a:pt x="580244" y="229743"/>
                  <a:pt x="580186" y="229872"/>
                  <a:pt x="580126" y="230000"/>
                </a:cubicBezTo>
                <a:lnTo>
                  <a:pt x="578707" y="232024"/>
                </a:lnTo>
                <a:cubicBezTo>
                  <a:pt x="578590" y="232839"/>
                  <a:pt x="578192" y="233485"/>
                  <a:pt x="577787" y="234126"/>
                </a:cubicBezTo>
                <a:lnTo>
                  <a:pt x="577385" y="233908"/>
                </a:lnTo>
                <a:cubicBezTo>
                  <a:pt x="572286" y="241165"/>
                  <a:pt x="563167" y="244302"/>
                  <a:pt x="554750" y="241632"/>
                </a:cubicBezTo>
                <a:lnTo>
                  <a:pt x="548315" y="238643"/>
                </a:lnTo>
                <a:cubicBezTo>
                  <a:pt x="539522" y="233101"/>
                  <a:pt x="536249" y="221620"/>
                  <a:pt x="540834" y="211750"/>
                </a:cubicBezTo>
                <a:lnTo>
                  <a:pt x="541088" y="211402"/>
                </a:lnTo>
                <a:lnTo>
                  <a:pt x="541243" y="211474"/>
                </a:lnTo>
                <a:cubicBezTo>
                  <a:pt x="549302" y="193084"/>
                  <a:pt x="546794" y="175359"/>
                  <a:pt x="541863" y="165391"/>
                </a:cubicBezTo>
                <a:cubicBezTo>
                  <a:pt x="534763" y="151042"/>
                  <a:pt x="514479" y="135118"/>
                  <a:pt x="480142" y="145181"/>
                </a:cubicBezTo>
                <a:lnTo>
                  <a:pt x="480025" y="144483"/>
                </a:lnTo>
                <a:cubicBezTo>
                  <a:pt x="471706" y="144624"/>
                  <a:pt x="464282" y="140887"/>
                  <a:pt x="461009" y="134412"/>
                </a:cubicBezTo>
                <a:lnTo>
                  <a:pt x="458966" y="128175"/>
                </a:lnTo>
                <a:cubicBezTo>
                  <a:pt x="457496" y="119354"/>
                  <a:pt x="463572" y="110158"/>
                  <a:pt x="473636" y="106144"/>
                </a:cubicBezTo>
                <a:lnTo>
                  <a:pt x="473571" y="105761"/>
                </a:lnTo>
                <a:cubicBezTo>
                  <a:pt x="485121" y="99922"/>
                  <a:pt x="497817" y="97438"/>
                  <a:pt x="509416" y="97868"/>
                </a:cubicBezTo>
                <a:close/>
                <a:moveTo>
                  <a:pt x="286518" y="82088"/>
                </a:moveTo>
                <a:cubicBezTo>
                  <a:pt x="376738" y="91976"/>
                  <a:pt x="317665" y="163994"/>
                  <a:pt x="337363" y="184000"/>
                </a:cubicBezTo>
                <a:cubicBezTo>
                  <a:pt x="387081" y="179119"/>
                  <a:pt x="437510" y="146098"/>
                  <a:pt x="486517" y="169358"/>
                </a:cubicBezTo>
                <a:cubicBezTo>
                  <a:pt x="533076" y="203014"/>
                  <a:pt x="494312" y="233925"/>
                  <a:pt x="501054" y="264835"/>
                </a:cubicBezTo>
                <a:cubicBezTo>
                  <a:pt x="649340" y="323962"/>
                  <a:pt x="585744" y="409170"/>
                  <a:pt x="562675" y="436725"/>
                </a:cubicBezTo>
                <a:cubicBezTo>
                  <a:pt x="354965" y="648778"/>
                  <a:pt x="45454" y="533772"/>
                  <a:pt x="10807" y="435328"/>
                </a:cubicBezTo>
                <a:cubicBezTo>
                  <a:pt x="-41075" y="330306"/>
                  <a:pt x="100878" y="89491"/>
                  <a:pt x="286518" y="82088"/>
                </a:cubicBezTo>
                <a:close/>
                <a:moveTo>
                  <a:pt x="489068" y="0"/>
                </a:moveTo>
                <a:cubicBezTo>
                  <a:pt x="596753" y="0"/>
                  <a:pt x="684048" y="87296"/>
                  <a:pt x="684048" y="194980"/>
                </a:cubicBezTo>
                <a:cubicBezTo>
                  <a:pt x="684048" y="216847"/>
                  <a:pt x="680448" y="237874"/>
                  <a:pt x="672966" y="257215"/>
                </a:cubicBezTo>
                <a:lnTo>
                  <a:pt x="672379" y="257003"/>
                </a:lnTo>
                <a:cubicBezTo>
                  <a:pt x="668967" y="265617"/>
                  <a:pt x="657523" y="269364"/>
                  <a:pt x="645725" y="265916"/>
                </a:cubicBezTo>
                <a:lnTo>
                  <a:pt x="637884" y="262819"/>
                </a:lnTo>
                <a:cubicBezTo>
                  <a:pt x="627530" y="257587"/>
                  <a:pt x="621785" y="247890"/>
                  <a:pt x="624308" y="239644"/>
                </a:cubicBezTo>
                <a:lnTo>
                  <a:pt x="623975" y="239524"/>
                </a:lnTo>
                <a:cubicBezTo>
                  <a:pt x="629260" y="225659"/>
                  <a:pt x="631774" y="210613"/>
                  <a:pt x="631774" y="194980"/>
                </a:cubicBezTo>
                <a:cubicBezTo>
                  <a:pt x="631774" y="116165"/>
                  <a:pt x="567883" y="52274"/>
                  <a:pt x="489068" y="52274"/>
                </a:cubicBezTo>
                <a:lnTo>
                  <a:pt x="469942" y="54202"/>
                </a:lnTo>
                <a:lnTo>
                  <a:pt x="469951" y="54239"/>
                </a:lnTo>
                <a:cubicBezTo>
                  <a:pt x="469861" y="54366"/>
                  <a:pt x="469744" y="54397"/>
                  <a:pt x="469627" y="54427"/>
                </a:cubicBezTo>
                <a:cubicBezTo>
                  <a:pt x="460634" y="56697"/>
                  <a:pt x="450861" y="49439"/>
                  <a:pt x="446718" y="37636"/>
                </a:cubicBezTo>
                <a:lnTo>
                  <a:pt x="444619" y="29323"/>
                </a:lnTo>
                <a:cubicBezTo>
                  <a:pt x="442667" y="16995"/>
                  <a:pt x="447797" y="5987"/>
                  <a:pt x="456757" y="3699"/>
                </a:cubicBezTo>
                <a:lnTo>
                  <a:pt x="456661" y="3267"/>
                </a:lnTo>
                <a:cubicBezTo>
                  <a:pt x="467135" y="923"/>
                  <a:pt x="477994" y="0"/>
                  <a:pt x="48906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01" name="微信"/>
          <p:cNvSpPr/>
          <p:nvPr/>
        </p:nvSpPr>
        <p:spPr>
          <a:xfrm>
            <a:off x="2847340" y="5911850"/>
            <a:ext cx="626110" cy="626110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7" name="耳机"/>
          <p:cNvSpPr/>
          <p:nvPr/>
        </p:nvSpPr>
        <p:spPr bwMode="auto">
          <a:xfrm>
            <a:off x="4061460" y="5911850"/>
            <a:ext cx="626110" cy="626110"/>
          </a:xfrm>
          <a:custGeom>
            <a:avLst/>
            <a:gdLst>
              <a:gd name="T0" fmla="*/ 1307726 w 3563"/>
              <a:gd name="T1" fmla="*/ 104074 h 3093"/>
              <a:gd name="T2" fmla="*/ 1229404 w 3563"/>
              <a:gd name="T3" fmla="*/ 39912 h 3093"/>
              <a:gd name="T4" fmla="*/ 574025 w 3563"/>
              <a:gd name="T5" fmla="*/ 39912 h 3093"/>
              <a:gd name="T6" fmla="*/ 494187 w 3563"/>
              <a:gd name="T7" fmla="*/ 103064 h 3093"/>
              <a:gd name="T8" fmla="*/ 90449 w 3563"/>
              <a:gd name="T9" fmla="*/ 1286273 h 3093"/>
              <a:gd name="T10" fmla="*/ 100555 w 3563"/>
              <a:gd name="T11" fmla="*/ 1306987 h 3093"/>
              <a:gd name="T12" fmla="*/ 135927 w 3563"/>
              <a:gd name="T13" fmla="*/ 1342352 h 3093"/>
              <a:gd name="T14" fmla="*/ 166245 w 3563"/>
              <a:gd name="T15" fmla="*/ 1352456 h 3093"/>
              <a:gd name="T16" fmla="*/ 274885 w 3563"/>
              <a:gd name="T17" fmla="*/ 1443395 h 3093"/>
              <a:gd name="T18" fmla="*/ 276906 w 3563"/>
              <a:gd name="T19" fmla="*/ 1462088 h 3093"/>
              <a:gd name="T20" fmla="*/ 314804 w 3563"/>
              <a:gd name="T21" fmla="*/ 1533323 h 3093"/>
              <a:gd name="T22" fmla="*/ 390600 w 3563"/>
              <a:gd name="T23" fmla="*/ 1556562 h 3093"/>
              <a:gd name="T24" fmla="*/ 465385 w 3563"/>
              <a:gd name="T25" fmla="*/ 1548984 h 3093"/>
              <a:gd name="T26" fmla="*/ 535622 w 3563"/>
              <a:gd name="T27" fmla="*/ 1511093 h 3093"/>
              <a:gd name="T28" fmla="*/ 558361 w 3563"/>
              <a:gd name="T29" fmla="*/ 1433290 h 3093"/>
              <a:gd name="T30" fmla="*/ 498735 w 3563"/>
              <a:gd name="T31" fmla="*/ 822487 h 3093"/>
              <a:gd name="T32" fmla="*/ 385041 w 3563"/>
              <a:gd name="T33" fmla="*/ 728012 h 3093"/>
              <a:gd name="T34" fmla="*/ 310256 w 3563"/>
              <a:gd name="T35" fmla="*/ 735591 h 3093"/>
              <a:gd name="T36" fmla="*/ 217281 w 3563"/>
              <a:gd name="T37" fmla="*/ 851285 h 3093"/>
              <a:gd name="T38" fmla="*/ 219302 w 3563"/>
              <a:gd name="T39" fmla="*/ 869977 h 3093"/>
              <a:gd name="T40" fmla="*/ 181909 w 3563"/>
              <a:gd name="T41" fmla="*/ 901301 h 3093"/>
              <a:gd name="T42" fmla="*/ 532590 w 3563"/>
              <a:gd name="T43" fmla="*/ 257659 h 3093"/>
              <a:gd name="T44" fmla="*/ 600301 w 3563"/>
              <a:gd name="T45" fmla="*/ 267258 h 3093"/>
              <a:gd name="T46" fmla="*/ 1203128 w 3563"/>
              <a:gd name="T47" fmla="*/ 267763 h 3093"/>
              <a:gd name="T48" fmla="*/ 1268312 w 3563"/>
              <a:gd name="T49" fmla="*/ 258164 h 3093"/>
              <a:gd name="T50" fmla="*/ 1618488 w 3563"/>
              <a:gd name="T51" fmla="*/ 901301 h 3093"/>
              <a:gd name="T52" fmla="*/ 1581095 w 3563"/>
              <a:gd name="T53" fmla="*/ 869977 h 3093"/>
              <a:gd name="T54" fmla="*/ 1583116 w 3563"/>
              <a:gd name="T55" fmla="*/ 851285 h 3093"/>
              <a:gd name="T56" fmla="*/ 1490141 w 3563"/>
              <a:gd name="T57" fmla="*/ 735591 h 3093"/>
              <a:gd name="T58" fmla="*/ 1415356 w 3563"/>
              <a:gd name="T59" fmla="*/ 728012 h 3093"/>
              <a:gd name="T60" fmla="*/ 1301662 w 3563"/>
              <a:gd name="T61" fmla="*/ 822487 h 3093"/>
              <a:gd name="T62" fmla="*/ 1242036 w 3563"/>
              <a:gd name="T63" fmla="*/ 1433290 h 3093"/>
              <a:gd name="T64" fmla="*/ 1265280 w 3563"/>
              <a:gd name="T65" fmla="*/ 1511093 h 3093"/>
              <a:gd name="T66" fmla="*/ 1335012 w 3563"/>
              <a:gd name="T67" fmla="*/ 1548984 h 3093"/>
              <a:gd name="T68" fmla="*/ 1409797 w 3563"/>
              <a:gd name="T69" fmla="*/ 1556562 h 3093"/>
              <a:gd name="T70" fmla="*/ 1523491 w 3563"/>
              <a:gd name="T71" fmla="*/ 1462088 h 3093"/>
              <a:gd name="T72" fmla="*/ 1525512 w 3563"/>
              <a:gd name="T73" fmla="*/ 1443395 h 3093"/>
              <a:gd name="T74" fmla="*/ 1634152 w 3563"/>
              <a:gd name="T75" fmla="*/ 1352456 h 3093"/>
              <a:gd name="T76" fmla="*/ 1664470 w 3563"/>
              <a:gd name="T77" fmla="*/ 1342352 h 3093"/>
              <a:gd name="T78" fmla="*/ 1684682 w 3563"/>
              <a:gd name="T79" fmla="*/ 1322143 h 3093"/>
              <a:gd name="T80" fmla="*/ 1699842 w 3563"/>
              <a:gd name="T81" fmla="*/ 1306987 h 3093"/>
              <a:gd name="T82" fmla="*/ 1709948 w 3563"/>
              <a:gd name="T83" fmla="*/ 1286273 h 3093"/>
              <a:gd name="T84" fmla="*/ 1307726 w 3563"/>
              <a:gd name="T85" fmla="*/ 104074 h 309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563" h="3093">
                <a:moveTo>
                  <a:pt x="2588" y="206"/>
                </a:moveTo>
                <a:cubicBezTo>
                  <a:pt x="2558" y="142"/>
                  <a:pt x="2500" y="93"/>
                  <a:pt x="2433" y="79"/>
                </a:cubicBezTo>
                <a:cubicBezTo>
                  <a:pt x="1989" y="0"/>
                  <a:pt x="1577" y="0"/>
                  <a:pt x="1136" y="79"/>
                </a:cubicBezTo>
                <a:cubicBezTo>
                  <a:pt x="1067" y="93"/>
                  <a:pt x="1009" y="141"/>
                  <a:pt x="978" y="204"/>
                </a:cubicBezTo>
                <a:cubicBezTo>
                  <a:pt x="314" y="521"/>
                  <a:pt x="0" y="1435"/>
                  <a:pt x="179" y="2546"/>
                </a:cubicBezTo>
                <a:cubicBezTo>
                  <a:pt x="181" y="2562"/>
                  <a:pt x="188" y="2576"/>
                  <a:pt x="199" y="2587"/>
                </a:cubicBezTo>
                <a:cubicBezTo>
                  <a:pt x="201" y="2588"/>
                  <a:pt x="269" y="2657"/>
                  <a:pt x="269" y="2657"/>
                </a:cubicBezTo>
                <a:cubicBezTo>
                  <a:pt x="285" y="2673"/>
                  <a:pt x="308" y="2680"/>
                  <a:pt x="329" y="2677"/>
                </a:cubicBezTo>
                <a:cubicBezTo>
                  <a:pt x="388" y="2761"/>
                  <a:pt x="462" y="2823"/>
                  <a:pt x="544" y="2857"/>
                </a:cubicBezTo>
                <a:cubicBezTo>
                  <a:pt x="548" y="2894"/>
                  <a:pt x="548" y="2894"/>
                  <a:pt x="548" y="2894"/>
                </a:cubicBezTo>
                <a:cubicBezTo>
                  <a:pt x="554" y="2949"/>
                  <a:pt x="580" y="2999"/>
                  <a:pt x="623" y="3035"/>
                </a:cubicBezTo>
                <a:cubicBezTo>
                  <a:pt x="665" y="3070"/>
                  <a:pt x="718" y="3087"/>
                  <a:pt x="773" y="3081"/>
                </a:cubicBezTo>
                <a:cubicBezTo>
                  <a:pt x="921" y="3066"/>
                  <a:pt x="921" y="3066"/>
                  <a:pt x="921" y="3066"/>
                </a:cubicBezTo>
                <a:cubicBezTo>
                  <a:pt x="976" y="3060"/>
                  <a:pt x="1025" y="3034"/>
                  <a:pt x="1060" y="2991"/>
                </a:cubicBezTo>
                <a:cubicBezTo>
                  <a:pt x="1094" y="2947"/>
                  <a:pt x="1110" y="2893"/>
                  <a:pt x="1105" y="2837"/>
                </a:cubicBezTo>
                <a:cubicBezTo>
                  <a:pt x="987" y="1628"/>
                  <a:pt x="987" y="1628"/>
                  <a:pt x="987" y="1628"/>
                </a:cubicBezTo>
                <a:cubicBezTo>
                  <a:pt x="976" y="1514"/>
                  <a:pt x="875" y="1430"/>
                  <a:pt x="762" y="1441"/>
                </a:cubicBezTo>
                <a:cubicBezTo>
                  <a:pt x="614" y="1456"/>
                  <a:pt x="614" y="1456"/>
                  <a:pt x="614" y="1456"/>
                </a:cubicBezTo>
                <a:cubicBezTo>
                  <a:pt x="501" y="1468"/>
                  <a:pt x="419" y="1570"/>
                  <a:pt x="430" y="1685"/>
                </a:cubicBezTo>
                <a:cubicBezTo>
                  <a:pt x="430" y="1685"/>
                  <a:pt x="432" y="1703"/>
                  <a:pt x="434" y="1722"/>
                </a:cubicBezTo>
                <a:cubicBezTo>
                  <a:pt x="407" y="1740"/>
                  <a:pt x="383" y="1760"/>
                  <a:pt x="360" y="1784"/>
                </a:cubicBezTo>
                <a:cubicBezTo>
                  <a:pt x="416" y="1173"/>
                  <a:pt x="664" y="711"/>
                  <a:pt x="1054" y="510"/>
                </a:cubicBezTo>
                <a:cubicBezTo>
                  <a:pt x="1094" y="532"/>
                  <a:pt x="1141" y="539"/>
                  <a:pt x="1188" y="529"/>
                </a:cubicBezTo>
                <a:cubicBezTo>
                  <a:pt x="1593" y="457"/>
                  <a:pt x="1973" y="457"/>
                  <a:pt x="2381" y="530"/>
                </a:cubicBezTo>
                <a:cubicBezTo>
                  <a:pt x="2425" y="539"/>
                  <a:pt x="2471" y="532"/>
                  <a:pt x="2510" y="511"/>
                </a:cubicBezTo>
                <a:cubicBezTo>
                  <a:pt x="2900" y="712"/>
                  <a:pt x="3148" y="1173"/>
                  <a:pt x="3203" y="1784"/>
                </a:cubicBezTo>
                <a:cubicBezTo>
                  <a:pt x="3180" y="1760"/>
                  <a:pt x="3156" y="1740"/>
                  <a:pt x="3129" y="1722"/>
                </a:cubicBezTo>
                <a:cubicBezTo>
                  <a:pt x="3133" y="1685"/>
                  <a:pt x="3133" y="1685"/>
                  <a:pt x="3133" y="1685"/>
                </a:cubicBezTo>
                <a:cubicBezTo>
                  <a:pt x="3144" y="1570"/>
                  <a:pt x="3062" y="1468"/>
                  <a:pt x="2949" y="1456"/>
                </a:cubicBezTo>
                <a:cubicBezTo>
                  <a:pt x="2801" y="1441"/>
                  <a:pt x="2801" y="1441"/>
                  <a:pt x="2801" y="1441"/>
                </a:cubicBezTo>
                <a:cubicBezTo>
                  <a:pt x="2688" y="1430"/>
                  <a:pt x="2588" y="1514"/>
                  <a:pt x="2576" y="1628"/>
                </a:cubicBezTo>
                <a:cubicBezTo>
                  <a:pt x="2458" y="2837"/>
                  <a:pt x="2458" y="2837"/>
                  <a:pt x="2458" y="2837"/>
                </a:cubicBezTo>
                <a:cubicBezTo>
                  <a:pt x="2453" y="2893"/>
                  <a:pt x="2469" y="2947"/>
                  <a:pt x="2504" y="2991"/>
                </a:cubicBezTo>
                <a:cubicBezTo>
                  <a:pt x="2538" y="3034"/>
                  <a:pt x="2588" y="3060"/>
                  <a:pt x="2642" y="3066"/>
                </a:cubicBezTo>
                <a:cubicBezTo>
                  <a:pt x="2642" y="3066"/>
                  <a:pt x="2790" y="3081"/>
                  <a:pt x="2790" y="3081"/>
                </a:cubicBezTo>
                <a:cubicBezTo>
                  <a:pt x="2903" y="3093"/>
                  <a:pt x="3004" y="3008"/>
                  <a:pt x="3015" y="2894"/>
                </a:cubicBezTo>
                <a:cubicBezTo>
                  <a:pt x="3015" y="2894"/>
                  <a:pt x="3017" y="2876"/>
                  <a:pt x="3019" y="2857"/>
                </a:cubicBezTo>
                <a:cubicBezTo>
                  <a:pt x="3101" y="2823"/>
                  <a:pt x="3175" y="2761"/>
                  <a:pt x="3234" y="2677"/>
                </a:cubicBezTo>
                <a:cubicBezTo>
                  <a:pt x="3255" y="2680"/>
                  <a:pt x="3277" y="2673"/>
                  <a:pt x="3294" y="2657"/>
                </a:cubicBezTo>
                <a:cubicBezTo>
                  <a:pt x="3334" y="2617"/>
                  <a:pt x="3334" y="2617"/>
                  <a:pt x="3334" y="2617"/>
                </a:cubicBezTo>
                <a:cubicBezTo>
                  <a:pt x="3364" y="2587"/>
                  <a:pt x="3364" y="2587"/>
                  <a:pt x="3364" y="2587"/>
                </a:cubicBezTo>
                <a:cubicBezTo>
                  <a:pt x="3375" y="2576"/>
                  <a:pt x="3382" y="2562"/>
                  <a:pt x="3384" y="2546"/>
                </a:cubicBezTo>
                <a:cubicBezTo>
                  <a:pt x="3563" y="1438"/>
                  <a:pt x="3251" y="524"/>
                  <a:pt x="2588" y="20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8" name="Facebook"/>
          <p:cNvSpPr/>
          <p:nvPr/>
        </p:nvSpPr>
        <p:spPr bwMode="auto">
          <a:xfrm>
            <a:off x="5275580" y="5911850"/>
            <a:ext cx="626110" cy="626110"/>
          </a:xfrm>
          <a:custGeom>
            <a:avLst/>
            <a:gdLst>
              <a:gd name="T0" fmla="*/ 1619882 w 3951"/>
              <a:gd name="T1" fmla="*/ 1800397 h 3950"/>
              <a:gd name="T2" fmla="*/ 1077795 w 3951"/>
              <a:gd name="T3" fmla="*/ 1800397 h 3950"/>
              <a:gd name="T4" fmla="*/ 1077795 w 3951"/>
              <a:gd name="T5" fmla="*/ 1153621 h 3950"/>
              <a:gd name="T6" fmla="*/ 1290075 w 3951"/>
              <a:gd name="T7" fmla="*/ 1153621 h 3950"/>
              <a:gd name="T8" fmla="*/ 1290075 w 3951"/>
              <a:gd name="T9" fmla="*/ 901110 h 3950"/>
              <a:gd name="T10" fmla="*/ 1080984 w 3951"/>
              <a:gd name="T11" fmla="*/ 901110 h 3950"/>
              <a:gd name="T12" fmla="*/ 1080984 w 3951"/>
              <a:gd name="T13" fmla="*/ 753432 h 3950"/>
              <a:gd name="T14" fmla="*/ 1160703 w 3951"/>
              <a:gd name="T15" fmla="*/ 683695 h 3950"/>
              <a:gd name="T16" fmla="*/ 1365238 w 3951"/>
              <a:gd name="T17" fmla="*/ 682783 h 3950"/>
              <a:gd name="T18" fmla="*/ 1365238 w 3951"/>
              <a:gd name="T19" fmla="*/ 433918 h 3950"/>
              <a:gd name="T20" fmla="*/ 1037708 w 3951"/>
              <a:gd name="T21" fmla="*/ 433918 h 3950"/>
              <a:gd name="T22" fmla="*/ 791719 w 3951"/>
              <a:gd name="T23" fmla="*/ 705118 h 3950"/>
              <a:gd name="T24" fmla="*/ 791719 w 3951"/>
              <a:gd name="T25" fmla="*/ 901566 h 3950"/>
              <a:gd name="T26" fmla="*/ 610417 w 3951"/>
              <a:gd name="T27" fmla="*/ 901566 h 3950"/>
              <a:gd name="T28" fmla="*/ 609506 w 3951"/>
              <a:gd name="T29" fmla="*/ 1153621 h 3950"/>
              <a:gd name="T30" fmla="*/ 791719 w 3951"/>
              <a:gd name="T31" fmla="*/ 1153621 h 3950"/>
              <a:gd name="T32" fmla="*/ 791719 w 3951"/>
              <a:gd name="T33" fmla="*/ 1800397 h 3950"/>
              <a:gd name="T34" fmla="*/ 179936 w 3951"/>
              <a:gd name="T35" fmla="*/ 1800397 h 3950"/>
              <a:gd name="T36" fmla="*/ 0 w 3951"/>
              <a:gd name="T37" fmla="*/ 1620357 h 3950"/>
              <a:gd name="T38" fmla="*/ 0 w 3951"/>
              <a:gd name="T39" fmla="*/ 180040 h 3950"/>
              <a:gd name="T40" fmla="*/ 179936 w 3951"/>
              <a:gd name="T41" fmla="*/ 0 h 3950"/>
              <a:gd name="T42" fmla="*/ 1619882 w 3951"/>
              <a:gd name="T43" fmla="*/ 0 h 3950"/>
              <a:gd name="T44" fmla="*/ 1799818 w 3951"/>
              <a:gd name="T45" fmla="*/ 180040 h 3950"/>
              <a:gd name="T46" fmla="*/ 1799818 w 3951"/>
              <a:gd name="T47" fmla="*/ 1620357 h 3950"/>
              <a:gd name="T48" fmla="*/ 1619882 w 3951"/>
              <a:gd name="T49" fmla="*/ 1800397 h 39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51" h="3950">
                <a:moveTo>
                  <a:pt x="3556" y="3950"/>
                </a:moveTo>
                <a:cubicBezTo>
                  <a:pt x="2366" y="3950"/>
                  <a:pt x="2366" y="3950"/>
                  <a:pt x="2366" y="3950"/>
                </a:cubicBezTo>
                <a:cubicBezTo>
                  <a:pt x="2366" y="2531"/>
                  <a:pt x="2366" y="2531"/>
                  <a:pt x="2366" y="2531"/>
                </a:cubicBezTo>
                <a:cubicBezTo>
                  <a:pt x="2832" y="2531"/>
                  <a:pt x="2832" y="2531"/>
                  <a:pt x="2832" y="2531"/>
                </a:cubicBezTo>
                <a:cubicBezTo>
                  <a:pt x="2832" y="1977"/>
                  <a:pt x="2832" y="1977"/>
                  <a:pt x="2832" y="1977"/>
                </a:cubicBezTo>
                <a:cubicBezTo>
                  <a:pt x="2373" y="1977"/>
                  <a:pt x="2373" y="1977"/>
                  <a:pt x="2373" y="1977"/>
                </a:cubicBezTo>
                <a:cubicBezTo>
                  <a:pt x="2373" y="1653"/>
                  <a:pt x="2373" y="1653"/>
                  <a:pt x="2373" y="1653"/>
                </a:cubicBezTo>
                <a:cubicBezTo>
                  <a:pt x="2373" y="1653"/>
                  <a:pt x="2376" y="1500"/>
                  <a:pt x="2548" y="1500"/>
                </a:cubicBezTo>
                <a:cubicBezTo>
                  <a:pt x="2720" y="1500"/>
                  <a:pt x="2997" y="1498"/>
                  <a:pt x="2997" y="1498"/>
                </a:cubicBezTo>
                <a:cubicBezTo>
                  <a:pt x="2997" y="952"/>
                  <a:pt x="2997" y="952"/>
                  <a:pt x="2997" y="952"/>
                </a:cubicBezTo>
                <a:cubicBezTo>
                  <a:pt x="2997" y="952"/>
                  <a:pt x="2243" y="952"/>
                  <a:pt x="2278" y="952"/>
                </a:cubicBezTo>
                <a:cubicBezTo>
                  <a:pt x="1774" y="952"/>
                  <a:pt x="1738" y="1547"/>
                  <a:pt x="1738" y="1547"/>
                </a:cubicBezTo>
                <a:cubicBezTo>
                  <a:pt x="1738" y="1978"/>
                  <a:pt x="1738" y="1978"/>
                  <a:pt x="1738" y="1978"/>
                </a:cubicBezTo>
                <a:cubicBezTo>
                  <a:pt x="1340" y="1978"/>
                  <a:pt x="1340" y="1978"/>
                  <a:pt x="1340" y="1978"/>
                </a:cubicBezTo>
                <a:cubicBezTo>
                  <a:pt x="1338" y="2531"/>
                  <a:pt x="1338" y="2531"/>
                  <a:pt x="1338" y="2531"/>
                </a:cubicBezTo>
                <a:cubicBezTo>
                  <a:pt x="1738" y="2531"/>
                  <a:pt x="1738" y="2531"/>
                  <a:pt x="1738" y="2531"/>
                </a:cubicBezTo>
                <a:cubicBezTo>
                  <a:pt x="1738" y="3950"/>
                  <a:pt x="1738" y="3950"/>
                  <a:pt x="1738" y="3950"/>
                </a:cubicBezTo>
                <a:cubicBezTo>
                  <a:pt x="395" y="3950"/>
                  <a:pt x="395" y="3950"/>
                  <a:pt x="395" y="3950"/>
                </a:cubicBezTo>
                <a:cubicBezTo>
                  <a:pt x="177" y="3950"/>
                  <a:pt x="0" y="3773"/>
                  <a:pt x="0" y="3555"/>
                </a:cubicBezTo>
                <a:cubicBezTo>
                  <a:pt x="0" y="395"/>
                  <a:pt x="0" y="395"/>
                  <a:pt x="0" y="395"/>
                </a:cubicBezTo>
                <a:cubicBezTo>
                  <a:pt x="0" y="177"/>
                  <a:pt x="177" y="0"/>
                  <a:pt x="395" y="0"/>
                </a:cubicBezTo>
                <a:cubicBezTo>
                  <a:pt x="3556" y="0"/>
                  <a:pt x="3556" y="0"/>
                  <a:pt x="3556" y="0"/>
                </a:cubicBezTo>
                <a:cubicBezTo>
                  <a:pt x="3774" y="0"/>
                  <a:pt x="3951" y="177"/>
                  <a:pt x="3951" y="395"/>
                </a:cubicBezTo>
                <a:cubicBezTo>
                  <a:pt x="3951" y="3555"/>
                  <a:pt x="3951" y="3555"/>
                  <a:pt x="3951" y="3555"/>
                </a:cubicBezTo>
                <a:cubicBezTo>
                  <a:pt x="3951" y="3773"/>
                  <a:pt x="3774" y="3950"/>
                  <a:pt x="3556" y="395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19" name="24小时"/>
          <p:cNvSpPr/>
          <p:nvPr/>
        </p:nvSpPr>
        <p:spPr bwMode="auto">
          <a:xfrm>
            <a:off x="6489700" y="5911850"/>
            <a:ext cx="626110" cy="349250"/>
          </a:xfrm>
          <a:custGeom>
            <a:avLst/>
            <a:gdLst>
              <a:gd name="T0" fmla="*/ 364082 w 4228"/>
              <a:gd name="T1" fmla="*/ 0 h 3267"/>
              <a:gd name="T2" fmla="*/ 1641989 w 4228"/>
              <a:gd name="T3" fmla="*/ 0 h 3267"/>
              <a:gd name="T4" fmla="*/ 1786345 w 4228"/>
              <a:gd name="T5" fmla="*/ 169964 h 3267"/>
              <a:gd name="T6" fmla="*/ 1630918 w 4228"/>
              <a:gd name="T7" fmla="*/ 1221694 h 3267"/>
              <a:gd name="T8" fmla="*/ 1436315 w 4228"/>
              <a:gd name="T9" fmla="*/ 1391658 h 3267"/>
              <a:gd name="T10" fmla="*/ 158408 w 4228"/>
              <a:gd name="T11" fmla="*/ 1391658 h 3267"/>
              <a:gd name="T12" fmla="*/ 14052 w 4228"/>
              <a:gd name="T13" fmla="*/ 1221694 h 3267"/>
              <a:gd name="T14" fmla="*/ 169479 w 4228"/>
              <a:gd name="T15" fmla="*/ 169964 h 3267"/>
              <a:gd name="T16" fmla="*/ 364082 w 4228"/>
              <a:gd name="T17" fmla="*/ 0 h 3267"/>
              <a:gd name="T18" fmla="*/ 1507428 w 4228"/>
              <a:gd name="T19" fmla="*/ 1158224 h 3267"/>
              <a:gd name="T20" fmla="*/ 1564915 w 4228"/>
              <a:gd name="T21" fmla="*/ 824686 h 3267"/>
              <a:gd name="T22" fmla="*/ 1551714 w 4228"/>
              <a:gd name="T23" fmla="*/ 785923 h 3267"/>
              <a:gd name="T24" fmla="*/ 1506150 w 4228"/>
              <a:gd name="T25" fmla="*/ 771013 h 3267"/>
              <a:gd name="T26" fmla="*/ 1445257 w 4228"/>
              <a:gd name="T27" fmla="*/ 785497 h 3267"/>
              <a:gd name="T28" fmla="*/ 1462716 w 4228"/>
              <a:gd name="T29" fmla="*/ 684115 h 3267"/>
              <a:gd name="T30" fmla="*/ 1368182 w 4228"/>
              <a:gd name="T31" fmla="*/ 684115 h 3267"/>
              <a:gd name="T32" fmla="*/ 1286424 w 4228"/>
              <a:gd name="T33" fmla="*/ 1158224 h 3267"/>
              <a:gd name="T34" fmla="*/ 1380531 w 4228"/>
              <a:gd name="T35" fmla="*/ 1158224 h 3267"/>
              <a:gd name="T36" fmla="*/ 1434186 w 4228"/>
              <a:gd name="T37" fmla="*/ 847689 h 3267"/>
              <a:gd name="T38" fmla="*/ 1453774 w 4228"/>
              <a:gd name="T39" fmla="*/ 831076 h 3267"/>
              <a:gd name="T40" fmla="*/ 1466974 w 4228"/>
              <a:gd name="T41" fmla="*/ 848541 h 3267"/>
              <a:gd name="T42" fmla="*/ 1413320 w 4228"/>
              <a:gd name="T43" fmla="*/ 1158224 h 3267"/>
              <a:gd name="T44" fmla="*/ 1507428 w 4228"/>
              <a:gd name="T45" fmla="*/ 1158224 h 3267"/>
              <a:gd name="T46" fmla="*/ 643425 w 4228"/>
              <a:gd name="T47" fmla="*/ 1136499 h 3267"/>
              <a:gd name="T48" fmla="*/ 665142 w 4228"/>
              <a:gd name="T49" fmla="*/ 1016801 h 3267"/>
              <a:gd name="T50" fmla="*/ 415181 w 4228"/>
              <a:gd name="T51" fmla="*/ 1016801 h 3267"/>
              <a:gd name="T52" fmla="*/ 724758 w 4228"/>
              <a:gd name="T53" fmla="*/ 577195 h 3267"/>
              <a:gd name="T54" fmla="*/ 762656 w 4228"/>
              <a:gd name="T55" fmla="*/ 479647 h 3267"/>
              <a:gd name="T56" fmla="*/ 755843 w 4228"/>
              <a:gd name="T57" fmla="*/ 263252 h 3267"/>
              <a:gd name="T58" fmla="*/ 578273 w 4228"/>
              <a:gd name="T59" fmla="*/ 197652 h 3267"/>
              <a:gd name="T60" fmla="*/ 314260 w 4228"/>
              <a:gd name="T61" fmla="*/ 377413 h 3267"/>
              <a:gd name="T62" fmla="*/ 285304 w 4228"/>
              <a:gd name="T63" fmla="*/ 539283 h 3267"/>
              <a:gd name="T64" fmla="*/ 468410 w 4228"/>
              <a:gd name="T65" fmla="*/ 539283 h 3267"/>
              <a:gd name="T66" fmla="*/ 497792 w 4228"/>
              <a:gd name="T67" fmla="*/ 379969 h 3267"/>
              <a:gd name="T68" fmla="*/ 547188 w 4228"/>
              <a:gd name="T69" fmla="*/ 341205 h 3267"/>
              <a:gd name="T70" fmla="*/ 576996 w 4228"/>
              <a:gd name="T71" fmla="*/ 403398 h 3267"/>
              <a:gd name="T72" fmla="*/ 505457 w 4228"/>
              <a:gd name="T73" fmla="*/ 591252 h 3267"/>
              <a:gd name="T74" fmla="*/ 199287 w 4228"/>
              <a:gd name="T75" fmla="*/ 1012967 h 3267"/>
              <a:gd name="T76" fmla="*/ 176718 w 4228"/>
              <a:gd name="T77" fmla="*/ 1136499 h 3267"/>
              <a:gd name="T78" fmla="*/ 643425 w 4228"/>
              <a:gd name="T79" fmla="*/ 1136499 h 3267"/>
              <a:gd name="T80" fmla="*/ 1263855 w 4228"/>
              <a:gd name="T81" fmla="*/ 1016801 h 3267"/>
              <a:gd name="T82" fmla="*/ 1288979 w 4228"/>
              <a:gd name="T83" fmla="*/ 877081 h 3267"/>
              <a:gd name="T84" fmla="*/ 1188058 w 4228"/>
              <a:gd name="T85" fmla="*/ 877081 h 3267"/>
              <a:gd name="T86" fmla="*/ 1309844 w 4228"/>
              <a:gd name="T87" fmla="*/ 205320 h 3267"/>
              <a:gd name="T88" fmla="*/ 1034334 w 4228"/>
              <a:gd name="T89" fmla="*/ 205320 h 3267"/>
              <a:gd name="T90" fmla="*/ 710280 w 4228"/>
              <a:gd name="T91" fmla="*/ 884749 h 3267"/>
              <a:gd name="T92" fmla="*/ 686433 w 4228"/>
              <a:gd name="T93" fmla="*/ 1016801 h 3267"/>
              <a:gd name="T94" fmla="*/ 963221 w 4228"/>
              <a:gd name="T95" fmla="*/ 1016801 h 3267"/>
              <a:gd name="T96" fmla="*/ 941504 w 4228"/>
              <a:gd name="T97" fmla="*/ 1136499 h 3267"/>
              <a:gd name="T98" fmla="*/ 1140791 w 4228"/>
              <a:gd name="T99" fmla="*/ 1136499 h 3267"/>
              <a:gd name="T100" fmla="*/ 1162508 w 4228"/>
              <a:gd name="T101" fmla="*/ 1016801 h 3267"/>
              <a:gd name="T102" fmla="*/ 1263855 w 4228"/>
              <a:gd name="T103" fmla="*/ 1016801 h 3267"/>
              <a:gd name="T104" fmla="*/ 988345 w 4228"/>
              <a:gd name="T105" fmla="*/ 877081 h 3267"/>
              <a:gd name="T106" fmla="*/ 1054774 w 4228"/>
              <a:gd name="T107" fmla="*/ 510743 h 3267"/>
              <a:gd name="T108" fmla="*/ 895940 w 4228"/>
              <a:gd name="T109" fmla="*/ 877081 h 3267"/>
              <a:gd name="T110" fmla="*/ 988345 w 4228"/>
              <a:gd name="T111" fmla="*/ 877081 h 326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4228" h="3267">
                <a:moveTo>
                  <a:pt x="855" y="0"/>
                </a:moveTo>
                <a:cubicBezTo>
                  <a:pt x="3856" y="0"/>
                  <a:pt x="3856" y="0"/>
                  <a:pt x="3856" y="0"/>
                </a:cubicBezTo>
                <a:cubicBezTo>
                  <a:pt x="4075" y="0"/>
                  <a:pt x="4228" y="180"/>
                  <a:pt x="4195" y="399"/>
                </a:cubicBezTo>
                <a:cubicBezTo>
                  <a:pt x="3830" y="2868"/>
                  <a:pt x="3830" y="2868"/>
                  <a:pt x="3830" y="2868"/>
                </a:cubicBezTo>
                <a:cubicBezTo>
                  <a:pt x="3798" y="3087"/>
                  <a:pt x="3592" y="3267"/>
                  <a:pt x="3373" y="3267"/>
                </a:cubicBezTo>
                <a:cubicBezTo>
                  <a:pt x="372" y="3267"/>
                  <a:pt x="372" y="3267"/>
                  <a:pt x="372" y="3267"/>
                </a:cubicBezTo>
                <a:cubicBezTo>
                  <a:pt x="153" y="3267"/>
                  <a:pt x="0" y="3087"/>
                  <a:pt x="33" y="2868"/>
                </a:cubicBezTo>
                <a:cubicBezTo>
                  <a:pt x="398" y="399"/>
                  <a:pt x="398" y="399"/>
                  <a:pt x="398" y="399"/>
                </a:cubicBezTo>
                <a:cubicBezTo>
                  <a:pt x="430" y="180"/>
                  <a:pt x="636" y="0"/>
                  <a:pt x="855" y="0"/>
                </a:cubicBezTo>
                <a:close/>
                <a:moveTo>
                  <a:pt x="3540" y="2719"/>
                </a:moveTo>
                <a:cubicBezTo>
                  <a:pt x="3675" y="1936"/>
                  <a:pt x="3675" y="1936"/>
                  <a:pt x="3675" y="1936"/>
                </a:cubicBezTo>
                <a:cubicBezTo>
                  <a:pt x="3682" y="1898"/>
                  <a:pt x="3671" y="1868"/>
                  <a:pt x="3644" y="1845"/>
                </a:cubicBezTo>
                <a:cubicBezTo>
                  <a:pt x="3616" y="1822"/>
                  <a:pt x="3580" y="1810"/>
                  <a:pt x="3537" y="1810"/>
                </a:cubicBezTo>
                <a:cubicBezTo>
                  <a:pt x="3471" y="1810"/>
                  <a:pt x="3424" y="1822"/>
                  <a:pt x="3394" y="1844"/>
                </a:cubicBezTo>
                <a:cubicBezTo>
                  <a:pt x="3435" y="1606"/>
                  <a:pt x="3435" y="1606"/>
                  <a:pt x="3435" y="1606"/>
                </a:cubicBezTo>
                <a:cubicBezTo>
                  <a:pt x="3213" y="1606"/>
                  <a:pt x="3213" y="1606"/>
                  <a:pt x="3213" y="1606"/>
                </a:cubicBezTo>
                <a:cubicBezTo>
                  <a:pt x="3021" y="2719"/>
                  <a:pt x="3021" y="2719"/>
                  <a:pt x="3021" y="2719"/>
                </a:cubicBezTo>
                <a:cubicBezTo>
                  <a:pt x="3242" y="2719"/>
                  <a:pt x="3242" y="2719"/>
                  <a:pt x="3242" y="2719"/>
                </a:cubicBezTo>
                <a:cubicBezTo>
                  <a:pt x="3368" y="1990"/>
                  <a:pt x="3368" y="1990"/>
                  <a:pt x="3368" y="1990"/>
                </a:cubicBezTo>
                <a:cubicBezTo>
                  <a:pt x="3373" y="1964"/>
                  <a:pt x="3388" y="1951"/>
                  <a:pt x="3414" y="1951"/>
                </a:cubicBezTo>
                <a:cubicBezTo>
                  <a:pt x="3439" y="1951"/>
                  <a:pt x="3449" y="1964"/>
                  <a:pt x="3445" y="1992"/>
                </a:cubicBezTo>
                <a:cubicBezTo>
                  <a:pt x="3319" y="2719"/>
                  <a:pt x="3319" y="2719"/>
                  <a:pt x="3319" y="2719"/>
                </a:cubicBezTo>
                <a:cubicBezTo>
                  <a:pt x="3540" y="2719"/>
                  <a:pt x="3540" y="2719"/>
                  <a:pt x="3540" y="2719"/>
                </a:cubicBezTo>
                <a:close/>
                <a:moveTo>
                  <a:pt x="1511" y="2668"/>
                </a:moveTo>
                <a:cubicBezTo>
                  <a:pt x="1562" y="2387"/>
                  <a:pt x="1562" y="2387"/>
                  <a:pt x="1562" y="2387"/>
                </a:cubicBezTo>
                <a:cubicBezTo>
                  <a:pt x="975" y="2387"/>
                  <a:pt x="975" y="2387"/>
                  <a:pt x="975" y="2387"/>
                </a:cubicBezTo>
                <a:cubicBezTo>
                  <a:pt x="1702" y="1355"/>
                  <a:pt x="1702" y="1355"/>
                  <a:pt x="1702" y="1355"/>
                </a:cubicBezTo>
                <a:cubicBezTo>
                  <a:pt x="1745" y="1295"/>
                  <a:pt x="1774" y="1219"/>
                  <a:pt x="1791" y="1126"/>
                </a:cubicBezTo>
                <a:cubicBezTo>
                  <a:pt x="1834" y="890"/>
                  <a:pt x="1828" y="721"/>
                  <a:pt x="1775" y="618"/>
                </a:cubicBezTo>
                <a:cubicBezTo>
                  <a:pt x="1720" y="515"/>
                  <a:pt x="1581" y="464"/>
                  <a:pt x="1358" y="464"/>
                </a:cubicBezTo>
                <a:cubicBezTo>
                  <a:pt x="996" y="464"/>
                  <a:pt x="789" y="604"/>
                  <a:pt x="738" y="886"/>
                </a:cubicBezTo>
                <a:cubicBezTo>
                  <a:pt x="670" y="1266"/>
                  <a:pt x="670" y="1266"/>
                  <a:pt x="670" y="1266"/>
                </a:cubicBezTo>
                <a:cubicBezTo>
                  <a:pt x="1100" y="1266"/>
                  <a:pt x="1100" y="1266"/>
                  <a:pt x="1100" y="1266"/>
                </a:cubicBezTo>
                <a:cubicBezTo>
                  <a:pt x="1169" y="892"/>
                  <a:pt x="1169" y="892"/>
                  <a:pt x="1169" y="892"/>
                </a:cubicBezTo>
                <a:cubicBezTo>
                  <a:pt x="1179" y="831"/>
                  <a:pt x="1218" y="801"/>
                  <a:pt x="1285" y="801"/>
                </a:cubicBezTo>
                <a:cubicBezTo>
                  <a:pt x="1349" y="801"/>
                  <a:pt x="1373" y="850"/>
                  <a:pt x="1355" y="947"/>
                </a:cubicBezTo>
                <a:cubicBezTo>
                  <a:pt x="1322" y="1133"/>
                  <a:pt x="1265" y="1281"/>
                  <a:pt x="1187" y="1388"/>
                </a:cubicBezTo>
                <a:cubicBezTo>
                  <a:pt x="468" y="2378"/>
                  <a:pt x="468" y="2378"/>
                  <a:pt x="468" y="2378"/>
                </a:cubicBezTo>
                <a:cubicBezTo>
                  <a:pt x="415" y="2668"/>
                  <a:pt x="415" y="2668"/>
                  <a:pt x="415" y="2668"/>
                </a:cubicBezTo>
                <a:cubicBezTo>
                  <a:pt x="1511" y="2668"/>
                  <a:pt x="1511" y="2668"/>
                  <a:pt x="1511" y="2668"/>
                </a:cubicBezTo>
                <a:close/>
                <a:moveTo>
                  <a:pt x="2968" y="2387"/>
                </a:moveTo>
                <a:cubicBezTo>
                  <a:pt x="3027" y="2059"/>
                  <a:pt x="3027" y="2059"/>
                  <a:pt x="3027" y="2059"/>
                </a:cubicBezTo>
                <a:cubicBezTo>
                  <a:pt x="2790" y="2059"/>
                  <a:pt x="2790" y="2059"/>
                  <a:pt x="2790" y="2059"/>
                </a:cubicBezTo>
                <a:cubicBezTo>
                  <a:pt x="3076" y="482"/>
                  <a:pt x="3076" y="482"/>
                  <a:pt x="3076" y="482"/>
                </a:cubicBezTo>
                <a:cubicBezTo>
                  <a:pt x="2429" y="482"/>
                  <a:pt x="2429" y="482"/>
                  <a:pt x="2429" y="482"/>
                </a:cubicBezTo>
                <a:cubicBezTo>
                  <a:pt x="1668" y="2077"/>
                  <a:pt x="1668" y="2077"/>
                  <a:pt x="1668" y="2077"/>
                </a:cubicBezTo>
                <a:cubicBezTo>
                  <a:pt x="1612" y="2387"/>
                  <a:pt x="1612" y="2387"/>
                  <a:pt x="1612" y="2387"/>
                </a:cubicBezTo>
                <a:cubicBezTo>
                  <a:pt x="2262" y="2387"/>
                  <a:pt x="2262" y="2387"/>
                  <a:pt x="2262" y="2387"/>
                </a:cubicBezTo>
                <a:cubicBezTo>
                  <a:pt x="2211" y="2668"/>
                  <a:pt x="2211" y="2668"/>
                  <a:pt x="2211" y="2668"/>
                </a:cubicBezTo>
                <a:cubicBezTo>
                  <a:pt x="2679" y="2668"/>
                  <a:pt x="2679" y="2668"/>
                  <a:pt x="2679" y="2668"/>
                </a:cubicBezTo>
                <a:cubicBezTo>
                  <a:pt x="2730" y="2387"/>
                  <a:pt x="2730" y="2387"/>
                  <a:pt x="2730" y="2387"/>
                </a:cubicBezTo>
                <a:cubicBezTo>
                  <a:pt x="2968" y="2387"/>
                  <a:pt x="2968" y="2387"/>
                  <a:pt x="2968" y="2387"/>
                </a:cubicBezTo>
                <a:close/>
                <a:moveTo>
                  <a:pt x="2321" y="2059"/>
                </a:moveTo>
                <a:cubicBezTo>
                  <a:pt x="2477" y="1199"/>
                  <a:pt x="2477" y="1199"/>
                  <a:pt x="2477" y="1199"/>
                </a:cubicBezTo>
                <a:cubicBezTo>
                  <a:pt x="2104" y="2059"/>
                  <a:pt x="2104" y="2059"/>
                  <a:pt x="2104" y="2059"/>
                </a:cubicBezTo>
                <a:lnTo>
                  <a:pt x="2321" y="205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20" name="投影仪"/>
          <p:cNvSpPr/>
          <p:nvPr/>
        </p:nvSpPr>
        <p:spPr bwMode="auto">
          <a:xfrm>
            <a:off x="7703820" y="5911850"/>
            <a:ext cx="626110" cy="626110"/>
          </a:xfrm>
          <a:custGeom>
            <a:avLst/>
            <a:gdLst>
              <a:gd name="T0" fmla="*/ 1751971 w 3123"/>
              <a:gd name="T1" fmla="*/ 672051 h 2811"/>
              <a:gd name="T2" fmla="*/ 1656849 w 3123"/>
              <a:gd name="T3" fmla="*/ 673782 h 2811"/>
              <a:gd name="T4" fmla="*/ 1380131 w 3123"/>
              <a:gd name="T5" fmla="*/ 832997 h 2811"/>
              <a:gd name="T6" fmla="*/ 1380131 w 3123"/>
              <a:gd name="T7" fmla="*/ 779349 h 2811"/>
              <a:gd name="T8" fmla="*/ 1380131 w 3123"/>
              <a:gd name="T9" fmla="*/ 635132 h 2811"/>
              <a:gd name="T10" fmla="*/ 1275209 w 3123"/>
              <a:gd name="T11" fmla="*/ 516874 h 2811"/>
              <a:gd name="T12" fmla="*/ 1113214 w 3123"/>
              <a:gd name="T13" fmla="*/ 499568 h 2811"/>
              <a:gd name="T14" fmla="*/ 1106872 w 3123"/>
              <a:gd name="T15" fmla="*/ 476493 h 2811"/>
              <a:gd name="T16" fmla="*/ 1105719 w 3123"/>
              <a:gd name="T17" fmla="*/ 473609 h 2811"/>
              <a:gd name="T18" fmla="*/ 959866 w 3123"/>
              <a:gd name="T19" fmla="*/ 101529 h 2811"/>
              <a:gd name="T20" fmla="*/ 959289 w 3123"/>
              <a:gd name="T21" fmla="*/ 100375 h 2811"/>
              <a:gd name="T22" fmla="*/ 831307 w 3123"/>
              <a:gd name="T23" fmla="*/ 6346 h 2811"/>
              <a:gd name="T24" fmla="*/ 668159 w 3123"/>
              <a:gd name="T25" fmla="*/ 577 h 2811"/>
              <a:gd name="T26" fmla="*/ 506163 w 3123"/>
              <a:gd name="T27" fmla="*/ 2307 h 2811"/>
              <a:gd name="T28" fmla="*/ 426031 w 3123"/>
              <a:gd name="T29" fmla="*/ 4038 h 2811"/>
              <a:gd name="T30" fmla="*/ 348780 w 3123"/>
              <a:gd name="T31" fmla="*/ 8653 h 2811"/>
              <a:gd name="T32" fmla="*/ 194856 w 3123"/>
              <a:gd name="T33" fmla="*/ 18460 h 2811"/>
              <a:gd name="T34" fmla="*/ 65144 w 3123"/>
              <a:gd name="T35" fmla="*/ 162677 h 2811"/>
              <a:gd name="T36" fmla="*/ 209268 w 3123"/>
              <a:gd name="T37" fmla="*/ 295356 h 2811"/>
              <a:gd name="T38" fmla="*/ 212727 w 3123"/>
              <a:gd name="T39" fmla="*/ 295356 h 2811"/>
              <a:gd name="T40" fmla="*/ 366651 w 3123"/>
              <a:gd name="T41" fmla="*/ 289011 h 2811"/>
              <a:gd name="T42" fmla="*/ 443902 w 3123"/>
              <a:gd name="T43" fmla="*/ 286127 h 2811"/>
              <a:gd name="T44" fmla="*/ 517693 w 3123"/>
              <a:gd name="T45" fmla="*/ 286127 h 2811"/>
              <a:gd name="T46" fmla="*/ 664123 w 3123"/>
              <a:gd name="T47" fmla="*/ 288434 h 2811"/>
              <a:gd name="T48" fmla="*/ 719467 w 3123"/>
              <a:gd name="T49" fmla="*/ 291318 h 2811"/>
              <a:gd name="T50" fmla="*/ 789223 w 3123"/>
              <a:gd name="T51" fmla="*/ 482262 h 2811"/>
              <a:gd name="T52" fmla="*/ 104922 w 3123"/>
              <a:gd name="T53" fmla="*/ 516874 h 2811"/>
              <a:gd name="T54" fmla="*/ 0 w 3123"/>
              <a:gd name="T55" fmla="*/ 635132 h 2811"/>
              <a:gd name="T56" fmla="*/ 0 w 3123"/>
              <a:gd name="T57" fmla="*/ 779349 h 2811"/>
              <a:gd name="T58" fmla="*/ 0 w 3123"/>
              <a:gd name="T59" fmla="*/ 1262187 h 2811"/>
              <a:gd name="T60" fmla="*/ 0 w 3123"/>
              <a:gd name="T61" fmla="*/ 1436401 h 2811"/>
              <a:gd name="T62" fmla="*/ 92239 w 3123"/>
              <a:gd name="T63" fmla="*/ 1551775 h 2811"/>
              <a:gd name="T64" fmla="*/ 690066 w 3123"/>
              <a:gd name="T65" fmla="*/ 1621576 h 2811"/>
              <a:gd name="T66" fmla="*/ 1287892 w 3123"/>
              <a:gd name="T67" fmla="*/ 1551775 h 2811"/>
              <a:gd name="T68" fmla="*/ 1380131 w 3123"/>
              <a:gd name="T69" fmla="*/ 1436401 h 2811"/>
              <a:gd name="T70" fmla="*/ 1380131 w 3123"/>
              <a:gd name="T71" fmla="*/ 1262187 h 2811"/>
              <a:gd name="T72" fmla="*/ 1380131 w 3123"/>
              <a:gd name="T73" fmla="*/ 1209115 h 2811"/>
              <a:gd name="T74" fmla="*/ 1656849 w 3123"/>
              <a:gd name="T75" fmla="*/ 1368331 h 2811"/>
              <a:gd name="T76" fmla="*/ 1705852 w 3123"/>
              <a:gd name="T77" fmla="*/ 1381022 h 2811"/>
              <a:gd name="T78" fmla="*/ 1751971 w 3123"/>
              <a:gd name="T79" fmla="*/ 1370062 h 2811"/>
              <a:gd name="T80" fmla="*/ 1800397 w 3123"/>
              <a:gd name="T81" fmla="*/ 1292761 h 2811"/>
              <a:gd name="T82" fmla="*/ 1800397 w 3123"/>
              <a:gd name="T83" fmla="*/ 749352 h 2811"/>
              <a:gd name="T84" fmla="*/ 1751971 w 3123"/>
              <a:gd name="T85" fmla="*/ 672051 h 2811"/>
              <a:gd name="T86" fmla="*/ 1019821 w 3123"/>
              <a:gd name="T87" fmla="*/ 1141622 h 2811"/>
              <a:gd name="T88" fmla="*/ 359734 w 3123"/>
              <a:gd name="T89" fmla="*/ 1141622 h 2811"/>
              <a:gd name="T90" fmla="*/ 359734 w 3123"/>
              <a:gd name="T91" fmla="*/ 781079 h 2811"/>
              <a:gd name="T92" fmla="*/ 1019821 w 3123"/>
              <a:gd name="T93" fmla="*/ 781079 h 2811"/>
              <a:gd name="T94" fmla="*/ 1019821 w 3123"/>
              <a:gd name="T95" fmla="*/ 1141622 h 28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123" h="2811">
                <a:moveTo>
                  <a:pt x="3039" y="1165"/>
                </a:moveTo>
                <a:cubicBezTo>
                  <a:pt x="2988" y="1138"/>
                  <a:pt x="2924" y="1139"/>
                  <a:pt x="2874" y="1168"/>
                </a:cubicBezTo>
                <a:cubicBezTo>
                  <a:pt x="2394" y="1444"/>
                  <a:pt x="2394" y="1444"/>
                  <a:pt x="2394" y="1444"/>
                </a:cubicBezTo>
                <a:cubicBezTo>
                  <a:pt x="2394" y="1351"/>
                  <a:pt x="2394" y="1351"/>
                  <a:pt x="2394" y="1351"/>
                </a:cubicBezTo>
                <a:cubicBezTo>
                  <a:pt x="2394" y="1101"/>
                  <a:pt x="2394" y="1101"/>
                  <a:pt x="2394" y="1101"/>
                </a:cubicBezTo>
                <a:cubicBezTo>
                  <a:pt x="2394" y="997"/>
                  <a:pt x="2316" y="909"/>
                  <a:pt x="2212" y="896"/>
                </a:cubicBezTo>
                <a:cubicBezTo>
                  <a:pt x="2119" y="884"/>
                  <a:pt x="2025" y="875"/>
                  <a:pt x="1931" y="866"/>
                </a:cubicBezTo>
                <a:cubicBezTo>
                  <a:pt x="1928" y="853"/>
                  <a:pt x="1925" y="839"/>
                  <a:pt x="1920" y="826"/>
                </a:cubicBezTo>
                <a:cubicBezTo>
                  <a:pt x="1918" y="821"/>
                  <a:pt x="1918" y="821"/>
                  <a:pt x="1918" y="821"/>
                </a:cubicBezTo>
                <a:cubicBezTo>
                  <a:pt x="1665" y="176"/>
                  <a:pt x="1665" y="176"/>
                  <a:pt x="1665" y="176"/>
                </a:cubicBezTo>
                <a:cubicBezTo>
                  <a:pt x="1664" y="174"/>
                  <a:pt x="1664" y="174"/>
                  <a:pt x="1664" y="174"/>
                </a:cubicBezTo>
                <a:cubicBezTo>
                  <a:pt x="1629" y="84"/>
                  <a:pt x="1544" y="18"/>
                  <a:pt x="1442" y="11"/>
                </a:cubicBezTo>
                <a:cubicBezTo>
                  <a:pt x="1342" y="5"/>
                  <a:pt x="1253" y="4"/>
                  <a:pt x="1159" y="1"/>
                </a:cubicBezTo>
                <a:cubicBezTo>
                  <a:pt x="1067" y="0"/>
                  <a:pt x="972" y="3"/>
                  <a:pt x="878" y="4"/>
                </a:cubicBezTo>
                <a:cubicBezTo>
                  <a:pt x="832" y="5"/>
                  <a:pt x="783" y="4"/>
                  <a:pt x="739" y="7"/>
                </a:cubicBezTo>
                <a:cubicBezTo>
                  <a:pt x="605" y="15"/>
                  <a:pt x="605" y="15"/>
                  <a:pt x="605" y="15"/>
                </a:cubicBezTo>
                <a:cubicBezTo>
                  <a:pt x="338" y="32"/>
                  <a:pt x="338" y="32"/>
                  <a:pt x="338" y="32"/>
                </a:cubicBezTo>
                <a:cubicBezTo>
                  <a:pt x="209" y="41"/>
                  <a:pt x="108" y="151"/>
                  <a:pt x="113" y="282"/>
                </a:cubicBezTo>
                <a:cubicBezTo>
                  <a:pt x="119" y="415"/>
                  <a:pt x="231" y="518"/>
                  <a:pt x="363" y="512"/>
                </a:cubicBezTo>
                <a:cubicBezTo>
                  <a:pt x="369" y="512"/>
                  <a:pt x="369" y="512"/>
                  <a:pt x="369" y="512"/>
                </a:cubicBezTo>
                <a:cubicBezTo>
                  <a:pt x="636" y="501"/>
                  <a:pt x="636" y="501"/>
                  <a:pt x="636" y="501"/>
                </a:cubicBezTo>
                <a:cubicBezTo>
                  <a:pt x="770" y="496"/>
                  <a:pt x="770" y="496"/>
                  <a:pt x="770" y="496"/>
                </a:cubicBezTo>
                <a:cubicBezTo>
                  <a:pt x="814" y="494"/>
                  <a:pt x="855" y="496"/>
                  <a:pt x="898" y="496"/>
                </a:cubicBezTo>
                <a:cubicBezTo>
                  <a:pt x="983" y="498"/>
                  <a:pt x="1067" y="496"/>
                  <a:pt x="1152" y="500"/>
                </a:cubicBezTo>
                <a:cubicBezTo>
                  <a:pt x="1184" y="502"/>
                  <a:pt x="1216" y="503"/>
                  <a:pt x="1248" y="505"/>
                </a:cubicBezTo>
                <a:cubicBezTo>
                  <a:pt x="1369" y="836"/>
                  <a:pt x="1369" y="836"/>
                  <a:pt x="1369" y="836"/>
                </a:cubicBezTo>
                <a:cubicBezTo>
                  <a:pt x="972" y="827"/>
                  <a:pt x="574" y="847"/>
                  <a:pt x="182" y="896"/>
                </a:cubicBezTo>
                <a:cubicBezTo>
                  <a:pt x="78" y="909"/>
                  <a:pt x="0" y="997"/>
                  <a:pt x="0" y="1101"/>
                </a:cubicBezTo>
                <a:cubicBezTo>
                  <a:pt x="0" y="1351"/>
                  <a:pt x="0" y="1351"/>
                  <a:pt x="0" y="1351"/>
                </a:cubicBezTo>
                <a:cubicBezTo>
                  <a:pt x="0" y="2188"/>
                  <a:pt x="0" y="2188"/>
                  <a:pt x="0" y="2188"/>
                </a:cubicBezTo>
                <a:cubicBezTo>
                  <a:pt x="0" y="2490"/>
                  <a:pt x="0" y="2490"/>
                  <a:pt x="0" y="2490"/>
                </a:cubicBezTo>
                <a:cubicBezTo>
                  <a:pt x="0" y="2585"/>
                  <a:pt x="66" y="2668"/>
                  <a:pt x="160" y="2690"/>
                </a:cubicBezTo>
                <a:cubicBezTo>
                  <a:pt x="499" y="2770"/>
                  <a:pt x="848" y="2811"/>
                  <a:pt x="1197" y="2811"/>
                </a:cubicBezTo>
                <a:cubicBezTo>
                  <a:pt x="1546" y="2811"/>
                  <a:pt x="1895" y="2770"/>
                  <a:pt x="2234" y="2690"/>
                </a:cubicBezTo>
                <a:cubicBezTo>
                  <a:pt x="2328" y="2668"/>
                  <a:pt x="2394" y="2585"/>
                  <a:pt x="2394" y="2490"/>
                </a:cubicBezTo>
                <a:cubicBezTo>
                  <a:pt x="2394" y="2188"/>
                  <a:pt x="2394" y="2188"/>
                  <a:pt x="2394" y="2188"/>
                </a:cubicBezTo>
                <a:cubicBezTo>
                  <a:pt x="2394" y="2096"/>
                  <a:pt x="2394" y="2096"/>
                  <a:pt x="2394" y="2096"/>
                </a:cubicBezTo>
                <a:cubicBezTo>
                  <a:pt x="2874" y="2372"/>
                  <a:pt x="2874" y="2372"/>
                  <a:pt x="2874" y="2372"/>
                </a:cubicBezTo>
                <a:cubicBezTo>
                  <a:pt x="2900" y="2387"/>
                  <a:pt x="2929" y="2394"/>
                  <a:pt x="2959" y="2394"/>
                </a:cubicBezTo>
                <a:cubicBezTo>
                  <a:pt x="2987" y="2394"/>
                  <a:pt x="3014" y="2388"/>
                  <a:pt x="3039" y="2375"/>
                </a:cubicBezTo>
                <a:cubicBezTo>
                  <a:pt x="3090" y="2348"/>
                  <a:pt x="3123" y="2296"/>
                  <a:pt x="3123" y="2241"/>
                </a:cubicBezTo>
                <a:cubicBezTo>
                  <a:pt x="3123" y="1299"/>
                  <a:pt x="3123" y="1299"/>
                  <a:pt x="3123" y="1299"/>
                </a:cubicBezTo>
                <a:cubicBezTo>
                  <a:pt x="3123" y="1243"/>
                  <a:pt x="3090" y="1192"/>
                  <a:pt x="3039" y="1165"/>
                </a:cubicBezTo>
                <a:close/>
                <a:moveTo>
                  <a:pt x="1769" y="1979"/>
                </a:moveTo>
                <a:cubicBezTo>
                  <a:pt x="624" y="1979"/>
                  <a:pt x="624" y="1979"/>
                  <a:pt x="624" y="1979"/>
                </a:cubicBezTo>
                <a:cubicBezTo>
                  <a:pt x="624" y="1354"/>
                  <a:pt x="624" y="1354"/>
                  <a:pt x="624" y="1354"/>
                </a:cubicBezTo>
                <a:cubicBezTo>
                  <a:pt x="1769" y="1354"/>
                  <a:pt x="1769" y="1354"/>
                  <a:pt x="1769" y="1354"/>
                </a:cubicBezTo>
                <a:lnTo>
                  <a:pt x="1769" y="197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21" name="下载箭头"/>
          <p:cNvSpPr/>
          <p:nvPr/>
        </p:nvSpPr>
        <p:spPr bwMode="auto">
          <a:xfrm>
            <a:off x="8917940" y="5911850"/>
            <a:ext cx="626110" cy="626110"/>
          </a:xfrm>
          <a:custGeom>
            <a:avLst/>
            <a:gdLst>
              <a:gd name="T0" fmla="*/ 0 w 1438275"/>
              <a:gd name="T1" fmla="*/ 2252360 h 1425575"/>
              <a:gd name="T2" fmla="*/ 365180 w 1438275"/>
              <a:gd name="T3" fmla="*/ 2252360 h 1425575"/>
              <a:gd name="T4" fmla="*/ 365180 w 1438275"/>
              <a:gd name="T5" fmla="*/ 2946274 h 1425575"/>
              <a:gd name="T6" fmla="*/ 2979731 w 1438275"/>
              <a:gd name="T7" fmla="*/ 2946274 h 1425575"/>
              <a:gd name="T8" fmla="*/ 2979731 w 1438275"/>
              <a:gd name="T9" fmla="*/ 2252360 h 1425575"/>
              <a:gd name="T10" fmla="*/ 3341959 w 1438275"/>
              <a:gd name="T11" fmla="*/ 2252360 h 1425575"/>
              <a:gd name="T12" fmla="*/ 3341959 w 1438275"/>
              <a:gd name="T13" fmla="*/ 3315771 h 1425575"/>
              <a:gd name="T14" fmla="*/ 0 w 1438275"/>
              <a:gd name="T15" fmla="*/ 3315771 h 1425575"/>
              <a:gd name="T16" fmla="*/ 1209893 w 1438275"/>
              <a:gd name="T17" fmla="*/ 0 h 1425575"/>
              <a:gd name="T18" fmla="*/ 2154199 w 1438275"/>
              <a:gd name="T19" fmla="*/ 0 h 1425575"/>
              <a:gd name="T20" fmla="*/ 2154199 w 1438275"/>
              <a:gd name="T21" fmla="*/ 1183932 h 1425575"/>
              <a:gd name="T22" fmla="*/ 2725946 w 1438275"/>
              <a:gd name="T23" fmla="*/ 1183932 h 1425575"/>
              <a:gd name="T24" fmla="*/ 1682783 w 1438275"/>
              <a:gd name="T25" fmla="*/ 2632679 h 1425575"/>
              <a:gd name="T26" fmla="*/ 1681307 w 1438275"/>
              <a:gd name="T27" fmla="*/ 2632679 h 1425575"/>
              <a:gd name="T28" fmla="*/ 638144 w 1438275"/>
              <a:gd name="T29" fmla="*/ 1183932 h 1425575"/>
              <a:gd name="T30" fmla="*/ 1209893 w 1438275"/>
              <a:gd name="T31" fmla="*/ 1183932 h 14255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38275" h="1425575">
                <a:moveTo>
                  <a:pt x="0" y="968375"/>
                </a:moveTo>
                <a:lnTo>
                  <a:pt x="157162" y="968375"/>
                </a:lnTo>
                <a:lnTo>
                  <a:pt x="157162" y="1266715"/>
                </a:lnTo>
                <a:lnTo>
                  <a:pt x="1282383" y="1266715"/>
                </a:lnTo>
                <a:lnTo>
                  <a:pt x="1282383" y="968375"/>
                </a:lnTo>
                <a:lnTo>
                  <a:pt x="1438275" y="968375"/>
                </a:lnTo>
                <a:lnTo>
                  <a:pt x="1438275" y="1425575"/>
                </a:lnTo>
                <a:lnTo>
                  <a:pt x="0" y="1425575"/>
                </a:lnTo>
                <a:lnTo>
                  <a:pt x="0" y="968375"/>
                </a:lnTo>
                <a:close/>
                <a:moveTo>
                  <a:pt x="520700" y="0"/>
                </a:moveTo>
                <a:lnTo>
                  <a:pt x="927100" y="0"/>
                </a:lnTo>
                <a:lnTo>
                  <a:pt x="927100" y="509017"/>
                </a:lnTo>
                <a:lnTo>
                  <a:pt x="1173162" y="509017"/>
                </a:lnTo>
                <a:lnTo>
                  <a:pt x="724217" y="1131888"/>
                </a:lnTo>
                <a:lnTo>
                  <a:pt x="723582" y="1131888"/>
                </a:lnTo>
                <a:lnTo>
                  <a:pt x="274637" y="509017"/>
                </a:lnTo>
                <a:lnTo>
                  <a:pt x="520700" y="509017"/>
                </a:lnTo>
                <a:lnTo>
                  <a:pt x="52070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系统图标"/>
          <p:cNvSpPr/>
          <p:nvPr/>
        </p:nvSpPr>
        <p:spPr bwMode="auto">
          <a:xfrm>
            <a:off x="10132060" y="5911850"/>
            <a:ext cx="626110" cy="626110"/>
          </a:xfrm>
          <a:custGeom>
            <a:avLst/>
            <a:gdLst>
              <a:gd name="T0" fmla="*/ 2147483646 w 5215"/>
              <a:gd name="T1" fmla="*/ 2147483646 h 4586"/>
              <a:gd name="T2" fmla="*/ 2147483646 w 5215"/>
              <a:gd name="T3" fmla="*/ 2147483646 h 4586"/>
              <a:gd name="T4" fmla="*/ 2147483646 w 5215"/>
              <a:gd name="T5" fmla="*/ 2147483646 h 4586"/>
              <a:gd name="T6" fmla="*/ 2147483646 w 5215"/>
              <a:gd name="T7" fmla="*/ 2147483646 h 4586"/>
              <a:gd name="T8" fmla="*/ 2147483646 w 5215"/>
              <a:gd name="T9" fmla="*/ 2147483646 h 4586"/>
              <a:gd name="T10" fmla="*/ 2147483646 w 5215"/>
              <a:gd name="T11" fmla="*/ 2147483646 h 4586"/>
              <a:gd name="T12" fmla="*/ 2147483646 w 5215"/>
              <a:gd name="T13" fmla="*/ 2147483646 h 4586"/>
              <a:gd name="T14" fmla="*/ 2147483646 w 5215"/>
              <a:gd name="T15" fmla="*/ 2147483646 h 4586"/>
              <a:gd name="T16" fmla="*/ 2147483646 w 5215"/>
              <a:gd name="T17" fmla="*/ 2147483646 h 4586"/>
              <a:gd name="T18" fmla="*/ 2147483646 w 5215"/>
              <a:gd name="T19" fmla="*/ 2147483646 h 4586"/>
              <a:gd name="T20" fmla="*/ 2147483646 w 5215"/>
              <a:gd name="T21" fmla="*/ 2147483646 h 4586"/>
              <a:gd name="T22" fmla="*/ 2147483646 w 5215"/>
              <a:gd name="T23" fmla="*/ 2147483646 h 4586"/>
              <a:gd name="T24" fmla="*/ 2147483646 w 5215"/>
              <a:gd name="T25" fmla="*/ 2147483646 h 4586"/>
              <a:gd name="T26" fmla="*/ 2147483646 w 5215"/>
              <a:gd name="T27" fmla="*/ 2147483646 h 4586"/>
              <a:gd name="T28" fmla="*/ 2147483646 w 5215"/>
              <a:gd name="T29" fmla="*/ 2147483646 h 4586"/>
              <a:gd name="T30" fmla="*/ 2147483646 w 5215"/>
              <a:gd name="T31" fmla="*/ 2147483646 h 4586"/>
              <a:gd name="T32" fmla="*/ 2147483646 w 5215"/>
              <a:gd name="T33" fmla="*/ 2147483646 h 4586"/>
              <a:gd name="T34" fmla="*/ 2147483646 w 5215"/>
              <a:gd name="T35" fmla="*/ 2147483646 h 4586"/>
              <a:gd name="T36" fmla="*/ 2147483646 w 5215"/>
              <a:gd name="T37" fmla="*/ 2147483646 h 4586"/>
              <a:gd name="T38" fmla="*/ 2147483646 w 5215"/>
              <a:gd name="T39" fmla="*/ 2147483646 h 4586"/>
              <a:gd name="T40" fmla="*/ 2147483646 w 5215"/>
              <a:gd name="T41" fmla="*/ 2147483646 h 4586"/>
              <a:gd name="T42" fmla="*/ 2147483646 w 5215"/>
              <a:gd name="T43" fmla="*/ 781838818 h 4586"/>
              <a:gd name="T44" fmla="*/ 2147483646 w 5215"/>
              <a:gd name="T45" fmla="*/ 48906576 h 4586"/>
              <a:gd name="T46" fmla="*/ 2147483646 w 5215"/>
              <a:gd name="T47" fmla="*/ 146586302 h 4586"/>
              <a:gd name="T48" fmla="*/ 2147483646 w 5215"/>
              <a:gd name="T49" fmla="*/ 2101117000 h 4586"/>
              <a:gd name="T50" fmla="*/ 2147483646 w 5215"/>
              <a:gd name="T51" fmla="*/ 2147483646 h 4586"/>
              <a:gd name="T52" fmla="*/ 2147483646 w 5215"/>
              <a:gd name="T53" fmla="*/ 2147483646 h 4586"/>
              <a:gd name="T54" fmla="*/ 2147483646 w 5215"/>
              <a:gd name="T55" fmla="*/ 2147483646 h 4586"/>
              <a:gd name="T56" fmla="*/ 2147483646 w 5215"/>
              <a:gd name="T57" fmla="*/ 2147483646 h 4586"/>
              <a:gd name="T58" fmla="*/ 2147483646 w 5215"/>
              <a:gd name="T59" fmla="*/ 2147483646 h 4586"/>
              <a:gd name="T60" fmla="*/ 2147483646 w 5215"/>
              <a:gd name="T61" fmla="*/ 2147483646 h 4586"/>
              <a:gd name="T62" fmla="*/ 2147483646 w 5215"/>
              <a:gd name="T63" fmla="*/ 2147483646 h 4586"/>
              <a:gd name="T64" fmla="*/ 2147483646 w 5215"/>
              <a:gd name="T65" fmla="*/ 2147483646 h 4586"/>
              <a:gd name="T66" fmla="*/ 2147483646 w 5215"/>
              <a:gd name="T67" fmla="*/ 2147483646 h 4586"/>
              <a:gd name="T68" fmla="*/ 2147483646 w 5215"/>
              <a:gd name="T69" fmla="*/ 2147483646 h 4586"/>
              <a:gd name="T70" fmla="*/ 2147483646 w 5215"/>
              <a:gd name="T71" fmla="*/ 2147483646 h 4586"/>
              <a:gd name="T72" fmla="*/ 2147483646 w 5215"/>
              <a:gd name="T73" fmla="*/ 2147483646 h 4586"/>
              <a:gd name="T74" fmla="*/ 2147483646 w 5215"/>
              <a:gd name="T75" fmla="*/ 2147483646 h 4586"/>
              <a:gd name="T76" fmla="*/ 2147483646 w 5215"/>
              <a:gd name="T77" fmla="*/ 2147483646 h 4586"/>
              <a:gd name="T78" fmla="*/ 2147483646 w 5215"/>
              <a:gd name="T79" fmla="*/ 2147483646 h 4586"/>
              <a:gd name="T80" fmla="*/ 2147483646 w 5215"/>
              <a:gd name="T81" fmla="*/ 2147483646 h 4586"/>
              <a:gd name="T82" fmla="*/ 2147483646 w 5215"/>
              <a:gd name="T83" fmla="*/ 2147483646 h 4586"/>
              <a:gd name="T84" fmla="*/ 2147483646 w 5215"/>
              <a:gd name="T85" fmla="*/ 2147483646 h 4586"/>
              <a:gd name="T86" fmla="*/ 2147483646 w 5215"/>
              <a:gd name="T87" fmla="*/ 2147483646 h 4586"/>
              <a:gd name="T88" fmla="*/ 2147483646 w 5215"/>
              <a:gd name="T89" fmla="*/ 2147483646 h 4586"/>
              <a:gd name="T90" fmla="*/ 2147483646 w 5215"/>
              <a:gd name="T91" fmla="*/ 2147483646 h 4586"/>
              <a:gd name="T92" fmla="*/ 2147483646 w 5215"/>
              <a:gd name="T93" fmla="*/ 2147483646 h 4586"/>
              <a:gd name="T94" fmla="*/ 2147483646 w 5215"/>
              <a:gd name="T95" fmla="*/ 2147483646 h 4586"/>
              <a:gd name="T96" fmla="*/ 2147483646 w 5215"/>
              <a:gd name="T97" fmla="*/ 2147483646 h 4586"/>
              <a:gd name="T98" fmla="*/ 2147483646 w 5215"/>
              <a:gd name="T99" fmla="*/ 2147483646 h 4586"/>
              <a:gd name="T100" fmla="*/ 2147483646 w 5215"/>
              <a:gd name="T101" fmla="*/ 2147483646 h 4586"/>
              <a:gd name="T102" fmla="*/ 2147483646 w 5215"/>
              <a:gd name="T103" fmla="*/ 2147483646 h 4586"/>
              <a:gd name="T104" fmla="*/ 2147483646 w 5215"/>
              <a:gd name="T105" fmla="*/ 2147483646 h 4586"/>
              <a:gd name="T106" fmla="*/ 2147483646 w 5215"/>
              <a:gd name="T107" fmla="*/ 2147483646 h 4586"/>
              <a:gd name="T108" fmla="*/ 2147483646 w 5215"/>
              <a:gd name="T109" fmla="*/ 2147483646 h 4586"/>
              <a:gd name="T110" fmla="*/ 2147483646 w 5215"/>
              <a:gd name="T111" fmla="*/ 2147483646 h 4586"/>
              <a:gd name="T112" fmla="*/ 2147483646 w 5215"/>
              <a:gd name="T113" fmla="*/ 2147483646 h 4586"/>
              <a:gd name="T114" fmla="*/ 2147483646 w 5215"/>
              <a:gd name="T115" fmla="*/ 2147483646 h 4586"/>
              <a:gd name="T116" fmla="*/ 2147483646 w 5215"/>
              <a:gd name="T117" fmla="*/ 2147483646 h 4586"/>
              <a:gd name="T118" fmla="*/ 2147483646 w 5215"/>
              <a:gd name="T119" fmla="*/ 2147483646 h 4586"/>
              <a:gd name="T120" fmla="*/ 2147483646 w 5215"/>
              <a:gd name="T121" fmla="*/ 2147483646 h 4586"/>
              <a:gd name="T122" fmla="*/ 2147483646 w 5215"/>
              <a:gd name="T123" fmla="*/ 2147483646 h 4586"/>
              <a:gd name="T124" fmla="*/ 2147483646 w 5215"/>
              <a:gd name="T125" fmla="*/ 2147483646 h 458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215" h="4586">
                <a:moveTo>
                  <a:pt x="2334" y="2365"/>
                </a:moveTo>
                <a:lnTo>
                  <a:pt x="2334" y="2365"/>
                </a:lnTo>
                <a:lnTo>
                  <a:pt x="2240" y="2309"/>
                </a:lnTo>
                <a:lnTo>
                  <a:pt x="2194" y="2282"/>
                </a:lnTo>
                <a:lnTo>
                  <a:pt x="2147" y="2256"/>
                </a:lnTo>
                <a:lnTo>
                  <a:pt x="2100" y="2231"/>
                </a:lnTo>
                <a:lnTo>
                  <a:pt x="2054" y="2207"/>
                </a:lnTo>
                <a:lnTo>
                  <a:pt x="2007" y="2185"/>
                </a:lnTo>
                <a:lnTo>
                  <a:pt x="1959" y="2163"/>
                </a:lnTo>
                <a:lnTo>
                  <a:pt x="1910" y="2144"/>
                </a:lnTo>
                <a:lnTo>
                  <a:pt x="1861" y="2126"/>
                </a:lnTo>
                <a:lnTo>
                  <a:pt x="1811" y="2110"/>
                </a:lnTo>
                <a:lnTo>
                  <a:pt x="1760" y="2095"/>
                </a:lnTo>
                <a:lnTo>
                  <a:pt x="1709" y="2084"/>
                </a:lnTo>
                <a:lnTo>
                  <a:pt x="1656" y="2073"/>
                </a:lnTo>
                <a:lnTo>
                  <a:pt x="1602" y="2065"/>
                </a:lnTo>
                <a:lnTo>
                  <a:pt x="1546" y="2059"/>
                </a:lnTo>
                <a:lnTo>
                  <a:pt x="1512" y="2057"/>
                </a:lnTo>
                <a:lnTo>
                  <a:pt x="1478" y="2056"/>
                </a:lnTo>
                <a:lnTo>
                  <a:pt x="1444" y="2056"/>
                </a:lnTo>
                <a:lnTo>
                  <a:pt x="1410" y="2056"/>
                </a:lnTo>
                <a:lnTo>
                  <a:pt x="1375" y="2056"/>
                </a:lnTo>
                <a:lnTo>
                  <a:pt x="1341" y="2057"/>
                </a:lnTo>
                <a:lnTo>
                  <a:pt x="1273" y="2063"/>
                </a:lnTo>
                <a:lnTo>
                  <a:pt x="1205" y="2070"/>
                </a:lnTo>
                <a:lnTo>
                  <a:pt x="1137" y="2080"/>
                </a:lnTo>
                <a:lnTo>
                  <a:pt x="1070" y="2092"/>
                </a:lnTo>
                <a:lnTo>
                  <a:pt x="1002" y="2106"/>
                </a:lnTo>
                <a:lnTo>
                  <a:pt x="935" y="2122"/>
                </a:lnTo>
                <a:lnTo>
                  <a:pt x="868" y="2141"/>
                </a:lnTo>
                <a:lnTo>
                  <a:pt x="803" y="2160"/>
                </a:lnTo>
                <a:lnTo>
                  <a:pt x="737" y="2181"/>
                </a:lnTo>
                <a:lnTo>
                  <a:pt x="673" y="2204"/>
                </a:lnTo>
                <a:lnTo>
                  <a:pt x="608" y="2228"/>
                </a:lnTo>
                <a:lnTo>
                  <a:pt x="544" y="2253"/>
                </a:lnTo>
                <a:lnTo>
                  <a:pt x="482" y="2277"/>
                </a:lnTo>
                <a:lnTo>
                  <a:pt x="0" y="3962"/>
                </a:lnTo>
                <a:lnTo>
                  <a:pt x="61" y="3939"/>
                </a:lnTo>
                <a:lnTo>
                  <a:pt x="120" y="3918"/>
                </a:lnTo>
                <a:lnTo>
                  <a:pt x="180" y="3898"/>
                </a:lnTo>
                <a:lnTo>
                  <a:pt x="240" y="3880"/>
                </a:lnTo>
                <a:lnTo>
                  <a:pt x="299" y="3862"/>
                </a:lnTo>
                <a:lnTo>
                  <a:pt x="357" y="3847"/>
                </a:lnTo>
                <a:lnTo>
                  <a:pt x="417" y="3833"/>
                </a:lnTo>
                <a:lnTo>
                  <a:pt x="476" y="3820"/>
                </a:lnTo>
                <a:lnTo>
                  <a:pt x="533" y="3809"/>
                </a:lnTo>
                <a:lnTo>
                  <a:pt x="592" y="3800"/>
                </a:lnTo>
                <a:lnTo>
                  <a:pt x="649" y="3792"/>
                </a:lnTo>
                <a:lnTo>
                  <a:pt x="708" y="3786"/>
                </a:lnTo>
                <a:lnTo>
                  <a:pt x="765" y="3781"/>
                </a:lnTo>
                <a:lnTo>
                  <a:pt x="823" y="3779"/>
                </a:lnTo>
                <a:lnTo>
                  <a:pt x="879" y="3778"/>
                </a:lnTo>
                <a:lnTo>
                  <a:pt x="936" y="3779"/>
                </a:lnTo>
                <a:lnTo>
                  <a:pt x="994" y="3781"/>
                </a:lnTo>
                <a:lnTo>
                  <a:pt x="1050" y="3786"/>
                </a:lnTo>
                <a:lnTo>
                  <a:pt x="1106" y="3793"/>
                </a:lnTo>
                <a:lnTo>
                  <a:pt x="1164" y="3801"/>
                </a:lnTo>
                <a:lnTo>
                  <a:pt x="1220" y="3812"/>
                </a:lnTo>
                <a:lnTo>
                  <a:pt x="1276" y="3823"/>
                </a:lnTo>
                <a:lnTo>
                  <a:pt x="1333" y="3839"/>
                </a:lnTo>
                <a:lnTo>
                  <a:pt x="1389" y="3855"/>
                </a:lnTo>
                <a:lnTo>
                  <a:pt x="1445" y="3874"/>
                </a:lnTo>
                <a:lnTo>
                  <a:pt x="1501" y="3894"/>
                </a:lnTo>
                <a:lnTo>
                  <a:pt x="1558" y="3917"/>
                </a:lnTo>
                <a:lnTo>
                  <a:pt x="1613" y="3942"/>
                </a:lnTo>
                <a:lnTo>
                  <a:pt x="1669" y="3970"/>
                </a:lnTo>
                <a:lnTo>
                  <a:pt x="1725" y="3999"/>
                </a:lnTo>
                <a:lnTo>
                  <a:pt x="1782" y="4031"/>
                </a:lnTo>
                <a:lnTo>
                  <a:pt x="1837" y="4065"/>
                </a:lnTo>
                <a:lnTo>
                  <a:pt x="2334" y="2365"/>
                </a:lnTo>
                <a:close/>
                <a:moveTo>
                  <a:pt x="1690" y="1712"/>
                </a:moveTo>
                <a:lnTo>
                  <a:pt x="1690" y="1712"/>
                </a:lnTo>
                <a:lnTo>
                  <a:pt x="1746" y="1720"/>
                </a:lnTo>
                <a:lnTo>
                  <a:pt x="1801" y="1730"/>
                </a:lnTo>
                <a:lnTo>
                  <a:pt x="1854" y="1741"/>
                </a:lnTo>
                <a:lnTo>
                  <a:pt x="1907" y="1756"/>
                </a:lnTo>
                <a:lnTo>
                  <a:pt x="1957" y="1771"/>
                </a:lnTo>
                <a:lnTo>
                  <a:pt x="2007" y="1787"/>
                </a:lnTo>
                <a:lnTo>
                  <a:pt x="2055" y="1805"/>
                </a:lnTo>
                <a:lnTo>
                  <a:pt x="2102" y="1825"/>
                </a:lnTo>
                <a:lnTo>
                  <a:pt x="2146" y="1845"/>
                </a:lnTo>
                <a:lnTo>
                  <a:pt x="2191" y="1866"/>
                </a:lnTo>
                <a:lnTo>
                  <a:pt x="2234" y="1887"/>
                </a:lnTo>
                <a:lnTo>
                  <a:pt x="2276" y="1909"/>
                </a:lnTo>
                <a:lnTo>
                  <a:pt x="2316" y="1931"/>
                </a:lnTo>
                <a:lnTo>
                  <a:pt x="2356" y="1955"/>
                </a:lnTo>
                <a:lnTo>
                  <a:pt x="2432" y="2002"/>
                </a:lnTo>
                <a:lnTo>
                  <a:pt x="2676" y="1158"/>
                </a:lnTo>
                <a:lnTo>
                  <a:pt x="2798" y="737"/>
                </a:lnTo>
                <a:lnTo>
                  <a:pt x="2920" y="315"/>
                </a:lnTo>
                <a:lnTo>
                  <a:pt x="2832" y="261"/>
                </a:lnTo>
                <a:lnTo>
                  <a:pt x="2787" y="234"/>
                </a:lnTo>
                <a:lnTo>
                  <a:pt x="2743" y="208"/>
                </a:lnTo>
                <a:lnTo>
                  <a:pt x="2698" y="184"/>
                </a:lnTo>
                <a:lnTo>
                  <a:pt x="2653" y="160"/>
                </a:lnTo>
                <a:lnTo>
                  <a:pt x="2607" y="138"/>
                </a:lnTo>
                <a:lnTo>
                  <a:pt x="2560" y="117"/>
                </a:lnTo>
                <a:lnTo>
                  <a:pt x="2513" y="97"/>
                </a:lnTo>
                <a:lnTo>
                  <a:pt x="2466" y="79"/>
                </a:lnTo>
                <a:lnTo>
                  <a:pt x="2418" y="63"/>
                </a:lnTo>
                <a:lnTo>
                  <a:pt x="2369" y="48"/>
                </a:lnTo>
                <a:lnTo>
                  <a:pt x="2320" y="35"/>
                </a:lnTo>
                <a:lnTo>
                  <a:pt x="2269" y="24"/>
                </a:lnTo>
                <a:lnTo>
                  <a:pt x="2218" y="16"/>
                </a:lnTo>
                <a:lnTo>
                  <a:pt x="2165" y="9"/>
                </a:lnTo>
                <a:lnTo>
                  <a:pt x="2131" y="5"/>
                </a:lnTo>
                <a:lnTo>
                  <a:pt x="2096" y="3"/>
                </a:lnTo>
                <a:lnTo>
                  <a:pt x="2061" y="1"/>
                </a:lnTo>
                <a:lnTo>
                  <a:pt x="2027" y="0"/>
                </a:lnTo>
                <a:lnTo>
                  <a:pt x="1991" y="0"/>
                </a:lnTo>
                <a:lnTo>
                  <a:pt x="1956" y="0"/>
                </a:lnTo>
                <a:lnTo>
                  <a:pt x="1921" y="1"/>
                </a:lnTo>
                <a:lnTo>
                  <a:pt x="1886" y="3"/>
                </a:lnTo>
                <a:lnTo>
                  <a:pt x="1851" y="5"/>
                </a:lnTo>
                <a:lnTo>
                  <a:pt x="1817" y="9"/>
                </a:lnTo>
                <a:lnTo>
                  <a:pt x="1746" y="18"/>
                </a:lnTo>
                <a:lnTo>
                  <a:pt x="1677" y="29"/>
                </a:lnTo>
                <a:lnTo>
                  <a:pt x="1607" y="43"/>
                </a:lnTo>
                <a:lnTo>
                  <a:pt x="1538" y="59"/>
                </a:lnTo>
                <a:lnTo>
                  <a:pt x="1470" y="77"/>
                </a:lnTo>
                <a:lnTo>
                  <a:pt x="1402" y="97"/>
                </a:lnTo>
                <a:lnTo>
                  <a:pt x="1334" y="118"/>
                </a:lnTo>
                <a:lnTo>
                  <a:pt x="1267" y="140"/>
                </a:lnTo>
                <a:lnTo>
                  <a:pt x="1201" y="164"/>
                </a:lnTo>
                <a:lnTo>
                  <a:pt x="1137" y="188"/>
                </a:lnTo>
                <a:lnTo>
                  <a:pt x="1072" y="214"/>
                </a:lnTo>
                <a:lnTo>
                  <a:pt x="949" y="637"/>
                </a:lnTo>
                <a:lnTo>
                  <a:pt x="827" y="1059"/>
                </a:lnTo>
                <a:lnTo>
                  <a:pt x="584" y="1906"/>
                </a:lnTo>
                <a:lnTo>
                  <a:pt x="649" y="1880"/>
                </a:lnTo>
                <a:lnTo>
                  <a:pt x="716" y="1856"/>
                </a:lnTo>
                <a:lnTo>
                  <a:pt x="783" y="1833"/>
                </a:lnTo>
                <a:lnTo>
                  <a:pt x="851" y="1811"/>
                </a:lnTo>
                <a:lnTo>
                  <a:pt x="919" y="1791"/>
                </a:lnTo>
                <a:lnTo>
                  <a:pt x="988" y="1772"/>
                </a:lnTo>
                <a:lnTo>
                  <a:pt x="1057" y="1754"/>
                </a:lnTo>
                <a:lnTo>
                  <a:pt x="1126" y="1740"/>
                </a:lnTo>
                <a:lnTo>
                  <a:pt x="1195" y="1727"/>
                </a:lnTo>
                <a:lnTo>
                  <a:pt x="1266" y="1717"/>
                </a:lnTo>
                <a:lnTo>
                  <a:pt x="1336" y="1709"/>
                </a:lnTo>
                <a:lnTo>
                  <a:pt x="1406" y="1703"/>
                </a:lnTo>
                <a:lnTo>
                  <a:pt x="1443" y="1702"/>
                </a:lnTo>
                <a:lnTo>
                  <a:pt x="1478" y="1700"/>
                </a:lnTo>
                <a:lnTo>
                  <a:pt x="1513" y="1700"/>
                </a:lnTo>
                <a:lnTo>
                  <a:pt x="1548" y="1702"/>
                </a:lnTo>
                <a:lnTo>
                  <a:pt x="1583" y="1703"/>
                </a:lnTo>
                <a:lnTo>
                  <a:pt x="1619" y="1705"/>
                </a:lnTo>
                <a:lnTo>
                  <a:pt x="1655" y="1707"/>
                </a:lnTo>
                <a:lnTo>
                  <a:pt x="1690" y="1712"/>
                </a:lnTo>
                <a:close/>
                <a:moveTo>
                  <a:pt x="3659" y="2901"/>
                </a:moveTo>
                <a:lnTo>
                  <a:pt x="3659" y="2901"/>
                </a:lnTo>
                <a:lnTo>
                  <a:pt x="3618" y="2901"/>
                </a:lnTo>
                <a:lnTo>
                  <a:pt x="3577" y="2900"/>
                </a:lnTo>
                <a:lnTo>
                  <a:pt x="3536" y="2897"/>
                </a:lnTo>
                <a:lnTo>
                  <a:pt x="3497" y="2894"/>
                </a:lnTo>
                <a:lnTo>
                  <a:pt x="3458" y="2890"/>
                </a:lnTo>
                <a:lnTo>
                  <a:pt x="3420" y="2886"/>
                </a:lnTo>
                <a:lnTo>
                  <a:pt x="3383" y="2880"/>
                </a:lnTo>
                <a:lnTo>
                  <a:pt x="3346" y="2874"/>
                </a:lnTo>
                <a:lnTo>
                  <a:pt x="3310" y="2867"/>
                </a:lnTo>
                <a:lnTo>
                  <a:pt x="3275" y="2859"/>
                </a:lnTo>
                <a:lnTo>
                  <a:pt x="3241" y="2850"/>
                </a:lnTo>
                <a:lnTo>
                  <a:pt x="3207" y="2841"/>
                </a:lnTo>
                <a:lnTo>
                  <a:pt x="3173" y="2832"/>
                </a:lnTo>
                <a:lnTo>
                  <a:pt x="3140" y="2821"/>
                </a:lnTo>
                <a:lnTo>
                  <a:pt x="3109" y="2811"/>
                </a:lnTo>
                <a:lnTo>
                  <a:pt x="3077" y="2800"/>
                </a:lnTo>
                <a:lnTo>
                  <a:pt x="3016" y="2775"/>
                </a:lnTo>
                <a:lnTo>
                  <a:pt x="2956" y="2750"/>
                </a:lnTo>
                <a:lnTo>
                  <a:pt x="2899" y="2721"/>
                </a:lnTo>
                <a:lnTo>
                  <a:pt x="2844" y="2692"/>
                </a:lnTo>
                <a:lnTo>
                  <a:pt x="2790" y="2662"/>
                </a:lnTo>
                <a:lnTo>
                  <a:pt x="2737" y="2631"/>
                </a:lnTo>
                <a:lnTo>
                  <a:pt x="2685" y="2598"/>
                </a:lnTo>
                <a:lnTo>
                  <a:pt x="2635" y="2566"/>
                </a:lnTo>
                <a:lnTo>
                  <a:pt x="2630" y="2570"/>
                </a:lnTo>
                <a:lnTo>
                  <a:pt x="2141" y="4263"/>
                </a:lnTo>
                <a:lnTo>
                  <a:pt x="2200" y="4299"/>
                </a:lnTo>
                <a:lnTo>
                  <a:pt x="2259" y="4334"/>
                </a:lnTo>
                <a:lnTo>
                  <a:pt x="2318" y="4367"/>
                </a:lnTo>
                <a:lnTo>
                  <a:pt x="2378" y="4398"/>
                </a:lnTo>
                <a:lnTo>
                  <a:pt x="2438" y="4425"/>
                </a:lnTo>
                <a:lnTo>
                  <a:pt x="2498" y="4450"/>
                </a:lnTo>
                <a:lnTo>
                  <a:pt x="2559" y="4474"/>
                </a:lnTo>
                <a:lnTo>
                  <a:pt x="2620" y="4495"/>
                </a:lnTo>
                <a:lnTo>
                  <a:pt x="2682" y="4514"/>
                </a:lnTo>
                <a:lnTo>
                  <a:pt x="2744" y="4530"/>
                </a:lnTo>
                <a:lnTo>
                  <a:pt x="2806" y="4544"/>
                </a:lnTo>
                <a:lnTo>
                  <a:pt x="2868" y="4557"/>
                </a:lnTo>
                <a:lnTo>
                  <a:pt x="2930" y="4567"/>
                </a:lnTo>
                <a:lnTo>
                  <a:pt x="2994" y="4575"/>
                </a:lnTo>
                <a:lnTo>
                  <a:pt x="3056" y="4581"/>
                </a:lnTo>
                <a:lnTo>
                  <a:pt x="3119" y="4584"/>
                </a:lnTo>
                <a:lnTo>
                  <a:pt x="3182" y="4586"/>
                </a:lnTo>
                <a:lnTo>
                  <a:pt x="3246" y="4586"/>
                </a:lnTo>
                <a:lnTo>
                  <a:pt x="3309" y="4584"/>
                </a:lnTo>
                <a:lnTo>
                  <a:pt x="3373" y="4579"/>
                </a:lnTo>
                <a:lnTo>
                  <a:pt x="3437" y="4574"/>
                </a:lnTo>
                <a:lnTo>
                  <a:pt x="3501" y="4565"/>
                </a:lnTo>
                <a:lnTo>
                  <a:pt x="3565" y="4556"/>
                </a:lnTo>
                <a:lnTo>
                  <a:pt x="3628" y="4543"/>
                </a:lnTo>
                <a:lnTo>
                  <a:pt x="3692" y="4530"/>
                </a:lnTo>
                <a:lnTo>
                  <a:pt x="3756" y="4515"/>
                </a:lnTo>
                <a:lnTo>
                  <a:pt x="3820" y="4497"/>
                </a:lnTo>
                <a:lnTo>
                  <a:pt x="3883" y="4479"/>
                </a:lnTo>
                <a:lnTo>
                  <a:pt x="3947" y="4457"/>
                </a:lnTo>
                <a:lnTo>
                  <a:pt x="4011" y="4435"/>
                </a:lnTo>
                <a:lnTo>
                  <a:pt x="4074" y="4411"/>
                </a:lnTo>
                <a:lnTo>
                  <a:pt x="4138" y="4385"/>
                </a:lnTo>
                <a:lnTo>
                  <a:pt x="4611" y="2731"/>
                </a:lnTo>
                <a:lnTo>
                  <a:pt x="4608" y="2732"/>
                </a:lnTo>
                <a:lnTo>
                  <a:pt x="4541" y="2753"/>
                </a:lnTo>
                <a:lnTo>
                  <a:pt x="4475" y="2773"/>
                </a:lnTo>
                <a:lnTo>
                  <a:pt x="4411" y="2792"/>
                </a:lnTo>
                <a:lnTo>
                  <a:pt x="4348" y="2808"/>
                </a:lnTo>
                <a:lnTo>
                  <a:pt x="4285" y="2823"/>
                </a:lnTo>
                <a:lnTo>
                  <a:pt x="4223" y="2837"/>
                </a:lnTo>
                <a:lnTo>
                  <a:pt x="4162" y="2850"/>
                </a:lnTo>
                <a:lnTo>
                  <a:pt x="4104" y="2861"/>
                </a:lnTo>
                <a:lnTo>
                  <a:pt x="4045" y="2870"/>
                </a:lnTo>
                <a:lnTo>
                  <a:pt x="3987" y="2879"/>
                </a:lnTo>
                <a:lnTo>
                  <a:pt x="3930" y="2886"/>
                </a:lnTo>
                <a:lnTo>
                  <a:pt x="3874" y="2891"/>
                </a:lnTo>
                <a:lnTo>
                  <a:pt x="3820" y="2896"/>
                </a:lnTo>
                <a:lnTo>
                  <a:pt x="3765" y="2898"/>
                </a:lnTo>
                <a:lnTo>
                  <a:pt x="3712" y="2901"/>
                </a:lnTo>
                <a:lnTo>
                  <a:pt x="3659" y="2901"/>
                </a:lnTo>
                <a:close/>
                <a:moveTo>
                  <a:pt x="5214" y="640"/>
                </a:moveTo>
                <a:lnTo>
                  <a:pt x="5214" y="640"/>
                </a:lnTo>
                <a:lnTo>
                  <a:pt x="5210" y="637"/>
                </a:lnTo>
                <a:lnTo>
                  <a:pt x="5147" y="662"/>
                </a:lnTo>
                <a:lnTo>
                  <a:pt x="5083" y="685"/>
                </a:lnTo>
                <a:lnTo>
                  <a:pt x="5019" y="708"/>
                </a:lnTo>
                <a:lnTo>
                  <a:pt x="4956" y="729"/>
                </a:lnTo>
                <a:lnTo>
                  <a:pt x="4891" y="747"/>
                </a:lnTo>
                <a:lnTo>
                  <a:pt x="4828" y="765"/>
                </a:lnTo>
                <a:lnTo>
                  <a:pt x="4765" y="780"/>
                </a:lnTo>
                <a:lnTo>
                  <a:pt x="4702" y="794"/>
                </a:lnTo>
                <a:lnTo>
                  <a:pt x="4638" y="807"/>
                </a:lnTo>
                <a:lnTo>
                  <a:pt x="4576" y="817"/>
                </a:lnTo>
                <a:lnTo>
                  <a:pt x="4513" y="826"/>
                </a:lnTo>
                <a:lnTo>
                  <a:pt x="4450" y="833"/>
                </a:lnTo>
                <a:lnTo>
                  <a:pt x="4387" y="838"/>
                </a:lnTo>
                <a:lnTo>
                  <a:pt x="4325" y="840"/>
                </a:lnTo>
                <a:lnTo>
                  <a:pt x="4262" y="841"/>
                </a:lnTo>
                <a:lnTo>
                  <a:pt x="4200" y="840"/>
                </a:lnTo>
                <a:lnTo>
                  <a:pt x="4138" y="838"/>
                </a:lnTo>
                <a:lnTo>
                  <a:pt x="4076" y="832"/>
                </a:lnTo>
                <a:lnTo>
                  <a:pt x="4015" y="825"/>
                </a:lnTo>
                <a:lnTo>
                  <a:pt x="3953" y="815"/>
                </a:lnTo>
                <a:lnTo>
                  <a:pt x="3890" y="804"/>
                </a:lnTo>
                <a:lnTo>
                  <a:pt x="3829" y="791"/>
                </a:lnTo>
                <a:lnTo>
                  <a:pt x="3768" y="774"/>
                </a:lnTo>
                <a:lnTo>
                  <a:pt x="3708" y="756"/>
                </a:lnTo>
                <a:lnTo>
                  <a:pt x="3647" y="736"/>
                </a:lnTo>
                <a:lnTo>
                  <a:pt x="3586" y="712"/>
                </a:lnTo>
                <a:lnTo>
                  <a:pt x="3526" y="686"/>
                </a:lnTo>
                <a:lnTo>
                  <a:pt x="3465" y="658"/>
                </a:lnTo>
                <a:lnTo>
                  <a:pt x="3405" y="628"/>
                </a:lnTo>
                <a:lnTo>
                  <a:pt x="3345" y="595"/>
                </a:lnTo>
                <a:lnTo>
                  <a:pt x="3286" y="560"/>
                </a:lnTo>
                <a:lnTo>
                  <a:pt x="3227" y="522"/>
                </a:lnTo>
                <a:lnTo>
                  <a:pt x="3206" y="593"/>
                </a:lnTo>
                <a:lnTo>
                  <a:pt x="3186" y="655"/>
                </a:lnTo>
                <a:lnTo>
                  <a:pt x="3168" y="709"/>
                </a:lnTo>
                <a:lnTo>
                  <a:pt x="3154" y="756"/>
                </a:lnTo>
                <a:lnTo>
                  <a:pt x="2987" y="1336"/>
                </a:lnTo>
                <a:lnTo>
                  <a:pt x="2730" y="2226"/>
                </a:lnTo>
                <a:lnTo>
                  <a:pt x="2787" y="2262"/>
                </a:lnTo>
                <a:lnTo>
                  <a:pt x="2846" y="2296"/>
                </a:lnTo>
                <a:lnTo>
                  <a:pt x="2906" y="2328"/>
                </a:lnTo>
                <a:lnTo>
                  <a:pt x="2964" y="2358"/>
                </a:lnTo>
                <a:lnTo>
                  <a:pt x="3025" y="2385"/>
                </a:lnTo>
                <a:lnTo>
                  <a:pt x="3085" y="2411"/>
                </a:lnTo>
                <a:lnTo>
                  <a:pt x="3146" y="2434"/>
                </a:lnTo>
                <a:lnTo>
                  <a:pt x="3207" y="2455"/>
                </a:lnTo>
                <a:lnTo>
                  <a:pt x="3268" y="2474"/>
                </a:lnTo>
                <a:lnTo>
                  <a:pt x="3330" y="2491"/>
                </a:lnTo>
                <a:lnTo>
                  <a:pt x="3391" y="2506"/>
                </a:lnTo>
                <a:lnTo>
                  <a:pt x="3453" y="2519"/>
                </a:lnTo>
                <a:lnTo>
                  <a:pt x="3516" y="2529"/>
                </a:lnTo>
                <a:lnTo>
                  <a:pt x="3579" y="2537"/>
                </a:lnTo>
                <a:lnTo>
                  <a:pt x="3642" y="2543"/>
                </a:lnTo>
                <a:lnTo>
                  <a:pt x="3704" y="2548"/>
                </a:lnTo>
                <a:lnTo>
                  <a:pt x="3767" y="2550"/>
                </a:lnTo>
                <a:lnTo>
                  <a:pt x="3831" y="2550"/>
                </a:lnTo>
                <a:lnTo>
                  <a:pt x="3894" y="2549"/>
                </a:lnTo>
                <a:lnTo>
                  <a:pt x="3957" y="2546"/>
                </a:lnTo>
                <a:lnTo>
                  <a:pt x="4022" y="2540"/>
                </a:lnTo>
                <a:lnTo>
                  <a:pt x="4085" y="2532"/>
                </a:lnTo>
                <a:lnTo>
                  <a:pt x="4148" y="2522"/>
                </a:lnTo>
                <a:lnTo>
                  <a:pt x="4212" y="2510"/>
                </a:lnTo>
                <a:lnTo>
                  <a:pt x="4276" y="2496"/>
                </a:lnTo>
                <a:lnTo>
                  <a:pt x="4339" y="2480"/>
                </a:lnTo>
                <a:lnTo>
                  <a:pt x="4403" y="2462"/>
                </a:lnTo>
                <a:lnTo>
                  <a:pt x="4466" y="2444"/>
                </a:lnTo>
                <a:lnTo>
                  <a:pt x="4529" y="2421"/>
                </a:lnTo>
                <a:lnTo>
                  <a:pt x="4593" y="2398"/>
                </a:lnTo>
                <a:lnTo>
                  <a:pt x="4656" y="2373"/>
                </a:lnTo>
                <a:lnTo>
                  <a:pt x="4718" y="2345"/>
                </a:lnTo>
                <a:lnTo>
                  <a:pt x="5215" y="641"/>
                </a:lnTo>
                <a:lnTo>
                  <a:pt x="5214" y="64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U盘"/>
          <p:cNvSpPr/>
          <p:nvPr/>
        </p:nvSpPr>
        <p:spPr bwMode="auto">
          <a:xfrm>
            <a:off x="11346180" y="5911850"/>
            <a:ext cx="292100" cy="626110"/>
          </a:xfrm>
          <a:custGeom>
            <a:avLst/>
            <a:gdLst>
              <a:gd name="T0" fmla="*/ 242924 w 447675"/>
              <a:gd name="T1" fmla="*/ 1056413 h 1676400"/>
              <a:gd name="T2" fmla="*/ 195158 w 447675"/>
              <a:gd name="T3" fmla="*/ 784372 h 1676400"/>
              <a:gd name="T4" fmla="*/ 518603 w 447675"/>
              <a:gd name="T5" fmla="*/ 1647989 h 1676400"/>
              <a:gd name="T6" fmla="*/ 495402 w 447675"/>
              <a:gd name="T7" fmla="*/ 1705403 h 1676400"/>
              <a:gd name="T8" fmla="*/ 510414 w 447675"/>
              <a:gd name="T9" fmla="*/ 1751695 h 1676400"/>
              <a:gd name="T10" fmla="*/ 545898 w 447675"/>
              <a:gd name="T11" fmla="*/ 1781153 h 1676400"/>
              <a:gd name="T12" fmla="*/ 582061 w 447675"/>
              <a:gd name="T13" fmla="*/ 1787466 h 1676400"/>
              <a:gd name="T14" fmla="*/ 623688 w 447675"/>
              <a:gd name="T15" fmla="*/ 1773940 h 1676400"/>
              <a:gd name="T16" fmla="*/ 654394 w 447675"/>
              <a:gd name="T17" fmla="*/ 1737567 h 1676400"/>
              <a:gd name="T18" fmla="*/ 657123 w 447675"/>
              <a:gd name="T19" fmla="*/ 1684060 h 1676400"/>
              <a:gd name="T20" fmla="*/ 620274 w 447675"/>
              <a:gd name="T21" fmla="*/ 1635364 h 1676400"/>
              <a:gd name="T22" fmla="*/ 916426 w 447675"/>
              <a:gd name="T23" fmla="*/ 855614 h 1676400"/>
              <a:gd name="T24" fmla="*/ 620274 w 447675"/>
              <a:gd name="T25" fmla="*/ 706216 h 1676400"/>
              <a:gd name="T26" fmla="*/ 1152525 w 447675"/>
              <a:gd name="T27" fmla="*/ 1556307 h 1676400"/>
              <a:gd name="T28" fmla="*/ 1125913 w 447675"/>
              <a:gd name="T29" fmla="*/ 1658510 h 1676400"/>
              <a:gd name="T30" fmla="*/ 1053580 w 447675"/>
              <a:gd name="T31" fmla="*/ 1749591 h 1676400"/>
              <a:gd name="T32" fmla="*/ 940306 w 447675"/>
              <a:gd name="T33" fmla="*/ 1823839 h 1676400"/>
              <a:gd name="T34" fmla="*/ 797009 w 447675"/>
              <a:gd name="T35" fmla="*/ 1876744 h 1676400"/>
              <a:gd name="T36" fmla="*/ 674184 w 447675"/>
              <a:gd name="T37" fmla="*/ 1899289 h 1676400"/>
              <a:gd name="T38" fmla="*/ 586840 w 447675"/>
              <a:gd name="T39" fmla="*/ 1905000 h 1676400"/>
              <a:gd name="T40" fmla="*/ 499496 w 447675"/>
              <a:gd name="T41" fmla="*/ 1901994 h 1676400"/>
              <a:gd name="T42" fmla="*/ 403965 w 447675"/>
              <a:gd name="T43" fmla="*/ 1888768 h 1676400"/>
              <a:gd name="T44" fmla="*/ 253843 w 447675"/>
              <a:gd name="T45" fmla="*/ 1844280 h 1676400"/>
              <a:gd name="T46" fmla="*/ 132379 w 447675"/>
              <a:gd name="T47" fmla="*/ 1776344 h 1676400"/>
              <a:gd name="T48" fmla="*/ 45720 w 447675"/>
              <a:gd name="T49" fmla="*/ 1690373 h 1676400"/>
              <a:gd name="T50" fmla="*/ 2729 w 447675"/>
              <a:gd name="T51" fmla="*/ 1591176 h 1676400"/>
              <a:gd name="T52" fmla="*/ 706596 w 447675"/>
              <a:gd name="T53" fmla="*/ 205485 h 1676400"/>
              <a:gd name="T54" fmla="*/ 671887 w 447675"/>
              <a:gd name="T55" fmla="*/ 213608 h 1676400"/>
              <a:gd name="T56" fmla="*/ 653511 w 447675"/>
              <a:gd name="T57" fmla="*/ 228350 h 1676400"/>
              <a:gd name="T58" fmla="*/ 654873 w 447675"/>
              <a:gd name="T59" fmla="*/ 282806 h 1676400"/>
              <a:gd name="T60" fmla="*/ 676650 w 447675"/>
              <a:gd name="T61" fmla="*/ 296645 h 1676400"/>
              <a:gd name="T62" fmla="*/ 714083 w 447675"/>
              <a:gd name="T63" fmla="*/ 303264 h 1676400"/>
              <a:gd name="T64" fmla="*/ 840667 w 447675"/>
              <a:gd name="T65" fmla="*/ 301158 h 1676400"/>
              <a:gd name="T66" fmla="*/ 871972 w 447675"/>
              <a:gd name="T67" fmla="*/ 290627 h 1676400"/>
              <a:gd name="T68" fmla="*/ 882862 w 447675"/>
              <a:gd name="T69" fmla="*/ 274081 h 1676400"/>
              <a:gd name="T70" fmla="*/ 875376 w 447675"/>
              <a:gd name="T71" fmla="*/ 220227 h 1676400"/>
              <a:gd name="T72" fmla="*/ 847471 w 447675"/>
              <a:gd name="T73" fmla="*/ 208794 h 1676400"/>
              <a:gd name="T74" fmla="*/ 720887 w 447675"/>
              <a:gd name="T75" fmla="*/ 204884 h 1676400"/>
              <a:gd name="T76" fmla="*/ 326842 w 447675"/>
              <a:gd name="T77" fmla="*/ 208794 h 1676400"/>
              <a:gd name="T78" fmla="*/ 298257 w 447675"/>
              <a:gd name="T79" fmla="*/ 220227 h 1676400"/>
              <a:gd name="T80" fmla="*/ 290091 w 447675"/>
              <a:gd name="T81" fmla="*/ 274081 h 1676400"/>
              <a:gd name="T82" fmla="*/ 302340 w 447675"/>
              <a:gd name="T83" fmla="*/ 290627 h 1676400"/>
              <a:gd name="T84" fmla="*/ 332966 w 447675"/>
              <a:gd name="T85" fmla="*/ 301158 h 1676400"/>
              <a:gd name="T86" fmla="*/ 459550 w 447675"/>
              <a:gd name="T87" fmla="*/ 303264 h 1676400"/>
              <a:gd name="T88" fmla="*/ 496980 w 447675"/>
              <a:gd name="T89" fmla="*/ 296645 h 1676400"/>
              <a:gd name="T90" fmla="*/ 518760 w 447675"/>
              <a:gd name="T91" fmla="*/ 282806 h 1676400"/>
              <a:gd name="T92" fmla="*/ 520802 w 447675"/>
              <a:gd name="T93" fmla="*/ 228350 h 1676400"/>
              <a:gd name="T94" fmla="*/ 501746 w 447675"/>
              <a:gd name="T95" fmla="*/ 213608 h 1676400"/>
              <a:gd name="T96" fmla="*/ 466357 w 447675"/>
              <a:gd name="T97" fmla="*/ 205485 h 1676400"/>
              <a:gd name="T98" fmla="*/ 895112 w 447675"/>
              <a:gd name="T99" fmla="*/ 301 h 1676400"/>
              <a:gd name="T100" fmla="*/ 938669 w 447675"/>
              <a:gd name="T101" fmla="*/ 11132 h 1676400"/>
              <a:gd name="T102" fmla="*/ 965209 w 447675"/>
              <a:gd name="T103" fmla="*/ 34599 h 1676400"/>
              <a:gd name="T104" fmla="*/ 966571 w 447675"/>
              <a:gd name="T105" fmla="*/ 428119 h 1676400"/>
              <a:gd name="T106" fmla="*/ 944794 w 447675"/>
              <a:gd name="T107" fmla="*/ 452790 h 1676400"/>
              <a:gd name="T108" fmla="*/ 903960 w 447675"/>
              <a:gd name="T109" fmla="*/ 466328 h 1676400"/>
              <a:gd name="T110" fmla="*/ 249937 w 447675"/>
              <a:gd name="T111" fmla="*/ 465125 h 1676400"/>
              <a:gd name="T112" fmla="*/ 210463 w 447675"/>
              <a:gd name="T113" fmla="*/ 449180 h 1676400"/>
              <a:gd name="T114" fmla="*/ 192089 w 447675"/>
              <a:gd name="T115" fmla="*/ 423306 h 1676400"/>
              <a:gd name="T116" fmla="*/ 198896 w 447675"/>
              <a:gd name="T117" fmla="*/ 30085 h 1676400"/>
              <a:gd name="T118" fmla="*/ 228160 w 447675"/>
              <a:gd name="T119" fmla="*/ 8424 h 1676400"/>
              <a:gd name="T120" fmla="*/ 273756 w 447675"/>
              <a:gd name="T121" fmla="*/ 0 h 16764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47675" h="1676400">
                <a:moveTo>
                  <a:pt x="224500" y="508517"/>
                </a:moveTo>
                <a:lnTo>
                  <a:pt x="205946" y="564861"/>
                </a:lnTo>
                <a:lnTo>
                  <a:pt x="187658" y="621470"/>
                </a:lnTo>
                <a:lnTo>
                  <a:pt x="208067" y="621470"/>
                </a:lnTo>
                <a:lnTo>
                  <a:pt x="208067" y="1084391"/>
                </a:lnTo>
                <a:lnTo>
                  <a:pt x="94359" y="929643"/>
                </a:lnTo>
                <a:lnTo>
                  <a:pt x="94359" y="690247"/>
                </a:lnTo>
                <a:lnTo>
                  <a:pt x="109202" y="690247"/>
                </a:lnTo>
                <a:lnTo>
                  <a:pt x="97275" y="652684"/>
                </a:lnTo>
                <a:lnTo>
                  <a:pt x="85082" y="615650"/>
                </a:lnTo>
                <a:lnTo>
                  <a:pt x="60697" y="690247"/>
                </a:lnTo>
                <a:lnTo>
                  <a:pt x="75805" y="690247"/>
                </a:lnTo>
                <a:lnTo>
                  <a:pt x="75805" y="939959"/>
                </a:lnTo>
                <a:lnTo>
                  <a:pt x="208067" y="1119837"/>
                </a:lnTo>
                <a:lnTo>
                  <a:pt x="208067" y="1439120"/>
                </a:lnTo>
                <a:lnTo>
                  <a:pt x="206211" y="1441501"/>
                </a:lnTo>
                <a:lnTo>
                  <a:pt x="204621" y="1444411"/>
                </a:lnTo>
                <a:lnTo>
                  <a:pt x="201441" y="1450230"/>
                </a:lnTo>
                <a:lnTo>
                  <a:pt x="199055" y="1457373"/>
                </a:lnTo>
                <a:lnTo>
                  <a:pt x="196935" y="1464779"/>
                </a:lnTo>
                <a:lnTo>
                  <a:pt x="195079" y="1473244"/>
                </a:lnTo>
                <a:lnTo>
                  <a:pt x="193754" y="1481973"/>
                </a:lnTo>
                <a:lnTo>
                  <a:pt x="192959" y="1491232"/>
                </a:lnTo>
                <a:lnTo>
                  <a:pt x="192429" y="1500755"/>
                </a:lnTo>
                <a:lnTo>
                  <a:pt x="192429" y="1508161"/>
                </a:lnTo>
                <a:lnTo>
                  <a:pt x="193224" y="1515304"/>
                </a:lnTo>
                <a:lnTo>
                  <a:pt x="194019" y="1522446"/>
                </a:lnTo>
                <a:lnTo>
                  <a:pt x="195079" y="1529059"/>
                </a:lnTo>
                <a:lnTo>
                  <a:pt x="196404" y="1535408"/>
                </a:lnTo>
                <a:lnTo>
                  <a:pt x="198260" y="1541492"/>
                </a:lnTo>
                <a:lnTo>
                  <a:pt x="200115" y="1547047"/>
                </a:lnTo>
                <a:lnTo>
                  <a:pt x="201971" y="1552073"/>
                </a:lnTo>
                <a:lnTo>
                  <a:pt x="204356" y="1556570"/>
                </a:lnTo>
                <a:lnTo>
                  <a:pt x="206477" y="1561067"/>
                </a:lnTo>
                <a:lnTo>
                  <a:pt x="209392" y="1564506"/>
                </a:lnTo>
                <a:lnTo>
                  <a:pt x="212043" y="1567415"/>
                </a:lnTo>
                <a:lnTo>
                  <a:pt x="214958" y="1570061"/>
                </a:lnTo>
                <a:lnTo>
                  <a:pt x="218139" y="1571912"/>
                </a:lnTo>
                <a:lnTo>
                  <a:pt x="221054" y="1572706"/>
                </a:lnTo>
                <a:lnTo>
                  <a:pt x="222910" y="1572970"/>
                </a:lnTo>
                <a:lnTo>
                  <a:pt x="224500" y="1573499"/>
                </a:lnTo>
                <a:lnTo>
                  <a:pt x="226090" y="1572970"/>
                </a:lnTo>
                <a:lnTo>
                  <a:pt x="227681" y="1572706"/>
                </a:lnTo>
                <a:lnTo>
                  <a:pt x="231126" y="1571912"/>
                </a:lnTo>
                <a:lnTo>
                  <a:pt x="233777" y="1570061"/>
                </a:lnTo>
                <a:lnTo>
                  <a:pt x="236958" y="1567415"/>
                </a:lnTo>
                <a:lnTo>
                  <a:pt x="239873" y="1564506"/>
                </a:lnTo>
                <a:lnTo>
                  <a:pt x="242259" y="1561067"/>
                </a:lnTo>
                <a:lnTo>
                  <a:pt x="244644" y="1556570"/>
                </a:lnTo>
                <a:lnTo>
                  <a:pt x="247295" y="1552073"/>
                </a:lnTo>
                <a:lnTo>
                  <a:pt x="249150" y="1547047"/>
                </a:lnTo>
                <a:lnTo>
                  <a:pt x="251005" y="1541492"/>
                </a:lnTo>
                <a:lnTo>
                  <a:pt x="252596" y="1535408"/>
                </a:lnTo>
                <a:lnTo>
                  <a:pt x="254186" y="1529059"/>
                </a:lnTo>
                <a:lnTo>
                  <a:pt x="254981" y="1522446"/>
                </a:lnTo>
                <a:lnTo>
                  <a:pt x="256041" y="1515304"/>
                </a:lnTo>
                <a:lnTo>
                  <a:pt x="256307" y="1508161"/>
                </a:lnTo>
                <a:lnTo>
                  <a:pt x="256572" y="1500755"/>
                </a:lnTo>
                <a:lnTo>
                  <a:pt x="256307" y="1491232"/>
                </a:lnTo>
                <a:lnTo>
                  <a:pt x="255246" y="1481973"/>
                </a:lnTo>
                <a:lnTo>
                  <a:pt x="254186" y="1473244"/>
                </a:lnTo>
                <a:lnTo>
                  <a:pt x="252331" y="1464779"/>
                </a:lnTo>
                <a:lnTo>
                  <a:pt x="249945" y="1457373"/>
                </a:lnTo>
                <a:lnTo>
                  <a:pt x="247560" y="1450230"/>
                </a:lnTo>
                <a:lnTo>
                  <a:pt x="244379" y="1444411"/>
                </a:lnTo>
                <a:lnTo>
                  <a:pt x="240933" y="1439120"/>
                </a:lnTo>
                <a:lnTo>
                  <a:pt x="240933" y="1246016"/>
                </a:lnTo>
                <a:lnTo>
                  <a:pt x="365243" y="1077249"/>
                </a:lnTo>
                <a:lnTo>
                  <a:pt x="365243" y="827271"/>
                </a:lnTo>
                <a:lnTo>
                  <a:pt x="380351" y="827271"/>
                </a:lnTo>
                <a:lnTo>
                  <a:pt x="368159" y="789973"/>
                </a:lnTo>
                <a:lnTo>
                  <a:pt x="355967" y="752940"/>
                </a:lnTo>
                <a:lnTo>
                  <a:pt x="343774" y="789973"/>
                </a:lnTo>
                <a:lnTo>
                  <a:pt x="331847" y="827271"/>
                </a:lnTo>
                <a:lnTo>
                  <a:pt x="346690" y="827271"/>
                </a:lnTo>
                <a:lnTo>
                  <a:pt x="346690" y="1066667"/>
                </a:lnTo>
                <a:lnTo>
                  <a:pt x="240933" y="1210570"/>
                </a:lnTo>
                <a:lnTo>
                  <a:pt x="240933" y="621470"/>
                </a:lnTo>
                <a:lnTo>
                  <a:pt x="261608" y="621470"/>
                </a:lnTo>
                <a:lnTo>
                  <a:pt x="242789" y="564861"/>
                </a:lnTo>
                <a:lnTo>
                  <a:pt x="224500" y="508517"/>
                </a:lnTo>
                <a:close/>
                <a:moveTo>
                  <a:pt x="0" y="454025"/>
                </a:moveTo>
                <a:lnTo>
                  <a:pt x="447675" y="454025"/>
                </a:lnTo>
                <a:lnTo>
                  <a:pt x="447675" y="1369550"/>
                </a:lnTo>
                <a:lnTo>
                  <a:pt x="447410" y="1385157"/>
                </a:lnTo>
                <a:lnTo>
                  <a:pt x="446350" y="1400235"/>
                </a:lnTo>
                <a:lnTo>
                  <a:pt x="445290" y="1415577"/>
                </a:lnTo>
                <a:lnTo>
                  <a:pt x="442904" y="1430391"/>
                </a:lnTo>
                <a:lnTo>
                  <a:pt x="440519" y="1444940"/>
                </a:lnTo>
                <a:lnTo>
                  <a:pt x="437338" y="1459489"/>
                </a:lnTo>
                <a:lnTo>
                  <a:pt x="433892" y="1473509"/>
                </a:lnTo>
                <a:lnTo>
                  <a:pt x="429916" y="1487528"/>
                </a:lnTo>
                <a:lnTo>
                  <a:pt x="425145" y="1501019"/>
                </a:lnTo>
                <a:lnTo>
                  <a:pt x="420375" y="1514246"/>
                </a:lnTo>
                <a:lnTo>
                  <a:pt x="415073" y="1526943"/>
                </a:lnTo>
                <a:lnTo>
                  <a:pt x="409242" y="1539640"/>
                </a:lnTo>
                <a:lnTo>
                  <a:pt x="402616" y="1551544"/>
                </a:lnTo>
                <a:lnTo>
                  <a:pt x="395990" y="1563183"/>
                </a:lnTo>
                <a:lnTo>
                  <a:pt x="388833" y="1574293"/>
                </a:lnTo>
                <a:lnTo>
                  <a:pt x="381412" y="1585139"/>
                </a:lnTo>
                <a:lnTo>
                  <a:pt x="373460" y="1595455"/>
                </a:lnTo>
                <a:lnTo>
                  <a:pt x="365243" y="1604978"/>
                </a:lnTo>
                <a:lnTo>
                  <a:pt x="357027" y="1614236"/>
                </a:lnTo>
                <a:lnTo>
                  <a:pt x="348015" y="1622966"/>
                </a:lnTo>
                <a:lnTo>
                  <a:pt x="339003" y="1631166"/>
                </a:lnTo>
                <a:lnTo>
                  <a:pt x="329196" y="1638573"/>
                </a:lnTo>
                <a:lnTo>
                  <a:pt x="319654" y="1645186"/>
                </a:lnTo>
                <a:lnTo>
                  <a:pt x="309582" y="1651535"/>
                </a:lnTo>
                <a:lnTo>
                  <a:pt x="299510" y="1657354"/>
                </a:lnTo>
                <a:lnTo>
                  <a:pt x="288908" y="1662116"/>
                </a:lnTo>
                <a:lnTo>
                  <a:pt x="278306" y="1666348"/>
                </a:lnTo>
                <a:lnTo>
                  <a:pt x="272740" y="1668200"/>
                </a:lnTo>
                <a:lnTo>
                  <a:pt x="267439" y="1669787"/>
                </a:lnTo>
                <a:lnTo>
                  <a:pt x="261873" y="1671374"/>
                </a:lnTo>
                <a:lnTo>
                  <a:pt x="256307" y="1672697"/>
                </a:lnTo>
                <a:lnTo>
                  <a:pt x="250740" y="1673755"/>
                </a:lnTo>
                <a:lnTo>
                  <a:pt x="245174" y="1674813"/>
                </a:lnTo>
                <a:lnTo>
                  <a:pt x="239343" y="1675342"/>
                </a:lnTo>
                <a:lnTo>
                  <a:pt x="233512" y="1676136"/>
                </a:lnTo>
                <a:lnTo>
                  <a:pt x="227946" y="1676400"/>
                </a:lnTo>
                <a:lnTo>
                  <a:pt x="222115" y="1676400"/>
                </a:lnTo>
                <a:lnTo>
                  <a:pt x="216549" y="1676400"/>
                </a:lnTo>
                <a:lnTo>
                  <a:pt x="210982" y="1676136"/>
                </a:lnTo>
                <a:lnTo>
                  <a:pt x="205416" y="1675342"/>
                </a:lnTo>
                <a:lnTo>
                  <a:pt x="199585" y="1674813"/>
                </a:lnTo>
                <a:lnTo>
                  <a:pt x="194019" y="1673755"/>
                </a:lnTo>
                <a:lnTo>
                  <a:pt x="188718" y="1672697"/>
                </a:lnTo>
                <a:lnTo>
                  <a:pt x="183152" y="1671374"/>
                </a:lnTo>
                <a:lnTo>
                  <a:pt x="177851" y="1669787"/>
                </a:lnTo>
                <a:lnTo>
                  <a:pt x="172550" y="1668200"/>
                </a:lnTo>
                <a:lnTo>
                  <a:pt x="167514" y="1666348"/>
                </a:lnTo>
                <a:lnTo>
                  <a:pt x="156912" y="1662116"/>
                </a:lnTo>
                <a:lnTo>
                  <a:pt x="146574" y="1657354"/>
                </a:lnTo>
                <a:lnTo>
                  <a:pt x="136502" y="1651535"/>
                </a:lnTo>
                <a:lnTo>
                  <a:pt x="126695" y="1645186"/>
                </a:lnTo>
                <a:lnTo>
                  <a:pt x="117154" y="1638573"/>
                </a:lnTo>
                <a:lnTo>
                  <a:pt x="107612" y="1631166"/>
                </a:lnTo>
                <a:lnTo>
                  <a:pt x="98600" y="1622966"/>
                </a:lnTo>
                <a:lnTo>
                  <a:pt x="90118" y="1614236"/>
                </a:lnTo>
                <a:lnTo>
                  <a:pt x="81636" y="1604978"/>
                </a:lnTo>
                <a:lnTo>
                  <a:pt x="73685" y="1595455"/>
                </a:lnTo>
                <a:lnTo>
                  <a:pt x="65733" y="1585139"/>
                </a:lnTo>
                <a:lnTo>
                  <a:pt x="58312" y="1574293"/>
                </a:lnTo>
                <a:lnTo>
                  <a:pt x="51420" y="1563183"/>
                </a:lnTo>
                <a:lnTo>
                  <a:pt x="44794" y="1551544"/>
                </a:lnTo>
                <a:lnTo>
                  <a:pt x="38433" y="1539640"/>
                </a:lnTo>
                <a:lnTo>
                  <a:pt x="32602" y="1526943"/>
                </a:lnTo>
                <a:lnTo>
                  <a:pt x="27300" y="1514246"/>
                </a:lnTo>
                <a:lnTo>
                  <a:pt x="22264" y="1501019"/>
                </a:lnTo>
                <a:lnTo>
                  <a:pt x="17759" y="1487528"/>
                </a:lnTo>
                <a:lnTo>
                  <a:pt x="13518" y="1473509"/>
                </a:lnTo>
                <a:lnTo>
                  <a:pt x="10072" y="1459489"/>
                </a:lnTo>
                <a:lnTo>
                  <a:pt x="7156" y="1444940"/>
                </a:lnTo>
                <a:lnTo>
                  <a:pt x="4506" y="1430391"/>
                </a:lnTo>
                <a:lnTo>
                  <a:pt x="2651" y="1415577"/>
                </a:lnTo>
                <a:lnTo>
                  <a:pt x="1060" y="1400235"/>
                </a:lnTo>
                <a:lnTo>
                  <a:pt x="265" y="1385157"/>
                </a:lnTo>
                <a:lnTo>
                  <a:pt x="0" y="1369550"/>
                </a:lnTo>
                <a:lnTo>
                  <a:pt x="0" y="454025"/>
                </a:lnTo>
                <a:close/>
                <a:moveTo>
                  <a:pt x="280014" y="180298"/>
                </a:moveTo>
                <a:lnTo>
                  <a:pt x="277371" y="180562"/>
                </a:lnTo>
                <a:lnTo>
                  <a:pt x="274463" y="180827"/>
                </a:lnTo>
                <a:lnTo>
                  <a:pt x="272084" y="181621"/>
                </a:lnTo>
                <a:lnTo>
                  <a:pt x="269704" y="182416"/>
                </a:lnTo>
                <a:lnTo>
                  <a:pt x="267061" y="183739"/>
                </a:lnTo>
                <a:lnTo>
                  <a:pt x="264946" y="185063"/>
                </a:lnTo>
                <a:lnTo>
                  <a:pt x="262831" y="186387"/>
                </a:lnTo>
                <a:lnTo>
                  <a:pt x="260981" y="187975"/>
                </a:lnTo>
                <a:lnTo>
                  <a:pt x="259395" y="189829"/>
                </a:lnTo>
                <a:lnTo>
                  <a:pt x="257809" y="191682"/>
                </a:lnTo>
                <a:lnTo>
                  <a:pt x="256222" y="193800"/>
                </a:lnTo>
                <a:lnTo>
                  <a:pt x="255429" y="196448"/>
                </a:lnTo>
                <a:lnTo>
                  <a:pt x="254372" y="198566"/>
                </a:lnTo>
                <a:lnTo>
                  <a:pt x="253843" y="200948"/>
                </a:lnTo>
                <a:lnTo>
                  <a:pt x="253050" y="203861"/>
                </a:lnTo>
                <a:lnTo>
                  <a:pt x="253050" y="206243"/>
                </a:lnTo>
                <a:lnTo>
                  <a:pt x="253050" y="241191"/>
                </a:lnTo>
                <a:lnTo>
                  <a:pt x="253050" y="243574"/>
                </a:lnTo>
                <a:lnTo>
                  <a:pt x="253843" y="246486"/>
                </a:lnTo>
                <a:lnTo>
                  <a:pt x="254372" y="248869"/>
                </a:lnTo>
                <a:lnTo>
                  <a:pt x="255429" y="250987"/>
                </a:lnTo>
                <a:lnTo>
                  <a:pt x="256222" y="253634"/>
                </a:lnTo>
                <a:lnTo>
                  <a:pt x="257809" y="255752"/>
                </a:lnTo>
                <a:lnTo>
                  <a:pt x="259395" y="257606"/>
                </a:lnTo>
                <a:lnTo>
                  <a:pt x="260981" y="259459"/>
                </a:lnTo>
                <a:lnTo>
                  <a:pt x="262831" y="261048"/>
                </a:lnTo>
                <a:lnTo>
                  <a:pt x="264946" y="262636"/>
                </a:lnTo>
                <a:lnTo>
                  <a:pt x="267061" y="263695"/>
                </a:lnTo>
                <a:lnTo>
                  <a:pt x="269704" y="265019"/>
                </a:lnTo>
                <a:lnTo>
                  <a:pt x="272084" y="265813"/>
                </a:lnTo>
                <a:lnTo>
                  <a:pt x="274463" y="266607"/>
                </a:lnTo>
                <a:lnTo>
                  <a:pt x="277371" y="266872"/>
                </a:lnTo>
                <a:lnTo>
                  <a:pt x="280014" y="266872"/>
                </a:lnTo>
                <a:lnTo>
                  <a:pt x="315966" y="266872"/>
                </a:lnTo>
                <a:lnTo>
                  <a:pt x="318874" y="266872"/>
                </a:lnTo>
                <a:lnTo>
                  <a:pt x="321517" y="266607"/>
                </a:lnTo>
                <a:lnTo>
                  <a:pt x="324161" y="265813"/>
                </a:lnTo>
                <a:lnTo>
                  <a:pt x="326540" y="265019"/>
                </a:lnTo>
                <a:lnTo>
                  <a:pt x="329183" y="263695"/>
                </a:lnTo>
                <a:lnTo>
                  <a:pt x="331298" y="262636"/>
                </a:lnTo>
                <a:lnTo>
                  <a:pt x="333413" y="261048"/>
                </a:lnTo>
                <a:lnTo>
                  <a:pt x="335264" y="259459"/>
                </a:lnTo>
                <a:lnTo>
                  <a:pt x="336850" y="257606"/>
                </a:lnTo>
                <a:lnTo>
                  <a:pt x="338700" y="255752"/>
                </a:lnTo>
                <a:lnTo>
                  <a:pt x="340022" y="253634"/>
                </a:lnTo>
                <a:lnTo>
                  <a:pt x="341079" y="250987"/>
                </a:lnTo>
                <a:lnTo>
                  <a:pt x="342137" y="248869"/>
                </a:lnTo>
                <a:lnTo>
                  <a:pt x="342665" y="246486"/>
                </a:lnTo>
                <a:lnTo>
                  <a:pt x="342930" y="243574"/>
                </a:lnTo>
                <a:lnTo>
                  <a:pt x="342930" y="241191"/>
                </a:lnTo>
                <a:lnTo>
                  <a:pt x="342930" y="206243"/>
                </a:lnTo>
                <a:lnTo>
                  <a:pt x="342930" y="203861"/>
                </a:lnTo>
                <a:lnTo>
                  <a:pt x="342665" y="200948"/>
                </a:lnTo>
                <a:lnTo>
                  <a:pt x="342137" y="198566"/>
                </a:lnTo>
                <a:lnTo>
                  <a:pt x="341079" y="196448"/>
                </a:lnTo>
                <a:lnTo>
                  <a:pt x="340022" y="193800"/>
                </a:lnTo>
                <a:lnTo>
                  <a:pt x="338700" y="191682"/>
                </a:lnTo>
                <a:lnTo>
                  <a:pt x="336850" y="189829"/>
                </a:lnTo>
                <a:lnTo>
                  <a:pt x="335264" y="187975"/>
                </a:lnTo>
                <a:lnTo>
                  <a:pt x="333413" y="186387"/>
                </a:lnTo>
                <a:lnTo>
                  <a:pt x="331298" y="185063"/>
                </a:lnTo>
                <a:lnTo>
                  <a:pt x="329183" y="183739"/>
                </a:lnTo>
                <a:lnTo>
                  <a:pt x="326540" y="182416"/>
                </a:lnTo>
                <a:lnTo>
                  <a:pt x="324161" y="181621"/>
                </a:lnTo>
                <a:lnTo>
                  <a:pt x="321517" y="180827"/>
                </a:lnTo>
                <a:lnTo>
                  <a:pt x="318874" y="180562"/>
                </a:lnTo>
                <a:lnTo>
                  <a:pt x="315966" y="180298"/>
                </a:lnTo>
                <a:lnTo>
                  <a:pt x="280014" y="180298"/>
                </a:lnTo>
                <a:close/>
                <a:moveTo>
                  <a:pt x="139643" y="180298"/>
                </a:moveTo>
                <a:lnTo>
                  <a:pt x="137000" y="180562"/>
                </a:lnTo>
                <a:lnTo>
                  <a:pt x="134356" y="180827"/>
                </a:lnTo>
                <a:lnTo>
                  <a:pt x="131713" y="181621"/>
                </a:lnTo>
                <a:lnTo>
                  <a:pt x="129334" y="182416"/>
                </a:lnTo>
                <a:lnTo>
                  <a:pt x="126955" y="183739"/>
                </a:lnTo>
                <a:lnTo>
                  <a:pt x="124575" y="185063"/>
                </a:lnTo>
                <a:lnTo>
                  <a:pt x="122725" y="186387"/>
                </a:lnTo>
                <a:lnTo>
                  <a:pt x="120610" y="187975"/>
                </a:lnTo>
                <a:lnTo>
                  <a:pt x="119024" y="189829"/>
                </a:lnTo>
                <a:lnTo>
                  <a:pt x="117438" y="191682"/>
                </a:lnTo>
                <a:lnTo>
                  <a:pt x="115852" y="193800"/>
                </a:lnTo>
                <a:lnTo>
                  <a:pt x="115059" y="196448"/>
                </a:lnTo>
                <a:lnTo>
                  <a:pt x="114001" y="198566"/>
                </a:lnTo>
                <a:lnTo>
                  <a:pt x="113473" y="200948"/>
                </a:lnTo>
                <a:lnTo>
                  <a:pt x="112680" y="203861"/>
                </a:lnTo>
                <a:lnTo>
                  <a:pt x="112680" y="206243"/>
                </a:lnTo>
                <a:lnTo>
                  <a:pt x="112680" y="241191"/>
                </a:lnTo>
                <a:lnTo>
                  <a:pt x="112680" y="243574"/>
                </a:lnTo>
                <a:lnTo>
                  <a:pt x="113473" y="246486"/>
                </a:lnTo>
                <a:lnTo>
                  <a:pt x="114001" y="248869"/>
                </a:lnTo>
                <a:lnTo>
                  <a:pt x="115059" y="250987"/>
                </a:lnTo>
                <a:lnTo>
                  <a:pt x="115852" y="253634"/>
                </a:lnTo>
                <a:lnTo>
                  <a:pt x="117438" y="255752"/>
                </a:lnTo>
                <a:lnTo>
                  <a:pt x="119024" y="257606"/>
                </a:lnTo>
                <a:lnTo>
                  <a:pt x="120610" y="259459"/>
                </a:lnTo>
                <a:lnTo>
                  <a:pt x="122725" y="261048"/>
                </a:lnTo>
                <a:lnTo>
                  <a:pt x="124575" y="262636"/>
                </a:lnTo>
                <a:lnTo>
                  <a:pt x="126955" y="263695"/>
                </a:lnTo>
                <a:lnTo>
                  <a:pt x="129334" y="265019"/>
                </a:lnTo>
                <a:lnTo>
                  <a:pt x="131713" y="265813"/>
                </a:lnTo>
                <a:lnTo>
                  <a:pt x="134356" y="266607"/>
                </a:lnTo>
                <a:lnTo>
                  <a:pt x="137000" y="266872"/>
                </a:lnTo>
                <a:lnTo>
                  <a:pt x="139643" y="266872"/>
                </a:lnTo>
                <a:lnTo>
                  <a:pt x="175595" y="266872"/>
                </a:lnTo>
                <a:lnTo>
                  <a:pt x="178503" y="266872"/>
                </a:lnTo>
                <a:lnTo>
                  <a:pt x="181147" y="266607"/>
                </a:lnTo>
                <a:lnTo>
                  <a:pt x="183790" y="265813"/>
                </a:lnTo>
                <a:lnTo>
                  <a:pt x="186169" y="265019"/>
                </a:lnTo>
                <a:lnTo>
                  <a:pt x="188813" y="263695"/>
                </a:lnTo>
                <a:lnTo>
                  <a:pt x="190928" y="262636"/>
                </a:lnTo>
                <a:lnTo>
                  <a:pt x="193042" y="261048"/>
                </a:lnTo>
                <a:lnTo>
                  <a:pt x="194893" y="259459"/>
                </a:lnTo>
                <a:lnTo>
                  <a:pt x="196743" y="257606"/>
                </a:lnTo>
                <a:lnTo>
                  <a:pt x="198329" y="255752"/>
                </a:lnTo>
                <a:lnTo>
                  <a:pt x="199651" y="253634"/>
                </a:lnTo>
                <a:lnTo>
                  <a:pt x="200709" y="250987"/>
                </a:lnTo>
                <a:lnTo>
                  <a:pt x="201502" y="248869"/>
                </a:lnTo>
                <a:lnTo>
                  <a:pt x="202295" y="246486"/>
                </a:lnTo>
                <a:lnTo>
                  <a:pt x="202559" y="243574"/>
                </a:lnTo>
                <a:lnTo>
                  <a:pt x="202559" y="241191"/>
                </a:lnTo>
                <a:lnTo>
                  <a:pt x="202559" y="206243"/>
                </a:lnTo>
                <a:lnTo>
                  <a:pt x="202559" y="203861"/>
                </a:lnTo>
                <a:lnTo>
                  <a:pt x="202295" y="200948"/>
                </a:lnTo>
                <a:lnTo>
                  <a:pt x="201502" y="198566"/>
                </a:lnTo>
                <a:lnTo>
                  <a:pt x="200709" y="196448"/>
                </a:lnTo>
                <a:lnTo>
                  <a:pt x="199651" y="193800"/>
                </a:lnTo>
                <a:lnTo>
                  <a:pt x="198329" y="191682"/>
                </a:lnTo>
                <a:lnTo>
                  <a:pt x="196743" y="189829"/>
                </a:lnTo>
                <a:lnTo>
                  <a:pt x="194893" y="187975"/>
                </a:lnTo>
                <a:lnTo>
                  <a:pt x="193042" y="186387"/>
                </a:lnTo>
                <a:lnTo>
                  <a:pt x="190928" y="185063"/>
                </a:lnTo>
                <a:lnTo>
                  <a:pt x="188813" y="183739"/>
                </a:lnTo>
                <a:lnTo>
                  <a:pt x="186169" y="182416"/>
                </a:lnTo>
                <a:lnTo>
                  <a:pt x="183790" y="181621"/>
                </a:lnTo>
                <a:lnTo>
                  <a:pt x="181147" y="180827"/>
                </a:lnTo>
                <a:lnTo>
                  <a:pt x="178503" y="180562"/>
                </a:lnTo>
                <a:lnTo>
                  <a:pt x="175595" y="180298"/>
                </a:lnTo>
                <a:lnTo>
                  <a:pt x="139643" y="180298"/>
                </a:lnTo>
                <a:close/>
                <a:moveTo>
                  <a:pt x="106335" y="0"/>
                </a:moveTo>
                <a:lnTo>
                  <a:pt x="344516" y="0"/>
                </a:lnTo>
                <a:lnTo>
                  <a:pt x="347688" y="265"/>
                </a:lnTo>
                <a:lnTo>
                  <a:pt x="351125" y="794"/>
                </a:lnTo>
                <a:lnTo>
                  <a:pt x="353768" y="1853"/>
                </a:lnTo>
                <a:lnTo>
                  <a:pt x="356940" y="3442"/>
                </a:lnTo>
                <a:lnTo>
                  <a:pt x="359848" y="5295"/>
                </a:lnTo>
                <a:lnTo>
                  <a:pt x="362227" y="7413"/>
                </a:lnTo>
                <a:lnTo>
                  <a:pt x="364607" y="9796"/>
                </a:lnTo>
                <a:lnTo>
                  <a:pt x="366986" y="12708"/>
                </a:lnTo>
                <a:lnTo>
                  <a:pt x="369101" y="15885"/>
                </a:lnTo>
                <a:lnTo>
                  <a:pt x="370951" y="18798"/>
                </a:lnTo>
                <a:lnTo>
                  <a:pt x="372537" y="22504"/>
                </a:lnTo>
                <a:lnTo>
                  <a:pt x="373595" y="26475"/>
                </a:lnTo>
                <a:lnTo>
                  <a:pt x="374916" y="30447"/>
                </a:lnTo>
                <a:lnTo>
                  <a:pt x="375445" y="34418"/>
                </a:lnTo>
                <a:lnTo>
                  <a:pt x="376238" y="38654"/>
                </a:lnTo>
                <a:lnTo>
                  <a:pt x="376238" y="43155"/>
                </a:lnTo>
                <a:lnTo>
                  <a:pt x="376238" y="368008"/>
                </a:lnTo>
                <a:lnTo>
                  <a:pt x="376238" y="372509"/>
                </a:lnTo>
                <a:lnTo>
                  <a:pt x="375445" y="376745"/>
                </a:lnTo>
                <a:lnTo>
                  <a:pt x="374916" y="380716"/>
                </a:lnTo>
                <a:lnTo>
                  <a:pt x="373595" y="384688"/>
                </a:lnTo>
                <a:lnTo>
                  <a:pt x="372537" y="388394"/>
                </a:lnTo>
                <a:lnTo>
                  <a:pt x="370951" y="392366"/>
                </a:lnTo>
                <a:lnTo>
                  <a:pt x="369101" y="395278"/>
                </a:lnTo>
                <a:lnTo>
                  <a:pt x="366986" y="398455"/>
                </a:lnTo>
                <a:lnTo>
                  <a:pt x="364607" y="401367"/>
                </a:lnTo>
                <a:lnTo>
                  <a:pt x="362227" y="403750"/>
                </a:lnTo>
                <a:lnTo>
                  <a:pt x="359848" y="405868"/>
                </a:lnTo>
                <a:lnTo>
                  <a:pt x="356940" y="407721"/>
                </a:lnTo>
                <a:lnTo>
                  <a:pt x="353768" y="409310"/>
                </a:lnTo>
                <a:lnTo>
                  <a:pt x="351125" y="410369"/>
                </a:lnTo>
                <a:lnTo>
                  <a:pt x="347688" y="410898"/>
                </a:lnTo>
                <a:lnTo>
                  <a:pt x="344516" y="411163"/>
                </a:lnTo>
                <a:lnTo>
                  <a:pt x="106335" y="411163"/>
                </a:lnTo>
                <a:lnTo>
                  <a:pt x="102899" y="410898"/>
                </a:lnTo>
                <a:lnTo>
                  <a:pt x="99726" y="410369"/>
                </a:lnTo>
                <a:lnTo>
                  <a:pt x="97083" y="409310"/>
                </a:lnTo>
                <a:lnTo>
                  <a:pt x="93911" y="407721"/>
                </a:lnTo>
                <a:lnTo>
                  <a:pt x="91003" y="405868"/>
                </a:lnTo>
                <a:lnTo>
                  <a:pt x="88624" y="403750"/>
                </a:lnTo>
                <a:lnTo>
                  <a:pt x="86244" y="401367"/>
                </a:lnTo>
                <a:lnTo>
                  <a:pt x="83865" y="398455"/>
                </a:lnTo>
                <a:lnTo>
                  <a:pt x="81750" y="395278"/>
                </a:lnTo>
                <a:lnTo>
                  <a:pt x="79900" y="392366"/>
                </a:lnTo>
                <a:lnTo>
                  <a:pt x="78314" y="388394"/>
                </a:lnTo>
                <a:lnTo>
                  <a:pt x="77257" y="384688"/>
                </a:lnTo>
                <a:lnTo>
                  <a:pt x="75935" y="380716"/>
                </a:lnTo>
                <a:lnTo>
                  <a:pt x="75406" y="376745"/>
                </a:lnTo>
                <a:lnTo>
                  <a:pt x="74613" y="372509"/>
                </a:lnTo>
                <a:lnTo>
                  <a:pt x="74613" y="368008"/>
                </a:lnTo>
                <a:lnTo>
                  <a:pt x="74613" y="43155"/>
                </a:lnTo>
                <a:lnTo>
                  <a:pt x="74613" y="38654"/>
                </a:lnTo>
                <a:lnTo>
                  <a:pt x="75406" y="34418"/>
                </a:lnTo>
                <a:lnTo>
                  <a:pt x="75935" y="30447"/>
                </a:lnTo>
                <a:lnTo>
                  <a:pt x="77257" y="26475"/>
                </a:lnTo>
                <a:lnTo>
                  <a:pt x="78314" y="22504"/>
                </a:lnTo>
                <a:lnTo>
                  <a:pt x="79900" y="18798"/>
                </a:lnTo>
                <a:lnTo>
                  <a:pt x="81750" y="15885"/>
                </a:lnTo>
                <a:lnTo>
                  <a:pt x="83865" y="12708"/>
                </a:lnTo>
                <a:lnTo>
                  <a:pt x="86244" y="9796"/>
                </a:lnTo>
                <a:lnTo>
                  <a:pt x="88624" y="7413"/>
                </a:lnTo>
                <a:lnTo>
                  <a:pt x="91003" y="5295"/>
                </a:lnTo>
                <a:lnTo>
                  <a:pt x="93911" y="3442"/>
                </a:lnTo>
                <a:lnTo>
                  <a:pt x="97083" y="1853"/>
                </a:lnTo>
                <a:lnTo>
                  <a:pt x="99726" y="794"/>
                </a:lnTo>
                <a:lnTo>
                  <a:pt x="102899" y="265"/>
                </a:lnTo>
                <a:lnTo>
                  <a:pt x="106335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26840" y="559435"/>
            <a:ext cx="4807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赠送小图标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0" y="0"/>
            <a:ext cx="120643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/>
        </p:nvSpPr>
        <p:spPr>
          <a:xfrm>
            <a:off x="5289520" y="2557568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solidFill>
                  <a:srgbClr val="5F777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lang="zh-CN" altLang="en-US" sz="2800" b="1" dirty="0">
              <a:solidFill>
                <a:srgbClr val="5F77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18455" y="1958975"/>
            <a:ext cx="1344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CDA88E"/>
                </a:solidFill>
              </a:rPr>
              <a:t>PART</a:t>
            </a:r>
            <a:r>
              <a:rPr lang="en-US" altLang="zh-CN">
                <a:solidFill>
                  <a:srgbClr val="CDA88E"/>
                </a:solidFill>
              </a:rPr>
              <a:t> </a:t>
            </a:r>
            <a:r>
              <a:rPr lang="en-US" altLang="zh-CN" sz="2400">
                <a:solidFill>
                  <a:srgbClr val="CDA88E"/>
                </a:solidFill>
              </a:rPr>
              <a:t>1</a:t>
            </a:r>
            <a:endParaRPr lang="en-US" altLang="zh-CN" sz="2400">
              <a:solidFill>
                <a:srgbClr val="CDA88E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73062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个人简介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4545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教育经历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028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获奖情况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438525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289550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7100570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个人简介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G:\转电脑\稻壳\三娃\图片\用于长方形头像99x139\05.jpg0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752475" y="1136015"/>
            <a:ext cx="3626485" cy="41014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7840" y="5364961"/>
            <a:ext cx="3336418" cy="78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您的名字</a:t>
            </a:r>
            <a:endParaRPr lang="zh-CN" altLang="en-US" sz="24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1" name="表格 2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91455" y="1252220"/>
          <a:ext cx="5716270" cy="499173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58135"/>
                <a:gridCol w="2858135"/>
              </a:tblGrid>
              <a:tr h="698500">
                <a:tc>
                  <a:txBody>
                    <a:bodyPr/>
                    <a:p>
                      <a:pPr algn="l"/>
                      <a:r>
                        <a:rPr lang="zh-CN" altLang="en-US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姓名：您的名字</a:t>
                      </a:r>
                      <a:endParaRPr lang="zh-CN" altLang="en-US" sz="1400" b="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5758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性别：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C5758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C5758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p>
                      <a:pPr algn="l"/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年龄：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岁</a:t>
                      </a:r>
                      <a:endParaRPr lang="zh-CN" altLang="en-US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民族：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9135">
                <a:tc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体重：</a:t>
                      </a:r>
                      <a:r>
                        <a:rPr lang="en-US" altLang="zh-CN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en-US" altLang="zh-CN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kg</a:t>
                      </a:r>
                      <a:endParaRPr lang="en-US" altLang="zh-CN" sz="1400" b="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身高：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175cm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9910">
                <a:tc>
                  <a:txBody>
                    <a:bodyPr/>
                    <a:p>
                      <a:pPr algn="l"/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籍贯：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学历：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7865">
                <a:tc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婚姻状况：未婚</a:t>
                      </a:r>
                      <a:endParaRPr lang="zh-CN" altLang="en-US" sz="1400" b="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政治面貌：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9275">
                <a:tc gridSpan="2">
                  <a:txBody>
                    <a:bodyPr/>
                    <a:p>
                      <a:pPr algn="l"/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联系方式：</a:t>
                      </a:r>
                      <a:r>
                        <a:rPr lang="en-US" altLang="zh-CN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138 8888 8888</a:t>
                      </a:r>
                      <a:endParaRPr lang="en-US" altLang="zh-CN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BFAD"/>
                    </a:solidFill>
                  </a:tcPr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DFF0">
                        <a:alpha val="40000"/>
                      </a:srgbClr>
                    </a:solidFill>
                  </a:tcPr>
                </a:tc>
              </a:tr>
              <a:tr h="699135">
                <a:tc gridSpan="2"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电子邮箱：</a:t>
                      </a:r>
                      <a:r>
                        <a:rPr lang="en-US" altLang="zh-CN" sz="1400" b="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12345678@163.com</a:t>
                      </a:r>
                      <a:endParaRPr lang="en-US" altLang="zh-CN" sz="1400" b="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8640">
                <a:tc gridSpan="2"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现在住址：</a:t>
                      </a:r>
                      <a:r>
                        <a:rPr lang="en-US" sz="1400" dirty="0">
                          <a:solidFill>
                            <a:srgbClr val="4C5758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XXXXXXXXXXXXXXXX</a:t>
                      </a:r>
                      <a:endParaRPr lang="en-US" sz="1400" dirty="0">
                        <a:solidFill>
                          <a:srgbClr val="4C5758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40000"/>
                      </a:srgbClr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教育经历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81" descr="QQ截图202005231515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765" y="1310005"/>
            <a:ext cx="5229860" cy="2673350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6184265" y="1310005"/>
            <a:ext cx="5220970" cy="2650490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84" name="组合 83"/>
          <p:cNvGrpSpPr/>
          <p:nvPr/>
        </p:nvGrpSpPr>
        <p:grpSpPr>
          <a:xfrm rot="0">
            <a:off x="6703060" y="1706245"/>
            <a:ext cx="4182745" cy="1858645"/>
            <a:chOff x="2210" y="3064"/>
            <a:chExt cx="5722" cy="3475"/>
          </a:xfrm>
        </p:grpSpPr>
        <p:sp>
          <p:nvSpPr>
            <p:cNvPr id="85" name="MH_Text_1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210" y="3793"/>
              <a:ext cx="5722" cy="274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，并选择只保留文字。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MH_SubTitle_1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547" y="3064"/>
              <a:ext cx="3048" cy="5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 rot="0">
            <a:off x="1310640" y="4292600"/>
            <a:ext cx="4182745" cy="1858645"/>
            <a:chOff x="2210" y="3064"/>
            <a:chExt cx="5722" cy="3475"/>
          </a:xfrm>
        </p:grpSpPr>
        <p:sp>
          <p:nvSpPr>
            <p:cNvPr id="89" name="MH_Text_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210" y="3793"/>
              <a:ext cx="5722" cy="274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MH_SubTitle_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547" y="3064"/>
              <a:ext cx="3048" cy="5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 rot="0">
            <a:off x="6703695" y="4292600"/>
            <a:ext cx="4182745" cy="1858645"/>
            <a:chOff x="2210" y="3064"/>
            <a:chExt cx="5722" cy="3475"/>
          </a:xfrm>
        </p:grpSpPr>
        <p:sp>
          <p:nvSpPr>
            <p:cNvPr id="92" name="MH_Text_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210" y="3793"/>
              <a:ext cx="5722" cy="2746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，在此框中选择粘贴，并选择只保留文字。您的内容打在这里，或者通过复制您的文本后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3" name="MH_SubTitle_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547" y="3064"/>
              <a:ext cx="3048" cy="5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ct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获奖情况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Freeform 202"/>
          <p:cNvSpPr>
            <a:spLocks noEditPoints="1"/>
          </p:cNvSpPr>
          <p:nvPr/>
        </p:nvSpPr>
        <p:spPr bwMode="auto">
          <a:xfrm>
            <a:off x="4038600" y="1268095"/>
            <a:ext cx="4267200" cy="4267200"/>
          </a:xfrm>
          <a:custGeom>
            <a:avLst/>
            <a:gdLst>
              <a:gd name="T0" fmla="*/ 672 w 1344"/>
              <a:gd name="T1" fmla="*/ 1344 h 1344"/>
              <a:gd name="T2" fmla="*/ 0 w 1344"/>
              <a:gd name="T3" fmla="*/ 672 h 1344"/>
              <a:gd name="T4" fmla="*/ 672 w 1344"/>
              <a:gd name="T5" fmla="*/ 0 h 1344"/>
              <a:gd name="T6" fmla="*/ 1344 w 1344"/>
              <a:gd name="T7" fmla="*/ 672 h 1344"/>
              <a:gd name="T8" fmla="*/ 672 w 1344"/>
              <a:gd name="T9" fmla="*/ 1344 h 1344"/>
              <a:gd name="T10" fmla="*/ 672 w 1344"/>
              <a:gd name="T11" fmla="*/ 40 h 1344"/>
              <a:gd name="T12" fmla="*/ 40 w 1344"/>
              <a:gd name="T13" fmla="*/ 672 h 1344"/>
              <a:gd name="T14" fmla="*/ 672 w 1344"/>
              <a:gd name="T15" fmla="*/ 1304 h 1344"/>
              <a:gd name="T16" fmla="*/ 1304 w 1344"/>
              <a:gd name="T17" fmla="*/ 672 h 1344"/>
              <a:gd name="T18" fmla="*/ 672 w 1344"/>
              <a:gd name="T19" fmla="*/ 40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44" h="1344">
                <a:moveTo>
                  <a:pt x="672" y="1344"/>
                </a:moveTo>
                <a:cubicBezTo>
                  <a:pt x="301" y="1344"/>
                  <a:pt x="0" y="1042"/>
                  <a:pt x="0" y="672"/>
                </a:cubicBezTo>
                <a:cubicBezTo>
                  <a:pt x="0" y="301"/>
                  <a:pt x="301" y="0"/>
                  <a:pt x="672" y="0"/>
                </a:cubicBezTo>
                <a:cubicBezTo>
                  <a:pt x="1043" y="0"/>
                  <a:pt x="1344" y="301"/>
                  <a:pt x="1344" y="672"/>
                </a:cubicBezTo>
                <a:cubicBezTo>
                  <a:pt x="1344" y="1042"/>
                  <a:pt x="1043" y="1344"/>
                  <a:pt x="672" y="1344"/>
                </a:cubicBezTo>
                <a:close/>
                <a:moveTo>
                  <a:pt x="672" y="40"/>
                </a:moveTo>
                <a:cubicBezTo>
                  <a:pt x="324" y="40"/>
                  <a:pt x="40" y="323"/>
                  <a:pt x="40" y="672"/>
                </a:cubicBezTo>
                <a:cubicBezTo>
                  <a:pt x="40" y="1020"/>
                  <a:pt x="324" y="1304"/>
                  <a:pt x="672" y="1304"/>
                </a:cubicBezTo>
                <a:cubicBezTo>
                  <a:pt x="1020" y="1304"/>
                  <a:pt x="1304" y="1020"/>
                  <a:pt x="1304" y="672"/>
                </a:cubicBezTo>
                <a:cubicBezTo>
                  <a:pt x="1304" y="323"/>
                  <a:pt x="1020" y="40"/>
                  <a:pt x="672" y="4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Freeform 203"/>
          <p:cNvSpPr>
            <a:spLocks noEditPoints="1"/>
          </p:cNvSpPr>
          <p:nvPr/>
        </p:nvSpPr>
        <p:spPr bwMode="auto">
          <a:xfrm>
            <a:off x="4867275" y="2096770"/>
            <a:ext cx="2609850" cy="2609850"/>
          </a:xfrm>
          <a:custGeom>
            <a:avLst/>
            <a:gdLst>
              <a:gd name="T0" fmla="*/ 411 w 822"/>
              <a:gd name="T1" fmla="*/ 822 h 822"/>
              <a:gd name="T2" fmla="*/ 0 w 822"/>
              <a:gd name="T3" fmla="*/ 411 h 822"/>
              <a:gd name="T4" fmla="*/ 411 w 822"/>
              <a:gd name="T5" fmla="*/ 0 h 822"/>
              <a:gd name="T6" fmla="*/ 822 w 822"/>
              <a:gd name="T7" fmla="*/ 411 h 822"/>
              <a:gd name="T8" fmla="*/ 411 w 822"/>
              <a:gd name="T9" fmla="*/ 822 h 822"/>
              <a:gd name="T10" fmla="*/ 411 w 822"/>
              <a:gd name="T11" fmla="*/ 40 h 822"/>
              <a:gd name="T12" fmla="*/ 40 w 822"/>
              <a:gd name="T13" fmla="*/ 411 h 822"/>
              <a:gd name="T14" fmla="*/ 411 w 822"/>
              <a:gd name="T15" fmla="*/ 782 h 822"/>
              <a:gd name="T16" fmla="*/ 782 w 822"/>
              <a:gd name="T17" fmla="*/ 411 h 822"/>
              <a:gd name="T18" fmla="*/ 411 w 822"/>
              <a:gd name="T19" fmla="*/ 40 h 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2" h="822">
                <a:moveTo>
                  <a:pt x="411" y="822"/>
                </a:moveTo>
                <a:cubicBezTo>
                  <a:pt x="184" y="822"/>
                  <a:pt x="0" y="638"/>
                  <a:pt x="0" y="411"/>
                </a:cubicBezTo>
                <a:cubicBezTo>
                  <a:pt x="0" y="184"/>
                  <a:pt x="184" y="0"/>
                  <a:pt x="411" y="0"/>
                </a:cubicBezTo>
                <a:cubicBezTo>
                  <a:pt x="638" y="0"/>
                  <a:pt x="822" y="184"/>
                  <a:pt x="822" y="411"/>
                </a:cubicBezTo>
                <a:cubicBezTo>
                  <a:pt x="822" y="638"/>
                  <a:pt x="638" y="822"/>
                  <a:pt x="411" y="822"/>
                </a:cubicBezTo>
                <a:close/>
                <a:moveTo>
                  <a:pt x="411" y="40"/>
                </a:moveTo>
                <a:cubicBezTo>
                  <a:pt x="206" y="40"/>
                  <a:pt x="40" y="206"/>
                  <a:pt x="40" y="411"/>
                </a:cubicBezTo>
                <a:cubicBezTo>
                  <a:pt x="40" y="616"/>
                  <a:pt x="206" y="782"/>
                  <a:pt x="411" y="782"/>
                </a:cubicBezTo>
                <a:cubicBezTo>
                  <a:pt x="616" y="782"/>
                  <a:pt x="782" y="616"/>
                  <a:pt x="782" y="411"/>
                </a:cubicBezTo>
                <a:cubicBezTo>
                  <a:pt x="782" y="206"/>
                  <a:pt x="616" y="40"/>
                  <a:pt x="411" y="4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Freeform 204"/>
          <p:cNvSpPr>
            <a:spLocks noEditPoints="1"/>
          </p:cNvSpPr>
          <p:nvPr/>
        </p:nvSpPr>
        <p:spPr bwMode="auto">
          <a:xfrm>
            <a:off x="4451350" y="1680845"/>
            <a:ext cx="3441700" cy="3438525"/>
          </a:xfrm>
          <a:custGeom>
            <a:avLst/>
            <a:gdLst>
              <a:gd name="T0" fmla="*/ 542 w 1084"/>
              <a:gd name="T1" fmla="*/ 1083 h 1083"/>
              <a:gd name="T2" fmla="*/ 0 w 1084"/>
              <a:gd name="T3" fmla="*/ 542 h 1083"/>
              <a:gd name="T4" fmla="*/ 542 w 1084"/>
              <a:gd name="T5" fmla="*/ 0 h 1083"/>
              <a:gd name="T6" fmla="*/ 1084 w 1084"/>
              <a:gd name="T7" fmla="*/ 542 h 1083"/>
              <a:gd name="T8" fmla="*/ 542 w 1084"/>
              <a:gd name="T9" fmla="*/ 1083 h 1083"/>
              <a:gd name="T10" fmla="*/ 542 w 1084"/>
              <a:gd name="T11" fmla="*/ 40 h 1083"/>
              <a:gd name="T12" fmla="*/ 40 w 1084"/>
              <a:gd name="T13" fmla="*/ 542 h 1083"/>
              <a:gd name="T14" fmla="*/ 542 w 1084"/>
              <a:gd name="T15" fmla="*/ 1043 h 1083"/>
              <a:gd name="T16" fmla="*/ 1044 w 1084"/>
              <a:gd name="T17" fmla="*/ 542 h 1083"/>
              <a:gd name="T18" fmla="*/ 542 w 1084"/>
              <a:gd name="T19" fmla="*/ 40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84" h="1083">
                <a:moveTo>
                  <a:pt x="542" y="1083"/>
                </a:moveTo>
                <a:cubicBezTo>
                  <a:pt x="243" y="1083"/>
                  <a:pt x="0" y="841"/>
                  <a:pt x="0" y="542"/>
                </a:cubicBezTo>
                <a:cubicBezTo>
                  <a:pt x="0" y="243"/>
                  <a:pt x="243" y="0"/>
                  <a:pt x="542" y="0"/>
                </a:cubicBezTo>
                <a:cubicBezTo>
                  <a:pt x="841" y="0"/>
                  <a:pt x="1084" y="243"/>
                  <a:pt x="1084" y="542"/>
                </a:cubicBezTo>
                <a:cubicBezTo>
                  <a:pt x="1084" y="841"/>
                  <a:pt x="841" y="1083"/>
                  <a:pt x="542" y="1083"/>
                </a:cubicBezTo>
                <a:close/>
                <a:moveTo>
                  <a:pt x="542" y="40"/>
                </a:moveTo>
                <a:cubicBezTo>
                  <a:pt x="265" y="40"/>
                  <a:pt x="40" y="265"/>
                  <a:pt x="40" y="542"/>
                </a:cubicBezTo>
                <a:cubicBezTo>
                  <a:pt x="40" y="818"/>
                  <a:pt x="265" y="1043"/>
                  <a:pt x="542" y="1043"/>
                </a:cubicBezTo>
                <a:cubicBezTo>
                  <a:pt x="819" y="1043"/>
                  <a:pt x="1044" y="818"/>
                  <a:pt x="1044" y="542"/>
                </a:cubicBezTo>
                <a:cubicBezTo>
                  <a:pt x="1044" y="265"/>
                  <a:pt x="819" y="40"/>
                  <a:pt x="542" y="4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TextBox 26"/>
          <p:cNvSpPr txBox="1"/>
          <p:nvPr/>
        </p:nvSpPr>
        <p:spPr>
          <a:xfrm>
            <a:off x="5541010" y="2920365"/>
            <a:ext cx="476250" cy="307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sz="2000" b="1" dirty="0">
                <a:solidFill>
                  <a:srgbClr val="EEB58B"/>
                </a:solidFill>
                <a:latin typeface="微软雅黑" panose="020B0503020204020204" pitchFamily="34" charset="-122"/>
                <a:cs typeface="+mn-ea"/>
                <a:sym typeface="+mn-lt"/>
              </a:rPr>
              <a:t>1</a:t>
            </a:r>
            <a:endParaRPr lang="en-US" sz="2000" b="1" dirty="0">
              <a:solidFill>
                <a:srgbClr val="EEB58B"/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Freeform 205"/>
          <p:cNvSpPr>
            <a:spLocks noEditPoints="1"/>
          </p:cNvSpPr>
          <p:nvPr/>
        </p:nvSpPr>
        <p:spPr bwMode="auto">
          <a:xfrm>
            <a:off x="4166870" y="1790700"/>
            <a:ext cx="1913890" cy="1611630"/>
          </a:xfrm>
          <a:custGeom>
            <a:avLst/>
            <a:gdLst>
              <a:gd name="T0" fmla="*/ 663 w 678"/>
              <a:gd name="T1" fmla="*/ 379 h 571"/>
              <a:gd name="T2" fmla="*/ 586 w 678"/>
              <a:gd name="T3" fmla="*/ 334 h 571"/>
              <a:gd name="T4" fmla="*/ 556 w 678"/>
              <a:gd name="T5" fmla="*/ 334 h 571"/>
              <a:gd name="T6" fmla="*/ 504 w 678"/>
              <a:gd name="T7" fmla="*/ 364 h 571"/>
              <a:gd name="T8" fmla="*/ 474 w 678"/>
              <a:gd name="T9" fmla="*/ 364 h 571"/>
              <a:gd name="T10" fmla="*/ 454 w 678"/>
              <a:gd name="T11" fmla="*/ 352 h 571"/>
              <a:gd name="T12" fmla="*/ 439 w 678"/>
              <a:gd name="T13" fmla="*/ 326 h 571"/>
              <a:gd name="T14" fmla="*/ 439 w 678"/>
              <a:gd name="T15" fmla="*/ 150 h 571"/>
              <a:gd name="T16" fmla="*/ 414 w 678"/>
              <a:gd name="T17" fmla="*/ 106 h 571"/>
              <a:gd name="T18" fmla="*/ 244 w 678"/>
              <a:gd name="T19" fmla="*/ 9 h 571"/>
              <a:gd name="T20" fmla="*/ 194 w 678"/>
              <a:gd name="T21" fmla="*/ 9 h 571"/>
              <a:gd name="T22" fmla="*/ 25 w 678"/>
              <a:gd name="T23" fmla="*/ 106 h 571"/>
              <a:gd name="T24" fmla="*/ 0 w 678"/>
              <a:gd name="T25" fmla="*/ 150 h 571"/>
              <a:gd name="T26" fmla="*/ 0 w 678"/>
              <a:gd name="T27" fmla="*/ 345 h 571"/>
              <a:gd name="T28" fmla="*/ 25 w 678"/>
              <a:gd name="T29" fmla="*/ 388 h 571"/>
              <a:gd name="T30" fmla="*/ 194 w 678"/>
              <a:gd name="T31" fmla="*/ 486 h 571"/>
              <a:gd name="T32" fmla="*/ 244 w 678"/>
              <a:gd name="T33" fmla="*/ 486 h 571"/>
              <a:gd name="T34" fmla="*/ 397 w 678"/>
              <a:gd name="T35" fmla="*/ 398 h 571"/>
              <a:gd name="T36" fmla="*/ 427 w 678"/>
              <a:gd name="T37" fmla="*/ 398 h 571"/>
              <a:gd name="T38" fmla="*/ 448 w 678"/>
              <a:gd name="T39" fmla="*/ 410 h 571"/>
              <a:gd name="T40" fmla="*/ 463 w 678"/>
              <a:gd name="T41" fmla="*/ 436 h 571"/>
              <a:gd name="T42" fmla="*/ 463 w 678"/>
              <a:gd name="T43" fmla="*/ 495 h 571"/>
              <a:gd name="T44" fmla="*/ 478 w 678"/>
              <a:gd name="T45" fmla="*/ 521 h 571"/>
              <a:gd name="T46" fmla="*/ 556 w 678"/>
              <a:gd name="T47" fmla="*/ 566 h 571"/>
              <a:gd name="T48" fmla="*/ 586 w 678"/>
              <a:gd name="T49" fmla="*/ 566 h 571"/>
              <a:gd name="T50" fmla="*/ 663 w 678"/>
              <a:gd name="T51" fmla="*/ 521 h 571"/>
              <a:gd name="T52" fmla="*/ 678 w 678"/>
              <a:gd name="T53" fmla="*/ 495 h 571"/>
              <a:gd name="T54" fmla="*/ 678 w 678"/>
              <a:gd name="T55" fmla="*/ 405 h 571"/>
              <a:gd name="T56" fmla="*/ 663 w 678"/>
              <a:gd name="T57" fmla="*/ 379 h 571"/>
              <a:gd name="T58" fmla="*/ 571 w 678"/>
              <a:gd name="T59" fmla="*/ 514 h 571"/>
              <a:gd name="T60" fmla="*/ 506 w 678"/>
              <a:gd name="T61" fmla="*/ 450 h 571"/>
              <a:gd name="T62" fmla="*/ 571 w 678"/>
              <a:gd name="T63" fmla="*/ 386 h 571"/>
              <a:gd name="T64" fmla="*/ 635 w 678"/>
              <a:gd name="T65" fmla="*/ 450 h 571"/>
              <a:gd name="T66" fmla="*/ 571 w 678"/>
              <a:gd name="T67" fmla="*/ 514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8" h="571">
                <a:moveTo>
                  <a:pt x="663" y="379"/>
                </a:moveTo>
                <a:cubicBezTo>
                  <a:pt x="586" y="334"/>
                  <a:pt x="586" y="334"/>
                  <a:pt x="586" y="334"/>
                </a:cubicBezTo>
                <a:cubicBezTo>
                  <a:pt x="576" y="329"/>
                  <a:pt x="565" y="329"/>
                  <a:pt x="556" y="334"/>
                </a:cubicBezTo>
                <a:cubicBezTo>
                  <a:pt x="504" y="364"/>
                  <a:pt x="504" y="364"/>
                  <a:pt x="504" y="364"/>
                </a:cubicBezTo>
                <a:cubicBezTo>
                  <a:pt x="495" y="369"/>
                  <a:pt x="483" y="369"/>
                  <a:pt x="474" y="364"/>
                </a:cubicBezTo>
                <a:cubicBezTo>
                  <a:pt x="454" y="352"/>
                  <a:pt x="454" y="352"/>
                  <a:pt x="454" y="352"/>
                </a:cubicBezTo>
                <a:cubicBezTo>
                  <a:pt x="444" y="346"/>
                  <a:pt x="439" y="337"/>
                  <a:pt x="439" y="326"/>
                </a:cubicBezTo>
                <a:cubicBezTo>
                  <a:pt x="439" y="150"/>
                  <a:pt x="439" y="150"/>
                  <a:pt x="439" y="150"/>
                </a:cubicBezTo>
                <a:cubicBezTo>
                  <a:pt x="439" y="132"/>
                  <a:pt x="429" y="115"/>
                  <a:pt x="414" y="106"/>
                </a:cubicBezTo>
                <a:cubicBezTo>
                  <a:pt x="244" y="9"/>
                  <a:pt x="244" y="9"/>
                  <a:pt x="244" y="9"/>
                </a:cubicBezTo>
                <a:cubicBezTo>
                  <a:pt x="229" y="0"/>
                  <a:pt x="210" y="0"/>
                  <a:pt x="194" y="9"/>
                </a:cubicBezTo>
                <a:cubicBezTo>
                  <a:pt x="25" y="106"/>
                  <a:pt x="25" y="106"/>
                  <a:pt x="25" y="106"/>
                </a:cubicBezTo>
                <a:cubicBezTo>
                  <a:pt x="10" y="115"/>
                  <a:pt x="0" y="132"/>
                  <a:pt x="0" y="150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63"/>
                  <a:pt x="10" y="379"/>
                  <a:pt x="25" y="388"/>
                </a:cubicBezTo>
                <a:cubicBezTo>
                  <a:pt x="194" y="486"/>
                  <a:pt x="194" y="486"/>
                  <a:pt x="194" y="486"/>
                </a:cubicBezTo>
                <a:cubicBezTo>
                  <a:pt x="210" y="495"/>
                  <a:pt x="229" y="495"/>
                  <a:pt x="244" y="486"/>
                </a:cubicBezTo>
                <a:cubicBezTo>
                  <a:pt x="397" y="398"/>
                  <a:pt x="397" y="398"/>
                  <a:pt x="397" y="398"/>
                </a:cubicBezTo>
                <a:cubicBezTo>
                  <a:pt x="406" y="392"/>
                  <a:pt x="418" y="392"/>
                  <a:pt x="427" y="398"/>
                </a:cubicBezTo>
                <a:cubicBezTo>
                  <a:pt x="448" y="410"/>
                  <a:pt x="448" y="410"/>
                  <a:pt x="448" y="410"/>
                </a:cubicBezTo>
                <a:cubicBezTo>
                  <a:pt x="457" y="415"/>
                  <a:pt x="463" y="425"/>
                  <a:pt x="463" y="436"/>
                </a:cubicBezTo>
                <a:cubicBezTo>
                  <a:pt x="463" y="495"/>
                  <a:pt x="463" y="495"/>
                  <a:pt x="463" y="495"/>
                </a:cubicBezTo>
                <a:cubicBezTo>
                  <a:pt x="463" y="506"/>
                  <a:pt x="468" y="515"/>
                  <a:pt x="478" y="521"/>
                </a:cubicBezTo>
                <a:cubicBezTo>
                  <a:pt x="556" y="566"/>
                  <a:pt x="556" y="566"/>
                  <a:pt x="556" y="566"/>
                </a:cubicBezTo>
                <a:cubicBezTo>
                  <a:pt x="565" y="571"/>
                  <a:pt x="576" y="571"/>
                  <a:pt x="586" y="566"/>
                </a:cubicBezTo>
                <a:cubicBezTo>
                  <a:pt x="663" y="521"/>
                  <a:pt x="663" y="521"/>
                  <a:pt x="663" y="521"/>
                </a:cubicBezTo>
                <a:cubicBezTo>
                  <a:pt x="673" y="515"/>
                  <a:pt x="678" y="506"/>
                  <a:pt x="678" y="495"/>
                </a:cubicBezTo>
                <a:cubicBezTo>
                  <a:pt x="678" y="405"/>
                  <a:pt x="678" y="405"/>
                  <a:pt x="678" y="405"/>
                </a:cubicBezTo>
                <a:cubicBezTo>
                  <a:pt x="678" y="394"/>
                  <a:pt x="673" y="384"/>
                  <a:pt x="663" y="379"/>
                </a:cubicBezTo>
                <a:close/>
                <a:moveTo>
                  <a:pt x="571" y="514"/>
                </a:moveTo>
                <a:cubicBezTo>
                  <a:pt x="535" y="514"/>
                  <a:pt x="506" y="485"/>
                  <a:pt x="506" y="450"/>
                </a:cubicBezTo>
                <a:cubicBezTo>
                  <a:pt x="506" y="414"/>
                  <a:pt x="535" y="386"/>
                  <a:pt x="571" y="386"/>
                </a:cubicBezTo>
                <a:cubicBezTo>
                  <a:pt x="606" y="386"/>
                  <a:pt x="635" y="414"/>
                  <a:pt x="635" y="450"/>
                </a:cubicBezTo>
                <a:cubicBezTo>
                  <a:pt x="635" y="485"/>
                  <a:pt x="606" y="514"/>
                  <a:pt x="571" y="514"/>
                </a:cubicBezTo>
                <a:close/>
              </a:path>
            </a:pathLst>
          </a:custGeom>
          <a:solidFill>
            <a:srgbClr val="CCA88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" name="Oval 213"/>
          <p:cNvSpPr>
            <a:spLocks noChangeArrowheads="1"/>
          </p:cNvSpPr>
          <p:nvPr/>
        </p:nvSpPr>
        <p:spPr bwMode="auto">
          <a:xfrm>
            <a:off x="4530725" y="2248535"/>
            <a:ext cx="511175" cy="5137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Freeform 214"/>
          <p:cNvSpPr>
            <a:spLocks noEditPoints="1"/>
          </p:cNvSpPr>
          <p:nvPr/>
        </p:nvSpPr>
        <p:spPr bwMode="auto">
          <a:xfrm>
            <a:off x="4683125" y="2344420"/>
            <a:ext cx="226060" cy="327660"/>
          </a:xfrm>
          <a:custGeom>
            <a:avLst/>
            <a:gdLst>
              <a:gd name="T0" fmla="*/ 22 w 80"/>
              <a:gd name="T1" fmla="*/ 90 h 116"/>
              <a:gd name="T2" fmla="*/ 23 w 80"/>
              <a:gd name="T3" fmla="*/ 95 h 116"/>
              <a:gd name="T4" fmla="*/ 40 w 80"/>
              <a:gd name="T5" fmla="*/ 99 h 116"/>
              <a:gd name="T6" fmla="*/ 58 w 80"/>
              <a:gd name="T7" fmla="*/ 96 h 116"/>
              <a:gd name="T8" fmla="*/ 59 w 80"/>
              <a:gd name="T9" fmla="*/ 90 h 116"/>
              <a:gd name="T10" fmla="*/ 40 w 80"/>
              <a:gd name="T11" fmla="*/ 93 h 116"/>
              <a:gd name="T12" fmla="*/ 22 w 80"/>
              <a:gd name="T13" fmla="*/ 90 h 116"/>
              <a:gd name="T14" fmla="*/ 40 w 80"/>
              <a:gd name="T15" fmla="*/ 0 h 116"/>
              <a:gd name="T16" fmla="*/ 0 w 80"/>
              <a:gd name="T17" fmla="*/ 40 h 116"/>
              <a:gd name="T18" fmla="*/ 20 w 80"/>
              <a:gd name="T19" fmla="*/ 74 h 116"/>
              <a:gd name="T20" fmla="*/ 21 w 80"/>
              <a:gd name="T21" fmla="*/ 84 h 116"/>
              <a:gd name="T22" fmla="*/ 40 w 80"/>
              <a:gd name="T23" fmla="*/ 88 h 116"/>
              <a:gd name="T24" fmla="*/ 60 w 80"/>
              <a:gd name="T25" fmla="*/ 84 h 116"/>
              <a:gd name="T26" fmla="*/ 61 w 80"/>
              <a:gd name="T27" fmla="*/ 74 h 116"/>
              <a:gd name="T28" fmla="*/ 80 w 80"/>
              <a:gd name="T29" fmla="*/ 40 h 116"/>
              <a:gd name="T30" fmla="*/ 40 w 80"/>
              <a:gd name="T31" fmla="*/ 0 h 116"/>
              <a:gd name="T32" fmla="*/ 55 w 80"/>
              <a:gd name="T33" fmla="*/ 70 h 116"/>
              <a:gd name="T34" fmla="*/ 54 w 80"/>
              <a:gd name="T35" fmla="*/ 79 h 116"/>
              <a:gd name="T36" fmla="*/ 40 w 80"/>
              <a:gd name="T37" fmla="*/ 81 h 116"/>
              <a:gd name="T38" fmla="*/ 27 w 80"/>
              <a:gd name="T39" fmla="*/ 79 h 116"/>
              <a:gd name="T40" fmla="*/ 26 w 80"/>
              <a:gd name="T41" fmla="*/ 70 h 116"/>
              <a:gd name="T42" fmla="*/ 8 w 80"/>
              <a:gd name="T43" fmla="*/ 40 h 116"/>
              <a:gd name="T44" fmla="*/ 40 w 80"/>
              <a:gd name="T45" fmla="*/ 7 h 116"/>
              <a:gd name="T46" fmla="*/ 73 w 80"/>
              <a:gd name="T47" fmla="*/ 40 h 116"/>
              <a:gd name="T48" fmla="*/ 55 w 80"/>
              <a:gd name="T49" fmla="*/ 70 h 116"/>
              <a:gd name="T50" fmla="*/ 24 w 80"/>
              <a:gd name="T51" fmla="*/ 101 h 116"/>
              <a:gd name="T52" fmla="*/ 24 w 80"/>
              <a:gd name="T53" fmla="*/ 107 h 116"/>
              <a:gd name="T54" fmla="*/ 30 w 80"/>
              <a:gd name="T55" fmla="*/ 110 h 116"/>
              <a:gd name="T56" fmla="*/ 30 w 80"/>
              <a:gd name="T57" fmla="*/ 114 h 116"/>
              <a:gd name="T58" fmla="*/ 40 w 80"/>
              <a:gd name="T59" fmla="*/ 116 h 116"/>
              <a:gd name="T60" fmla="*/ 51 w 80"/>
              <a:gd name="T61" fmla="*/ 114 h 116"/>
              <a:gd name="T62" fmla="*/ 51 w 80"/>
              <a:gd name="T63" fmla="*/ 110 h 116"/>
              <a:gd name="T64" fmla="*/ 56 w 80"/>
              <a:gd name="T65" fmla="*/ 107 h 116"/>
              <a:gd name="T66" fmla="*/ 57 w 80"/>
              <a:gd name="T67" fmla="*/ 101 h 116"/>
              <a:gd name="T68" fmla="*/ 40 w 80"/>
              <a:gd name="T69" fmla="*/ 104 h 116"/>
              <a:gd name="T70" fmla="*/ 24 w 80"/>
              <a:gd name="T71" fmla="*/ 101 h 116"/>
              <a:gd name="T72" fmla="*/ 49 w 80"/>
              <a:gd name="T73" fmla="*/ 55 h 116"/>
              <a:gd name="T74" fmla="*/ 40 w 80"/>
              <a:gd name="T75" fmla="*/ 39 h 116"/>
              <a:gd name="T76" fmla="*/ 32 w 80"/>
              <a:gd name="T77" fmla="*/ 55 h 116"/>
              <a:gd name="T78" fmla="*/ 28 w 80"/>
              <a:gd name="T79" fmla="*/ 47 h 116"/>
              <a:gd name="T80" fmla="*/ 22 w 80"/>
              <a:gd name="T81" fmla="*/ 50 h 116"/>
              <a:gd name="T82" fmla="*/ 31 w 80"/>
              <a:gd name="T83" fmla="*/ 69 h 116"/>
              <a:gd name="T84" fmla="*/ 40 w 80"/>
              <a:gd name="T85" fmla="*/ 52 h 116"/>
              <a:gd name="T86" fmla="*/ 50 w 80"/>
              <a:gd name="T87" fmla="*/ 69 h 116"/>
              <a:gd name="T88" fmla="*/ 59 w 80"/>
              <a:gd name="T89" fmla="*/ 50 h 116"/>
              <a:gd name="T90" fmla="*/ 53 w 80"/>
              <a:gd name="T91" fmla="*/ 47 h 116"/>
              <a:gd name="T92" fmla="*/ 49 w 80"/>
              <a:gd name="T93" fmla="*/ 55 h 116"/>
              <a:gd name="T94" fmla="*/ 40 w 80"/>
              <a:gd name="T95" fmla="*/ 17 h 116"/>
              <a:gd name="T96" fmla="*/ 43 w 80"/>
              <a:gd name="T97" fmla="*/ 14 h 116"/>
              <a:gd name="T98" fmla="*/ 40 w 80"/>
              <a:gd name="T99" fmla="*/ 12 h 116"/>
              <a:gd name="T100" fmla="*/ 13 w 80"/>
              <a:gd name="T101" fmla="*/ 40 h 116"/>
              <a:gd name="T102" fmla="*/ 15 w 80"/>
              <a:gd name="T103" fmla="*/ 42 h 116"/>
              <a:gd name="T104" fmla="*/ 17 w 80"/>
              <a:gd name="T105" fmla="*/ 40 h 116"/>
              <a:gd name="T106" fmla="*/ 40 w 80"/>
              <a:gd name="T107" fmla="*/ 1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0" h="116">
                <a:moveTo>
                  <a:pt x="22" y="90"/>
                </a:moveTo>
                <a:cubicBezTo>
                  <a:pt x="23" y="95"/>
                  <a:pt x="23" y="95"/>
                  <a:pt x="23" y="95"/>
                </a:cubicBezTo>
                <a:cubicBezTo>
                  <a:pt x="28" y="98"/>
                  <a:pt x="34" y="99"/>
                  <a:pt x="40" y="99"/>
                </a:cubicBezTo>
                <a:cubicBezTo>
                  <a:pt x="47" y="99"/>
                  <a:pt x="53" y="98"/>
                  <a:pt x="58" y="96"/>
                </a:cubicBezTo>
                <a:cubicBezTo>
                  <a:pt x="59" y="90"/>
                  <a:pt x="59" y="90"/>
                  <a:pt x="59" y="90"/>
                </a:cubicBezTo>
                <a:cubicBezTo>
                  <a:pt x="53" y="92"/>
                  <a:pt x="47" y="93"/>
                  <a:pt x="40" y="93"/>
                </a:cubicBezTo>
                <a:cubicBezTo>
                  <a:pt x="34" y="93"/>
                  <a:pt x="28" y="92"/>
                  <a:pt x="22" y="90"/>
                </a:cubicBezTo>
                <a:close/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55"/>
                  <a:pt x="8" y="67"/>
                  <a:pt x="20" y="74"/>
                </a:cubicBezTo>
                <a:cubicBezTo>
                  <a:pt x="21" y="84"/>
                  <a:pt x="21" y="84"/>
                  <a:pt x="21" y="84"/>
                </a:cubicBezTo>
                <a:cubicBezTo>
                  <a:pt x="27" y="87"/>
                  <a:pt x="33" y="88"/>
                  <a:pt x="40" y="88"/>
                </a:cubicBezTo>
                <a:cubicBezTo>
                  <a:pt x="47" y="88"/>
                  <a:pt x="54" y="87"/>
                  <a:pt x="60" y="84"/>
                </a:cubicBezTo>
                <a:cubicBezTo>
                  <a:pt x="61" y="74"/>
                  <a:pt x="61" y="74"/>
                  <a:pt x="61" y="74"/>
                </a:cubicBezTo>
                <a:cubicBezTo>
                  <a:pt x="73" y="67"/>
                  <a:pt x="80" y="55"/>
                  <a:pt x="80" y="40"/>
                </a:cubicBezTo>
                <a:cubicBezTo>
                  <a:pt x="80" y="18"/>
                  <a:pt x="63" y="0"/>
                  <a:pt x="40" y="0"/>
                </a:cubicBezTo>
                <a:close/>
                <a:moveTo>
                  <a:pt x="55" y="70"/>
                </a:moveTo>
                <a:cubicBezTo>
                  <a:pt x="54" y="79"/>
                  <a:pt x="54" y="79"/>
                  <a:pt x="54" y="79"/>
                </a:cubicBezTo>
                <a:cubicBezTo>
                  <a:pt x="54" y="79"/>
                  <a:pt x="51" y="81"/>
                  <a:pt x="40" y="81"/>
                </a:cubicBezTo>
                <a:cubicBezTo>
                  <a:pt x="30" y="81"/>
                  <a:pt x="27" y="79"/>
                  <a:pt x="27" y="79"/>
                </a:cubicBezTo>
                <a:cubicBezTo>
                  <a:pt x="26" y="70"/>
                  <a:pt x="26" y="70"/>
                  <a:pt x="26" y="70"/>
                </a:cubicBezTo>
                <a:cubicBezTo>
                  <a:pt x="15" y="64"/>
                  <a:pt x="8" y="53"/>
                  <a:pt x="8" y="40"/>
                </a:cubicBezTo>
                <a:cubicBezTo>
                  <a:pt x="8" y="22"/>
                  <a:pt x="22" y="7"/>
                  <a:pt x="40" y="7"/>
                </a:cubicBezTo>
                <a:cubicBezTo>
                  <a:pt x="59" y="7"/>
                  <a:pt x="73" y="22"/>
                  <a:pt x="73" y="40"/>
                </a:cubicBezTo>
                <a:cubicBezTo>
                  <a:pt x="73" y="53"/>
                  <a:pt x="66" y="64"/>
                  <a:pt x="55" y="70"/>
                </a:cubicBezTo>
                <a:close/>
                <a:moveTo>
                  <a:pt x="24" y="101"/>
                </a:move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6" y="109"/>
                  <a:pt x="30" y="110"/>
                </a:cubicBezTo>
                <a:cubicBezTo>
                  <a:pt x="30" y="114"/>
                  <a:pt x="30" y="114"/>
                  <a:pt x="30" y="114"/>
                </a:cubicBezTo>
                <a:cubicBezTo>
                  <a:pt x="30" y="114"/>
                  <a:pt x="33" y="116"/>
                  <a:pt x="40" y="116"/>
                </a:cubicBezTo>
                <a:cubicBezTo>
                  <a:pt x="48" y="116"/>
                  <a:pt x="51" y="114"/>
                  <a:pt x="51" y="114"/>
                </a:cubicBezTo>
                <a:cubicBezTo>
                  <a:pt x="51" y="110"/>
                  <a:pt x="51" y="110"/>
                  <a:pt x="51" y="110"/>
                </a:cubicBezTo>
                <a:cubicBezTo>
                  <a:pt x="55" y="109"/>
                  <a:pt x="56" y="107"/>
                  <a:pt x="56" y="107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2" y="103"/>
                  <a:pt x="46" y="104"/>
                  <a:pt x="40" y="104"/>
                </a:cubicBezTo>
                <a:cubicBezTo>
                  <a:pt x="34" y="104"/>
                  <a:pt x="29" y="103"/>
                  <a:pt x="24" y="101"/>
                </a:cubicBezTo>
                <a:close/>
                <a:moveTo>
                  <a:pt x="49" y="55"/>
                </a:moveTo>
                <a:cubicBezTo>
                  <a:pt x="40" y="39"/>
                  <a:pt x="40" y="39"/>
                  <a:pt x="40" y="39"/>
                </a:cubicBezTo>
                <a:cubicBezTo>
                  <a:pt x="32" y="55"/>
                  <a:pt x="32" y="55"/>
                  <a:pt x="32" y="55"/>
                </a:cubicBezTo>
                <a:cubicBezTo>
                  <a:pt x="28" y="47"/>
                  <a:pt x="28" y="47"/>
                  <a:pt x="28" y="47"/>
                </a:cubicBezTo>
                <a:cubicBezTo>
                  <a:pt x="22" y="50"/>
                  <a:pt x="22" y="50"/>
                  <a:pt x="22" y="50"/>
                </a:cubicBezTo>
                <a:cubicBezTo>
                  <a:pt x="31" y="69"/>
                  <a:pt x="31" y="69"/>
                  <a:pt x="31" y="69"/>
                </a:cubicBezTo>
                <a:cubicBezTo>
                  <a:pt x="40" y="52"/>
                  <a:pt x="40" y="52"/>
                  <a:pt x="40" y="52"/>
                </a:cubicBezTo>
                <a:cubicBezTo>
                  <a:pt x="50" y="69"/>
                  <a:pt x="50" y="69"/>
                  <a:pt x="50" y="69"/>
                </a:cubicBezTo>
                <a:cubicBezTo>
                  <a:pt x="59" y="50"/>
                  <a:pt x="59" y="50"/>
                  <a:pt x="59" y="50"/>
                </a:cubicBezTo>
                <a:cubicBezTo>
                  <a:pt x="53" y="47"/>
                  <a:pt x="53" y="47"/>
                  <a:pt x="53" y="47"/>
                </a:cubicBezTo>
                <a:lnTo>
                  <a:pt x="49" y="55"/>
                </a:lnTo>
                <a:close/>
                <a:moveTo>
                  <a:pt x="40" y="17"/>
                </a:moveTo>
                <a:cubicBezTo>
                  <a:pt x="42" y="17"/>
                  <a:pt x="43" y="16"/>
                  <a:pt x="43" y="14"/>
                </a:cubicBezTo>
                <a:cubicBezTo>
                  <a:pt x="43" y="13"/>
                  <a:pt x="42" y="12"/>
                  <a:pt x="40" y="12"/>
                </a:cubicBezTo>
                <a:cubicBezTo>
                  <a:pt x="25" y="12"/>
                  <a:pt x="13" y="25"/>
                  <a:pt x="13" y="40"/>
                </a:cubicBezTo>
                <a:cubicBezTo>
                  <a:pt x="13" y="41"/>
                  <a:pt x="14" y="42"/>
                  <a:pt x="15" y="42"/>
                </a:cubicBezTo>
                <a:cubicBezTo>
                  <a:pt x="16" y="42"/>
                  <a:pt x="17" y="41"/>
                  <a:pt x="17" y="40"/>
                </a:cubicBezTo>
                <a:cubicBezTo>
                  <a:pt x="17" y="27"/>
                  <a:pt x="27" y="17"/>
                  <a:pt x="40" y="17"/>
                </a:cubicBez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TextBox 32"/>
          <p:cNvSpPr txBox="1"/>
          <p:nvPr/>
        </p:nvSpPr>
        <p:spPr>
          <a:xfrm>
            <a:off x="6274435" y="2920365"/>
            <a:ext cx="476250" cy="307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sz="2000" b="1" dirty="0">
                <a:solidFill>
                  <a:srgbClr val="EEB58B"/>
                </a:solidFill>
                <a:latin typeface="微软雅黑" panose="020B0503020204020204" pitchFamily="34" charset="-122"/>
                <a:cs typeface="+mn-ea"/>
                <a:sym typeface="+mn-lt"/>
              </a:rPr>
              <a:t>2</a:t>
            </a:r>
            <a:endParaRPr lang="en-US" sz="2000" b="1" dirty="0">
              <a:solidFill>
                <a:srgbClr val="EEB58B"/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Freeform 206"/>
          <p:cNvSpPr>
            <a:spLocks noEditPoints="1"/>
          </p:cNvSpPr>
          <p:nvPr/>
        </p:nvSpPr>
        <p:spPr bwMode="auto">
          <a:xfrm>
            <a:off x="6210935" y="1790700"/>
            <a:ext cx="1913890" cy="1611630"/>
          </a:xfrm>
          <a:custGeom>
            <a:avLst/>
            <a:gdLst>
              <a:gd name="T0" fmla="*/ 653 w 678"/>
              <a:gd name="T1" fmla="*/ 106 h 571"/>
              <a:gd name="T2" fmla="*/ 484 w 678"/>
              <a:gd name="T3" fmla="*/ 9 h 571"/>
              <a:gd name="T4" fmla="*/ 434 w 678"/>
              <a:gd name="T5" fmla="*/ 9 h 571"/>
              <a:gd name="T6" fmla="*/ 264 w 678"/>
              <a:gd name="T7" fmla="*/ 106 h 571"/>
              <a:gd name="T8" fmla="*/ 239 w 678"/>
              <a:gd name="T9" fmla="*/ 150 h 571"/>
              <a:gd name="T10" fmla="*/ 239 w 678"/>
              <a:gd name="T11" fmla="*/ 326 h 571"/>
              <a:gd name="T12" fmla="*/ 224 w 678"/>
              <a:gd name="T13" fmla="*/ 352 h 571"/>
              <a:gd name="T14" fmla="*/ 204 w 678"/>
              <a:gd name="T15" fmla="*/ 364 h 571"/>
              <a:gd name="T16" fmla="*/ 174 w 678"/>
              <a:gd name="T17" fmla="*/ 364 h 571"/>
              <a:gd name="T18" fmla="*/ 122 w 678"/>
              <a:gd name="T19" fmla="*/ 334 h 571"/>
              <a:gd name="T20" fmla="*/ 92 w 678"/>
              <a:gd name="T21" fmla="*/ 334 h 571"/>
              <a:gd name="T22" fmla="*/ 15 w 678"/>
              <a:gd name="T23" fmla="*/ 379 h 571"/>
              <a:gd name="T24" fmla="*/ 0 w 678"/>
              <a:gd name="T25" fmla="*/ 405 h 571"/>
              <a:gd name="T26" fmla="*/ 0 w 678"/>
              <a:gd name="T27" fmla="*/ 495 h 571"/>
              <a:gd name="T28" fmla="*/ 15 w 678"/>
              <a:gd name="T29" fmla="*/ 521 h 571"/>
              <a:gd name="T30" fmla="*/ 92 w 678"/>
              <a:gd name="T31" fmla="*/ 566 h 571"/>
              <a:gd name="T32" fmla="*/ 122 w 678"/>
              <a:gd name="T33" fmla="*/ 566 h 571"/>
              <a:gd name="T34" fmla="*/ 200 w 678"/>
              <a:gd name="T35" fmla="*/ 521 h 571"/>
              <a:gd name="T36" fmla="*/ 215 w 678"/>
              <a:gd name="T37" fmla="*/ 495 h 571"/>
              <a:gd name="T38" fmla="*/ 215 w 678"/>
              <a:gd name="T39" fmla="*/ 436 h 571"/>
              <a:gd name="T40" fmla="*/ 230 w 678"/>
              <a:gd name="T41" fmla="*/ 410 h 571"/>
              <a:gd name="T42" fmla="*/ 251 w 678"/>
              <a:gd name="T43" fmla="*/ 398 h 571"/>
              <a:gd name="T44" fmla="*/ 281 w 678"/>
              <a:gd name="T45" fmla="*/ 398 h 571"/>
              <a:gd name="T46" fmla="*/ 434 w 678"/>
              <a:gd name="T47" fmla="*/ 486 h 571"/>
              <a:gd name="T48" fmla="*/ 484 w 678"/>
              <a:gd name="T49" fmla="*/ 486 h 571"/>
              <a:gd name="T50" fmla="*/ 653 w 678"/>
              <a:gd name="T51" fmla="*/ 388 h 571"/>
              <a:gd name="T52" fmla="*/ 678 w 678"/>
              <a:gd name="T53" fmla="*/ 345 h 571"/>
              <a:gd name="T54" fmla="*/ 678 w 678"/>
              <a:gd name="T55" fmla="*/ 150 h 571"/>
              <a:gd name="T56" fmla="*/ 653 w 678"/>
              <a:gd name="T57" fmla="*/ 106 h 571"/>
              <a:gd name="T58" fmla="*/ 107 w 678"/>
              <a:gd name="T59" fmla="*/ 514 h 571"/>
              <a:gd name="T60" fmla="*/ 43 w 678"/>
              <a:gd name="T61" fmla="*/ 450 h 571"/>
              <a:gd name="T62" fmla="*/ 107 w 678"/>
              <a:gd name="T63" fmla="*/ 386 h 571"/>
              <a:gd name="T64" fmla="*/ 172 w 678"/>
              <a:gd name="T65" fmla="*/ 450 h 571"/>
              <a:gd name="T66" fmla="*/ 107 w 678"/>
              <a:gd name="T67" fmla="*/ 514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8" h="571">
                <a:moveTo>
                  <a:pt x="653" y="106"/>
                </a:moveTo>
                <a:cubicBezTo>
                  <a:pt x="484" y="9"/>
                  <a:pt x="484" y="9"/>
                  <a:pt x="484" y="9"/>
                </a:cubicBezTo>
                <a:cubicBezTo>
                  <a:pt x="468" y="0"/>
                  <a:pt x="449" y="0"/>
                  <a:pt x="434" y="9"/>
                </a:cubicBezTo>
                <a:cubicBezTo>
                  <a:pt x="264" y="106"/>
                  <a:pt x="264" y="106"/>
                  <a:pt x="264" y="106"/>
                </a:cubicBezTo>
                <a:cubicBezTo>
                  <a:pt x="249" y="115"/>
                  <a:pt x="239" y="132"/>
                  <a:pt x="239" y="150"/>
                </a:cubicBezTo>
                <a:cubicBezTo>
                  <a:pt x="239" y="326"/>
                  <a:pt x="239" y="326"/>
                  <a:pt x="239" y="326"/>
                </a:cubicBezTo>
                <a:cubicBezTo>
                  <a:pt x="239" y="337"/>
                  <a:pt x="234" y="346"/>
                  <a:pt x="224" y="352"/>
                </a:cubicBezTo>
                <a:cubicBezTo>
                  <a:pt x="204" y="364"/>
                  <a:pt x="204" y="364"/>
                  <a:pt x="204" y="364"/>
                </a:cubicBezTo>
                <a:cubicBezTo>
                  <a:pt x="195" y="369"/>
                  <a:pt x="183" y="369"/>
                  <a:pt x="174" y="364"/>
                </a:cubicBezTo>
                <a:cubicBezTo>
                  <a:pt x="122" y="334"/>
                  <a:pt x="122" y="334"/>
                  <a:pt x="122" y="334"/>
                </a:cubicBezTo>
                <a:cubicBezTo>
                  <a:pt x="113" y="329"/>
                  <a:pt x="102" y="329"/>
                  <a:pt x="92" y="334"/>
                </a:cubicBezTo>
                <a:cubicBezTo>
                  <a:pt x="15" y="379"/>
                  <a:pt x="15" y="379"/>
                  <a:pt x="15" y="379"/>
                </a:cubicBezTo>
                <a:cubicBezTo>
                  <a:pt x="5" y="384"/>
                  <a:pt x="0" y="394"/>
                  <a:pt x="0" y="405"/>
                </a:cubicBezTo>
                <a:cubicBezTo>
                  <a:pt x="0" y="495"/>
                  <a:pt x="0" y="495"/>
                  <a:pt x="0" y="495"/>
                </a:cubicBezTo>
                <a:cubicBezTo>
                  <a:pt x="0" y="506"/>
                  <a:pt x="5" y="516"/>
                  <a:pt x="15" y="521"/>
                </a:cubicBezTo>
                <a:cubicBezTo>
                  <a:pt x="92" y="566"/>
                  <a:pt x="92" y="566"/>
                  <a:pt x="92" y="566"/>
                </a:cubicBezTo>
                <a:cubicBezTo>
                  <a:pt x="102" y="571"/>
                  <a:pt x="113" y="571"/>
                  <a:pt x="122" y="566"/>
                </a:cubicBezTo>
                <a:cubicBezTo>
                  <a:pt x="200" y="521"/>
                  <a:pt x="200" y="521"/>
                  <a:pt x="200" y="521"/>
                </a:cubicBezTo>
                <a:cubicBezTo>
                  <a:pt x="210" y="516"/>
                  <a:pt x="215" y="506"/>
                  <a:pt x="215" y="495"/>
                </a:cubicBezTo>
                <a:cubicBezTo>
                  <a:pt x="215" y="436"/>
                  <a:pt x="215" y="436"/>
                  <a:pt x="215" y="436"/>
                </a:cubicBezTo>
                <a:cubicBezTo>
                  <a:pt x="215" y="425"/>
                  <a:pt x="221" y="415"/>
                  <a:pt x="230" y="410"/>
                </a:cubicBezTo>
                <a:cubicBezTo>
                  <a:pt x="251" y="398"/>
                  <a:pt x="251" y="398"/>
                  <a:pt x="251" y="398"/>
                </a:cubicBezTo>
                <a:cubicBezTo>
                  <a:pt x="260" y="392"/>
                  <a:pt x="272" y="392"/>
                  <a:pt x="281" y="398"/>
                </a:cubicBezTo>
                <a:cubicBezTo>
                  <a:pt x="434" y="486"/>
                  <a:pt x="434" y="486"/>
                  <a:pt x="434" y="486"/>
                </a:cubicBezTo>
                <a:cubicBezTo>
                  <a:pt x="449" y="495"/>
                  <a:pt x="468" y="495"/>
                  <a:pt x="484" y="486"/>
                </a:cubicBezTo>
                <a:cubicBezTo>
                  <a:pt x="653" y="388"/>
                  <a:pt x="653" y="388"/>
                  <a:pt x="653" y="388"/>
                </a:cubicBezTo>
                <a:cubicBezTo>
                  <a:pt x="668" y="379"/>
                  <a:pt x="678" y="363"/>
                  <a:pt x="678" y="345"/>
                </a:cubicBezTo>
                <a:cubicBezTo>
                  <a:pt x="678" y="150"/>
                  <a:pt x="678" y="150"/>
                  <a:pt x="678" y="150"/>
                </a:cubicBezTo>
                <a:cubicBezTo>
                  <a:pt x="678" y="132"/>
                  <a:pt x="668" y="115"/>
                  <a:pt x="653" y="106"/>
                </a:cubicBezTo>
                <a:close/>
                <a:moveTo>
                  <a:pt x="107" y="514"/>
                </a:moveTo>
                <a:cubicBezTo>
                  <a:pt x="72" y="514"/>
                  <a:pt x="43" y="485"/>
                  <a:pt x="43" y="450"/>
                </a:cubicBezTo>
                <a:cubicBezTo>
                  <a:pt x="43" y="414"/>
                  <a:pt x="72" y="386"/>
                  <a:pt x="107" y="386"/>
                </a:cubicBezTo>
                <a:cubicBezTo>
                  <a:pt x="143" y="386"/>
                  <a:pt x="172" y="414"/>
                  <a:pt x="172" y="450"/>
                </a:cubicBezTo>
                <a:cubicBezTo>
                  <a:pt x="172" y="485"/>
                  <a:pt x="143" y="514"/>
                  <a:pt x="107" y="514"/>
                </a:cubicBezTo>
                <a:close/>
              </a:path>
            </a:pathLst>
          </a:custGeom>
          <a:solidFill>
            <a:srgbClr val="4B56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Oval 215"/>
          <p:cNvSpPr>
            <a:spLocks noChangeArrowheads="1"/>
          </p:cNvSpPr>
          <p:nvPr/>
        </p:nvSpPr>
        <p:spPr bwMode="auto">
          <a:xfrm>
            <a:off x="7249795" y="2248535"/>
            <a:ext cx="511175" cy="5137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Freeform 216"/>
          <p:cNvSpPr>
            <a:spLocks noEditPoints="1"/>
          </p:cNvSpPr>
          <p:nvPr/>
        </p:nvSpPr>
        <p:spPr bwMode="auto">
          <a:xfrm>
            <a:off x="7365365" y="2344420"/>
            <a:ext cx="279400" cy="287655"/>
          </a:xfrm>
          <a:custGeom>
            <a:avLst/>
            <a:gdLst>
              <a:gd name="T0" fmla="*/ 69 w 99"/>
              <a:gd name="T1" fmla="*/ 85 h 102"/>
              <a:gd name="T2" fmla="*/ 72 w 99"/>
              <a:gd name="T3" fmla="*/ 87 h 102"/>
              <a:gd name="T4" fmla="*/ 99 w 99"/>
              <a:gd name="T5" fmla="*/ 102 h 102"/>
              <a:gd name="T6" fmla="*/ 98 w 99"/>
              <a:gd name="T7" fmla="*/ 71 h 102"/>
              <a:gd name="T8" fmla="*/ 97 w 99"/>
              <a:gd name="T9" fmla="*/ 68 h 102"/>
              <a:gd name="T10" fmla="*/ 94 w 99"/>
              <a:gd name="T11" fmla="*/ 63 h 102"/>
              <a:gd name="T12" fmla="*/ 66 w 99"/>
              <a:gd name="T13" fmla="*/ 80 h 102"/>
              <a:gd name="T14" fmla="*/ 69 w 99"/>
              <a:gd name="T15" fmla="*/ 85 h 102"/>
              <a:gd name="T16" fmla="*/ 85 w 99"/>
              <a:gd name="T17" fmla="*/ 64 h 102"/>
              <a:gd name="T18" fmla="*/ 92 w 99"/>
              <a:gd name="T19" fmla="*/ 59 h 102"/>
              <a:gd name="T20" fmla="*/ 63 w 99"/>
              <a:gd name="T21" fmla="*/ 12 h 102"/>
              <a:gd name="T22" fmla="*/ 56 w 99"/>
              <a:gd name="T23" fmla="*/ 16 h 102"/>
              <a:gd name="T24" fmla="*/ 85 w 99"/>
              <a:gd name="T25" fmla="*/ 64 h 102"/>
              <a:gd name="T26" fmla="*/ 82 w 99"/>
              <a:gd name="T27" fmla="*/ 65 h 102"/>
              <a:gd name="T28" fmla="*/ 53 w 99"/>
              <a:gd name="T29" fmla="*/ 18 h 102"/>
              <a:gd name="T30" fmla="*/ 45 w 99"/>
              <a:gd name="T31" fmla="*/ 23 h 102"/>
              <a:gd name="T32" fmla="*/ 74 w 99"/>
              <a:gd name="T33" fmla="*/ 70 h 102"/>
              <a:gd name="T34" fmla="*/ 82 w 99"/>
              <a:gd name="T35" fmla="*/ 65 h 102"/>
              <a:gd name="T36" fmla="*/ 35 w 99"/>
              <a:gd name="T37" fmla="*/ 29 h 102"/>
              <a:gd name="T38" fmla="*/ 64 w 99"/>
              <a:gd name="T39" fmla="*/ 76 h 102"/>
              <a:gd name="T40" fmla="*/ 71 w 99"/>
              <a:gd name="T41" fmla="*/ 72 h 102"/>
              <a:gd name="T42" fmla="*/ 42 w 99"/>
              <a:gd name="T43" fmla="*/ 24 h 102"/>
              <a:gd name="T44" fmla="*/ 35 w 99"/>
              <a:gd name="T45" fmla="*/ 29 h 102"/>
              <a:gd name="T46" fmla="*/ 33 w 99"/>
              <a:gd name="T47" fmla="*/ 25 h 102"/>
              <a:gd name="T48" fmla="*/ 61 w 99"/>
              <a:gd name="T49" fmla="*/ 8 h 102"/>
              <a:gd name="T50" fmla="*/ 59 w 99"/>
              <a:gd name="T51" fmla="*/ 4 h 102"/>
              <a:gd name="T52" fmla="*/ 50 w 99"/>
              <a:gd name="T53" fmla="*/ 2 h 102"/>
              <a:gd name="T54" fmla="*/ 33 w 99"/>
              <a:gd name="T55" fmla="*/ 12 h 102"/>
              <a:gd name="T56" fmla="*/ 31 w 99"/>
              <a:gd name="T57" fmla="*/ 21 h 102"/>
              <a:gd name="T58" fmla="*/ 33 w 99"/>
              <a:gd name="T59" fmla="*/ 25 h 102"/>
              <a:gd name="T60" fmla="*/ 0 w 99"/>
              <a:gd name="T61" fmla="*/ 102 h 102"/>
              <a:gd name="T62" fmla="*/ 76 w 99"/>
              <a:gd name="T63" fmla="*/ 102 h 102"/>
              <a:gd name="T64" fmla="*/ 76 w 99"/>
              <a:gd name="T65" fmla="*/ 96 h 102"/>
              <a:gd name="T66" fmla="*/ 0 w 99"/>
              <a:gd name="T67" fmla="*/ 96 h 102"/>
              <a:gd name="T68" fmla="*/ 0 w 99"/>
              <a:gd name="T69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9" h="102">
                <a:moveTo>
                  <a:pt x="69" y="85"/>
                </a:moveTo>
                <a:cubicBezTo>
                  <a:pt x="70" y="86"/>
                  <a:pt x="71" y="87"/>
                  <a:pt x="72" y="87"/>
                </a:cubicBezTo>
                <a:cubicBezTo>
                  <a:pt x="99" y="102"/>
                  <a:pt x="99" y="102"/>
                  <a:pt x="99" y="102"/>
                </a:cubicBezTo>
                <a:cubicBezTo>
                  <a:pt x="98" y="71"/>
                  <a:pt x="98" y="71"/>
                  <a:pt x="98" y="71"/>
                </a:cubicBezTo>
                <a:cubicBezTo>
                  <a:pt x="98" y="70"/>
                  <a:pt x="98" y="69"/>
                  <a:pt x="97" y="68"/>
                </a:cubicBezTo>
                <a:cubicBezTo>
                  <a:pt x="94" y="63"/>
                  <a:pt x="94" y="63"/>
                  <a:pt x="94" y="63"/>
                </a:cubicBezTo>
                <a:cubicBezTo>
                  <a:pt x="66" y="80"/>
                  <a:pt x="66" y="80"/>
                  <a:pt x="66" y="80"/>
                </a:cubicBezTo>
                <a:lnTo>
                  <a:pt x="69" y="85"/>
                </a:lnTo>
                <a:close/>
                <a:moveTo>
                  <a:pt x="85" y="64"/>
                </a:moveTo>
                <a:cubicBezTo>
                  <a:pt x="92" y="59"/>
                  <a:pt x="92" y="59"/>
                  <a:pt x="92" y="59"/>
                </a:cubicBezTo>
                <a:cubicBezTo>
                  <a:pt x="63" y="12"/>
                  <a:pt x="63" y="12"/>
                  <a:pt x="63" y="12"/>
                </a:cubicBezTo>
                <a:cubicBezTo>
                  <a:pt x="56" y="16"/>
                  <a:pt x="56" y="16"/>
                  <a:pt x="56" y="16"/>
                </a:cubicBezTo>
                <a:lnTo>
                  <a:pt x="85" y="64"/>
                </a:lnTo>
                <a:close/>
                <a:moveTo>
                  <a:pt x="82" y="65"/>
                </a:moveTo>
                <a:cubicBezTo>
                  <a:pt x="53" y="18"/>
                  <a:pt x="53" y="18"/>
                  <a:pt x="53" y="18"/>
                </a:cubicBezTo>
                <a:cubicBezTo>
                  <a:pt x="45" y="23"/>
                  <a:pt x="45" y="23"/>
                  <a:pt x="45" y="23"/>
                </a:cubicBezTo>
                <a:cubicBezTo>
                  <a:pt x="74" y="70"/>
                  <a:pt x="74" y="70"/>
                  <a:pt x="74" y="70"/>
                </a:cubicBezTo>
                <a:lnTo>
                  <a:pt x="82" y="65"/>
                </a:lnTo>
                <a:close/>
                <a:moveTo>
                  <a:pt x="35" y="29"/>
                </a:moveTo>
                <a:cubicBezTo>
                  <a:pt x="64" y="76"/>
                  <a:pt x="64" y="76"/>
                  <a:pt x="64" y="76"/>
                </a:cubicBezTo>
                <a:cubicBezTo>
                  <a:pt x="71" y="72"/>
                  <a:pt x="71" y="72"/>
                  <a:pt x="71" y="72"/>
                </a:cubicBezTo>
                <a:cubicBezTo>
                  <a:pt x="42" y="24"/>
                  <a:pt x="42" y="24"/>
                  <a:pt x="42" y="24"/>
                </a:cubicBezTo>
                <a:lnTo>
                  <a:pt x="35" y="29"/>
                </a:lnTo>
                <a:close/>
                <a:moveTo>
                  <a:pt x="33" y="25"/>
                </a:moveTo>
                <a:cubicBezTo>
                  <a:pt x="61" y="8"/>
                  <a:pt x="61" y="8"/>
                  <a:pt x="61" y="8"/>
                </a:cubicBezTo>
                <a:cubicBezTo>
                  <a:pt x="59" y="4"/>
                  <a:pt x="59" y="4"/>
                  <a:pt x="59" y="4"/>
                </a:cubicBezTo>
                <a:cubicBezTo>
                  <a:pt x="57" y="1"/>
                  <a:pt x="53" y="0"/>
                  <a:pt x="50" y="2"/>
                </a:cubicBezTo>
                <a:cubicBezTo>
                  <a:pt x="33" y="12"/>
                  <a:pt x="33" y="12"/>
                  <a:pt x="33" y="12"/>
                </a:cubicBezTo>
                <a:cubicBezTo>
                  <a:pt x="30" y="14"/>
                  <a:pt x="29" y="18"/>
                  <a:pt x="31" y="21"/>
                </a:cubicBezTo>
                <a:lnTo>
                  <a:pt x="33" y="25"/>
                </a:lnTo>
                <a:close/>
                <a:moveTo>
                  <a:pt x="0" y="102"/>
                </a:moveTo>
                <a:cubicBezTo>
                  <a:pt x="76" y="102"/>
                  <a:pt x="76" y="102"/>
                  <a:pt x="76" y="102"/>
                </a:cubicBezTo>
                <a:cubicBezTo>
                  <a:pt x="76" y="96"/>
                  <a:pt x="76" y="96"/>
                  <a:pt x="76" y="96"/>
                </a:cubicBezTo>
                <a:cubicBezTo>
                  <a:pt x="0" y="96"/>
                  <a:pt x="0" y="96"/>
                  <a:pt x="0" y="96"/>
                </a:cubicBezTo>
                <a:lnTo>
                  <a:pt x="0" y="102"/>
                </a:ln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TextBox 38"/>
          <p:cNvSpPr txBox="1"/>
          <p:nvPr/>
        </p:nvSpPr>
        <p:spPr>
          <a:xfrm>
            <a:off x="5541010" y="3692525"/>
            <a:ext cx="476250" cy="307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sz="2000" b="1" dirty="0">
                <a:solidFill>
                  <a:srgbClr val="EEB58B"/>
                </a:solidFill>
                <a:latin typeface="微软雅黑" panose="020B0503020204020204" pitchFamily="34" charset="-122"/>
                <a:cs typeface="+mn-ea"/>
                <a:sym typeface="+mn-lt"/>
              </a:rPr>
              <a:t>3</a:t>
            </a:r>
            <a:endParaRPr lang="en-US" sz="2000" b="1" dirty="0">
              <a:solidFill>
                <a:srgbClr val="EEB58B"/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Freeform 207"/>
          <p:cNvSpPr>
            <a:spLocks noEditPoints="1"/>
          </p:cNvSpPr>
          <p:nvPr/>
        </p:nvSpPr>
        <p:spPr bwMode="auto">
          <a:xfrm>
            <a:off x="4166870" y="3488055"/>
            <a:ext cx="1913890" cy="1614805"/>
          </a:xfrm>
          <a:custGeom>
            <a:avLst/>
            <a:gdLst>
              <a:gd name="T0" fmla="*/ 663 w 678"/>
              <a:gd name="T1" fmla="*/ 50 h 572"/>
              <a:gd name="T2" fmla="*/ 586 w 678"/>
              <a:gd name="T3" fmla="*/ 5 h 572"/>
              <a:gd name="T4" fmla="*/ 556 w 678"/>
              <a:gd name="T5" fmla="*/ 5 h 572"/>
              <a:gd name="T6" fmla="*/ 478 w 678"/>
              <a:gd name="T7" fmla="*/ 50 h 572"/>
              <a:gd name="T8" fmla="*/ 463 w 678"/>
              <a:gd name="T9" fmla="*/ 76 h 572"/>
              <a:gd name="T10" fmla="*/ 463 w 678"/>
              <a:gd name="T11" fmla="*/ 136 h 572"/>
              <a:gd name="T12" fmla="*/ 448 w 678"/>
              <a:gd name="T13" fmla="*/ 162 h 572"/>
              <a:gd name="T14" fmla="*/ 427 w 678"/>
              <a:gd name="T15" fmla="*/ 173 h 572"/>
              <a:gd name="T16" fmla="*/ 397 w 678"/>
              <a:gd name="T17" fmla="*/ 173 h 572"/>
              <a:gd name="T18" fmla="*/ 244 w 678"/>
              <a:gd name="T19" fmla="*/ 85 h 572"/>
              <a:gd name="T20" fmla="*/ 194 w 678"/>
              <a:gd name="T21" fmla="*/ 85 h 572"/>
              <a:gd name="T22" fmla="*/ 25 w 678"/>
              <a:gd name="T23" fmla="*/ 183 h 572"/>
              <a:gd name="T24" fmla="*/ 0 w 678"/>
              <a:gd name="T25" fmla="*/ 226 h 572"/>
              <a:gd name="T26" fmla="*/ 0 w 678"/>
              <a:gd name="T27" fmla="*/ 422 h 572"/>
              <a:gd name="T28" fmla="*/ 25 w 678"/>
              <a:gd name="T29" fmla="*/ 465 h 572"/>
              <a:gd name="T30" fmla="*/ 194 w 678"/>
              <a:gd name="T31" fmla="*/ 563 h 572"/>
              <a:gd name="T32" fmla="*/ 244 w 678"/>
              <a:gd name="T33" fmla="*/ 563 h 572"/>
              <a:gd name="T34" fmla="*/ 414 w 678"/>
              <a:gd name="T35" fmla="*/ 465 h 572"/>
              <a:gd name="T36" fmla="*/ 439 w 678"/>
              <a:gd name="T37" fmla="*/ 422 h 572"/>
              <a:gd name="T38" fmla="*/ 439 w 678"/>
              <a:gd name="T39" fmla="*/ 245 h 572"/>
              <a:gd name="T40" fmla="*/ 454 w 678"/>
              <a:gd name="T41" fmla="*/ 219 h 572"/>
              <a:gd name="T42" fmla="*/ 474 w 678"/>
              <a:gd name="T43" fmla="*/ 208 h 572"/>
              <a:gd name="T44" fmla="*/ 504 w 678"/>
              <a:gd name="T45" fmla="*/ 208 h 572"/>
              <a:gd name="T46" fmla="*/ 556 w 678"/>
              <a:gd name="T47" fmla="*/ 237 h 572"/>
              <a:gd name="T48" fmla="*/ 586 w 678"/>
              <a:gd name="T49" fmla="*/ 237 h 572"/>
              <a:gd name="T50" fmla="*/ 663 w 678"/>
              <a:gd name="T51" fmla="*/ 192 h 572"/>
              <a:gd name="T52" fmla="*/ 678 w 678"/>
              <a:gd name="T53" fmla="*/ 166 h 572"/>
              <a:gd name="T54" fmla="*/ 678 w 678"/>
              <a:gd name="T55" fmla="*/ 76 h 572"/>
              <a:gd name="T56" fmla="*/ 663 w 678"/>
              <a:gd name="T57" fmla="*/ 50 h 572"/>
              <a:gd name="T58" fmla="*/ 571 w 678"/>
              <a:gd name="T59" fmla="*/ 185 h 572"/>
              <a:gd name="T60" fmla="*/ 506 w 678"/>
              <a:gd name="T61" fmla="*/ 121 h 572"/>
              <a:gd name="T62" fmla="*/ 571 w 678"/>
              <a:gd name="T63" fmla="*/ 57 h 572"/>
              <a:gd name="T64" fmla="*/ 635 w 678"/>
              <a:gd name="T65" fmla="*/ 121 h 572"/>
              <a:gd name="T66" fmla="*/ 571 w 678"/>
              <a:gd name="T67" fmla="*/ 185 h 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8" h="572">
                <a:moveTo>
                  <a:pt x="663" y="50"/>
                </a:moveTo>
                <a:cubicBezTo>
                  <a:pt x="586" y="5"/>
                  <a:pt x="586" y="5"/>
                  <a:pt x="586" y="5"/>
                </a:cubicBezTo>
                <a:cubicBezTo>
                  <a:pt x="576" y="0"/>
                  <a:pt x="565" y="0"/>
                  <a:pt x="556" y="5"/>
                </a:cubicBezTo>
                <a:cubicBezTo>
                  <a:pt x="478" y="50"/>
                  <a:pt x="478" y="50"/>
                  <a:pt x="478" y="50"/>
                </a:cubicBezTo>
                <a:cubicBezTo>
                  <a:pt x="468" y="56"/>
                  <a:pt x="463" y="66"/>
                  <a:pt x="463" y="76"/>
                </a:cubicBezTo>
                <a:cubicBezTo>
                  <a:pt x="463" y="136"/>
                  <a:pt x="463" y="136"/>
                  <a:pt x="463" y="136"/>
                </a:cubicBezTo>
                <a:cubicBezTo>
                  <a:pt x="463" y="146"/>
                  <a:pt x="457" y="156"/>
                  <a:pt x="448" y="162"/>
                </a:cubicBezTo>
                <a:cubicBezTo>
                  <a:pt x="427" y="173"/>
                  <a:pt x="427" y="173"/>
                  <a:pt x="427" y="173"/>
                </a:cubicBezTo>
                <a:cubicBezTo>
                  <a:pt x="418" y="179"/>
                  <a:pt x="406" y="179"/>
                  <a:pt x="397" y="173"/>
                </a:cubicBezTo>
                <a:cubicBezTo>
                  <a:pt x="244" y="85"/>
                  <a:pt x="244" y="85"/>
                  <a:pt x="244" y="85"/>
                </a:cubicBezTo>
                <a:cubicBezTo>
                  <a:pt x="229" y="76"/>
                  <a:pt x="210" y="76"/>
                  <a:pt x="194" y="85"/>
                </a:cubicBezTo>
                <a:cubicBezTo>
                  <a:pt x="25" y="183"/>
                  <a:pt x="25" y="183"/>
                  <a:pt x="25" y="183"/>
                </a:cubicBezTo>
                <a:cubicBezTo>
                  <a:pt x="10" y="192"/>
                  <a:pt x="0" y="208"/>
                  <a:pt x="0" y="226"/>
                </a:cubicBezTo>
                <a:cubicBezTo>
                  <a:pt x="0" y="422"/>
                  <a:pt x="0" y="422"/>
                  <a:pt x="0" y="422"/>
                </a:cubicBezTo>
                <a:cubicBezTo>
                  <a:pt x="0" y="439"/>
                  <a:pt x="10" y="456"/>
                  <a:pt x="25" y="465"/>
                </a:cubicBezTo>
                <a:cubicBezTo>
                  <a:pt x="194" y="563"/>
                  <a:pt x="194" y="563"/>
                  <a:pt x="194" y="563"/>
                </a:cubicBezTo>
                <a:cubicBezTo>
                  <a:pt x="210" y="572"/>
                  <a:pt x="229" y="572"/>
                  <a:pt x="244" y="563"/>
                </a:cubicBezTo>
                <a:cubicBezTo>
                  <a:pt x="414" y="465"/>
                  <a:pt x="414" y="465"/>
                  <a:pt x="414" y="465"/>
                </a:cubicBezTo>
                <a:cubicBezTo>
                  <a:pt x="429" y="456"/>
                  <a:pt x="439" y="439"/>
                  <a:pt x="439" y="422"/>
                </a:cubicBezTo>
                <a:cubicBezTo>
                  <a:pt x="439" y="245"/>
                  <a:pt x="439" y="245"/>
                  <a:pt x="439" y="245"/>
                </a:cubicBezTo>
                <a:cubicBezTo>
                  <a:pt x="439" y="235"/>
                  <a:pt x="444" y="225"/>
                  <a:pt x="454" y="219"/>
                </a:cubicBezTo>
                <a:cubicBezTo>
                  <a:pt x="474" y="208"/>
                  <a:pt x="474" y="208"/>
                  <a:pt x="474" y="208"/>
                </a:cubicBezTo>
                <a:cubicBezTo>
                  <a:pt x="483" y="202"/>
                  <a:pt x="495" y="202"/>
                  <a:pt x="504" y="208"/>
                </a:cubicBezTo>
                <a:cubicBezTo>
                  <a:pt x="556" y="237"/>
                  <a:pt x="556" y="237"/>
                  <a:pt x="556" y="237"/>
                </a:cubicBezTo>
                <a:cubicBezTo>
                  <a:pt x="565" y="243"/>
                  <a:pt x="576" y="243"/>
                  <a:pt x="586" y="237"/>
                </a:cubicBezTo>
                <a:cubicBezTo>
                  <a:pt x="663" y="192"/>
                  <a:pt x="663" y="192"/>
                  <a:pt x="663" y="192"/>
                </a:cubicBezTo>
                <a:cubicBezTo>
                  <a:pt x="673" y="187"/>
                  <a:pt x="678" y="177"/>
                  <a:pt x="678" y="166"/>
                </a:cubicBezTo>
                <a:cubicBezTo>
                  <a:pt x="678" y="76"/>
                  <a:pt x="678" y="76"/>
                  <a:pt x="678" y="76"/>
                </a:cubicBezTo>
                <a:cubicBezTo>
                  <a:pt x="678" y="66"/>
                  <a:pt x="673" y="56"/>
                  <a:pt x="663" y="50"/>
                </a:cubicBezTo>
                <a:close/>
                <a:moveTo>
                  <a:pt x="571" y="185"/>
                </a:moveTo>
                <a:cubicBezTo>
                  <a:pt x="535" y="185"/>
                  <a:pt x="506" y="157"/>
                  <a:pt x="506" y="121"/>
                </a:cubicBezTo>
                <a:cubicBezTo>
                  <a:pt x="506" y="86"/>
                  <a:pt x="535" y="57"/>
                  <a:pt x="571" y="57"/>
                </a:cubicBezTo>
                <a:cubicBezTo>
                  <a:pt x="606" y="57"/>
                  <a:pt x="635" y="86"/>
                  <a:pt x="635" y="121"/>
                </a:cubicBezTo>
                <a:cubicBezTo>
                  <a:pt x="635" y="157"/>
                  <a:pt x="606" y="185"/>
                  <a:pt x="571" y="185"/>
                </a:cubicBezTo>
                <a:close/>
              </a:path>
            </a:pathLst>
          </a:custGeom>
          <a:solidFill>
            <a:srgbClr val="667D8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Oval 209"/>
          <p:cNvSpPr>
            <a:spLocks noChangeArrowheads="1"/>
          </p:cNvSpPr>
          <p:nvPr/>
        </p:nvSpPr>
        <p:spPr bwMode="auto">
          <a:xfrm>
            <a:off x="4530725" y="4168775"/>
            <a:ext cx="511175" cy="5137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Freeform 210"/>
          <p:cNvSpPr>
            <a:spLocks noEditPoints="1"/>
          </p:cNvSpPr>
          <p:nvPr/>
        </p:nvSpPr>
        <p:spPr bwMode="auto">
          <a:xfrm>
            <a:off x="4663440" y="4287520"/>
            <a:ext cx="245745" cy="310515"/>
          </a:xfrm>
          <a:custGeom>
            <a:avLst/>
            <a:gdLst>
              <a:gd name="T0" fmla="*/ 87 w 87"/>
              <a:gd name="T1" fmla="*/ 17 h 110"/>
              <a:gd name="T2" fmla="*/ 82 w 87"/>
              <a:gd name="T3" fmla="*/ 11 h 110"/>
              <a:gd name="T4" fmla="*/ 61 w 87"/>
              <a:gd name="T5" fmla="*/ 53 h 110"/>
              <a:gd name="T6" fmla="*/ 55 w 87"/>
              <a:gd name="T7" fmla="*/ 49 h 110"/>
              <a:gd name="T8" fmla="*/ 76 w 87"/>
              <a:gd name="T9" fmla="*/ 6 h 110"/>
              <a:gd name="T10" fmla="*/ 70 w 87"/>
              <a:gd name="T11" fmla="*/ 0 h 110"/>
              <a:gd name="T12" fmla="*/ 17 w 87"/>
              <a:gd name="T13" fmla="*/ 0 h 110"/>
              <a:gd name="T14" fmla="*/ 11 w 87"/>
              <a:gd name="T15" fmla="*/ 6 h 110"/>
              <a:gd name="T16" fmla="*/ 32 w 87"/>
              <a:gd name="T17" fmla="*/ 49 h 110"/>
              <a:gd name="T18" fmla="*/ 26 w 87"/>
              <a:gd name="T19" fmla="*/ 53 h 110"/>
              <a:gd name="T20" fmla="*/ 5 w 87"/>
              <a:gd name="T21" fmla="*/ 11 h 110"/>
              <a:gd name="T22" fmla="*/ 0 w 87"/>
              <a:gd name="T23" fmla="*/ 17 h 110"/>
              <a:gd name="T24" fmla="*/ 20 w 87"/>
              <a:gd name="T25" fmla="*/ 58 h 110"/>
              <a:gd name="T26" fmla="*/ 12 w 87"/>
              <a:gd name="T27" fmla="*/ 79 h 110"/>
              <a:gd name="T28" fmla="*/ 43 w 87"/>
              <a:gd name="T29" fmla="*/ 110 h 110"/>
              <a:gd name="T30" fmla="*/ 75 w 87"/>
              <a:gd name="T31" fmla="*/ 79 h 110"/>
              <a:gd name="T32" fmla="*/ 67 w 87"/>
              <a:gd name="T33" fmla="*/ 58 h 110"/>
              <a:gd name="T34" fmla="*/ 87 w 87"/>
              <a:gd name="T35" fmla="*/ 17 h 110"/>
              <a:gd name="T36" fmla="*/ 21 w 87"/>
              <a:gd name="T37" fmla="*/ 8 h 110"/>
              <a:gd name="T38" fmla="*/ 66 w 87"/>
              <a:gd name="T39" fmla="*/ 8 h 110"/>
              <a:gd name="T40" fmla="*/ 62 w 87"/>
              <a:gd name="T41" fmla="*/ 16 h 110"/>
              <a:gd name="T42" fmla="*/ 24 w 87"/>
              <a:gd name="T43" fmla="*/ 16 h 110"/>
              <a:gd name="T44" fmla="*/ 21 w 87"/>
              <a:gd name="T45" fmla="*/ 8 h 110"/>
              <a:gd name="T46" fmla="*/ 28 w 87"/>
              <a:gd name="T47" fmla="*/ 24 h 110"/>
              <a:gd name="T48" fmla="*/ 59 w 87"/>
              <a:gd name="T49" fmla="*/ 24 h 110"/>
              <a:gd name="T50" fmla="*/ 47 w 87"/>
              <a:gd name="T51" fmla="*/ 48 h 110"/>
              <a:gd name="T52" fmla="*/ 43 w 87"/>
              <a:gd name="T53" fmla="*/ 47 h 110"/>
              <a:gd name="T54" fmla="*/ 40 w 87"/>
              <a:gd name="T55" fmla="*/ 48 h 110"/>
              <a:gd name="T56" fmla="*/ 28 w 87"/>
              <a:gd name="T57" fmla="*/ 24 h 110"/>
              <a:gd name="T58" fmla="*/ 68 w 87"/>
              <a:gd name="T59" fmla="*/ 79 h 110"/>
              <a:gd name="T60" fmla="*/ 43 w 87"/>
              <a:gd name="T61" fmla="*/ 103 h 110"/>
              <a:gd name="T62" fmla="*/ 19 w 87"/>
              <a:gd name="T63" fmla="*/ 79 h 110"/>
              <a:gd name="T64" fmla="*/ 43 w 87"/>
              <a:gd name="T65" fmla="*/ 54 h 110"/>
              <a:gd name="T66" fmla="*/ 68 w 87"/>
              <a:gd name="T67" fmla="*/ 79 h 110"/>
              <a:gd name="T68" fmla="*/ 43 w 87"/>
              <a:gd name="T69" fmla="*/ 56 h 110"/>
              <a:gd name="T70" fmla="*/ 21 w 87"/>
              <a:gd name="T71" fmla="*/ 79 h 110"/>
              <a:gd name="T72" fmla="*/ 43 w 87"/>
              <a:gd name="T73" fmla="*/ 101 h 110"/>
              <a:gd name="T74" fmla="*/ 66 w 87"/>
              <a:gd name="T75" fmla="*/ 79 h 110"/>
              <a:gd name="T76" fmla="*/ 43 w 87"/>
              <a:gd name="T77" fmla="*/ 56 h 110"/>
              <a:gd name="T78" fmla="*/ 43 w 87"/>
              <a:gd name="T79" fmla="*/ 99 h 110"/>
              <a:gd name="T80" fmla="*/ 23 w 87"/>
              <a:gd name="T81" fmla="*/ 79 h 110"/>
              <a:gd name="T82" fmla="*/ 43 w 87"/>
              <a:gd name="T83" fmla="*/ 59 h 110"/>
              <a:gd name="T84" fmla="*/ 64 w 87"/>
              <a:gd name="T85" fmla="*/ 79 h 110"/>
              <a:gd name="T86" fmla="*/ 43 w 87"/>
              <a:gd name="T87" fmla="*/ 99 h 110"/>
              <a:gd name="T88" fmla="*/ 47 w 87"/>
              <a:gd name="T89" fmla="*/ 65 h 110"/>
              <a:gd name="T90" fmla="*/ 44 w 87"/>
              <a:gd name="T91" fmla="*/ 65 h 110"/>
              <a:gd name="T92" fmla="*/ 36 w 87"/>
              <a:gd name="T93" fmla="*/ 69 h 110"/>
              <a:gd name="T94" fmla="*/ 36 w 87"/>
              <a:gd name="T95" fmla="*/ 73 h 110"/>
              <a:gd name="T96" fmla="*/ 42 w 87"/>
              <a:gd name="T97" fmla="*/ 73 h 110"/>
              <a:gd name="T98" fmla="*/ 42 w 87"/>
              <a:gd name="T99" fmla="*/ 89 h 110"/>
              <a:gd name="T100" fmla="*/ 39 w 87"/>
              <a:gd name="T101" fmla="*/ 89 h 110"/>
              <a:gd name="T102" fmla="*/ 39 w 87"/>
              <a:gd name="T103" fmla="*/ 92 h 110"/>
              <a:gd name="T104" fmla="*/ 50 w 87"/>
              <a:gd name="T105" fmla="*/ 92 h 110"/>
              <a:gd name="T106" fmla="*/ 50 w 87"/>
              <a:gd name="T107" fmla="*/ 89 h 110"/>
              <a:gd name="T108" fmla="*/ 47 w 87"/>
              <a:gd name="T109" fmla="*/ 89 h 110"/>
              <a:gd name="T110" fmla="*/ 47 w 87"/>
              <a:gd name="T111" fmla="*/ 6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7" h="110">
                <a:moveTo>
                  <a:pt x="87" y="17"/>
                </a:moveTo>
                <a:cubicBezTo>
                  <a:pt x="82" y="11"/>
                  <a:pt x="82" y="11"/>
                  <a:pt x="82" y="11"/>
                </a:cubicBezTo>
                <a:cubicBezTo>
                  <a:pt x="61" y="53"/>
                  <a:pt x="61" y="53"/>
                  <a:pt x="61" y="53"/>
                </a:cubicBezTo>
                <a:cubicBezTo>
                  <a:pt x="59" y="51"/>
                  <a:pt x="57" y="50"/>
                  <a:pt x="55" y="49"/>
                </a:cubicBezTo>
                <a:cubicBezTo>
                  <a:pt x="76" y="6"/>
                  <a:pt x="76" y="6"/>
                  <a:pt x="76" y="6"/>
                </a:cubicBezTo>
                <a:cubicBezTo>
                  <a:pt x="70" y="0"/>
                  <a:pt x="70" y="0"/>
                  <a:pt x="7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1" y="6"/>
                  <a:pt x="11" y="6"/>
                  <a:pt x="11" y="6"/>
                </a:cubicBezTo>
                <a:cubicBezTo>
                  <a:pt x="32" y="49"/>
                  <a:pt x="32" y="49"/>
                  <a:pt x="32" y="49"/>
                </a:cubicBezTo>
                <a:cubicBezTo>
                  <a:pt x="30" y="50"/>
                  <a:pt x="28" y="51"/>
                  <a:pt x="26" y="53"/>
                </a:cubicBezTo>
                <a:cubicBezTo>
                  <a:pt x="5" y="11"/>
                  <a:pt x="5" y="11"/>
                  <a:pt x="5" y="11"/>
                </a:cubicBezTo>
                <a:cubicBezTo>
                  <a:pt x="0" y="17"/>
                  <a:pt x="0" y="17"/>
                  <a:pt x="0" y="17"/>
                </a:cubicBezTo>
                <a:cubicBezTo>
                  <a:pt x="20" y="58"/>
                  <a:pt x="20" y="58"/>
                  <a:pt x="20" y="58"/>
                </a:cubicBezTo>
                <a:cubicBezTo>
                  <a:pt x="15" y="64"/>
                  <a:pt x="12" y="71"/>
                  <a:pt x="12" y="79"/>
                </a:cubicBezTo>
                <a:cubicBezTo>
                  <a:pt x="12" y="96"/>
                  <a:pt x="26" y="110"/>
                  <a:pt x="43" y="110"/>
                </a:cubicBezTo>
                <a:cubicBezTo>
                  <a:pt x="61" y="110"/>
                  <a:pt x="75" y="96"/>
                  <a:pt x="75" y="79"/>
                </a:cubicBezTo>
                <a:cubicBezTo>
                  <a:pt x="75" y="71"/>
                  <a:pt x="72" y="64"/>
                  <a:pt x="67" y="58"/>
                </a:cubicBezTo>
                <a:lnTo>
                  <a:pt x="87" y="17"/>
                </a:lnTo>
                <a:close/>
                <a:moveTo>
                  <a:pt x="21" y="8"/>
                </a:moveTo>
                <a:cubicBezTo>
                  <a:pt x="66" y="8"/>
                  <a:pt x="66" y="8"/>
                  <a:pt x="66" y="8"/>
                </a:cubicBezTo>
                <a:cubicBezTo>
                  <a:pt x="62" y="16"/>
                  <a:pt x="62" y="16"/>
                  <a:pt x="62" y="16"/>
                </a:cubicBezTo>
                <a:cubicBezTo>
                  <a:pt x="24" y="16"/>
                  <a:pt x="24" y="16"/>
                  <a:pt x="24" y="16"/>
                </a:cubicBezTo>
                <a:lnTo>
                  <a:pt x="21" y="8"/>
                </a:lnTo>
                <a:close/>
                <a:moveTo>
                  <a:pt x="28" y="24"/>
                </a:moveTo>
                <a:cubicBezTo>
                  <a:pt x="59" y="24"/>
                  <a:pt x="59" y="24"/>
                  <a:pt x="59" y="24"/>
                </a:cubicBezTo>
                <a:cubicBezTo>
                  <a:pt x="47" y="48"/>
                  <a:pt x="47" y="48"/>
                  <a:pt x="47" y="48"/>
                </a:cubicBezTo>
                <a:cubicBezTo>
                  <a:pt x="46" y="47"/>
                  <a:pt x="45" y="47"/>
                  <a:pt x="43" y="47"/>
                </a:cubicBezTo>
                <a:cubicBezTo>
                  <a:pt x="42" y="47"/>
                  <a:pt x="41" y="47"/>
                  <a:pt x="40" y="48"/>
                </a:cubicBezTo>
                <a:lnTo>
                  <a:pt x="28" y="24"/>
                </a:lnTo>
                <a:close/>
                <a:moveTo>
                  <a:pt x="68" y="79"/>
                </a:moveTo>
                <a:cubicBezTo>
                  <a:pt x="68" y="92"/>
                  <a:pt x="57" y="103"/>
                  <a:pt x="43" y="103"/>
                </a:cubicBezTo>
                <a:cubicBezTo>
                  <a:pt x="30" y="103"/>
                  <a:pt x="19" y="92"/>
                  <a:pt x="19" y="79"/>
                </a:cubicBezTo>
                <a:cubicBezTo>
                  <a:pt x="19" y="65"/>
                  <a:pt x="30" y="54"/>
                  <a:pt x="43" y="54"/>
                </a:cubicBezTo>
                <a:cubicBezTo>
                  <a:pt x="57" y="54"/>
                  <a:pt x="68" y="65"/>
                  <a:pt x="68" y="79"/>
                </a:cubicBezTo>
                <a:close/>
                <a:moveTo>
                  <a:pt x="43" y="56"/>
                </a:moveTo>
                <a:cubicBezTo>
                  <a:pt x="31" y="56"/>
                  <a:pt x="21" y="66"/>
                  <a:pt x="21" y="79"/>
                </a:cubicBezTo>
                <a:cubicBezTo>
                  <a:pt x="21" y="91"/>
                  <a:pt x="31" y="101"/>
                  <a:pt x="43" y="101"/>
                </a:cubicBezTo>
                <a:cubicBezTo>
                  <a:pt x="56" y="101"/>
                  <a:pt x="66" y="91"/>
                  <a:pt x="66" y="79"/>
                </a:cubicBezTo>
                <a:cubicBezTo>
                  <a:pt x="66" y="66"/>
                  <a:pt x="56" y="56"/>
                  <a:pt x="43" y="56"/>
                </a:cubicBezTo>
                <a:close/>
                <a:moveTo>
                  <a:pt x="43" y="99"/>
                </a:moveTo>
                <a:cubicBezTo>
                  <a:pt x="32" y="99"/>
                  <a:pt x="23" y="90"/>
                  <a:pt x="23" y="79"/>
                </a:cubicBezTo>
                <a:cubicBezTo>
                  <a:pt x="23" y="68"/>
                  <a:pt x="32" y="59"/>
                  <a:pt x="43" y="59"/>
                </a:cubicBezTo>
                <a:cubicBezTo>
                  <a:pt x="55" y="59"/>
                  <a:pt x="64" y="68"/>
                  <a:pt x="64" y="79"/>
                </a:cubicBezTo>
                <a:cubicBezTo>
                  <a:pt x="64" y="90"/>
                  <a:pt x="55" y="99"/>
                  <a:pt x="43" y="99"/>
                </a:cubicBezTo>
                <a:close/>
                <a:moveTo>
                  <a:pt x="47" y="65"/>
                </a:moveTo>
                <a:cubicBezTo>
                  <a:pt x="44" y="65"/>
                  <a:pt x="44" y="65"/>
                  <a:pt x="44" y="65"/>
                </a:cubicBezTo>
                <a:cubicBezTo>
                  <a:pt x="44" y="65"/>
                  <a:pt x="42" y="69"/>
                  <a:pt x="36" y="69"/>
                </a:cubicBezTo>
                <a:cubicBezTo>
                  <a:pt x="36" y="73"/>
                  <a:pt x="36" y="73"/>
                  <a:pt x="36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89"/>
                  <a:pt x="42" y="89"/>
                  <a:pt x="42" y="89"/>
                </a:cubicBezTo>
                <a:cubicBezTo>
                  <a:pt x="39" y="89"/>
                  <a:pt x="39" y="89"/>
                  <a:pt x="39" y="89"/>
                </a:cubicBezTo>
                <a:cubicBezTo>
                  <a:pt x="39" y="92"/>
                  <a:pt x="39" y="92"/>
                  <a:pt x="39" y="92"/>
                </a:cubicBezTo>
                <a:cubicBezTo>
                  <a:pt x="50" y="92"/>
                  <a:pt x="50" y="92"/>
                  <a:pt x="50" y="92"/>
                </a:cubicBezTo>
                <a:cubicBezTo>
                  <a:pt x="50" y="89"/>
                  <a:pt x="50" y="89"/>
                  <a:pt x="50" y="89"/>
                </a:cubicBezTo>
                <a:cubicBezTo>
                  <a:pt x="47" y="89"/>
                  <a:pt x="47" y="89"/>
                  <a:pt x="47" y="89"/>
                </a:cubicBezTo>
                <a:lnTo>
                  <a:pt x="47" y="65"/>
                </a:ln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TextBox 44"/>
          <p:cNvSpPr txBox="1"/>
          <p:nvPr/>
        </p:nvSpPr>
        <p:spPr>
          <a:xfrm>
            <a:off x="6274435" y="3692525"/>
            <a:ext cx="476250" cy="307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sz="2000" b="1" dirty="0">
                <a:solidFill>
                  <a:srgbClr val="EEB58B"/>
                </a:solidFill>
                <a:latin typeface="微软雅黑" panose="020B0503020204020204" pitchFamily="34" charset="-122"/>
                <a:cs typeface="+mn-ea"/>
                <a:sym typeface="+mn-lt"/>
              </a:rPr>
              <a:t>4</a:t>
            </a:r>
            <a:endParaRPr lang="en-US" sz="2000" b="1" dirty="0">
              <a:solidFill>
                <a:srgbClr val="EEB58B"/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Freeform 208"/>
          <p:cNvSpPr>
            <a:spLocks noEditPoints="1"/>
          </p:cNvSpPr>
          <p:nvPr/>
        </p:nvSpPr>
        <p:spPr bwMode="auto">
          <a:xfrm>
            <a:off x="6210935" y="3488055"/>
            <a:ext cx="1913890" cy="1614805"/>
          </a:xfrm>
          <a:custGeom>
            <a:avLst/>
            <a:gdLst>
              <a:gd name="T0" fmla="*/ 653 w 678"/>
              <a:gd name="T1" fmla="*/ 183 h 572"/>
              <a:gd name="T2" fmla="*/ 484 w 678"/>
              <a:gd name="T3" fmla="*/ 85 h 572"/>
              <a:gd name="T4" fmla="*/ 434 w 678"/>
              <a:gd name="T5" fmla="*/ 85 h 572"/>
              <a:gd name="T6" fmla="*/ 281 w 678"/>
              <a:gd name="T7" fmla="*/ 173 h 572"/>
              <a:gd name="T8" fmla="*/ 251 w 678"/>
              <a:gd name="T9" fmla="*/ 173 h 572"/>
              <a:gd name="T10" fmla="*/ 230 w 678"/>
              <a:gd name="T11" fmla="*/ 162 h 572"/>
              <a:gd name="T12" fmla="*/ 215 w 678"/>
              <a:gd name="T13" fmla="*/ 136 h 572"/>
              <a:gd name="T14" fmla="*/ 215 w 678"/>
              <a:gd name="T15" fmla="*/ 76 h 572"/>
              <a:gd name="T16" fmla="*/ 200 w 678"/>
              <a:gd name="T17" fmla="*/ 50 h 572"/>
              <a:gd name="T18" fmla="*/ 122 w 678"/>
              <a:gd name="T19" fmla="*/ 5 h 572"/>
              <a:gd name="T20" fmla="*/ 92 w 678"/>
              <a:gd name="T21" fmla="*/ 5 h 572"/>
              <a:gd name="T22" fmla="*/ 15 w 678"/>
              <a:gd name="T23" fmla="*/ 50 h 572"/>
              <a:gd name="T24" fmla="*/ 0 w 678"/>
              <a:gd name="T25" fmla="*/ 76 h 572"/>
              <a:gd name="T26" fmla="*/ 0 w 678"/>
              <a:gd name="T27" fmla="*/ 166 h 572"/>
              <a:gd name="T28" fmla="*/ 15 w 678"/>
              <a:gd name="T29" fmla="*/ 192 h 572"/>
              <a:gd name="T30" fmla="*/ 92 w 678"/>
              <a:gd name="T31" fmla="*/ 237 h 572"/>
              <a:gd name="T32" fmla="*/ 122 w 678"/>
              <a:gd name="T33" fmla="*/ 237 h 572"/>
              <a:gd name="T34" fmla="*/ 174 w 678"/>
              <a:gd name="T35" fmla="*/ 208 h 572"/>
              <a:gd name="T36" fmla="*/ 204 w 678"/>
              <a:gd name="T37" fmla="*/ 208 h 572"/>
              <a:gd name="T38" fmla="*/ 224 w 678"/>
              <a:gd name="T39" fmla="*/ 219 h 572"/>
              <a:gd name="T40" fmla="*/ 239 w 678"/>
              <a:gd name="T41" fmla="*/ 245 h 572"/>
              <a:gd name="T42" fmla="*/ 239 w 678"/>
              <a:gd name="T43" fmla="*/ 422 h 572"/>
              <a:gd name="T44" fmla="*/ 264 w 678"/>
              <a:gd name="T45" fmla="*/ 465 h 572"/>
              <a:gd name="T46" fmla="*/ 434 w 678"/>
              <a:gd name="T47" fmla="*/ 563 h 572"/>
              <a:gd name="T48" fmla="*/ 484 w 678"/>
              <a:gd name="T49" fmla="*/ 563 h 572"/>
              <a:gd name="T50" fmla="*/ 653 w 678"/>
              <a:gd name="T51" fmla="*/ 465 h 572"/>
              <a:gd name="T52" fmla="*/ 678 w 678"/>
              <a:gd name="T53" fmla="*/ 422 h 572"/>
              <a:gd name="T54" fmla="*/ 678 w 678"/>
              <a:gd name="T55" fmla="*/ 226 h 572"/>
              <a:gd name="T56" fmla="*/ 653 w 678"/>
              <a:gd name="T57" fmla="*/ 183 h 572"/>
              <a:gd name="T58" fmla="*/ 107 w 678"/>
              <a:gd name="T59" fmla="*/ 185 h 572"/>
              <a:gd name="T60" fmla="*/ 43 w 678"/>
              <a:gd name="T61" fmla="*/ 121 h 572"/>
              <a:gd name="T62" fmla="*/ 107 w 678"/>
              <a:gd name="T63" fmla="*/ 57 h 572"/>
              <a:gd name="T64" fmla="*/ 172 w 678"/>
              <a:gd name="T65" fmla="*/ 121 h 572"/>
              <a:gd name="T66" fmla="*/ 107 w 678"/>
              <a:gd name="T67" fmla="*/ 185 h 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78" h="572">
                <a:moveTo>
                  <a:pt x="653" y="183"/>
                </a:moveTo>
                <a:cubicBezTo>
                  <a:pt x="484" y="85"/>
                  <a:pt x="484" y="85"/>
                  <a:pt x="484" y="85"/>
                </a:cubicBezTo>
                <a:cubicBezTo>
                  <a:pt x="468" y="76"/>
                  <a:pt x="449" y="76"/>
                  <a:pt x="434" y="85"/>
                </a:cubicBezTo>
                <a:cubicBezTo>
                  <a:pt x="281" y="173"/>
                  <a:pt x="281" y="173"/>
                  <a:pt x="281" y="173"/>
                </a:cubicBezTo>
                <a:cubicBezTo>
                  <a:pt x="272" y="179"/>
                  <a:pt x="260" y="179"/>
                  <a:pt x="251" y="173"/>
                </a:cubicBezTo>
                <a:cubicBezTo>
                  <a:pt x="230" y="162"/>
                  <a:pt x="230" y="162"/>
                  <a:pt x="230" y="162"/>
                </a:cubicBezTo>
                <a:cubicBezTo>
                  <a:pt x="221" y="156"/>
                  <a:pt x="215" y="146"/>
                  <a:pt x="215" y="136"/>
                </a:cubicBezTo>
                <a:cubicBezTo>
                  <a:pt x="215" y="76"/>
                  <a:pt x="215" y="76"/>
                  <a:pt x="215" y="76"/>
                </a:cubicBezTo>
                <a:cubicBezTo>
                  <a:pt x="215" y="66"/>
                  <a:pt x="210" y="56"/>
                  <a:pt x="200" y="50"/>
                </a:cubicBezTo>
                <a:cubicBezTo>
                  <a:pt x="122" y="5"/>
                  <a:pt x="122" y="5"/>
                  <a:pt x="122" y="5"/>
                </a:cubicBezTo>
                <a:cubicBezTo>
                  <a:pt x="113" y="0"/>
                  <a:pt x="102" y="0"/>
                  <a:pt x="92" y="5"/>
                </a:cubicBezTo>
                <a:cubicBezTo>
                  <a:pt x="15" y="50"/>
                  <a:pt x="15" y="50"/>
                  <a:pt x="15" y="50"/>
                </a:cubicBezTo>
                <a:cubicBezTo>
                  <a:pt x="5" y="56"/>
                  <a:pt x="0" y="66"/>
                  <a:pt x="0" y="76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77"/>
                  <a:pt x="5" y="187"/>
                  <a:pt x="15" y="192"/>
                </a:cubicBezTo>
                <a:cubicBezTo>
                  <a:pt x="92" y="237"/>
                  <a:pt x="92" y="237"/>
                  <a:pt x="92" y="237"/>
                </a:cubicBezTo>
                <a:cubicBezTo>
                  <a:pt x="102" y="243"/>
                  <a:pt x="113" y="243"/>
                  <a:pt x="122" y="237"/>
                </a:cubicBezTo>
                <a:cubicBezTo>
                  <a:pt x="174" y="208"/>
                  <a:pt x="174" y="208"/>
                  <a:pt x="174" y="208"/>
                </a:cubicBezTo>
                <a:cubicBezTo>
                  <a:pt x="183" y="202"/>
                  <a:pt x="195" y="202"/>
                  <a:pt x="204" y="208"/>
                </a:cubicBezTo>
                <a:cubicBezTo>
                  <a:pt x="224" y="219"/>
                  <a:pt x="224" y="219"/>
                  <a:pt x="224" y="219"/>
                </a:cubicBezTo>
                <a:cubicBezTo>
                  <a:pt x="234" y="225"/>
                  <a:pt x="239" y="235"/>
                  <a:pt x="239" y="245"/>
                </a:cubicBezTo>
                <a:cubicBezTo>
                  <a:pt x="239" y="422"/>
                  <a:pt x="239" y="422"/>
                  <a:pt x="239" y="422"/>
                </a:cubicBezTo>
                <a:cubicBezTo>
                  <a:pt x="239" y="439"/>
                  <a:pt x="249" y="456"/>
                  <a:pt x="264" y="465"/>
                </a:cubicBezTo>
                <a:cubicBezTo>
                  <a:pt x="434" y="563"/>
                  <a:pt x="434" y="563"/>
                  <a:pt x="434" y="563"/>
                </a:cubicBezTo>
                <a:cubicBezTo>
                  <a:pt x="449" y="572"/>
                  <a:pt x="468" y="572"/>
                  <a:pt x="484" y="563"/>
                </a:cubicBezTo>
                <a:cubicBezTo>
                  <a:pt x="653" y="465"/>
                  <a:pt x="653" y="465"/>
                  <a:pt x="653" y="465"/>
                </a:cubicBezTo>
                <a:cubicBezTo>
                  <a:pt x="668" y="456"/>
                  <a:pt x="678" y="439"/>
                  <a:pt x="678" y="422"/>
                </a:cubicBezTo>
                <a:cubicBezTo>
                  <a:pt x="678" y="226"/>
                  <a:pt x="678" y="226"/>
                  <a:pt x="678" y="226"/>
                </a:cubicBezTo>
                <a:cubicBezTo>
                  <a:pt x="678" y="208"/>
                  <a:pt x="668" y="192"/>
                  <a:pt x="653" y="183"/>
                </a:cubicBezTo>
                <a:close/>
                <a:moveTo>
                  <a:pt x="107" y="185"/>
                </a:moveTo>
                <a:cubicBezTo>
                  <a:pt x="72" y="185"/>
                  <a:pt x="43" y="157"/>
                  <a:pt x="43" y="121"/>
                </a:cubicBezTo>
                <a:cubicBezTo>
                  <a:pt x="43" y="86"/>
                  <a:pt x="72" y="57"/>
                  <a:pt x="107" y="57"/>
                </a:cubicBezTo>
                <a:cubicBezTo>
                  <a:pt x="143" y="57"/>
                  <a:pt x="172" y="86"/>
                  <a:pt x="172" y="121"/>
                </a:cubicBezTo>
                <a:cubicBezTo>
                  <a:pt x="172" y="157"/>
                  <a:pt x="143" y="185"/>
                  <a:pt x="107" y="185"/>
                </a:cubicBezTo>
                <a:close/>
              </a:path>
            </a:pathLst>
          </a:custGeom>
          <a:solidFill>
            <a:srgbClr val="CDA089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Oval 211"/>
          <p:cNvSpPr>
            <a:spLocks noChangeArrowheads="1"/>
          </p:cNvSpPr>
          <p:nvPr/>
        </p:nvSpPr>
        <p:spPr bwMode="auto">
          <a:xfrm>
            <a:off x="7249795" y="4168775"/>
            <a:ext cx="511175" cy="5137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Freeform 212"/>
          <p:cNvSpPr>
            <a:spLocks noEditPoints="1"/>
          </p:cNvSpPr>
          <p:nvPr/>
        </p:nvSpPr>
        <p:spPr bwMode="auto">
          <a:xfrm>
            <a:off x="7357110" y="4307205"/>
            <a:ext cx="293370" cy="248285"/>
          </a:xfrm>
          <a:custGeom>
            <a:avLst/>
            <a:gdLst>
              <a:gd name="T0" fmla="*/ 37 w 104"/>
              <a:gd name="T1" fmla="*/ 57 h 88"/>
              <a:gd name="T2" fmla="*/ 37 w 104"/>
              <a:gd name="T3" fmla="*/ 88 h 88"/>
              <a:gd name="T4" fmla="*/ 60 w 104"/>
              <a:gd name="T5" fmla="*/ 88 h 88"/>
              <a:gd name="T6" fmla="*/ 60 w 104"/>
              <a:gd name="T7" fmla="*/ 60 h 88"/>
              <a:gd name="T8" fmla="*/ 50 w 104"/>
              <a:gd name="T9" fmla="*/ 70 h 88"/>
              <a:gd name="T10" fmla="*/ 37 w 104"/>
              <a:gd name="T11" fmla="*/ 57 h 88"/>
              <a:gd name="T12" fmla="*/ 5 w 104"/>
              <a:gd name="T13" fmla="*/ 84 h 88"/>
              <a:gd name="T14" fmla="*/ 9 w 104"/>
              <a:gd name="T15" fmla="*/ 88 h 88"/>
              <a:gd name="T16" fmla="*/ 28 w 104"/>
              <a:gd name="T17" fmla="*/ 88 h 88"/>
              <a:gd name="T18" fmla="*/ 28 w 104"/>
              <a:gd name="T19" fmla="*/ 48 h 88"/>
              <a:gd name="T20" fmla="*/ 5 w 104"/>
              <a:gd name="T21" fmla="*/ 71 h 88"/>
              <a:gd name="T22" fmla="*/ 5 w 104"/>
              <a:gd name="T23" fmla="*/ 84 h 88"/>
              <a:gd name="T24" fmla="*/ 84 w 104"/>
              <a:gd name="T25" fmla="*/ 1 h 88"/>
              <a:gd name="T26" fmla="*/ 80 w 104"/>
              <a:gd name="T27" fmla="*/ 6 h 88"/>
              <a:gd name="T28" fmla="*/ 84 w 104"/>
              <a:gd name="T29" fmla="*/ 10 h 88"/>
              <a:gd name="T30" fmla="*/ 89 w 104"/>
              <a:gd name="T31" fmla="*/ 9 h 88"/>
              <a:gd name="T32" fmla="*/ 50 w 104"/>
              <a:gd name="T33" fmla="*/ 48 h 88"/>
              <a:gd name="T34" fmla="*/ 28 w 104"/>
              <a:gd name="T35" fmla="*/ 25 h 88"/>
              <a:gd name="T36" fmla="*/ 2 w 104"/>
              <a:gd name="T37" fmla="*/ 51 h 88"/>
              <a:gd name="T38" fmla="*/ 2 w 104"/>
              <a:gd name="T39" fmla="*/ 57 h 88"/>
              <a:gd name="T40" fmla="*/ 8 w 104"/>
              <a:gd name="T41" fmla="*/ 57 h 88"/>
              <a:gd name="T42" fmla="*/ 28 w 104"/>
              <a:gd name="T43" fmla="*/ 37 h 88"/>
              <a:gd name="T44" fmla="*/ 50 w 104"/>
              <a:gd name="T45" fmla="*/ 59 h 88"/>
              <a:gd name="T46" fmla="*/ 95 w 104"/>
              <a:gd name="T47" fmla="*/ 15 h 88"/>
              <a:gd name="T48" fmla="*/ 94 w 104"/>
              <a:gd name="T49" fmla="*/ 20 h 88"/>
              <a:gd name="T50" fmla="*/ 98 w 104"/>
              <a:gd name="T51" fmla="*/ 24 h 88"/>
              <a:gd name="T52" fmla="*/ 98 w 104"/>
              <a:gd name="T53" fmla="*/ 24 h 88"/>
              <a:gd name="T54" fmla="*/ 102 w 104"/>
              <a:gd name="T55" fmla="*/ 20 h 88"/>
              <a:gd name="T56" fmla="*/ 104 w 104"/>
              <a:gd name="T57" fmla="*/ 0 h 88"/>
              <a:gd name="T58" fmla="*/ 84 w 104"/>
              <a:gd name="T59" fmla="*/ 1 h 88"/>
              <a:gd name="T60" fmla="*/ 70 w 104"/>
              <a:gd name="T61" fmla="*/ 51 h 88"/>
              <a:gd name="T62" fmla="*/ 70 w 104"/>
              <a:gd name="T63" fmla="*/ 88 h 88"/>
              <a:gd name="T64" fmla="*/ 89 w 104"/>
              <a:gd name="T65" fmla="*/ 88 h 88"/>
              <a:gd name="T66" fmla="*/ 93 w 104"/>
              <a:gd name="T67" fmla="*/ 84 h 88"/>
              <a:gd name="T68" fmla="*/ 93 w 104"/>
              <a:gd name="T69" fmla="*/ 28 h 88"/>
              <a:gd name="T70" fmla="*/ 73 w 104"/>
              <a:gd name="T71" fmla="*/ 48 h 88"/>
              <a:gd name="T72" fmla="*/ 70 w 104"/>
              <a:gd name="T73" fmla="*/ 51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4" h="88">
                <a:moveTo>
                  <a:pt x="37" y="57"/>
                </a:moveTo>
                <a:cubicBezTo>
                  <a:pt x="37" y="88"/>
                  <a:pt x="37" y="88"/>
                  <a:pt x="37" y="88"/>
                </a:cubicBezTo>
                <a:cubicBezTo>
                  <a:pt x="60" y="88"/>
                  <a:pt x="60" y="88"/>
                  <a:pt x="60" y="88"/>
                </a:cubicBezTo>
                <a:cubicBezTo>
                  <a:pt x="60" y="60"/>
                  <a:pt x="60" y="60"/>
                  <a:pt x="60" y="60"/>
                </a:cubicBezTo>
                <a:cubicBezTo>
                  <a:pt x="50" y="70"/>
                  <a:pt x="50" y="70"/>
                  <a:pt x="50" y="70"/>
                </a:cubicBezTo>
                <a:lnTo>
                  <a:pt x="37" y="57"/>
                </a:lnTo>
                <a:close/>
                <a:moveTo>
                  <a:pt x="5" y="84"/>
                </a:moveTo>
                <a:cubicBezTo>
                  <a:pt x="5" y="86"/>
                  <a:pt x="7" y="88"/>
                  <a:pt x="9" y="88"/>
                </a:cubicBezTo>
                <a:cubicBezTo>
                  <a:pt x="28" y="88"/>
                  <a:pt x="28" y="88"/>
                  <a:pt x="28" y="88"/>
                </a:cubicBezTo>
                <a:cubicBezTo>
                  <a:pt x="28" y="48"/>
                  <a:pt x="28" y="48"/>
                  <a:pt x="28" y="48"/>
                </a:cubicBezTo>
                <a:cubicBezTo>
                  <a:pt x="5" y="71"/>
                  <a:pt x="5" y="71"/>
                  <a:pt x="5" y="71"/>
                </a:cubicBezTo>
                <a:lnTo>
                  <a:pt x="5" y="84"/>
                </a:lnTo>
                <a:close/>
                <a:moveTo>
                  <a:pt x="84" y="1"/>
                </a:moveTo>
                <a:cubicBezTo>
                  <a:pt x="81" y="2"/>
                  <a:pt x="80" y="4"/>
                  <a:pt x="80" y="6"/>
                </a:cubicBezTo>
                <a:cubicBezTo>
                  <a:pt x="80" y="8"/>
                  <a:pt x="82" y="10"/>
                  <a:pt x="84" y="10"/>
                </a:cubicBezTo>
                <a:cubicBezTo>
                  <a:pt x="89" y="9"/>
                  <a:pt x="89" y="9"/>
                  <a:pt x="89" y="9"/>
                </a:cubicBezTo>
                <a:cubicBezTo>
                  <a:pt x="50" y="48"/>
                  <a:pt x="50" y="48"/>
                  <a:pt x="50" y="48"/>
                </a:cubicBezTo>
                <a:cubicBezTo>
                  <a:pt x="28" y="25"/>
                  <a:pt x="28" y="25"/>
                  <a:pt x="28" y="25"/>
                </a:cubicBezTo>
                <a:cubicBezTo>
                  <a:pt x="2" y="51"/>
                  <a:pt x="2" y="51"/>
                  <a:pt x="2" y="51"/>
                </a:cubicBezTo>
                <a:cubicBezTo>
                  <a:pt x="0" y="53"/>
                  <a:pt x="0" y="55"/>
                  <a:pt x="2" y="57"/>
                </a:cubicBezTo>
                <a:cubicBezTo>
                  <a:pt x="4" y="59"/>
                  <a:pt x="6" y="59"/>
                  <a:pt x="8" y="57"/>
                </a:cubicBezTo>
                <a:cubicBezTo>
                  <a:pt x="28" y="37"/>
                  <a:pt x="28" y="37"/>
                  <a:pt x="28" y="37"/>
                </a:cubicBezTo>
                <a:cubicBezTo>
                  <a:pt x="50" y="59"/>
                  <a:pt x="50" y="59"/>
                  <a:pt x="50" y="59"/>
                </a:cubicBezTo>
                <a:cubicBezTo>
                  <a:pt x="95" y="15"/>
                  <a:pt x="95" y="15"/>
                  <a:pt x="95" y="15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2"/>
                  <a:pt x="96" y="24"/>
                  <a:pt x="98" y="24"/>
                </a:cubicBezTo>
                <a:cubicBezTo>
                  <a:pt x="98" y="24"/>
                  <a:pt x="98" y="24"/>
                  <a:pt x="98" y="24"/>
                </a:cubicBezTo>
                <a:cubicBezTo>
                  <a:pt x="100" y="24"/>
                  <a:pt x="102" y="22"/>
                  <a:pt x="102" y="20"/>
                </a:cubicBezTo>
                <a:cubicBezTo>
                  <a:pt x="104" y="0"/>
                  <a:pt x="104" y="0"/>
                  <a:pt x="104" y="0"/>
                </a:cubicBezTo>
                <a:lnTo>
                  <a:pt x="84" y="1"/>
                </a:lnTo>
                <a:close/>
                <a:moveTo>
                  <a:pt x="70" y="51"/>
                </a:moveTo>
                <a:cubicBezTo>
                  <a:pt x="70" y="88"/>
                  <a:pt x="70" y="88"/>
                  <a:pt x="70" y="88"/>
                </a:cubicBezTo>
                <a:cubicBezTo>
                  <a:pt x="89" y="88"/>
                  <a:pt x="89" y="88"/>
                  <a:pt x="89" y="88"/>
                </a:cubicBezTo>
                <a:cubicBezTo>
                  <a:pt x="91" y="88"/>
                  <a:pt x="93" y="86"/>
                  <a:pt x="93" y="84"/>
                </a:cubicBezTo>
                <a:cubicBezTo>
                  <a:pt x="93" y="28"/>
                  <a:pt x="93" y="28"/>
                  <a:pt x="93" y="28"/>
                </a:cubicBezTo>
                <a:cubicBezTo>
                  <a:pt x="73" y="48"/>
                  <a:pt x="73" y="48"/>
                  <a:pt x="73" y="48"/>
                </a:cubicBezTo>
                <a:lnTo>
                  <a:pt x="70" y="51"/>
                </a:ln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Freeform 217"/>
          <p:cNvSpPr/>
          <p:nvPr/>
        </p:nvSpPr>
        <p:spPr bwMode="auto">
          <a:xfrm>
            <a:off x="8048625" y="4742815"/>
            <a:ext cx="2376170" cy="288290"/>
          </a:xfrm>
          <a:custGeom>
            <a:avLst/>
            <a:gdLst>
              <a:gd name="T0" fmla="*/ 1215 w 1215"/>
              <a:gd name="T1" fmla="*/ 88 h 88"/>
              <a:gd name="T2" fmla="*/ 52 w 1215"/>
              <a:gd name="T3" fmla="*/ 88 h 88"/>
              <a:gd name="T4" fmla="*/ 0 w 1215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5" h="88">
                <a:moveTo>
                  <a:pt x="1215" y="88"/>
                </a:moveTo>
                <a:lnTo>
                  <a:pt x="52" y="8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rgbClr val="667D82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Freeform 217"/>
          <p:cNvSpPr/>
          <p:nvPr/>
        </p:nvSpPr>
        <p:spPr bwMode="auto">
          <a:xfrm flipV="1">
            <a:off x="8048625" y="1862455"/>
            <a:ext cx="2376170" cy="288290"/>
          </a:xfrm>
          <a:custGeom>
            <a:avLst/>
            <a:gdLst>
              <a:gd name="T0" fmla="*/ 1215 w 1215"/>
              <a:gd name="T1" fmla="*/ 88 h 88"/>
              <a:gd name="T2" fmla="*/ 52 w 1215"/>
              <a:gd name="T3" fmla="*/ 88 h 88"/>
              <a:gd name="T4" fmla="*/ 0 w 1215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5" h="88">
                <a:moveTo>
                  <a:pt x="1215" y="88"/>
                </a:moveTo>
                <a:lnTo>
                  <a:pt x="52" y="8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rgbClr val="667D82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1" name="Freeform 217"/>
          <p:cNvSpPr/>
          <p:nvPr/>
        </p:nvSpPr>
        <p:spPr bwMode="auto">
          <a:xfrm flipH="1" flipV="1">
            <a:off x="1856105" y="1862455"/>
            <a:ext cx="2376170" cy="288290"/>
          </a:xfrm>
          <a:custGeom>
            <a:avLst/>
            <a:gdLst>
              <a:gd name="T0" fmla="*/ 1215 w 1215"/>
              <a:gd name="T1" fmla="*/ 88 h 88"/>
              <a:gd name="T2" fmla="*/ 52 w 1215"/>
              <a:gd name="T3" fmla="*/ 88 h 88"/>
              <a:gd name="T4" fmla="*/ 0 w 1215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5" h="88">
                <a:moveTo>
                  <a:pt x="1215" y="88"/>
                </a:moveTo>
                <a:lnTo>
                  <a:pt x="52" y="8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rgbClr val="667D82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en-US"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5" name="Freeform 217"/>
          <p:cNvSpPr/>
          <p:nvPr/>
        </p:nvSpPr>
        <p:spPr bwMode="auto">
          <a:xfrm flipH="1">
            <a:off x="1783715" y="4742815"/>
            <a:ext cx="2376805" cy="288290"/>
          </a:xfrm>
          <a:custGeom>
            <a:avLst/>
            <a:gdLst>
              <a:gd name="T0" fmla="*/ 1215 w 1215"/>
              <a:gd name="T1" fmla="*/ 88 h 88"/>
              <a:gd name="T2" fmla="*/ 52 w 1215"/>
              <a:gd name="T3" fmla="*/ 88 h 88"/>
              <a:gd name="T4" fmla="*/ 0 w 1215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5" h="88">
                <a:moveTo>
                  <a:pt x="1215" y="88"/>
                </a:moveTo>
                <a:lnTo>
                  <a:pt x="52" y="88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rgbClr val="667D82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r>
              <a:rPr lang="en-US" dirty="0">
                <a:latin typeface="微软雅黑" panose="020B0503020204020204" pitchFamily="34" charset="-122"/>
                <a:cs typeface="+mn-ea"/>
                <a:sym typeface="+mn-lt"/>
              </a:rPr>
              <a:t> </a:t>
            </a:r>
            <a:endParaRPr lang="en-US" dirty="0"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8" name="组合 87"/>
          <p:cNvGrpSpPr/>
          <p:nvPr/>
        </p:nvGrpSpPr>
        <p:grpSpPr>
          <a:xfrm rot="0">
            <a:off x="1092200" y="1543685"/>
            <a:ext cx="2794000" cy="1487805"/>
            <a:chOff x="2970" y="1746"/>
            <a:chExt cx="3822" cy="2782"/>
          </a:xfrm>
        </p:grpSpPr>
        <p:sp>
          <p:nvSpPr>
            <p:cNvPr id="89" name="MH_Text_1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970" y="2475"/>
              <a:ext cx="3822" cy="20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MH_SubTitle_1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744" y="1746"/>
              <a:ext cx="3048" cy="4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1170940" y="4706620"/>
            <a:ext cx="2794000" cy="1487805"/>
            <a:chOff x="2970" y="1746"/>
            <a:chExt cx="3822" cy="2782"/>
          </a:xfrm>
        </p:grpSpPr>
        <p:sp>
          <p:nvSpPr>
            <p:cNvPr id="7" name="MH_Text_1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970" y="2475"/>
              <a:ext cx="3822" cy="20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r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MH_SubTitle_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744" y="1746"/>
              <a:ext cx="3048" cy="4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r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 rot="0">
            <a:off x="8305800" y="1543685"/>
            <a:ext cx="2794000" cy="1487805"/>
            <a:chOff x="2970" y="1746"/>
            <a:chExt cx="3822" cy="2782"/>
          </a:xfrm>
        </p:grpSpPr>
        <p:sp>
          <p:nvSpPr>
            <p:cNvPr id="30" name="MH_Text_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970" y="2475"/>
              <a:ext cx="3822" cy="20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MH_SubTitle_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970" y="1746"/>
              <a:ext cx="3048" cy="4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l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8305800" y="4742815"/>
            <a:ext cx="2794000" cy="1487805"/>
            <a:chOff x="2970" y="1746"/>
            <a:chExt cx="3822" cy="2782"/>
          </a:xfrm>
        </p:grpSpPr>
        <p:sp>
          <p:nvSpPr>
            <p:cNvPr id="35" name="MH_Text_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970" y="2475"/>
              <a:ext cx="3822" cy="20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l">
                <a:lnSpc>
                  <a:spcPct val="110000"/>
                </a:lnSpc>
                <a:defRPr/>
              </a:pPr>
              <a:r>
                <a:rPr lang="zh-CN" altLang="en-US" sz="12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您的内容打在这里，或者通过复制您的文本后，在此框中选择粘贴，并选择只保留文字。您的内容打在这里，或者通过复制您的文本后，在此框中选择粘贴，并选择只保留文字。</a:t>
              </a:r>
              <a:endPara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MH_SubTitle_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970" y="1746"/>
              <a:ext cx="3048" cy="4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19989" tIns="0" rIns="119989" bIns="0" rtlCol="0" anchor="t">
              <a:noAutofit/>
            </a:bodyPr>
            <a:lstStyle>
              <a:defPPr>
                <a:defRPr lang="zh-CN"/>
              </a:defPPr>
              <a:lvl1pPr marL="285750" indent="-285750">
                <a:lnSpc>
                  <a:spcPct val="120000"/>
                </a:lnSpc>
                <a:buClr>
                  <a:schemeClr val="accent1"/>
                </a:buClr>
                <a:buFont typeface="Wingdings" panose="05000000000000000000" pitchFamily="2" charset="2"/>
                <a:buChar char="n"/>
                <a:defRPr sz="1400" b="1">
                  <a:solidFill>
                    <a:schemeClr val="bg1">
                      <a:lumMod val="50000"/>
                    </a:schemeClr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indent="0" algn="l">
                <a:buNone/>
              </a:pPr>
              <a:r>
                <a:rPr lang="zh-CN" altLang="en-US" sz="1600" dirty="0">
                  <a:solidFill>
                    <a:srgbClr val="4C575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添加标题</a:t>
              </a:r>
              <a:endPara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/>
        </p:nvSpPr>
        <p:spPr>
          <a:xfrm>
            <a:off x="5289520" y="2557568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solidFill>
                  <a:srgbClr val="5F777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职位理解</a:t>
            </a:r>
            <a:endParaRPr lang="zh-CN" altLang="en-US" sz="2800" b="1" dirty="0">
              <a:solidFill>
                <a:srgbClr val="5F777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18455" y="1958975"/>
            <a:ext cx="1344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CDA88E"/>
                </a:solidFill>
              </a:rPr>
              <a:t>PART</a:t>
            </a:r>
            <a:r>
              <a:rPr lang="en-US" altLang="zh-CN">
                <a:solidFill>
                  <a:srgbClr val="CDA88E"/>
                </a:solidFill>
              </a:rPr>
              <a:t> </a:t>
            </a:r>
            <a:r>
              <a:rPr lang="en-US" altLang="zh-CN" sz="2400">
                <a:solidFill>
                  <a:srgbClr val="CDA88E"/>
                </a:solidFill>
              </a:rPr>
              <a:t>2</a:t>
            </a:r>
            <a:endParaRPr lang="en-US" altLang="zh-CN" sz="2400">
              <a:solidFill>
                <a:srgbClr val="CDA88E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73062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岗位认知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4545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现状分析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0285" y="37369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责任义务</a:t>
            </a:r>
            <a:endParaRPr lang="zh-CN" altLang="en-US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438525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289550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7100570" y="3777933"/>
            <a:ext cx="292100" cy="286385"/>
          </a:xfrm>
          <a:prstGeom prst="ellipse">
            <a:avLst/>
          </a:prstGeom>
          <a:solidFill>
            <a:srgbClr val="CDA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＋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岗位认知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Freeform 5"/>
          <p:cNvSpPr/>
          <p:nvPr/>
        </p:nvSpPr>
        <p:spPr bwMode="auto">
          <a:xfrm>
            <a:off x="5179060" y="3525520"/>
            <a:ext cx="1424305" cy="2112645"/>
          </a:xfrm>
          <a:custGeom>
            <a:avLst/>
            <a:gdLst>
              <a:gd name="T0" fmla="*/ 998 w 1162"/>
              <a:gd name="T1" fmla="*/ 1386 h 2044"/>
              <a:gd name="T2" fmla="*/ 878 w 1162"/>
              <a:gd name="T3" fmla="*/ 1378 h 2044"/>
              <a:gd name="T4" fmla="*/ 119 w 1162"/>
              <a:gd name="T5" fmla="*/ 508 h 2044"/>
              <a:gd name="T6" fmla="*/ 173 w 1162"/>
              <a:gd name="T7" fmla="*/ 204 h 2044"/>
              <a:gd name="T8" fmla="*/ 263 w 1162"/>
              <a:gd name="T9" fmla="*/ 321 h 2044"/>
              <a:gd name="T10" fmla="*/ 282 w 1162"/>
              <a:gd name="T11" fmla="*/ 0 h 2044"/>
              <a:gd name="T12" fmla="*/ 0 w 1162"/>
              <a:gd name="T13" fmla="*/ 153 h 2044"/>
              <a:gd name="T14" fmla="*/ 141 w 1162"/>
              <a:gd name="T15" fmla="*/ 184 h 2044"/>
              <a:gd name="T16" fmla="*/ 24 w 1162"/>
              <a:gd name="T17" fmla="*/ 622 h 2044"/>
              <a:gd name="T18" fmla="*/ 337 w 1162"/>
              <a:gd name="T19" fmla="*/ 1295 h 2044"/>
              <a:gd name="T20" fmla="*/ 333 w 1162"/>
              <a:gd name="T21" fmla="*/ 1293 h 2044"/>
              <a:gd name="T22" fmla="*/ 333 w 1162"/>
              <a:gd name="T23" fmla="*/ 2044 h 2044"/>
              <a:gd name="T24" fmla="*/ 1162 w 1162"/>
              <a:gd name="T25" fmla="*/ 2044 h 2044"/>
              <a:gd name="T26" fmla="*/ 1162 w 1162"/>
              <a:gd name="T27" fmla="*/ 1462 h 2044"/>
              <a:gd name="T28" fmla="*/ 1162 w 1162"/>
              <a:gd name="T29" fmla="*/ 1370 h 2044"/>
              <a:gd name="T30" fmla="*/ 998 w 1162"/>
              <a:gd name="T31" fmla="*/ 1386 h 2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2" h="2044">
                <a:moveTo>
                  <a:pt x="998" y="1386"/>
                </a:moveTo>
                <a:cubicBezTo>
                  <a:pt x="957" y="1386"/>
                  <a:pt x="917" y="1383"/>
                  <a:pt x="878" y="1378"/>
                </a:cubicBezTo>
                <a:cubicBezTo>
                  <a:pt x="449" y="1319"/>
                  <a:pt x="119" y="952"/>
                  <a:pt x="119" y="508"/>
                </a:cubicBezTo>
                <a:cubicBezTo>
                  <a:pt x="119" y="401"/>
                  <a:pt x="138" y="299"/>
                  <a:pt x="173" y="204"/>
                </a:cubicBezTo>
                <a:cubicBezTo>
                  <a:pt x="263" y="321"/>
                  <a:pt x="263" y="321"/>
                  <a:pt x="263" y="321"/>
                </a:cubicBezTo>
                <a:cubicBezTo>
                  <a:pt x="249" y="226"/>
                  <a:pt x="261" y="97"/>
                  <a:pt x="282" y="0"/>
                </a:cubicBezTo>
                <a:cubicBezTo>
                  <a:pt x="203" y="60"/>
                  <a:pt x="91" y="126"/>
                  <a:pt x="0" y="153"/>
                </a:cubicBezTo>
                <a:cubicBezTo>
                  <a:pt x="141" y="184"/>
                  <a:pt x="141" y="184"/>
                  <a:pt x="141" y="184"/>
                </a:cubicBezTo>
                <a:cubicBezTo>
                  <a:pt x="66" y="313"/>
                  <a:pt x="24" y="463"/>
                  <a:pt x="24" y="622"/>
                </a:cubicBezTo>
                <a:cubicBezTo>
                  <a:pt x="24" y="892"/>
                  <a:pt x="145" y="1134"/>
                  <a:pt x="337" y="1295"/>
                </a:cubicBezTo>
                <a:cubicBezTo>
                  <a:pt x="336" y="1294"/>
                  <a:pt x="334" y="1294"/>
                  <a:pt x="333" y="1293"/>
                </a:cubicBezTo>
                <a:cubicBezTo>
                  <a:pt x="333" y="2044"/>
                  <a:pt x="333" y="2044"/>
                  <a:pt x="333" y="2044"/>
                </a:cubicBezTo>
                <a:cubicBezTo>
                  <a:pt x="1162" y="2044"/>
                  <a:pt x="1162" y="2044"/>
                  <a:pt x="1162" y="2044"/>
                </a:cubicBezTo>
                <a:cubicBezTo>
                  <a:pt x="1162" y="1462"/>
                  <a:pt x="1162" y="1462"/>
                  <a:pt x="1162" y="1462"/>
                </a:cubicBezTo>
                <a:cubicBezTo>
                  <a:pt x="1162" y="1370"/>
                  <a:pt x="1162" y="1370"/>
                  <a:pt x="1162" y="1370"/>
                </a:cubicBezTo>
                <a:cubicBezTo>
                  <a:pt x="1109" y="1381"/>
                  <a:pt x="1054" y="1386"/>
                  <a:pt x="998" y="1386"/>
                </a:cubicBezTo>
                <a:close/>
              </a:path>
            </a:pathLst>
          </a:custGeom>
          <a:solidFill>
            <a:srgbClr val="CDA189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3" name="Freeform 7"/>
          <p:cNvSpPr/>
          <p:nvPr/>
        </p:nvSpPr>
        <p:spPr bwMode="auto">
          <a:xfrm>
            <a:off x="4103370" y="3184525"/>
            <a:ext cx="2506345" cy="1202055"/>
          </a:xfrm>
          <a:custGeom>
            <a:avLst/>
            <a:gdLst>
              <a:gd name="T0" fmla="*/ 658 w 2044"/>
              <a:gd name="T1" fmla="*/ 998 h 1163"/>
              <a:gd name="T2" fmla="*/ 666 w 2044"/>
              <a:gd name="T3" fmla="*/ 878 h 1163"/>
              <a:gd name="T4" fmla="*/ 1536 w 2044"/>
              <a:gd name="T5" fmla="*/ 119 h 1163"/>
              <a:gd name="T6" fmla="*/ 1840 w 2044"/>
              <a:gd name="T7" fmla="*/ 173 h 1163"/>
              <a:gd name="T8" fmla="*/ 1723 w 2044"/>
              <a:gd name="T9" fmla="*/ 263 h 1163"/>
              <a:gd name="T10" fmla="*/ 2044 w 2044"/>
              <a:gd name="T11" fmla="*/ 282 h 1163"/>
              <a:gd name="T12" fmla="*/ 1891 w 2044"/>
              <a:gd name="T13" fmla="*/ 0 h 1163"/>
              <a:gd name="T14" fmla="*/ 1860 w 2044"/>
              <a:gd name="T15" fmla="*/ 141 h 1163"/>
              <a:gd name="T16" fmla="*/ 1421 w 2044"/>
              <a:gd name="T17" fmla="*/ 24 h 1163"/>
              <a:gd name="T18" fmla="*/ 749 w 2044"/>
              <a:gd name="T19" fmla="*/ 337 h 1163"/>
              <a:gd name="T20" fmla="*/ 751 w 2044"/>
              <a:gd name="T21" fmla="*/ 333 h 1163"/>
              <a:gd name="T22" fmla="*/ 0 w 2044"/>
              <a:gd name="T23" fmla="*/ 333 h 1163"/>
              <a:gd name="T24" fmla="*/ 0 w 2044"/>
              <a:gd name="T25" fmla="*/ 1163 h 1163"/>
              <a:gd name="T26" fmla="*/ 582 w 2044"/>
              <a:gd name="T27" fmla="*/ 1163 h 1163"/>
              <a:gd name="T28" fmla="*/ 673 w 2044"/>
              <a:gd name="T29" fmla="*/ 1163 h 1163"/>
              <a:gd name="T30" fmla="*/ 658 w 2044"/>
              <a:gd name="T31" fmla="*/ 998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44" h="1163">
                <a:moveTo>
                  <a:pt x="658" y="998"/>
                </a:moveTo>
                <a:cubicBezTo>
                  <a:pt x="658" y="957"/>
                  <a:pt x="661" y="917"/>
                  <a:pt x="666" y="878"/>
                </a:cubicBezTo>
                <a:cubicBezTo>
                  <a:pt x="725" y="449"/>
                  <a:pt x="1092" y="119"/>
                  <a:pt x="1536" y="119"/>
                </a:cubicBezTo>
                <a:cubicBezTo>
                  <a:pt x="1643" y="119"/>
                  <a:pt x="1745" y="138"/>
                  <a:pt x="1840" y="173"/>
                </a:cubicBezTo>
                <a:cubicBezTo>
                  <a:pt x="1723" y="263"/>
                  <a:pt x="1723" y="263"/>
                  <a:pt x="1723" y="263"/>
                </a:cubicBezTo>
                <a:cubicBezTo>
                  <a:pt x="1817" y="249"/>
                  <a:pt x="1947" y="261"/>
                  <a:pt x="2044" y="282"/>
                </a:cubicBezTo>
                <a:cubicBezTo>
                  <a:pt x="1984" y="203"/>
                  <a:pt x="1918" y="91"/>
                  <a:pt x="1891" y="0"/>
                </a:cubicBezTo>
                <a:cubicBezTo>
                  <a:pt x="1860" y="141"/>
                  <a:pt x="1860" y="141"/>
                  <a:pt x="1860" y="141"/>
                </a:cubicBezTo>
                <a:cubicBezTo>
                  <a:pt x="1731" y="66"/>
                  <a:pt x="1581" y="24"/>
                  <a:pt x="1421" y="24"/>
                </a:cubicBezTo>
                <a:cubicBezTo>
                  <a:pt x="1152" y="24"/>
                  <a:pt x="910" y="146"/>
                  <a:pt x="749" y="337"/>
                </a:cubicBezTo>
                <a:cubicBezTo>
                  <a:pt x="750" y="336"/>
                  <a:pt x="750" y="335"/>
                  <a:pt x="751" y="333"/>
                </a:cubicBezTo>
                <a:cubicBezTo>
                  <a:pt x="0" y="333"/>
                  <a:pt x="0" y="333"/>
                  <a:pt x="0" y="333"/>
                </a:cubicBezTo>
                <a:cubicBezTo>
                  <a:pt x="0" y="1163"/>
                  <a:pt x="0" y="1163"/>
                  <a:pt x="0" y="1163"/>
                </a:cubicBezTo>
                <a:cubicBezTo>
                  <a:pt x="582" y="1163"/>
                  <a:pt x="582" y="1163"/>
                  <a:pt x="582" y="1163"/>
                </a:cubicBezTo>
                <a:cubicBezTo>
                  <a:pt x="673" y="1163"/>
                  <a:pt x="673" y="1163"/>
                  <a:pt x="673" y="1163"/>
                </a:cubicBezTo>
                <a:cubicBezTo>
                  <a:pt x="663" y="1109"/>
                  <a:pt x="658" y="1054"/>
                  <a:pt x="658" y="998"/>
                </a:cubicBezTo>
                <a:close/>
              </a:path>
            </a:pathLst>
          </a:custGeom>
          <a:solidFill>
            <a:srgbClr val="CCA88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4" name="Freeform 8"/>
          <p:cNvSpPr/>
          <p:nvPr/>
        </p:nvSpPr>
        <p:spPr bwMode="auto">
          <a:xfrm>
            <a:off x="5581650" y="3529330"/>
            <a:ext cx="2507615" cy="1201420"/>
          </a:xfrm>
          <a:custGeom>
            <a:avLst/>
            <a:gdLst>
              <a:gd name="T0" fmla="*/ 1386 w 2044"/>
              <a:gd name="T1" fmla="*/ 165 h 1163"/>
              <a:gd name="T2" fmla="*/ 1378 w 2044"/>
              <a:gd name="T3" fmla="*/ 285 h 1163"/>
              <a:gd name="T4" fmla="*/ 508 w 2044"/>
              <a:gd name="T5" fmla="*/ 1043 h 1163"/>
              <a:gd name="T6" fmla="*/ 204 w 2044"/>
              <a:gd name="T7" fmla="*/ 990 h 1163"/>
              <a:gd name="T8" fmla="*/ 321 w 2044"/>
              <a:gd name="T9" fmla="*/ 900 h 1163"/>
              <a:gd name="T10" fmla="*/ 0 w 2044"/>
              <a:gd name="T11" fmla="*/ 881 h 1163"/>
              <a:gd name="T12" fmla="*/ 153 w 2044"/>
              <a:gd name="T13" fmla="*/ 1163 h 1163"/>
              <a:gd name="T14" fmla="*/ 184 w 2044"/>
              <a:gd name="T15" fmla="*/ 1022 h 1163"/>
              <a:gd name="T16" fmla="*/ 623 w 2044"/>
              <a:gd name="T17" fmla="*/ 1139 h 1163"/>
              <a:gd name="T18" fmla="*/ 1295 w 2044"/>
              <a:gd name="T19" fmla="*/ 826 h 1163"/>
              <a:gd name="T20" fmla="*/ 1293 w 2044"/>
              <a:gd name="T21" fmla="*/ 830 h 1163"/>
              <a:gd name="T22" fmla="*/ 2044 w 2044"/>
              <a:gd name="T23" fmla="*/ 830 h 1163"/>
              <a:gd name="T24" fmla="*/ 2044 w 2044"/>
              <a:gd name="T25" fmla="*/ 0 h 1163"/>
              <a:gd name="T26" fmla="*/ 1462 w 2044"/>
              <a:gd name="T27" fmla="*/ 0 h 1163"/>
              <a:gd name="T28" fmla="*/ 1371 w 2044"/>
              <a:gd name="T29" fmla="*/ 0 h 1163"/>
              <a:gd name="T30" fmla="*/ 1386 w 2044"/>
              <a:gd name="T31" fmla="*/ 165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44" h="1163">
                <a:moveTo>
                  <a:pt x="1386" y="165"/>
                </a:moveTo>
                <a:cubicBezTo>
                  <a:pt x="1386" y="206"/>
                  <a:pt x="1383" y="246"/>
                  <a:pt x="1378" y="285"/>
                </a:cubicBezTo>
                <a:cubicBezTo>
                  <a:pt x="1319" y="713"/>
                  <a:pt x="952" y="1043"/>
                  <a:pt x="508" y="1043"/>
                </a:cubicBezTo>
                <a:cubicBezTo>
                  <a:pt x="401" y="1043"/>
                  <a:pt x="299" y="1024"/>
                  <a:pt x="204" y="990"/>
                </a:cubicBezTo>
                <a:cubicBezTo>
                  <a:pt x="321" y="900"/>
                  <a:pt x="321" y="900"/>
                  <a:pt x="321" y="900"/>
                </a:cubicBezTo>
                <a:cubicBezTo>
                  <a:pt x="227" y="914"/>
                  <a:pt x="97" y="902"/>
                  <a:pt x="0" y="881"/>
                </a:cubicBezTo>
                <a:cubicBezTo>
                  <a:pt x="60" y="960"/>
                  <a:pt x="126" y="1072"/>
                  <a:pt x="153" y="1163"/>
                </a:cubicBezTo>
                <a:cubicBezTo>
                  <a:pt x="184" y="1022"/>
                  <a:pt x="184" y="1022"/>
                  <a:pt x="184" y="1022"/>
                </a:cubicBezTo>
                <a:cubicBezTo>
                  <a:pt x="313" y="1096"/>
                  <a:pt x="463" y="1139"/>
                  <a:pt x="623" y="1139"/>
                </a:cubicBezTo>
                <a:cubicBezTo>
                  <a:pt x="892" y="1139"/>
                  <a:pt x="1134" y="1017"/>
                  <a:pt x="1295" y="826"/>
                </a:cubicBezTo>
                <a:cubicBezTo>
                  <a:pt x="1294" y="827"/>
                  <a:pt x="1294" y="828"/>
                  <a:pt x="1293" y="830"/>
                </a:cubicBezTo>
                <a:cubicBezTo>
                  <a:pt x="2044" y="830"/>
                  <a:pt x="2044" y="830"/>
                  <a:pt x="2044" y="830"/>
                </a:cubicBezTo>
                <a:cubicBezTo>
                  <a:pt x="2044" y="0"/>
                  <a:pt x="2044" y="0"/>
                  <a:pt x="2044" y="0"/>
                </a:cubicBezTo>
                <a:cubicBezTo>
                  <a:pt x="1462" y="0"/>
                  <a:pt x="1462" y="0"/>
                  <a:pt x="1462" y="0"/>
                </a:cubicBezTo>
                <a:cubicBezTo>
                  <a:pt x="1371" y="0"/>
                  <a:pt x="1371" y="0"/>
                  <a:pt x="1371" y="0"/>
                </a:cubicBezTo>
                <a:cubicBezTo>
                  <a:pt x="1381" y="54"/>
                  <a:pt x="1386" y="109"/>
                  <a:pt x="1386" y="165"/>
                </a:cubicBezTo>
                <a:close/>
              </a:path>
            </a:pathLst>
          </a:custGeom>
          <a:solidFill>
            <a:srgbClr val="60767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7" name="Freeform 6"/>
          <p:cNvSpPr/>
          <p:nvPr/>
        </p:nvSpPr>
        <p:spPr bwMode="auto">
          <a:xfrm>
            <a:off x="5587365" y="2277110"/>
            <a:ext cx="1425575" cy="2113915"/>
          </a:xfrm>
          <a:custGeom>
            <a:avLst/>
            <a:gdLst>
              <a:gd name="T0" fmla="*/ 165 w 1163"/>
              <a:gd name="T1" fmla="*/ 659 h 2045"/>
              <a:gd name="T2" fmla="*/ 285 w 1163"/>
              <a:gd name="T3" fmla="*/ 667 h 2045"/>
              <a:gd name="T4" fmla="*/ 1043 w 1163"/>
              <a:gd name="T5" fmla="*/ 1537 h 2045"/>
              <a:gd name="T6" fmla="*/ 989 w 1163"/>
              <a:gd name="T7" fmla="*/ 1841 h 2045"/>
              <a:gd name="T8" fmla="*/ 900 w 1163"/>
              <a:gd name="T9" fmla="*/ 1724 h 2045"/>
              <a:gd name="T10" fmla="*/ 881 w 1163"/>
              <a:gd name="T11" fmla="*/ 2045 h 2045"/>
              <a:gd name="T12" fmla="*/ 1163 w 1163"/>
              <a:gd name="T13" fmla="*/ 1892 h 2045"/>
              <a:gd name="T14" fmla="*/ 1022 w 1163"/>
              <a:gd name="T15" fmla="*/ 1860 h 2045"/>
              <a:gd name="T16" fmla="*/ 1139 w 1163"/>
              <a:gd name="T17" fmla="*/ 1422 h 2045"/>
              <a:gd name="T18" fmla="*/ 826 w 1163"/>
              <a:gd name="T19" fmla="*/ 750 h 2045"/>
              <a:gd name="T20" fmla="*/ 829 w 1163"/>
              <a:gd name="T21" fmla="*/ 752 h 2045"/>
              <a:gd name="T22" fmla="*/ 829 w 1163"/>
              <a:gd name="T23" fmla="*/ 0 h 2045"/>
              <a:gd name="T24" fmla="*/ 0 w 1163"/>
              <a:gd name="T25" fmla="*/ 0 h 2045"/>
              <a:gd name="T26" fmla="*/ 0 w 1163"/>
              <a:gd name="T27" fmla="*/ 583 h 2045"/>
              <a:gd name="T28" fmla="*/ 0 w 1163"/>
              <a:gd name="T29" fmla="*/ 674 h 2045"/>
              <a:gd name="T30" fmla="*/ 165 w 1163"/>
              <a:gd name="T31" fmla="*/ 659 h 2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3" h="2045">
                <a:moveTo>
                  <a:pt x="165" y="659"/>
                </a:moveTo>
                <a:cubicBezTo>
                  <a:pt x="206" y="659"/>
                  <a:pt x="246" y="662"/>
                  <a:pt x="285" y="667"/>
                </a:cubicBezTo>
                <a:cubicBezTo>
                  <a:pt x="713" y="726"/>
                  <a:pt x="1043" y="1093"/>
                  <a:pt x="1043" y="1537"/>
                </a:cubicBezTo>
                <a:cubicBezTo>
                  <a:pt x="1043" y="1644"/>
                  <a:pt x="1024" y="1746"/>
                  <a:pt x="989" y="1841"/>
                </a:cubicBezTo>
                <a:cubicBezTo>
                  <a:pt x="900" y="1724"/>
                  <a:pt x="900" y="1724"/>
                  <a:pt x="900" y="1724"/>
                </a:cubicBezTo>
                <a:cubicBezTo>
                  <a:pt x="914" y="1818"/>
                  <a:pt x="902" y="1948"/>
                  <a:pt x="881" y="2045"/>
                </a:cubicBezTo>
                <a:cubicBezTo>
                  <a:pt x="960" y="1985"/>
                  <a:pt x="1072" y="1919"/>
                  <a:pt x="1163" y="1892"/>
                </a:cubicBezTo>
                <a:cubicBezTo>
                  <a:pt x="1022" y="1860"/>
                  <a:pt x="1022" y="1860"/>
                  <a:pt x="1022" y="1860"/>
                </a:cubicBezTo>
                <a:cubicBezTo>
                  <a:pt x="1096" y="1731"/>
                  <a:pt x="1139" y="1582"/>
                  <a:pt x="1139" y="1422"/>
                </a:cubicBezTo>
                <a:cubicBezTo>
                  <a:pt x="1139" y="1152"/>
                  <a:pt x="1017" y="911"/>
                  <a:pt x="826" y="750"/>
                </a:cubicBezTo>
                <a:cubicBezTo>
                  <a:pt x="827" y="750"/>
                  <a:pt x="828" y="751"/>
                  <a:pt x="829" y="752"/>
                </a:cubicBezTo>
                <a:cubicBezTo>
                  <a:pt x="829" y="0"/>
                  <a:pt x="829" y="0"/>
                  <a:pt x="82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83"/>
                  <a:pt x="0" y="583"/>
                  <a:pt x="0" y="583"/>
                </a:cubicBezTo>
                <a:cubicBezTo>
                  <a:pt x="0" y="674"/>
                  <a:pt x="0" y="674"/>
                  <a:pt x="0" y="674"/>
                </a:cubicBezTo>
                <a:cubicBezTo>
                  <a:pt x="54" y="664"/>
                  <a:pt x="109" y="659"/>
                  <a:pt x="165" y="659"/>
                </a:cubicBezTo>
                <a:close/>
              </a:path>
            </a:pathLst>
          </a:custGeom>
          <a:solidFill>
            <a:srgbClr val="4C575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89" name="MH_Text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36040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0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5655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6" name="MH_Text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91615" y="4986655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21230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10" name="MH_Text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89775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19390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13" name="MH_Text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92010" y="4986655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921625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6181" name="Freeform 41"/>
          <p:cNvSpPr>
            <a:spLocks noEditPoints="1"/>
          </p:cNvSpPr>
          <p:nvPr/>
        </p:nvSpPr>
        <p:spPr>
          <a:xfrm>
            <a:off x="5755005" y="3618230"/>
            <a:ext cx="682625" cy="506730"/>
          </a:xfrm>
          <a:custGeom>
            <a:avLst/>
            <a:gdLst/>
            <a:ahLst/>
            <a:cxnLst>
              <a:cxn ang="0">
                <a:pos x="145735" y="39401"/>
              </a:cxn>
              <a:cxn ang="0">
                <a:pos x="235418" y="129460"/>
              </a:cxn>
              <a:cxn ang="0">
                <a:pos x="235418" y="140717"/>
              </a:cxn>
              <a:cxn ang="0">
                <a:pos x="201787" y="151975"/>
              </a:cxn>
              <a:cxn ang="0">
                <a:pos x="170959" y="154789"/>
              </a:cxn>
              <a:cxn ang="0">
                <a:pos x="156946" y="146346"/>
              </a:cxn>
              <a:cxn ang="0">
                <a:pos x="137327" y="146346"/>
              </a:cxn>
              <a:cxn ang="0">
                <a:pos x="120512" y="163232"/>
              </a:cxn>
              <a:cxn ang="0">
                <a:pos x="120512" y="163232"/>
              </a:cxn>
              <a:cxn ang="0">
                <a:pos x="137327" y="180118"/>
              </a:cxn>
              <a:cxn ang="0">
                <a:pos x="156946" y="180118"/>
              </a:cxn>
              <a:cxn ang="0">
                <a:pos x="170959" y="168861"/>
              </a:cxn>
              <a:cxn ang="0">
                <a:pos x="204590" y="166046"/>
              </a:cxn>
              <a:cxn ang="0">
                <a:pos x="229813" y="157603"/>
              </a:cxn>
              <a:cxn ang="0">
                <a:pos x="145735" y="219519"/>
              </a:cxn>
              <a:cxn ang="0">
                <a:pos x="56052" y="129460"/>
              </a:cxn>
              <a:cxn ang="0">
                <a:pos x="145735" y="39401"/>
              </a:cxn>
              <a:cxn ang="0">
                <a:pos x="145735" y="0"/>
              </a:cxn>
              <a:cxn ang="0">
                <a:pos x="56052" y="39401"/>
              </a:cxn>
              <a:cxn ang="0">
                <a:pos x="22421" y="92873"/>
              </a:cxn>
              <a:cxn ang="0">
                <a:pos x="16816" y="92873"/>
              </a:cxn>
              <a:cxn ang="0">
                <a:pos x="0" y="112574"/>
              </a:cxn>
              <a:cxn ang="0">
                <a:pos x="0" y="143532"/>
              </a:cxn>
              <a:cxn ang="0">
                <a:pos x="16816" y="160418"/>
              </a:cxn>
              <a:cxn ang="0">
                <a:pos x="42039" y="160418"/>
              </a:cxn>
              <a:cxn ang="0">
                <a:pos x="42039" y="95688"/>
              </a:cxn>
              <a:cxn ang="0">
                <a:pos x="70065" y="53473"/>
              </a:cxn>
              <a:cxn ang="0">
                <a:pos x="145735" y="19700"/>
              </a:cxn>
              <a:cxn ang="0">
                <a:pos x="224208" y="53473"/>
              </a:cxn>
              <a:cxn ang="0">
                <a:pos x="249431" y="92873"/>
              </a:cxn>
              <a:cxn ang="0">
                <a:pos x="249431" y="160418"/>
              </a:cxn>
              <a:cxn ang="0">
                <a:pos x="274655" y="160418"/>
              </a:cxn>
              <a:cxn ang="0">
                <a:pos x="294273" y="143532"/>
              </a:cxn>
              <a:cxn ang="0">
                <a:pos x="294273" y="112574"/>
              </a:cxn>
              <a:cxn ang="0">
                <a:pos x="274655" y="92873"/>
              </a:cxn>
              <a:cxn ang="0">
                <a:pos x="269050" y="92873"/>
              </a:cxn>
              <a:cxn ang="0">
                <a:pos x="238221" y="39401"/>
              </a:cxn>
              <a:cxn ang="0">
                <a:pos x="145735" y="0"/>
              </a:cxn>
            </a:cxnLst>
            <a:rect l="0" t="0" r="0" b="0"/>
            <a:pathLst>
              <a:path w="105" h="78">
                <a:moveTo>
                  <a:pt x="52" y="14"/>
                </a:moveTo>
                <a:cubicBezTo>
                  <a:pt x="70" y="14"/>
                  <a:pt x="84" y="29"/>
                  <a:pt x="84" y="46"/>
                </a:cubicBezTo>
                <a:cubicBezTo>
                  <a:pt x="84" y="47"/>
                  <a:pt x="84" y="49"/>
                  <a:pt x="84" y="50"/>
                </a:cubicBezTo>
                <a:cubicBezTo>
                  <a:pt x="80" y="51"/>
                  <a:pt x="76" y="53"/>
                  <a:pt x="72" y="54"/>
                </a:cubicBezTo>
                <a:cubicBezTo>
                  <a:pt x="68" y="55"/>
                  <a:pt x="65" y="55"/>
                  <a:pt x="61" y="55"/>
                </a:cubicBezTo>
                <a:cubicBezTo>
                  <a:pt x="60" y="54"/>
                  <a:pt x="58" y="52"/>
                  <a:pt x="56" y="52"/>
                </a:cubicBezTo>
                <a:cubicBezTo>
                  <a:pt x="49" y="52"/>
                  <a:pt x="49" y="52"/>
                  <a:pt x="49" y="52"/>
                </a:cubicBezTo>
                <a:cubicBezTo>
                  <a:pt x="46" y="52"/>
                  <a:pt x="43" y="55"/>
                  <a:pt x="43" y="58"/>
                </a:cubicBezTo>
                <a:cubicBezTo>
                  <a:pt x="43" y="58"/>
                  <a:pt x="43" y="58"/>
                  <a:pt x="43" y="58"/>
                </a:cubicBezTo>
                <a:cubicBezTo>
                  <a:pt x="43" y="61"/>
                  <a:pt x="46" y="64"/>
                  <a:pt x="49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8" y="64"/>
                  <a:pt x="60" y="62"/>
                  <a:pt x="61" y="60"/>
                </a:cubicBezTo>
                <a:cubicBezTo>
                  <a:pt x="65" y="60"/>
                  <a:pt x="69" y="59"/>
                  <a:pt x="73" y="59"/>
                </a:cubicBezTo>
                <a:cubicBezTo>
                  <a:pt x="76" y="58"/>
                  <a:pt x="79" y="57"/>
                  <a:pt x="82" y="56"/>
                </a:cubicBezTo>
                <a:cubicBezTo>
                  <a:pt x="78" y="69"/>
                  <a:pt x="66" y="78"/>
                  <a:pt x="52" y="78"/>
                </a:cubicBezTo>
                <a:cubicBezTo>
                  <a:pt x="34" y="78"/>
                  <a:pt x="20" y="64"/>
                  <a:pt x="20" y="46"/>
                </a:cubicBezTo>
                <a:cubicBezTo>
                  <a:pt x="20" y="29"/>
                  <a:pt x="34" y="14"/>
                  <a:pt x="52" y="14"/>
                </a:cubicBezTo>
                <a:close/>
                <a:moveTo>
                  <a:pt x="52" y="0"/>
                </a:moveTo>
                <a:cubicBezTo>
                  <a:pt x="39" y="0"/>
                  <a:pt x="28" y="5"/>
                  <a:pt x="20" y="14"/>
                </a:cubicBezTo>
                <a:cubicBezTo>
                  <a:pt x="14" y="19"/>
                  <a:pt x="10" y="26"/>
                  <a:pt x="8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4"/>
                  <a:pt x="3" y="57"/>
                  <a:pt x="6" y="57"/>
                </a:cubicBezTo>
                <a:cubicBezTo>
                  <a:pt x="15" y="57"/>
                  <a:pt x="15" y="57"/>
                  <a:pt x="15" y="57"/>
                </a:cubicBezTo>
                <a:cubicBezTo>
                  <a:pt x="15" y="34"/>
                  <a:pt x="15" y="34"/>
                  <a:pt x="15" y="34"/>
                </a:cubicBezTo>
                <a:cubicBezTo>
                  <a:pt x="17" y="28"/>
                  <a:pt x="20" y="23"/>
                  <a:pt x="25" y="19"/>
                </a:cubicBezTo>
                <a:cubicBezTo>
                  <a:pt x="32" y="12"/>
                  <a:pt x="41" y="7"/>
                  <a:pt x="52" y="7"/>
                </a:cubicBezTo>
                <a:cubicBezTo>
                  <a:pt x="63" y="7"/>
                  <a:pt x="73" y="12"/>
                  <a:pt x="80" y="19"/>
                </a:cubicBezTo>
                <a:cubicBezTo>
                  <a:pt x="84" y="23"/>
                  <a:pt x="87" y="28"/>
                  <a:pt x="89" y="33"/>
                </a:cubicBezTo>
                <a:cubicBezTo>
                  <a:pt x="89" y="57"/>
                  <a:pt x="89" y="57"/>
                  <a:pt x="89" y="57"/>
                </a:cubicBezTo>
                <a:cubicBezTo>
                  <a:pt x="98" y="57"/>
                  <a:pt x="98" y="57"/>
                  <a:pt x="98" y="57"/>
                </a:cubicBezTo>
                <a:cubicBezTo>
                  <a:pt x="102" y="57"/>
                  <a:pt x="105" y="54"/>
                  <a:pt x="105" y="51"/>
                </a:cubicBezTo>
                <a:cubicBezTo>
                  <a:pt x="105" y="40"/>
                  <a:pt x="105" y="40"/>
                  <a:pt x="105" y="40"/>
                </a:cubicBezTo>
                <a:cubicBezTo>
                  <a:pt x="105" y="36"/>
                  <a:pt x="102" y="33"/>
                  <a:pt x="98" y="33"/>
                </a:cubicBezTo>
                <a:cubicBezTo>
                  <a:pt x="96" y="33"/>
                  <a:pt x="96" y="33"/>
                  <a:pt x="96" y="33"/>
                </a:cubicBezTo>
                <a:cubicBezTo>
                  <a:pt x="94" y="26"/>
                  <a:pt x="90" y="19"/>
                  <a:pt x="85" y="14"/>
                </a:cubicBezTo>
                <a:cubicBezTo>
                  <a:pt x="76" y="5"/>
                  <a:pt x="65" y="0"/>
                  <a:pt x="52" y="0"/>
                </a:cubicBezTo>
                <a:close/>
              </a:path>
            </a:pathLst>
          </a:custGeom>
          <a:solidFill>
            <a:srgbClr val="E6D2BE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5" name="MH_Text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336040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65655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18" name="MH_Text_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91615" y="4986655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MH_SubTitle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21230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0" name="MH_Text_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89775" y="2086610"/>
            <a:ext cx="3687445" cy="109791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您的内容打在这里，或者通过复制您的文本后，在此框中选择粘贴，并选择只保留文字。您的内容打在这里，或者通过复制您的文本后，在此框中选择粘贴，并选择只保留文字。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MH_SubTitle_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819390" y="169672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2" name="MH_SubTitle_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921625" y="4596765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custDataLst>
      <p:tags r:id="rId1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18412" y="103524"/>
            <a:ext cx="572921" cy="572921"/>
          </a:xfrm>
          <a:prstGeom prst="rect">
            <a:avLst/>
          </a:prstGeom>
          <a:solidFill>
            <a:srgbClr val="5F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618739" y="666920"/>
            <a:ext cx="3858477" cy="0"/>
          </a:xfrm>
          <a:prstGeom prst="line">
            <a:avLst/>
          </a:prstGeom>
          <a:ln>
            <a:solidFill>
              <a:srgbClr val="5F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233379" y="630921"/>
            <a:ext cx="252000" cy="36000"/>
          </a:xfrm>
          <a:prstGeom prst="rect">
            <a:avLst/>
          </a:prstGeom>
          <a:solidFill>
            <a:srgbClr val="4C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1011555" y="159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现状分析</a:t>
            </a:r>
            <a:endParaRPr lang="zh-CN" altLang="en-US" sz="2400" b="1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88235" y="3606165"/>
            <a:ext cx="13208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输入标题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>
            <a:stCxn id="27" idx="5"/>
          </p:cNvCxnSpPr>
          <p:nvPr/>
        </p:nvCxnSpPr>
        <p:spPr>
          <a:xfrm flipV="1">
            <a:off x="1727835" y="1791970"/>
            <a:ext cx="0" cy="1456055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>
            <a:endCxn id="6" idx="1"/>
          </p:cNvCxnSpPr>
          <p:nvPr/>
        </p:nvCxnSpPr>
        <p:spPr>
          <a:xfrm>
            <a:off x="1727835" y="1791970"/>
            <a:ext cx="4833620" cy="0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endCxn id="10" idx="1"/>
          </p:cNvCxnSpPr>
          <p:nvPr/>
        </p:nvCxnSpPr>
        <p:spPr>
          <a:xfrm>
            <a:off x="4476750" y="3009900"/>
            <a:ext cx="2084705" cy="0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20" idx="5"/>
            <a:endCxn id="12" idx="1"/>
          </p:cNvCxnSpPr>
          <p:nvPr/>
        </p:nvCxnSpPr>
        <p:spPr>
          <a:xfrm>
            <a:off x="4369435" y="4569460"/>
            <a:ext cx="2191385" cy="0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endCxn id="23" idx="5"/>
          </p:cNvCxnSpPr>
          <p:nvPr/>
        </p:nvCxnSpPr>
        <p:spPr>
          <a:xfrm flipV="1">
            <a:off x="2385060" y="5229860"/>
            <a:ext cx="0" cy="729615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endCxn id="15" idx="1"/>
          </p:cNvCxnSpPr>
          <p:nvPr/>
        </p:nvCxnSpPr>
        <p:spPr>
          <a:xfrm>
            <a:off x="2385060" y="5956935"/>
            <a:ext cx="4175760" cy="0"/>
          </a:xfrm>
          <a:prstGeom prst="line">
            <a:avLst/>
          </a:prstGeom>
          <a:ln>
            <a:solidFill>
              <a:srgbClr val="E6D2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直角三角形 16"/>
          <p:cNvSpPr/>
          <p:nvPr/>
        </p:nvSpPr>
        <p:spPr>
          <a:xfrm>
            <a:off x="2388235" y="1927225"/>
            <a:ext cx="2641600" cy="1320800"/>
          </a:xfrm>
          <a:prstGeom prst="rtTriangle">
            <a:avLst/>
          </a:prstGeom>
          <a:solidFill>
            <a:srgbClr val="CCA8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877185" y="2685415"/>
            <a:ext cx="553085" cy="369570"/>
          </a:xfrm>
          <a:prstGeom prst="rect">
            <a:avLst/>
          </a:prstGeom>
          <a:solidFill>
            <a:srgbClr val="CCA88F"/>
          </a:solidFill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 rot="5400000">
            <a:off x="3048635" y="3909060"/>
            <a:ext cx="2641600" cy="1320800"/>
          </a:xfrm>
          <a:prstGeom prst="rtTriangle">
            <a:avLst/>
          </a:prstGeom>
          <a:solidFill>
            <a:srgbClr val="4C575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923030" y="3558540"/>
            <a:ext cx="553085" cy="369570"/>
          </a:xfrm>
          <a:prstGeom prst="rect">
            <a:avLst/>
          </a:prstGeom>
          <a:solidFill>
            <a:srgbClr val="4C5758"/>
          </a:solidFill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直角三角形 22"/>
          <p:cNvSpPr/>
          <p:nvPr/>
        </p:nvSpPr>
        <p:spPr>
          <a:xfrm rot="10800000">
            <a:off x="1067435" y="4569460"/>
            <a:ext cx="2641600" cy="1320800"/>
          </a:xfrm>
          <a:prstGeom prst="rtTriangle">
            <a:avLst/>
          </a:prstGeom>
          <a:solidFill>
            <a:srgbClr val="CDA18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863215" y="4742815"/>
            <a:ext cx="553085" cy="369570"/>
          </a:xfrm>
          <a:prstGeom prst="rect">
            <a:avLst/>
          </a:prstGeom>
          <a:solidFill>
            <a:srgbClr val="CDA189"/>
          </a:solidFill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" name="直角三角形 26"/>
          <p:cNvSpPr/>
          <p:nvPr/>
        </p:nvSpPr>
        <p:spPr>
          <a:xfrm rot="16200000">
            <a:off x="407035" y="2587625"/>
            <a:ext cx="2641600" cy="1320800"/>
          </a:xfrm>
          <a:prstGeom prst="rtTriangle">
            <a:avLst/>
          </a:prstGeom>
          <a:solidFill>
            <a:srgbClr val="6076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620520" y="3884930"/>
            <a:ext cx="553085" cy="369570"/>
          </a:xfrm>
          <a:prstGeom prst="rect">
            <a:avLst/>
          </a:prstGeom>
          <a:solidFill>
            <a:srgbClr val="60767F"/>
          </a:solidFill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9" name="MH_Text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97980" y="1703070"/>
            <a:ext cx="4427855" cy="68961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0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797800" y="131318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1" name="MH_Text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97980" y="3008630"/>
            <a:ext cx="4427855" cy="68961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797800" y="261874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4" name="MH_Text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97980" y="4314190"/>
            <a:ext cx="4427855" cy="68961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5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797800" y="392430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7" name="MH_Text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97980" y="5619750"/>
            <a:ext cx="4427855" cy="68961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l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您的内容打在这里，或者通过复制您的文本后，在此框中选择粘贴，并选择只保留文字。您的内容打在这里，或者通过复制您的文本后</a:t>
            </a:r>
            <a:endParaRPr lang="zh-CN" altLang="en-US" sz="12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97800" y="5229860"/>
            <a:ext cx="2228215" cy="38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9989" tIns="0" rIns="119989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zh-CN" altLang="en-US" sz="1600" dirty="0">
                <a:solidFill>
                  <a:srgbClr val="4C575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添加标题</a:t>
            </a:r>
            <a:endParaRPr lang="zh-CN" altLang="en-US" sz="1600" dirty="0">
              <a:solidFill>
                <a:srgbClr val="4C575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02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03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04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05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06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07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08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09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11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1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1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1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1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1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1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1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2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23.xml><?xml version="1.0" encoding="utf-8"?>
<p:tagLst xmlns:p="http://schemas.openxmlformats.org/presentationml/2006/main">
  <p:tag name="KSO_WPP_MARK_KEY" val="1d53a8d2-ca06-4b77-9102-72b395cf8977"/>
  <p:tag name="COMMONDATA" val="eyJjb3VudCI6MiwiaGRpZCI6ImMzMTNiY2VhY2UwYTMwNDEyN2NiZmYyNjAzNDJhM2E1IiwidXNlckNvdW50IjoxfQ==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UNIT_TABLE_BEAUTIFY" val="smartTable{c25d3dee-1d96-4a8a-bd80-8d21b2bac7b6}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6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7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18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19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21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2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2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2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2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2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2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3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3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3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3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3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3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1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7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51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5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5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5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5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5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5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6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61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6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6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6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65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69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70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71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72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73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74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75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76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77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8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83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8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85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86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8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88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8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9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9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9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9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9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9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宋体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宋体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宋体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宋体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4417</Words>
  <Application>WPS 演示</Application>
  <PresentationFormat>宽屏</PresentationFormat>
  <Paragraphs>403</Paragraphs>
  <Slides>21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184</cp:revision>
  <dcterms:created xsi:type="dcterms:W3CDTF">2019-06-19T02:08:00Z</dcterms:created>
  <dcterms:modified xsi:type="dcterms:W3CDTF">2022-11-15T14:34:22Z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KSOTemplateUUID">
    <vt:lpwstr>v1.0_mb_/zotcPMExO3ioCZIygLC9A==</vt:lpwstr>
  </property>
  <property fmtid="{D5CDD505-2E9C-101B-9397-08002B2CF9AE}" pid="4" name="ICV">
    <vt:lpwstr>02B89F0244EC419592CEE47F4F5B479B</vt:lpwstr>
  </property>
</Properties>
</file>