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2" r:id="rId3"/>
    <p:sldId id="263" r:id="rId4"/>
    <p:sldId id="264" r:id="rId5"/>
    <p:sldId id="517" r:id="rId6"/>
    <p:sldId id="516" r:id="rId7"/>
    <p:sldId id="265" r:id="rId8"/>
    <p:sldId id="522" r:id="rId9"/>
    <p:sldId id="521" r:id="rId10"/>
    <p:sldId id="266" r:id="rId11"/>
    <p:sldId id="519" r:id="rId12"/>
    <p:sldId id="518" r:id="rId13"/>
    <p:sldId id="267" r:id="rId14"/>
    <p:sldId id="520" r:id="rId15"/>
    <p:sldId id="515" r:id="rId16"/>
    <p:sldId id="531" r:id="rId17"/>
    <p:sldId id="268" r:id="rId18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9CB4"/>
    <a:srgbClr val="B0DAD3"/>
    <a:srgbClr val="E6E6E6"/>
    <a:srgbClr val="ECBD00"/>
    <a:srgbClr val="E36300"/>
    <a:srgbClr val="F9F9F9"/>
    <a:srgbClr val="041424"/>
    <a:srgbClr val="EAB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738" y="1140"/>
      </p:cViewPr>
      <p:guideLst>
        <p:guide orient="horz" pos="2160"/>
        <p:guide pos="38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</a:rPr>
            </a:fld>
            <a:endParaRPr lang="zh-CN" altLang="en-US">
              <a:latin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</a:rPr>
            </a:fld>
            <a:endParaRPr lang="zh-CN" altLang="en-US">
              <a:latin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8A262-C8D8-46E9-9994-2E2F19A20A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52AB-E4CF-4C21-9981-EEC8128F2B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8A262-C8D8-46E9-9994-2E2F19A20A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52AB-E4CF-4C21-9981-EEC8128F2B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</a:defRPr>
            </a:lvl1pPr>
          </a:lstStyle>
          <a:p>
            <a:fld id="{E128A262-C8D8-46E9-9994-2E2F19A20A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</a:defRPr>
            </a:lvl1pPr>
          </a:lstStyle>
          <a:p>
            <a:fld id="{7F9E52AB-E4CF-4C21-9981-EEC8128F2BE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1"/>
            <a:ext cx="3356540" cy="2800350"/>
            <a:chOff x="0" y="0"/>
            <a:chExt cx="4487014" cy="3743501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4487014" cy="3018091"/>
            </a:xfrm>
            <a:custGeom>
              <a:avLst/>
              <a:gdLst>
                <a:gd name="connsiteX0" fmla="*/ 0 w 4487014"/>
                <a:gd name="connsiteY0" fmla="*/ 0 h 3018091"/>
                <a:gd name="connsiteX1" fmla="*/ 4487014 w 4487014"/>
                <a:gd name="connsiteY1" fmla="*/ 0 h 3018091"/>
                <a:gd name="connsiteX2" fmla="*/ 4428524 w 4487014"/>
                <a:gd name="connsiteY2" fmla="*/ 197411 h 3018091"/>
                <a:gd name="connsiteX3" fmla="*/ 4175064 w 4487014"/>
                <a:gd name="connsiteY3" fmla="*/ 579153 h 3018091"/>
                <a:gd name="connsiteX4" fmla="*/ 2073629 w 4487014"/>
                <a:gd name="connsiteY4" fmla="*/ 2680588 h 3018091"/>
                <a:gd name="connsiteX5" fmla="*/ 441547 w 4487014"/>
                <a:gd name="connsiteY5" fmla="*/ 2680082 h 3018091"/>
                <a:gd name="connsiteX6" fmla="*/ 0 w 4487014"/>
                <a:gd name="connsiteY6" fmla="*/ 2238534 h 301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7014" h="3018091">
                  <a:moveTo>
                    <a:pt x="0" y="0"/>
                  </a:moveTo>
                  <a:lnTo>
                    <a:pt x="4487014" y="0"/>
                  </a:lnTo>
                  <a:lnTo>
                    <a:pt x="4428524" y="197411"/>
                  </a:lnTo>
                  <a:cubicBezTo>
                    <a:pt x="4372200" y="336337"/>
                    <a:pt x="4287713" y="466504"/>
                    <a:pt x="4175064" y="579153"/>
                  </a:cubicBezTo>
                  <a:lnTo>
                    <a:pt x="2073629" y="2680588"/>
                  </a:lnTo>
                  <a:cubicBezTo>
                    <a:pt x="1623034" y="3130677"/>
                    <a:pt x="892148" y="3130677"/>
                    <a:pt x="441547" y="2680082"/>
                  </a:cubicBezTo>
                  <a:lnTo>
                    <a:pt x="0" y="2238534"/>
                  </a:ln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0" y="1"/>
              <a:ext cx="3505694" cy="3743500"/>
            </a:xfrm>
            <a:custGeom>
              <a:avLst/>
              <a:gdLst>
                <a:gd name="connsiteX0" fmla="*/ 0 w 3505694"/>
                <a:gd name="connsiteY0" fmla="*/ 0 h 3743500"/>
                <a:gd name="connsiteX1" fmla="*/ 3505694 w 3505694"/>
                <a:gd name="connsiteY1" fmla="*/ 0 h 3743500"/>
                <a:gd name="connsiteX2" fmla="*/ 3453072 w 3505694"/>
                <a:gd name="connsiteY2" fmla="*/ 177596 h 3743500"/>
                <a:gd name="connsiteX3" fmla="*/ 3211016 w 3505694"/>
                <a:gd name="connsiteY3" fmla="*/ 542154 h 3743500"/>
                <a:gd name="connsiteX4" fmla="*/ 52785 w 3505694"/>
                <a:gd name="connsiteY4" fmla="*/ 3700385 h 3743500"/>
                <a:gd name="connsiteX5" fmla="*/ 0 w 3505694"/>
                <a:gd name="connsiteY5" fmla="*/ 3743500 h 37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5694" h="3743500">
                  <a:moveTo>
                    <a:pt x="0" y="0"/>
                  </a:moveTo>
                  <a:lnTo>
                    <a:pt x="3505694" y="0"/>
                  </a:lnTo>
                  <a:lnTo>
                    <a:pt x="3453072" y="177596"/>
                  </a:lnTo>
                  <a:cubicBezTo>
                    <a:pt x="3399282" y="310266"/>
                    <a:pt x="3318597" y="434573"/>
                    <a:pt x="3211016" y="542154"/>
                  </a:cubicBezTo>
                  <a:lnTo>
                    <a:pt x="52785" y="3700385"/>
                  </a:lnTo>
                  <a:lnTo>
                    <a:pt x="0" y="3743500"/>
                  </a:ln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53307" y="3943350"/>
            <a:ext cx="3638693" cy="2914650"/>
            <a:chOff x="7496949" y="3097190"/>
            <a:chExt cx="4695052" cy="3760810"/>
          </a:xfrm>
        </p:grpSpPr>
        <p:sp>
          <p:nvSpPr>
            <p:cNvPr id="25" name="任意多边形: 形状 24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428467" y="1990623"/>
            <a:ext cx="7335066" cy="3428296"/>
            <a:chOff x="2428467" y="1935157"/>
            <a:chExt cx="7335066" cy="3428296"/>
          </a:xfrm>
        </p:grpSpPr>
        <p:sp>
          <p:nvSpPr>
            <p:cNvPr id="13" name="矩形: 圆角 12"/>
            <p:cNvSpPr/>
            <p:nvPr/>
          </p:nvSpPr>
          <p:spPr>
            <a:xfrm>
              <a:off x="5000625" y="4931453"/>
              <a:ext cx="2190750" cy="432000"/>
            </a:xfrm>
            <a:prstGeom prst="roundRect">
              <a:avLst>
                <a:gd name="adj" fmla="val 50000"/>
              </a:avLst>
            </a:prstGeom>
            <a:solidFill>
              <a:srgbClr val="709C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某某某</a:t>
              </a:r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025288" y="3235125"/>
              <a:ext cx="6141425" cy="46166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个人简历 </a:t>
              </a: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/ </a:t>
              </a: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工作求职 </a:t>
              </a: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/ </a:t>
              </a: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自我介绍 </a:t>
              </a: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/ </a:t>
              </a: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竞聘简历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428467" y="1935157"/>
              <a:ext cx="7335066" cy="1107996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6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简约清新自我介绍</a:t>
              </a:r>
              <a:endParaRPr lang="zh-CN" altLang="en-US" sz="66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472757" y="4120069"/>
              <a:ext cx="5246486" cy="307777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SIMPLE STYLE PERSONAL INTRODUCTION</a:t>
              </a:r>
              <a:endParaRPr lang="en-US" altLang="zh-CN" sz="14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2838162" y="3923976"/>
              <a:ext cx="6515676" cy="0"/>
            </a:xfrm>
            <a:prstGeom prst="line">
              <a:avLst/>
            </a:prstGeom>
            <a:ln w="19050">
              <a:solidFill>
                <a:srgbClr val="709CB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对于岗位认知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795339" y="2035010"/>
            <a:ext cx="2455279" cy="4013818"/>
            <a:chOff x="911451" y="2243365"/>
            <a:chExt cx="2455279" cy="4013818"/>
          </a:xfrm>
        </p:grpSpPr>
        <p:grpSp>
          <p:nvGrpSpPr>
            <p:cNvPr id="33" name="组合 32"/>
            <p:cNvGrpSpPr/>
            <p:nvPr/>
          </p:nvGrpSpPr>
          <p:grpSpPr>
            <a:xfrm>
              <a:off x="1239205" y="2243365"/>
              <a:ext cx="1799771" cy="1799771"/>
              <a:chOff x="1567090" y="1843315"/>
              <a:chExt cx="1799771" cy="1799771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1567090" y="1843315"/>
                <a:ext cx="1799771" cy="1799771"/>
                <a:chOff x="1233314" y="1896642"/>
                <a:chExt cx="2235600" cy="2235600"/>
              </a:xfrm>
              <a:solidFill>
                <a:schemeClr val="bg1"/>
              </a:solidFill>
            </p:grpSpPr>
            <p:sp>
              <p:nvSpPr>
                <p:cNvPr id="36" name="椭圆 35"/>
                <p:cNvSpPr/>
                <p:nvPr/>
              </p:nvSpPr>
              <p:spPr>
                <a:xfrm>
                  <a:off x="1233714" y="1897042"/>
                  <a:ext cx="2235200" cy="2235200"/>
                </a:xfrm>
                <a:prstGeom prst="ellipse">
                  <a:avLst/>
                </a:prstGeom>
                <a:grpFill/>
                <a:ln w="254000">
                  <a:solidFill>
                    <a:srgbClr val="B0DAD3">
                      <a:alpha val="3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7" name="弧形 36"/>
                <p:cNvSpPr/>
                <p:nvPr/>
              </p:nvSpPr>
              <p:spPr>
                <a:xfrm>
                  <a:off x="1233314" y="1896642"/>
                  <a:ext cx="2235600" cy="2235600"/>
                </a:xfrm>
                <a:prstGeom prst="arc">
                  <a:avLst>
                    <a:gd name="adj1" fmla="val 16200000"/>
                    <a:gd name="adj2" fmla="val 10772744"/>
                  </a:avLst>
                </a:prstGeom>
                <a:grpFill/>
                <a:ln w="254000" cap="rnd">
                  <a:solidFill>
                    <a:srgbClr val="709CB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5" name="文本框 34"/>
              <p:cNvSpPr txBox="1"/>
              <p:nvPr/>
            </p:nvSpPr>
            <p:spPr>
              <a:xfrm>
                <a:off x="1935844" y="2420035"/>
                <a:ext cx="10622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75%</a:t>
                </a:r>
                <a:endParaRPr lang="zh-CN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11451" y="4301323"/>
              <a:ext cx="2455279" cy="1955860"/>
              <a:chOff x="911320" y="4301323"/>
              <a:chExt cx="2455279" cy="1955860"/>
            </a:xfrm>
          </p:grpSpPr>
          <p:sp>
            <p:nvSpPr>
              <p:cNvPr id="71" name="文本框 70"/>
              <p:cNvSpPr txBox="1"/>
              <p:nvPr/>
            </p:nvSpPr>
            <p:spPr>
              <a:xfrm>
                <a:off x="1264970" y="430132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" name="文本框 71"/>
              <p:cNvSpPr txBox="1"/>
              <p:nvPr/>
            </p:nvSpPr>
            <p:spPr>
              <a:xfrm>
                <a:off x="911320" y="4701433"/>
                <a:ext cx="2455279" cy="1555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3500315" y="2035010"/>
            <a:ext cx="2455279" cy="4013818"/>
            <a:chOff x="3380660" y="2243365"/>
            <a:chExt cx="2455279" cy="4013818"/>
          </a:xfrm>
        </p:grpSpPr>
        <p:grpSp>
          <p:nvGrpSpPr>
            <p:cNvPr id="47" name="组合 46"/>
            <p:cNvGrpSpPr/>
            <p:nvPr/>
          </p:nvGrpSpPr>
          <p:grpSpPr>
            <a:xfrm>
              <a:off x="3708414" y="2243365"/>
              <a:ext cx="1799771" cy="1799771"/>
              <a:chOff x="3986440" y="1843315"/>
              <a:chExt cx="1799771" cy="1799771"/>
            </a:xfrm>
          </p:grpSpPr>
          <p:grpSp>
            <p:nvGrpSpPr>
              <p:cNvPr id="48" name="组合 47"/>
              <p:cNvGrpSpPr/>
              <p:nvPr/>
            </p:nvGrpSpPr>
            <p:grpSpPr>
              <a:xfrm>
                <a:off x="3986440" y="1843315"/>
                <a:ext cx="1799771" cy="1799771"/>
                <a:chOff x="1233314" y="1896642"/>
                <a:chExt cx="2235600" cy="2235600"/>
              </a:xfrm>
              <a:solidFill>
                <a:schemeClr val="bg1"/>
              </a:solidFill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233714" y="1897042"/>
                  <a:ext cx="2235200" cy="2235200"/>
                </a:xfrm>
                <a:prstGeom prst="ellipse">
                  <a:avLst/>
                </a:prstGeom>
                <a:grpFill/>
                <a:ln w="254000">
                  <a:solidFill>
                    <a:srgbClr val="B0DAD3">
                      <a:alpha val="3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7" name="弧形 56"/>
                <p:cNvSpPr/>
                <p:nvPr/>
              </p:nvSpPr>
              <p:spPr>
                <a:xfrm>
                  <a:off x="1233314" y="1896642"/>
                  <a:ext cx="2235600" cy="2235600"/>
                </a:xfrm>
                <a:prstGeom prst="arc">
                  <a:avLst>
                    <a:gd name="adj1" fmla="val 16200000"/>
                    <a:gd name="adj2" fmla="val 5463096"/>
                  </a:avLst>
                </a:prstGeom>
                <a:grpFill/>
                <a:ln w="254000" cap="rnd">
                  <a:solidFill>
                    <a:srgbClr val="709CB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9" name="文本框 48"/>
              <p:cNvSpPr txBox="1"/>
              <p:nvPr/>
            </p:nvSpPr>
            <p:spPr>
              <a:xfrm>
                <a:off x="4355194" y="2420035"/>
                <a:ext cx="10622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50%</a:t>
                </a:r>
                <a:endParaRPr lang="zh-CN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3380660" y="4301323"/>
              <a:ext cx="2455279" cy="1955860"/>
              <a:chOff x="911320" y="4301323"/>
              <a:chExt cx="2455279" cy="1955860"/>
            </a:xfrm>
          </p:grpSpPr>
          <p:sp>
            <p:nvSpPr>
              <p:cNvPr id="74" name="文本框 73"/>
              <p:cNvSpPr txBox="1"/>
              <p:nvPr/>
            </p:nvSpPr>
            <p:spPr>
              <a:xfrm>
                <a:off x="1264970" y="430132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5" name="文本框 74"/>
              <p:cNvSpPr txBox="1"/>
              <p:nvPr/>
            </p:nvSpPr>
            <p:spPr>
              <a:xfrm>
                <a:off x="911320" y="4701433"/>
                <a:ext cx="2455279" cy="1555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6205291" y="2035010"/>
            <a:ext cx="2455279" cy="4013818"/>
            <a:chOff x="5849869" y="2243365"/>
            <a:chExt cx="2455279" cy="4013818"/>
          </a:xfrm>
        </p:grpSpPr>
        <p:grpSp>
          <p:nvGrpSpPr>
            <p:cNvPr id="38" name="组合 37"/>
            <p:cNvGrpSpPr/>
            <p:nvPr/>
          </p:nvGrpSpPr>
          <p:grpSpPr>
            <a:xfrm>
              <a:off x="6177623" y="2243365"/>
              <a:ext cx="1799771" cy="1799771"/>
              <a:chOff x="6405790" y="1843315"/>
              <a:chExt cx="1799771" cy="1799771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6405790" y="1843315"/>
                <a:ext cx="1799771" cy="1799771"/>
                <a:chOff x="1233314" y="1896642"/>
                <a:chExt cx="2235600" cy="2235600"/>
              </a:xfrm>
              <a:solidFill>
                <a:schemeClr val="bg1"/>
              </a:solidFill>
            </p:grpSpPr>
            <p:sp>
              <p:nvSpPr>
                <p:cNvPr id="45" name="椭圆 44"/>
                <p:cNvSpPr/>
                <p:nvPr/>
              </p:nvSpPr>
              <p:spPr>
                <a:xfrm>
                  <a:off x="1233714" y="1897042"/>
                  <a:ext cx="2235200" cy="2235200"/>
                </a:xfrm>
                <a:prstGeom prst="ellipse">
                  <a:avLst/>
                </a:prstGeom>
                <a:grpFill/>
                <a:ln w="254000">
                  <a:solidFill>
                    <a:srgbClr val="B0DAD3">
                      <a:alpha val="3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6" name="弧形 45"/>
                <p:cNvSpPr/>
                <p:nvPr/>
              </p:nvSpPr>
              <p:spPr>
                <a:xfrm>
                  <a:off x="1233314" y="1896642"/>
                  <a:ext cx="2235600" cy="2235600"/>
                </a:xfrm>
                <a:prstGeom prst="arc">
                  <a:avLst>
                    <a:gd name="adj1" fmla="val 16200000"/>
                    <a:gd name="adj2" fmla="val 3078072"/>
                  </a:avLst>
                </a:prstGeom>
                <a:grpFill/>
                <a:ln w="254000" cap="rnd">
                  <a:solidFill>
                    <a:srgbClr val="709CB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4" name="文本框 43"/>
              <p:cNvSpPr txBox="1"/>
              <p:nvPr/>
            </p:nvSpPr>
            <p:spPr>
              <a:xfrm>
                <a:off x="6774544" y="2420035"/>
                <a:ext cx="10622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45%</a:t>
                </a:r>
                <a:endParaRPr lang="zh-CN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5849869" y="4301323"/>
              <a:ext cx="2455279" cy="1955860"/>
              <a:chOff x="911320" y="4301323"/>
              <a:chExt cx="2455279" cy="1955860"/>
            </a:xfrm>
          </p:grpSpPr>
          <p:sp>
            <p:nvSpPr>
              <p:cNvPr id="77" name="文本框 76"/>
              <p:cNvSpPr txBox="1"/>
              <p:nvPr/>
            </p:nvSpPr>
            <p:spPr>
              <a:xfrm>
                <a:off x="1264970" y="430132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911320" y="4701433"/>
                <a:ext cx="2455279" cy="1555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8910266" y="2035010"/>
            <a:ext cx="2455279" cy="4013818"/>
            <a:chOff x="8319078" y="2243365"/>
            <a:chExt cx="2455279" cy="4013818"/>
          </a:xfrm>
        </p:grpSpPr>
        <p:grpSp>
          <p:nvGrpSpPr>
            <p:cNvPr id="62" name="组合 61"/>
            <p:cNvGrpSpPr/>
            <p:nvPr/>
          </p:nvGrpSpPr>
          <p:grpSpPr>
            <a:xfrm>
              <a:off x="8646832" y="2243365"/>
              <a:ext cx="1799771" cy="1799771"/>
              <a:chOff x="8825140" y="1843315"/>
              <a:chExt cx="1799771" cy="1799771"/>
            </a:xfrm>
          </p:grpSpPr>
          <p:grpSp>
            <p:nvGrpSpPr>
              <p:cNvPr id="63" name="组合 62"/>
              <p:cNvGrpSpPr/>
              <p:nvPr/>
            </p:nvGrpSpPr>
            <p:grpSpPr>
              <a:xfrm>
                <a:off x="8825140" y="1843315"/>
                <a:ext cx="1799771" cy="1799771"/>
                <a:chOff x="1233314" y="1896642"/>
                <a:chExt cx="2235600" cy="2235600"/>
              </a:xfrm>
              <a:solidFill>
                <a:schemeClr val="bg1"/>
              </a:solidFill>
            </p:grpSpPr>
            <p:sp>
              <p:nvSpPr>
                <p:cNvPr id="65" name="椭圆 64"/>
                <p:cNvSpPr/>
                <p:nvPr/>
              </p:nvSpPr>
              <p:spPr>
                <a:xfrm>
                  <a:off x="1233714" y="1897042"/>
                  <a:ext cx="2235200" cy="2235200"/>
                </a:xfrm>
                <a:prstGeom prst="ellipse">
                  <a:avLst/>
                </a:prstGeom>
                <a:grpFill/>
                <a:ln w="254000">
                  <a:solidFill>
                    <a:srgbClr val="B0DAD3">
                      <a:alpha val="3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6" name="弧形 65"/>
                <p:cNvSpPr/>
                <p:nvPr/>
              </p:nvSpPr>
              <p:spPr>
                <a:xfrm>
                  <a:off x="1233314" y="1896642"/>
                  <a:ext cx="2235600" cy="2235600"/>
                </a:xfrm>
                <a:prstGeom prst="arc">
                  <a:avLst>
                    <a:gd name="adj1" fmla="val 16200000"/>
                    <a:gd name="adj2" fmla="val 18586"/>
                  </a:avLst>
                </a:prstGeom>
                <a:grpFill/>
                <a:ln w="254000" cap="rnd">
                  <a:solidFill>
                    <a:srgbClr val="709CB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F4E79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4" name="文本框 63"/>
              <p:cNvSpPr txBox="1"/>
              <p:nvPr/>
            </p:nvSpPr>
            <p:spPr>
              <a:xfrm>
                <a:off x="9193894" y="2420035"/>
                <a:ext cx="10622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25%</a:t>
                </a:r>
                <a:endParaRPr lang="zh-CN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9" name="组合 78"/>
            <p:cNvGrpSpPr/>
            <p:nvPr/>
          </p:nvGrpSpPr>
          <p:grpSpPr>
            <a:xfrm>
              <a:off x="8319078" y="4301323"/>
              <a:ext cx="2455279" cy="1955860"/>
              <a:chOff x="911320" y="4301323"/>
              <a:chExt cx="2455279" cy="1955860"/>
            </a:xfrm>
          </p:grpSpPr>
          <p:sp>
            <p:nvSpPr>
              <p:cNvPr id="80" name="文本框 79"/>
              <p:cNvSpPr txBox="1"/>
              <p:nvPr/>
            </p:nvSpPr>
            <p:spPr>
              <a:xfrm>
                <a:off x="1264970" y="430132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81" name="文本框 80"/>
              <p:cNvSpPr txBox="1"/>
              <p:nvPr/>
            </p:nvSpPr>
            <p:spPr>
              <a:xfrm>
                <a:off x="911320" y="4701433"/>
                <a:ext cx="2455279" cy="1555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对于岗位认知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8" name="矩形 7"/>
          <p:cNvSpPr/>
          <p:nvPr/>
        </p:nvSpPr>
        <p:spPr>
          <a:xfrm>
            <a:off x="533400" y="1727200"/>
            <a:ext cx="3817257" cy="4397829"/>
          </a:xfrm>
          <a:prstGeom prst="rect">
            <a:avLst/>
          </a:prstGeom>
          <a:blipFill dpi="0" rotWithShape="1">
            <a:blip r:embed="rId1"/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865915" y="1915886"/>
            <a:ext cx="6792686" cy="696685"/>
            <a:chOff x="4865915" y="1915886"/>
            <a:chExt cx="6792686" cy="696685"/>
          </a:xfrm>
        </p:grpSpPr>
        <p:sp>
          <p:nvSpPr>
            <p:cNvPr id="10" name="矩形 9"/>
            <p:cNvSpPr/>
            <p:nvPr/>
          </p:nvSpPr>
          <p:spPr>
            <a:xfrm>
              <a:off x="4865915" y="1915886"/>
              <a:ext cx="6792686" cy="696685"/>
            </a:xfrm>
            <a:prstGeom prst="rect">
              <a:avLst/>
            </a:prstGeom>
            <a:solidFill>
              <a:srgbClr val="709C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373916" y="2064173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cs typeface="+mn-ea"/>
                  <a:sym typeface="+mn-lt"/>
                </a:rPr>
                <a:t>添加标题内容</a:t>
              </a:r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373916" y="2682000"/>
            <a:ext cx="5696855" cy="1031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defRPr sz="1100" spc="100">
                <a:solidFill>
                  <a:schemeClr val="tx2"/>
                </a:solidFill>
                <a:ea typeface="苹方 常规" panose="020B0300000000000000" pitchFamily="34" charset="-122"/>
              </a:defRPr>
            </a:lvl1pPr>
          </a:lstStyle>
          <a:p>
            <a:pPr>
              <a:lnSpc>
                <a:spcPct val="17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373916" y="4956626"/>
            <a:ext cx="5696855" cy="1031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defRPr sz="1100" spc="100">
                <a:solidFill>
                  <a:schemeClr val="tx2"/>
                </a:solidFill>
                <a:ea typeface="苹方 常规" panose="020B0300000000000000" pitchFamily="34" charset="-122"/>
              </a:defRPr>
            </a:lvl1pPr>
          </a:lstStyle>
          <a:p>
            <a:pPr>
              <a:lnSpc>
                <a:spcPct val="17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865915" y="4187371"/>
            <a:ext cx="6792686" cy="696685"/>
            <a:chOff x="4865915" y="4187371"/>
            <a:chExt cx="6792686" cy="696685"/>
          </a:xfrm>
        </p:grpSpPr>
        <p:sp>
          <p:nvSpPr>
            <p:cNvPr id="13" name="矩形 12"/>
            <p:cNvSpPr/>
            <p:nvPr/>
          </p:nvSpPr>
          <p:spPr>
            <a:xfrm>
              <a:off x="4865915" y="4187371"/>
              <a:ext cx="6792686" cy="696685"/>
            </a:xfrm>
            <a:prstGeom prst="rect">
              <a:avLst/>
            </a:prstGeom>
            <a:solidFill>
              <a:srgbClr val="B0D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cs typeface="+mn-ea"/>
                <a:sym typeface="+mn-lt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373916" y="4335658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cs typeface="+mn-ea"/>
                  <a:sym typeface="+mn-lt"/>
                </a:rPr>
                <a:t>添加标题内容</a:t>
              </a:r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1"/>
            <a:ext cx="3356540" cy="2800350"/>
            <a:chOff x="0" y="0"/>
            <a:chExt cx="4487014" cy="3743501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4487014" cy="3018091"/>
            </a:xfrm>
            <a:custGeom>
              <a:avLst/>
              <a:gdLst>
                <a:gd name="connsiteX0" fmla="*/ 0 w 4487014"/>
                <a:gd name="connsiteY0" fmla="*/ 0 h 3018091"/>
                <a:gd name="connsiteX1" fmla="*/ 4487014 w 4487014"/>
                <a:gd name="connsiteY1" fmla="*/ 0 h 3018091"/>
                <a:gd name="connsiteX2" fmla="*/ 4428524 w 4487014"/>
                <a:gd name="connsiteY2" fmla="*/ 197411 h 3018091"/>
                <a:gd name="connsiteX3" fmla="*/ 4175064 w 4487014"/>
                <a:gd name="connsiteY3" fmla="*/ 579153 h 3018091"/>
                <a:gd name="connsiteX4" fmla="*/ 2073629 w 4487014"/>
                <a:gd name="connsiteY4" fmla="*/ 2680588 h 3018091"/>
                <a:gd name="connsiteX5" fmla="*/ 441547 w 4487014"/>
                <a:gd name="connsiteY5" fmla="*/ 2680082 h 3018091"/>
                <a:gd name="connsiteX6" fmla="*/ 0 w 4487014"/>
                <a:gd name="connsiteY6" fmla="*/ 2238534 h 301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7014" h="3018091">
                  <a:moveTo>
                    <a:pt x="0" y="0"/>
                  </a:moveTo>
                  <a:lnTo>
                    <a:pt x="4487014" y="0"/>
                  </a:lnTo>
                  <a:lnTo>
                    <a:pt x="4428524" y="197411"/>
                  </a:lnTo>
                  <a:cubicBezTo>
                    <a:pt x="4372200" y="336337"/>
                    <a:pt x="4287713" y="466504"/>
                    <a:pt x="4175064" y="579153"/>
                  </a:cubicBezTo>
                  <a:lnTo>
                    <a:pt x="2073629" y="2680588"/>
                  </a:lnTo>
                  <a:cubicBezTo>
                    <a:pt x="1623034" y="3130677"/>
                    <a:pt x="892148" y="3130677"/>
                    <a:pt x="441547" y="2680082"/>
                  </a:cubicBezTo>
                  <a:lnTo>
                    <a:pt x="0" y="2238534"/>
                  </a:ln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0" y="1"/>
              <a:ext cx="3505694" cy="3743500"/>
            </a:xfrm>
            <a:custGeom>
              <a:avLst/>
              <a:gdLst>
                <a:gd name="connsiteX0" fmla="*/ 0 w 3505694"/>
                <a:gd name="connsiteY0" fmla="*/ 0 h 3743500"/>
                <a:gd name="connsiteX1" fmla="*/ 3505694 w 3505694"/>
                <a:gd name="connsiteY1" fmla="*/ 0 h 3743500"/>
                <a:gd name="connsiteX2" fmla="*/ 3453072 w 3505694"/>
                <a:gd name="connsiteY2" fmla="*/ 177596 h 3743500"/>
                <a:gd name="connsiteX3" fmla="*/ 3211016 w 3505694"/>
                <a:gd name="connsiteY3" fmla="*/ 542154 h 3743500"/>
                <a:gd name="connsiteX4" fmla="*/ 52785 w 3505694"/>
                <a:gd name="connsiteY4" fmla="*/ 3700385 h 3743500"/>
                <a:gd name="connsiteX5" fmla="*/ 0 w 3505694"/>
                <a:gd name="connsiteY5" fmla="*/ 3743500 h 37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5694" h="3743500">
                  <a:moveTo>
                    <a:pt x="0" y="0"/>
                  </a:moveTo>
                  <a:lnTo>
                    <a:pt x="3505694" y="0"/>
                  </a:lnTo>
                  <a:lnTo>
                    <a:pt x="3453072" y="177596"/>
                  </a:lnTo>
                  <a:cubicBezTo>
                    <a:pt x="3399282" y="310266"/>
                    <a:pt x="3318597" y="434573"/>
                    <a:pt x="3211016" y="542154"/>
                  </a:cubicBezTo>
                  <a:lnTo>
                    <a:pt x="52785" y="3700385"/>
                  </a:lnTo>
                  <a:lnTo>
                    <a:pt x="0" y="3743500"/>
                  </a:ln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53307" y="3943350"/>
            <a:ext cx="3638693" cy="2914650"/>
            <a:chOff x="7496949" y="3097190"/>
            <a:chExt cx="4695052" cy="3760810"/>
          </a:xfrm>
        </p:grpSpPr>
        <p:sp>
          <p:nvSpPr>
            <p:cNvPr id="25" name="任意多边形: 形状 24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696672" y="1551776"/>
            <a:ext cx="6798657" cy="3754449"/>
            <a:chOff x="2697819" y="1209014"/>
            <a:chExt cx="6798657" cy="3754449"/>
          </a:xfrm>
        </p:grpSpPr>
        <p:sp>
          <p:nvSpPr>
            <p:cNvPr id="12" name="文本框 24"/>
            <p:cNvSpPr txBox="1"/>
            <p:nvPr/>
          </p:nvSpPr>
          <p:spPr>
            <a:xfrm>
              <a:off x="3927321" y="2708920"/>
              <a:ext cx="4339651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 algn="ctr">
                <a:defRPr sz="6000">
                  <a:solidFill>
                    <a:schemeClr val="accent1"/>
                  </a:solidFill>
                  <a:effectLst>
                    <a:outerShdw dist="63500" dir="5400000" algn="tl" rotWithShape="0">
                      <a:prstClr val="black">
                        <a:alpha val="10000"/>
                      </a:prstClr>
                    </a:outerShdw>
                  </a:effectLst>
                  <a:latin typeface="DIN-BlackItalic" pitchFamily="50" charset="0"/>
                  <a:ea typeface="+mj-ea"/>
                </a:defRPr>
              </a:lvl1pPr>
            </a:lstStyle>
            <a:p>
              <a:r>
                <a:rPr lang="zh-CN" alt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rPr>
                <a:t>未来目标展望</a:t>
              </a:r>
              <a:endParaRPr lang="zh-CN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97819" y="3835411"/>
              <a:ext cx="6798657" cy="71368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>
                  <a:solidFill>
                    <a:schemeClr val="tx2"/>
                  </a:solidFill>
                  <a:latin typeface="Open Sans Light"/>
                  <a:cs typeface="Open Sans Light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请点击此处编辑您的文字内容。请点击此处编辑您的文字内容。请点击此处编辑您的文字内容。请点击此处编辑您的文字内容。</a:t>
              </a:r>
              <a:endPara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5651675" y="4963463"/>
              <a:ext cx="890944" cy="0"/>
            </a:xfrm>
            <a:prstGeom prst="line">
              <a:avLst/>
            </a:prstGeom>
            <a:ln w="31750">
              <a:solidFill>
                <a:srgbClr val="709C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5445681" y="1209014"/>
              <a:ext cx="1302932" cy="1302932"/>
            </a:xfrm>
            <a:prstGeom prst="ellipse">
              <a:avLst/>
            </a:prstGeom>
            <a:solidFill>
              <a:srgbClr val="709CB4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algn="ctr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zh-CN" sz="4000" b="1" dirty="0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  <a:endParaRPr lang="zh-CN" altLang="en-US" sz="4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未来目标展望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951694" y="1984494"/>
            <a:ext cx="2277555" cy="3553413"/>
            <a:chOff x="963133" y="1797620"/>
            <a:chExt cx="2277555" cy="3553413"/>
          </a:xfrm>
        </p:grpSpPr>
        <p:grpSp>
          <p:nvGrpSpPr>
            <p:cNvPr id="78" name="组合 77"/>
            <p:cNvGrpSpPr/>
            <p:nvPr/>
          </p:nvGrpSpPr>
          <p:grpSpPr>
            <a:xfrm>
              <a:off x="1480811" y="1797620"/>
              <a:ext cx="1242198" cy="1242198"/>
              <a:chOff x="1170093" y="2322269"/>
              <a:chExt cx="1591734" cy="1591734"/>
            </a:xfrm>
          </p:grpSpPr>
          <p:sp>
            <p:nvSpPr>
              <p:cNvPr id="82" name="泪滴形 81"/>
              <p:cNvSpPr/>
              <p:nvPr/>
            </p:nvSpPr>
            <p:spPr>
              <a:xfrm>
                <a:off x="1170093" y="2322269"/>
                <a:ext cx="1591734" cy="1591734"/>
              </a:xfrm>
              <a:prstGeom prst="teardrop">
                <a:avLst/>
              </a:prstGeom>
              <a:solidFill>
                <a:srgbClr val="709C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83" name="Freeform  47"/>
              <p:cNvSpPr>
                <a:spLocks noChangeArrowheads="1"/>
              </p:cNvSpPr>
              <p:nvPr/>
            </p:nvSpPr>
            <p:spPr bwMode="auto">
              <a:xfrm>
                <a:off x="1698046" y="2850334"/>
                <a:ext cx="535829" cy="535605"/>
              </a:xfrm>
              <a:custGeom>
                <a:avLst/>
                <a:gdLst>
                  <a:gd name="T0" fmla="*/ 614 w 649"/>
                  <a:gd name="T1" fmla="*/ 381 h 649"/>
                  <a:gd name="T2" fmla="*/ 648 w 649"/>
                  <a:gd name="T3" fmla="*/ 298 h 649"/>
                  <a:gd name="T4" fmla="*/ 593 w 649"/>
                  <a:gd name="T5" fmla="*/ 267 h 649"/>
                  <a:gd name="T6" fmla="*/ 555 w 649"/>
                  <a:gd name="T7" fmla="*/ 173 h 649"/>
                  <a:gd name="T8" fmla="*/ 571 w 649"/>
                  <a:gd name="T9" fmla="*/ 111 h 649"/>
                  <a:gd name="T10" fmla="*/ 490 w 649"/>
                  <a:gd name="T11" fmla="*/ 77 h 649"/>
                  <a:gd name="T12" fmla="*/ 428 w 649"/>
                  <a:gd name="T13" fmla="*/ 105 h 649"/>
                  <a:gd name="T14" fmla="*/ 382 w 649"/>
                  <a:gd name="T15" fmla="*/ 31 h 649"/>
                  <a:gd name="T16" fmla="*/ 301 w 649"/>
                  <a:gd name="T17" fmla="*/ 0 h 649"/>
                  <a:gd name="T18" fmla="*/ 267 w 649"/>
                  <a:gd name="T19" fmla="*/ 56 h 649"/>
                  <a:gd name="T20" fmla="*/ 174 w 649"/>
                  <a:gd name="T21" fmla="*/ 93 h 649"/>
                  <a:gd name="T22" fmla="*/ 112 w 649"/>
                  <a:gd name="T23" fmla="*/ 77 h 649"/>
                  <a:gd name="T24" fmla="*/ 77 w 649"/>
                  <a:gd name="T25" fmla="*/ 158 h 649"/>
                  <a:gd name="T26" fmla="*/ 106 w 649"/>
                  <a:gd name="T27" fmla="*/ 220 h 649"/>
                  <a:gd name="T28" fmla="*/ 34 w 649"/>
                  <a:gd name="T29" fmla="*/ 267 h 649"/>
                  <a:gd name="T30" fmla="*/ 0 w 649"/>
                  <a:gd name="T31" fmla="*/ 347 h 649"/>
                  <a:gd name="T32" fmla="*/ 56 w 649"/>
                  <a:gd name="T33" fmla="*/ 381 h 649"/>
                  <a:gd name="T34" fmla="*/ 93 w 649"/>
                  <a:gd name="T35" fmla="*/ 475 h 649"/>
                  <a:gd name="T36" fmla="*/ 77 w 649"/>
                  <a:gd name="T37" fmla="*/ 536 h 649"/>
                  <a:gd name="T38" fmla="*/ 158 w 649"/>
                  <a:gd name="T39" fmla="*/ 571 h 649"/>
                  <a:gd name="T40" fmla="*/ 220 w 649"/>
                  <a:gd name="T41" fmla="*/ 543 h 649"/>
                  <a:gd name="T42" fmla="*/ 267 w 649"/>
                  <a:gd name="T43" fmla="*/ 614 h 649"/>
                  <a:gd name="T44" fmla="*/ 348 w 649"/>
                  <a:gd name="T45" fmla="*/ 648 h 649"/>
                  <a:gd name="T46" fmla="*/ 382 w 649"/>
                  <a:gd name="T47" fmla="*/ 592 h 649"/>
                  <a:gd name="T48" fmla="*/ 474 w 649"/>
                  <a:gd name="T49" fmla="*/ 552 h 649"/>
                  <a:gd name="T50" fmla="*/ 537 w 649"/>
                  <a:gd name="T51" fmla="*/ 571 h 649"/>
                  <a:gd name="T52" fmla="*/ 571 w 649"/>
                  <a:gd name="T53" fmla="*/ 490 h 649"/>
                  <a:gd name="T54" fmla="*/ 543 w 649"/>
                  <a:gd name="T55" fmla="*/ 428 h 649"/>
                  <a:gd name="T56" fmla="*/ 614 w 649"/>
                  <a:gd name="T57" fmla="*/ 381 h 649"/>
                  <a:gd name="T58" fmla="*/ 322 w 649"/>
                  <a:gd name="T59" fmla="*/ 484 h 649"/>
                  <a:gd name="T60" fmla="*/ 322 w 649"/>
                  <a:gd name="T61" fmla="*/ 161 h 649"/>
                  <a:gd name="T62" fmla="*/ 322 w 649"/>
                  <a:gd name="T63" fmla="*/ 484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9" h="649">
                    <a:moveTo>
                      <a:pt x="614" y="381"/>
                    </a:moveTo>
                    <a:lnTo>
                      <a:pt x="614" y="381"/>
                    </a:lnTo>
                    <a:cubicBezTo>
                      <a:pt x="633" y="381"/>
                      <a:pt x="648" y="366"/>
                      <a:pt x="648" y="347"/>
                    </a:cubicBezTo>
                    <a:cubicBezTo>
                      <a:pt x="648" y="298"/>
                      <a:pt x="648" y="298"/>
                      <a:pt x="648" y="298"/>
                    </a:cubicBezTo>
                    <a:cubicBezTo>
                      <a:pt x="648" y="282"/>
                      <a:pt x="633" y="267"/>
                      <a:pt x="614" y="267"/>
                    </a:cubicBezTo>
                    <a:cubicBezTo>
                      <a:pt x="593" y="267"/>
                      <a:pt x="593" y="267"/>
                      <a:pt x="593" y="267"/>
                    </a:cubicBezTo>
                    <a:cubicBezTo>
                      <a:pt x="574" y="267"/>
                      <a:pt x="555" y="254"/>
                      <a:pt x="552" y="242"/>
                    </a:cubicBezTo>
                    <a:cubicBezTo>
                      <a:pt x="549" y="230"/>
                      <a:pt x="540" y="186"/>
                      <a:pt x="555" y="173"/>
                    </a:cubicBezTo>
                    <a:cubicBezTo>
                      <a:pt x="571" y="158"/>
                      <a:pt x="571" y="158"/>
                      <a:pt x="571" y="158"/>
                    </a:cubicBezTo>
                    <a:cubicBezTo>
                      <a:pt x="583" y="146"/>
                      <a:pt x="583" y="124"/>
                      <a:pt x="571" y="111"/>
                    </a:cubicBezTo>
                    <a:cubicBezTo>
                      <a:pt x="537" y="77"/>
                      <a:pt x="537" y="77"/>
                      <a:pt x="537" y="77"/>
                    </a:cubicBezTo>
                    <a:cubicBezTo>
                      <a:pt x="525" y="65"/>
                      <a:pt x="503" y="65"/>
                      <a:pt x="490" y="77"/>
                    </a:cubicBezTo>
                    <a:cubicBezTo>
                      <a:pt x="474" y="93"/>
                      <a:pt x="474" y="93"/>
                      <a:pt x="474" y="93"/>
                    </a:cubicBezTo>
                    <a:cubicBezTo>
                      <a:pt x="462" y="105"/>
                      <a:pt x="441" y="111"/>
                      <a:pt x="428" y="105"/>
                    </a:cubicBezTo>
                    <a:cubicBezTo>
                      <a:pt x="416" y="99"/>
                      <a:pt x="382" y="74"/>
                      <a:pt x="382" y="56"/>
                    </a:cubicBezTo>
                    <a:cubicBezTo>
                      <a:pt x="382" y="31"/>
                      <a:pt x="382" y="31"/>
                      <a:pt x="382" y="31"/>
                    </a:cubicBezTo>
                    <a:cubicBezTo>
                      <a:pt x="382" y="15"/>
                      <a:pt x="366" y="0"/>
                      <a:pt x="348" y="0"/>
                    </a:cubicBezTo>
                    <a:cubicBezTo>
                      <a:pt x="301" y="0"/>
                      <a:pt x="301" y="0"/>
                      <a:pt x="301" y="0"/>
                    </a:cubicBezTo>
                    <a:cubicBezTo>
                      <a:pt x="282" y="0"/>
                      <a:pt x="267" y="15"/>
                      <a:pt x="267" y="31"/>
                    </a:cubicBezTo>
                    <a:cubicBezTo>
                      <a:pt x="267" y="56"/>
                      <a:pt x="267" y="56"/>
                      <a:pt x="267" y="56"/>
                    </a:cubicBezTo>
                    <a:cubicBezTo>
                      <a:pt x="267" y="74"/>
                      <a:pt x="258" y="89"/>
                      <a:pt x="242" y="96"/>
                    </a:cubicBezTo>
                    <a:cubicBezTo>
                      <a:pt x="229" y="99"/>
                      <a:pt x="186" y="105"/>
                      <a:pt x="174" y="93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146" y="65"/>
                      <a:pt x="124" y="65"/>
                      <a:pt x="112" y="77"/>
                    </a:cubicBezTo>
                    <a:cubicBezTo>
                      <a:pt x="77" y="111"/>
                      <a:pt x="77" y="111"/>
                      <a:pt x="77" y="111"/>
                    </a:cubicBezTo>
                    <a:cubicBezTo>
                      <a:pt x="65" y="124"/>
                      <a:pt x="65" y="146"/>
                      <a:pt x="77" y="158"/>
                    </a:cubicBezTo>
                    <a:cubicBezTo>
                      <a:pt x="93" y="173"/>
                      <a:pt x="93" y="173"/>
                      <a:pt x="93" y="173"/>
                    </a:cubicBezTo>
                    <a:cubicBezTo>
                      <a:pt x="106" y="186"/>
                      <a:pt x="112" y="208"/>
                      <a:pt x="106" y="220"/>
                    </a:cubicBezTo>
                    <a:cubicBezTo>
                      <a:pt x="99" y="232"/>
                      <a:pt x="75" y="267"/>
                      <a:pt x="56" y="267"/>
                    </a:cubicBezTo>
                    <a:cubicBezTo>
                      <a:pt x="34" y="267"/>
                      <a:pt x="34" y="267"/>
                      <a:pt x="34" y="267"/>
                    </a:cubicBezTo>
                    <a:cubicBezTo>
                      <a:pt x="16" y="267"/>
                      <a:pt x="0" y="282"/>
                      <a:pt x="0" y="298"/>
                    </a:cubicBezTo>
                    <a:cubicBezTo>
                      <a:pt x="0" y="347"/>
                      <a:pt x="0" y="347"/>
                      <a:pt x="0" y="347"/>
                    </a:cubicBezTo>
                    <a:cubicBezTo>
                      <a:pt x="0" y="366"/>
                      <a:pt x="16" y="381"/>
                      <a:pt x="34" y="381"/>
                    </a:cubicBezTo>
                    <a:cubicBezTo>
                      <a:pt x="56" y="381"/>
                      <a:pt x="56" y="381"/>
                      <a:pt x="56" y="381"/>
                    </a:cubicBezTo>
                    <a:cubicBezTo>
                      <a:pt x="75" y="381"/>
                      <a:pt x="93" y="391"/>
                      <a:pt x="96" y="403"/>
                    </a:cubicBezTo>
                    <a:cubicBezTo>
                      <a:pt x="99" y="419"/>
                      <a:pt x="106" y="459"/>
                      <a:pt x="93" y="475"/>
                    </a:cubicBezTo>
                    <a:cubicBezTo>
                      <a:pt x="77" y="490"/>
                      <a:pt x="77" y="490"/>
                      <a:pt x="77" y="490"/>
                    </a:cubicBezTo>
                    <a:cubicBezTo>
                      <a:pt x="65" y="502"/>
                      <a:pt x="65" y="521"/>
                      <a:pt x="77" y="536"/>
                    </a:cubicBezTo>
                    <a:cubicBezTo>
                      <a:pt x="112" y="571"/>
                      <a:pt x="112" y="571"/>
                      <a:pt x="112" y="571"/>
                    </a:cubicBezTo>
                    <a:cubicBezTo>
                      <a:pt x="124" y="583"/>
                      <a:pt x="146" y="583"/>
                      <a:pt x="158" y="571"/>
                    </a:cubicBezTo>
                    <a:cubicBezTo>
                      <a:pt x="174" y="552"/>
                      <a:pt x="174" y="552"/>
                      <a:pt x="174" y="552"/>
                    </a:cubicBezTo>
                    <a:cubicBezTo>
                      <a:pt x="186" y="540"/>
                      <a:pt x="208" y="536"/>
                      <a:pt x="220" y="543"/>
                    </a:cubicBezTo>
                    <a:cubicBezTo>
                      <a:pt x="233" y="549"/>
                      <a:pt x="267" y="574"/>
                      <a:pt x="267" y="592"/>
                    </a:cubicBezTo>
                    <a:cubicBezTo>
                      <a:pt x="267" y="614"/>
                      <a:pt x="267" y="614"/>
                      <a:pt x="267" y="614"/>
                    </a:cubicBezTo>
                    <a:cubicBezTo>
                      <a:pt x="267" y="633"/>
                      <a:pt x="282" y="648"/>
                      <a:pt x="301" y="648"/>
                    </a:cubicBezTo>
                    <a:cubicBezTo>
                      <a:pt x="348" y="648"/>
                      <a:pt x="348" y="648"/>
                      <a:pt x="348" y="648"/>
                    </a:cubicBezTo>
                    <a:cubicBezTo>
                      <a:pt x="366" y="648"/>
                      <a:pt x="382" y="633"/>
                      <a:pt x="382" y="614"/>
                    </a:cubicBezTo>
                    <a:cubicBezTo>
                      <a:pt x="382" y="592"/>
                      <a:pt x="382" y="592"/>
                      <a:pt x="382" y="592"/>
                    </a:cubicBezTo>
                    <a:cubicBezTo>
                      <a:pt x="382" y="574"/>
                      <a:pt x="391" y="555"/>
                      <a:pt x="406" y="552"/>
                    </a:cubicBezTo>
                    <a:cubicBezTo>
                      <a:pt x="419" y="545"/>
                      <a:pt x="462" y="540"/>
                      <a:pt x="474" y="552"/>
                    </a:cubicBezTo>
                    <a:cubicBezTo>
                      <a:pt x="490" y="571"/>
                      <a:pt x="490" y="571"/>
                      <a:pt x="490" y="571"/>
                    </a:cubicBezTo>
                    <a:cubicBezTo>
                      <a:pt x="503" y="583"/>
                      <a:pt x="525" y="583"/>
                      <a:pt x="537" y="571"/>
                    </a:cubicBezTo>
                    <a:cubicBezTo>
                      <a:pt x="571" y="536"/>
                      <a:pt x="571" y="536"/>
                      <a:pt x="571" y="536"/>
                    </a:cubicBezTo>
                    <a:cubicBezTo>
                      <a:pt x="583" y="521"/>
                      <a:pt x="583" y="502"/>
                      <a:pt x="571" y="490"/>
                    </a:cubicBezTo>
                    <a:cubicBezTo>
                      <a:pt x="555" y="475"/>
                      <a:pt x="555" y="475"/>
                      <a:pt x="555" y="475"/>
                    </a:cubicBezTo>
                    <a:cubicBezTo>
                      <a:pt x="540" y="459"/>
                      <a:pt x="537" y="440"/>
                      <a:pt x="543" y="428"/>
                    </a:cubicBezTo>
                    <a:cubicBezTo>
                      <a:pt x="549" y="415"/>
                      <a:pt x="574" y="381"/>
                      <a:pt x="593" y="381"/>
                    </a:cubicBezTo>
                    <a:lnTo>
                      <a:pt x="614" y="381"/>
                    </a:lnTo>
                    <a:close/>
                    <a:moveTo>
                      <a:pt x="322" y="484"/>
                    </a:moveTo>
                    <a:lnTo>
                      <a:pt x="322" y="484"/>
                    </a:lnTo>
                    <a:cubicBezTo>
                      <a:pt x="236" y="484"/>
                      <a:pt x="161" y="412"/>
                      <a:pt x="161" y="323"/>
                    </a:cubicBezTo>
                    <a:cubicBezTo>
                      <a:pt x="161" y="232"/>
                      <a:pt x="236" y="161"/>
                      <a:pt x="322" y="161"/>
                    </a:cubicBezTo>
                    <a:cubicBezTo>
                      <a:pt x="412" y="161"/>
                      <a:pt x="487" y="232"/>
                      <a:pt x="487" y="323"/>
                    </a:cubicBezTo>
                    <a:cubicBezTo>
                      <a:pt x="487" y="412"/>
                      <a:pt x="412" y="484"/>
                      <a:pt x="322" y="4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 dirty="0">
                  <a:solidFill>
                    <a:srgbClr val="445469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9" name="组合 78"/>
            <p:cNvGrpSpPr/>
            <p:nvPr/>
          </p:nvGrpSpPr>
          <p:grpSpPr>
            <a:xfrm>
              <a:off x="963133" y="3356116"/>
              <a:ext cx="2277555" cy="1994917"/>
              <a:chOff x="5880411" y="-972166"/>
              <a:chExt cx="2277555" cy="1994917"/>
            </a:xfrm>
          </p:grpSpPr>
          <p:sp>
            <p:nvSpPr>
              <p:cNvPr id="80" name="文本框 79"/>
              <p:cNvSpPr txBox="1"/>
              <p:nvPr/>
            </p:nvSpPr>
            <p:spPr>
              <a:xfrm>
                <a:off x="6145200" y="-972166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81" name="文本框 80"/>
              <p:cNvSpPr txBox="1"/>
              <p:nvPr/>
            </p:nvSpPr>
            <p:spPr>
              <a:xfrm>
                <a:off x="5880411" y="-504424"/>
                <a:ext cx="2277555" cy="1527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5" name="组合 34"/>
          <p:cNvGrpSpPr/>
          <p:nvPr/>
        </p:nvGrpSpPr>
        <p:grpSpPr>
          <a:xfrm>
            <a:off x="3622047" y="1984494"/>
            <a:ext cx="2277555" cy="3553413"/>
            <a:chOff x="3459919" y="1797620"/>
            <a:chExt cx="2277555" cy="3553413"/>
          </a:xfrm>
        </p:grpSpPr>
        <p:grpSp>
          <p:nvGrpSpPr>
            <p:cNvPr id="70" name="组合 69"/>
            <p:cNvGrpSpPr/>
            <p:nvPr/>
          </p:nvGrpSpPr>
          <p:grpSpPr>
            <a:xfrm>
              <a:off x="3977597" y="1797620"/>
              <a:ext cx="1242198" cy="1242198"/>
              <a:chOff x="3779834" y="2322269"/>
              <a:chExt cx="1591734" cy="1591734"/>
            </a:xfrm>
          </p:grpSpPr>
          <p:sp>
            <p:nvSpPr>
              <p:cNvPr id="74" name="泪滴形 73"/>
              <p:cNvSpPr/>
              <p:nvPr/>
            </p:nvSpPr>
            <p:spPr>
              <a:xfrm rot="10800000" flipH="1">
                <a:off x="3779834" y="2322269"/>
                <a:ext cx="1591734" cy="1591734"/>
              </a:xfrm>
              <a:prstGeom prst="teardrop">
                <a:avLst/>
              </a:prstGeom>
              <a:solidFill>
                <a:srgbClr val="B0DA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75" name="组合 74"/>
              <p:cNvGrpSpPr/>
              <p:nvPr/>
            </p:nvGrpSpPr>
            <p:grpSpPr>
              <a:xfrm>
                <a:off x="4285765" y="2828323"/>
                <a:ext cx="579870" cy="579627"/>
                <a:chOff x="3536182" y="3482901"/>
                <a:chExt cx="393501" cy="393336"/>
              </a:xfrm>
            </p:grpSpPr>
            <p:sp>
              <p:nvSpPr>
                <p:cNvPr id="76" name="Freeform  49"/>
                <p:cNvSpPr>
                  <a:spLocks noChangeArrowheads="1"/>
                </p:cNvSpPr>
                <p:nvPr/>
              </p:nvSpPr>
              <p:spPr bwMode="auto">
                <a:xfrm>
                  <a:off x="3536182" y="3482901"/>
                  <a:ext cx="393501" cy="393336"/>
                </a:xfrm>
                <a:custGeom>
                  <a:avLst/>
                  <a:gdLst>
                    <a:gd name="T0" fmla="*/ 350 w 702"/>
                    <a:gd name="T1" fmla="*/ 0 h 702"/>
                    <a:gd name="T2" fmla="*/ 350 w 702"/>
                    <a:gd name="T3" fmla="*/ 0 h 702"/>
                    <a:gd name="T4" fmla="*/ 0 w 702"/>
                    <a:gd name="T5" fmla="*/ 350 h 702"/>
                    <a:gd name="T6" fmla="*/ 350 w 702"/>
                    <a:gd name="T7" fmla="*/ 701 h 702"/>
                    <a:gd name="T8" fmla="*/ 701 w 702"/>
                    <a:gd name="T9" fmla="*/ 350 h 702"/>
                    <a:gd name="T10" fmla="*/ 350 w 702"/>
                    <a:gd name="T11" fmla="*/ 0 h 702"/>
                    <a:gd name="T12" fmla="*/ 509 w 702"/>
                    <a:gd name="T13" fmla="*/ 604 h 702"/>
                    <a:gd name="T14" fmla="*/ 509 w 702"/>
                    <a:gd name="T15" fmla="*/ 604 h 702"/>
                    <a:gd name="T16" fmla="*/ 484 w 702"/>
                    <a:gd name="T17" fmla="*/ 561 h 702"/>
                    <a:gd name="T18" fmla="*/ 469 w 702"/>
                    <a:gd name="T19" fmla="*/ 573 h 702"/>
                    <a:gd name="T20" fmla="*/ 493 w 702"/>
                    <a:gd name="T21" fmla="*/ 614 h 702"/>
                    <a:gd name="T22" fmla="*/ 372 w 702"/>
                    <a:gd name="T23" fmla="*/ 651 h 702"/>
                    <a:gd name="T24" fmla="*/ 372 w 702"/>
                    <a:gd name="T25" fmla="*/ 602 h 702"/>
                    <a:gd name="T26" fmla="*/ 329 w 702"/>
                    <a:gd name="T27" fmla="*/ 602 h 702"/>
                    <a:gd name="T28" fmla="*/ 329 w 702"/>
                    <a:gd name="T29" fmla="*/ 651 h 702"/>
                    <a:gd name="T30" fmla="*/ 208 w 702"/>
                    <a:gd name="T31" fmla="*/ 614 h 702"/>
                    <a:gd name="T32" fmla="*/ 233 w 702"/>
                    <a:gd name="T33" fmla="*/ 573 h 702"/>
                    <a:gd name="T34" fmla="*/ 217 w 702"/>
                    <a:gd name="T35" fmla="*/ 561 h 702"/>
                    <a:gd name="T36" fmla="*/ 192 w 702"/>
                    <a:gd name="T37" fmla="*/ 604 h 702"/>
                    <a:gd name="T38" fmla="*/ 96 w 702"/>
                    <a:gd name="T39" fmla="*/ 508 h 702"/>
                    <a:gd name="T40" fmla="*/ 140 w 702"/>
                    <a:gd name="T41" fmla="*/ 483 h 702"/>
                    <a:gd name="T42" fmla="*/ 130 w 702"/>
                    <a:gd name="T43" fmla="*/ 468 h 702"/>
                    <a:gd name="T44" fmla="*/ 87 w 702"/>
                    <a:gd name="T45" fmla="*/ 493 h 702"/>
                    <a:gd name="T46" fmla="*/ 53 w 702"/>
                    <a:gd name="T47" fmla="*/ 372 h 702"/>
                    <a:gd name="T48" fmla="*/ 102 w 702"/>
                    <a:gd name="T49" fmla="*/ 372 h 702"/>
                    <a:gd name="T50" fmla="*/ 102 w 702"/>
                    <a:gd name="T51" fmla="*/ 331 h 702"/>
                    <a:gd name="T52" fmla="*/ 53 w 702"/>
                    <a:gd name="T53" fmla="*/ 331 h 702"/>
                    <a:gd name="T54" fmla="*/ 87 w 702"/>
                    <a:gd name="T55" fmla="*/ 210 h 702"/>
                    <a:gd name="T56" fmla="*/ 130 w 702"/>
                    <a:gd name="T57" fmla="*/ 235 h 702"/>
                    <a:gd name="T58" fmla="*/ 140 w 702"/>
                    <a:gd name="T59" fmla="*/ 216 h 702"/>
                    <a:gd name="T60" fmla="*/ 96 w 702"/>
                    <a:gd name="T61" fmla="*/ 192 h 702"/>
                    <a:gd name="T62" fmla="*/ 192 w 702"/>
                    <a:gd name="T63" fmla="*/ 96 h 702"/>
                    <a:gd name="T64" fmla="*/ 217 w 702"/>
                    <a:gd name="T65" fmla="*/ 139 h 702"/>
                    <a:gd name="T66" fmla="*/ 236 w 702"/>
                    <a:gd name="T67" fmla="*/ 130 h 702"/>
                    <a:gd name="T68" fmla="*/ 208 w 702"/>
                    <a:gd name="T69" fmla="*/ 86 h 702"/>
                    <a:gd name="T70" fmla="*/ 329 w 702"/>
                    <a:gd name="T71" fmla="*/ 52 h 702"/>
                    <a:gd name="T72" fmla="*/ 329 w 702"/>
                    <a:gd name="T73" fmla="*/ 105 h 702"/>
                    <a:gd name="T74" fmla="*/ 372 w 702"/>
                    <a:gd name="T75" fmla="*/ 105 h 702"/>
                    <a:gd name="T76" fmla="*/ 372 w 702"/>
                    <a:gd name="T77" fmla="*/ 52 h 702"/>
                    <a:gd name="T78" fmla="*/ 493 w 702"/>
                    <a:gd name="T79" fmla="*/ 86 h 702"/>
                    <a:gd name="T80" fmla="*/ 469 w 702"/>
                    <a:gd name="T81" fmla="*/ 130 h 702"/>
                    <a:gd name="T82" fmla="*/ 484 w 702"/>
                    <a:gd name="T83" fmla="*/ 139 h 702"/>
                    <a:gd name="T84" fmla="*/ 509 w 702"/>
                    <a:gd name="T85" fmla="*/ 96 h 702"/>
                    <a:gd name="T86" fmla="*/ 605 w 702"/>
                    <a:gd name="T87" fmla="*/ 192 h 702"/>
                    <a:gd name="T88" fmla="*/ 562 w 702"/>
                    <a:gd name="T89" fmla="*/ 216 h 702"/>
                    <a:gd name="T90" fmla="*/ 574 w 702"/>
                    <a:gd name="T91" fmla="*/ 235 h 702"/>
                    <a:gd name="T92" fmla="*/ 615 w 702"/>
                    <a:gd name="T93" fmla="*/ 210 h 702"/>
                    <a:gd name="T94" fmla="*/ 652 w 702"/>
                    <a:gd name="T95" fmla="*/ 331 h 702"/>
                    <a:gd name="T96" fmla="*/ 599 w 702"/>
                    <a:gd name="T97" fmla="*/ 331 h 702"/>
                    <a:gd name="T98" fmla="*/ 599 w 702"/>
                    <a:gd name="T99" fmla="*/ 372 h 702"/>
                    <a:gd name="T100" fmla="*/ 652 w 702"/>
                    <a:gd name="T101" fmla="*/ 372 h 702"/>
                    <a:gd name="T102" fmla="*/ 615 w 702"/>
                    <a:gd name="T103" fmla="*/ 493 h 702"/>
                    <a:gd name="T104" fmla="*/ 574 w 702"/>
                    <a:gd name="T105" fmla="*/ 468 h 702"/>
                    <a:gd name="T106" fmla="*/ 562 w 702"/>
                    <a:gd name="T107" fmla="*/ 483 h 702"/>
                    <a:gd name="T108" fmla="*/ 605 w 702"/>
                    <a:gd name="T109" fmla="*/ 508 h 702"/>
                    <a:gd name="T110" fmla="*/ 509 w 702"/>
                    <a:gd name="T111" fmla="*/ 604 h 7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02" h="702">
                      <a:moveTo>
                        <a:pt x="350" y="0"/>
                      </a:moveTo>
                      <a:lnTo>
                        <a:pt x="350" y="0"/>
                      </a:lnTo>
                      <a:cubicBezTo>
                        <a:pt x="158" y="0"/>
                        <a:pt x="0" y="158"/>
                        <a:pt x="0" y="350"/>
                      </a:cubicBezTo>
                      <a:cubicBezTo>
                        <a:pt x="0" y="542"/>
                        <a:pt x="158" y="701"/>
                        <a:pt x="350" y="701"/>
                      </a:cubicBezTo>
                      <a:cubicBezTo>
                        <a:pt x="543" y="701"/>
                        <a:pt x="701" y="542"/>
                        <a:pt x="701" y="350"/>
                      </a:cubicBezTo>
                      <a:cubicBezTo>
                        <a:pt x="701" y="158"/>
                        <a:pt x="543" y="0"/>
                        <a:pt x="350" y="0"/>
                      </a:cubicBezTo>
                      <a:close/>
                      <a:moveTo>
                        <a:pt x="509" y="604"/>
                      </a:moveTo>
                      <a:lnTo>
                        <a:pt x="509" y="604"/>
                      </a:lnTo>
                      <a:cubicBezTo>
                        <a:pt x="484" y="561"/>
                        <a:pt x="484" y="561"/>
                        <a:pt x="484" y="561"/>
                      </a:cubicBezTo>
                      <a:cubicBezTo>
                        <a:pt x="469" y="573"/>
                        <a:pt x="469" y="573"/>
                        <a:pt x="469" y="573"/>
                      </a:cubicBezTo>
                      <a:cubicBezTo>
                        <a:pt x="493" y="614"/>
                        <a:pt x="493" y="614"/>
                        <a:pt x="493" y="614"/>
                      </a:cubicBezTo>
                      <a:cubicBezTo>
                        <a:pt x="456" y="635"/>
                        <a:pt x="416" y="648"/>
                        <a:pt x="372" y="651"/>
                      </a:cubicBezTo>
                      <a:cubicBezTo>
                        <a:pt x="372" y="602"/>
                        <a:pt x="372" y="602"/>
                        <a:pt x="372" y="602"/>
                      </a:cubicBezTo>
                      <a:cubicBezTo>
                        <a:pt x="329" y="602"/>
                        <a:pt x="329" y="602"/>
                        <a:pt x="329" y="602"/>
                      </a:cubicBezTo>
                      <a:cubicBezTo>
                        <a:pt x="329" y="651"/>
                        <a:pt x="329" y="651"/>
                        <a:pt x="329" y="651"/>
                      </a:cubicBezTo>
                      <a:cubicBezTo>
                        <a:pt x="286" y="648"/>
                        <a:pt x="245" y="635"/>
                        <a:pt x="208" y="614"/>
                      </a:cubicBezTo>
                      <a:cubicBezTo>
                        <a:pt x="233" y="573"/>
                        <a:pt x="233" y="573"/>
                        <a:pt x="233" y="573"/>
                      </a:cubicBezTo>
                      <a:cubicBezTo>
                        <a:pt x="217" y="561"/>
                        <a:pt x="217" y="561"/>
                        <a:pt x="217" y="561"/>
                      </a:cubicBezTo>
                      <a:cubicBezTo>
                        <a:pt x="192" y="604"/>
                        <a:pt x="192" y="604"/>
                        <a:pt x="192" y="604"/>
                      </a:cubicBezTo>
                      <a:cubicBezTo>
                        <a:pt x="152" y="580"/>
                        <a:pt x="121" y="549"/>
                        <a:pt x="96" y="508"/>
                      </a:cubicBezTo>
                      <a:cubicBezTo>
                        <a:pt x="140" y="483"/>
                        <a:pt x="140" y="483"/>
                        <a:pt x="140" y="483"/>
                      </a:cubicBezTo>
                      <a:cubicBezTo>
                        <a:pt x="130" y="468"/>
                        <a:pt x="130" y="468"/>
                        <a:pt x="130" y="468"/>
                      </a:cubicBezTo>
                      <a:cubicBezTo>
                        <a:pt x="87" y="493"/>
                        <a:pt x="87" y="493"/>
                        <a:pt x="87" y="493"/>
                      </a:cubicBezTo>
                      <a:cubicBezTo>
                        <a:pt x="65" y="456"/>
                        <a:pt x="56" y="406"/>
                        <a:pt x="53" y="372"/>
                      </a:cubicBezTo>
                      <a:cubicBezTo>
                        <a:pt x="102" y="372"/>
                        <a:pt x="102" y="372"/>
                        <a:pt x="102" y="372"/>
                      </a:cubicBezTo>
                      <a:cubicBezTo>
                        <a:pt x="102" y="331"/>
                        <a:pt x="102" y="331"/>
                        <a:pt x="102" y="331"/>
                      </a:cubicBezTo>
                      <a:cubicBezTo>
                        <a:pt x="53" y="331"/>
                        <a:pt x="53" y="331"/>
                        <a:pt x="53" y="331"/>
                      </a:cubicBezTo>
                      <a:cubicBezTo>
                        <a:pt x="56" y="288"/>
                        <a:pt x="65" y="245"/>
                        <a:pt x="87" y="210"/>
                      </a:cubicBezTo>
                      <a:cubicBezTo>
                        <a:pt x="130" y="235"/>
                        <a:pt x="130" y="235"/>
                        <a:pt x="130" y="235"/>
                      </a:cubicBezTo>
                      <a:cubicBezTo>
                        <a:pt x="140" y="216"/>
                        <a:pt x="140" y="216"/>
                        <a:pt x="140" y="216"/>
                      </a:cubicBezTo>
                      <a:cubicBezTo>
                        <a:pt x="96" y="192"/>
                        <a:pt x="96" y="192"/>
                        <a:pt x="96" y="192"/>
                      </a:cubicBezTo>
                      <a:cubicBezTo>
                        <a:pt x="121" y="152"/>
                        <a:pt x="152" y="121"/>
                        <a:pt x="192" y="96"/>
                      </a:cubicBezTo>
                      <a:cubicBezTo>
                        <a:pt x="217" y="139"/>
                        <a:pt x="217" y="139"/>
                        <a:pt x="217" y="139"/>
                      </a:cubicBezTo>
                      <a:cubicBezTo>
                        <a:pt x="236" y="130"/>
                        <a:pt x="236" y="130"/>
                        <a:pt x="236" y="130"/>
                      </a:cubicBezTo>
                      <a:cubicBezTo>
                        <a:pt x="208" y="86"/>
                        <a:pt x="208" y="86"/>
                        <a:pt x="208" y="86"/>
                      </a:cubicBezTo>
                      <a:cubicBezTo>
                        <a:pt x="245" y="65"/>
                        <a:pt x="286" y="55"/>
                        <a:pt x="329" y="52"/>
                      </a:cubicBezTo>
                      <a:cubicBezTo>
                        <a:pt x="329" y="105"/>
                        <a:pt x="329" y="105"/>
                        <a:pt x="329" y="105"/>
                      </a:cubicBezTo>
                      <a:cubicBezTo>
                        <a:pt x="372" y="105"/>
                        <a:pt x="372" y="105"/>
                        <a:pt x="372" y="105"/>
                      </a:cubicBezTo>
                      <a:cubicBezTo>
                        <a:pt x="372" y="52"/>
                        <a:pt x="372" y="52"/>
                        <a:pt x="372" y="52"/>
                      </a:cubicBezTo>
                      <a:cubicBezTo>
                        <a:pt x="416" y="55"/>
                        <a:pt x="456" y="65"/>
                        <a:pt x="493" y="86"/>
                      </a:cubicBezTo>
                      <a:cubicBezTo>
                        <a:pt x="469" y="130"/>
                        <a:pt x="469" y="130"/>
                        <a:pt x="469" y="130"/>
                      </a:cubicBezTo>
                      <a:cubicBezTo>
                        <a:pt x="484" y="139"/>
                        <a:pt x="484" y="139"/>
                        <a:pt x="484" y="139"/>
                      </a:cubicBezTo>
                      <a:cubicBezTo>
                        <a:pt x="509" y="96"/>
                        <a:pt x="509" y="96"/>
                        <a:pt x="509" y="96"/>
                      </a:cubicBezTo>
                      <a:cubicBezTo>
                        <a:pt x="549" y="121"/>
                        <a:pt x="580" y="152"/>
                        <a:pt x="605" y="192"/>
                      </a:cubicBezTo>
                      <a:cubicBezTo>
                        <a:pt x="562" y="216"/>
                        <a:pt x="562" y="216"/>
                        <a:pt x="562" y="216"/>
                      </a:cubicBezTo>
                      <a:cubicBezTo>
                        <a:pt x="574" y="235"/>
                        <a:pt x="574" y="235"/>
                        <a:pt x="574" y="235"/>
                      </a:cubicBezTo>
                      <a:cubicBezTo>
                        <a:pt x="615" y="210"/>
                        <a:pt x="615" y="210"/>
                        <a:pt x="615" y="210"/>
                      </a:cubicBezTo>
                      <a:cubicBezTo>
                        <a:pt x="636" y="245"/>
                        <a:pt x="648" y="288"/>
                        <a:pt x="652" y="331"/>
                      </a:cubicBezTo>
                      <a:cubicBezTo>
                        <a:pt x="599" y="331"/>
                        <a:pt x="599" y="331"/>
                        <a:pt x="599" y="331"/>
                      </a:cubicBezTo>
                      <a:cubicBezTo>
                        <a:pt x="599" y="372"/>
                        <a:pt x="599" y="372"/>
                        <a:pt x="599" y="372"/>
                      </a:cubicBezTo>
                      <a:cubicBezTo>
                        <a:pt x="652" y="372"/>
                        <a:pt x="652" y="372"/>
                        <a:pt x="652" y="372"/>
                      </a:cubicBezTo>
                      <a:cubicBezTo>
                        <a:pt x="648" y="406"/>
                        <a:pt x="636" y="456"/>
                        <a:pt x="615" y="493"/>
                      </a:cubicBezTo>
                      <a:cubicBezTo>
                        <a:pt x="574" y="468"/>
                        <a:pt x="574" y="468"/>
                        <a:pt x="574" y="468"/>
                      </a:cubicBezTo>
                      <a:cubicBezTo>
                        <a:pt x="562" y="483"/>
                        <a:pt x="562" y="483"/>
                        <a:pt x="562" y="483"/>
                      </a:cubicBezTo>
                      <a:cubicBezTo>
                        <a:pt x="605" y="508"/>
                        <a:pt x="605" y="508"/>
                        <a:pt x="605" y="508"/>
                      </a:cubicBezTo>
                      <a:cubicBezTo>
                        <a:pt x="580" y="549"/>
                        <a:pt x="549" y="580"/>
                        <a:pt x="509" y="60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77" name="Freeform  50"/>
                <p:cNvSpPr>
                  <a:spLocks noChangeArrowheads="1"/>
                </p:cNvSpPr>
                <p:nvPr/>
              </p:nvSpPr>
              <p:spPr bwMode="auto">
                <a:xfrm>
                  <a:off x="3722971" y="3618577"/>
                  <a:ext cx="92149" cy="121984"/>
                </a:xfrm>
                <a:custGeom>
                  <a:avLst/>
                  <a:gdLst>
                    <a:gd name="T0" fmla="*/ 16 w 169"/>
                    <a:gd name="T1" fmla="*/ 0 h 221"/>
                    <a:gd name="T2" fmla="*/ 16 w 169"/>
                    <a:gd name="T3" fmla="*/ 0 h 221"/>
                    <a:gd name="T4" fmla="*/ 18 w 169"/>
                    <a:gd name="T5" fmla="*/ 24 h 221"/>
                    <a:gd name="T6" fmla="*/ 22 w 169"/>
                    <a:gd name="T7" fmla="*/ 49 h 221"/>
                    <a:gd name="T8" fmla="*/ 25 w 169"/>
                    <a:gd name="T9" fmla="*/ 74 h 221"/>
                    <a:gd name="T10" fmla="*/ 28 w 169"/>
                    <a:gd name="T11" fmla="*/ 102 h 221"/>
                    <a:gd name="T12" fmla="*/ 28 w 169"/>
                    <a:gd name="T13" fmla="*/ 204 h 221"/>
                    <a:gd name="T14" fmla="*/ 16 w 169"/>
                    <a:gd name="T15" fmla="*/ 189 h 221"/>
                    <a:gd name="T16" fmla="*/ 90 w 169"/>
                    <a:gd name="T17" fmla="*/ 192 h 221"/>
                    <a:gd name="T18" fmla="*/ 112 w 169"/>
                    <a:gd name="T19" fmla="*/ 195 h 221"/>
                    <a:gd name="T20" fmla="*/ 131 w 169"/>
                    <a:gd name="T21" fmla="*/ 198 h 221"/>
                    <a:gd name="T22" fmla="*/ 168 w 169"/>
                    <a:gd name="T23" fmla="*/ 204 h 221"/>
                    <a:gd name="T24" fmla="*/ 131 w 169"/>
                    <a:gd name="T25" fmla="*/ 210 h 221"/>
                    <a:gd name="T26" fmla="*/ 112 w 169"/>
                    <a:gd name="T27" fmla="*/ 214 h 221"/>
                    <a:gd name="T28" fmla="*/ 90 w 169"/>
                    <a:gd name="T29" fmla="*/ 214 h 221"/>
                    <a:gd name="T30" fmla="*/ 16 w 169"/>
                    <a:gd name="T31" fmla="*/ 216 h 221"/>
                    <a:gd name="T32" fmla="*/ 0 w 169"/>
                    <a:gd name="T33" fmla="*/ 220 h 221"/>
                    <a:gd name="T34" fmla="*/ 0 w 169"/>
                    <a:gd name="T35" fmla="*/ 204 h 221"/>
                    <a:gd name="T36" fmla="*/ 0 w 169"/>
                    <a:gd name="T37" fmla="*/ 102 h 221"/>
                    <a:gd name="T38" fmla="*/ 3 w 169"/>
                    <a:gd name="T39" fmla="*/ 74 h 221"/>
                    <a:gd name="T40" fmla="*/ 6 w 169"/>
                    <a:gd name="T41" fmla="*/ 49 h 221"/>
                    <a:gd name="T42" fmla="*/ 9 w 169"/>
                    <a:gd name="T43" fmla="*/ 24 h 221"/>
                    <a:gd name="T44" fmla="*/ 16 w 169"/>
                    <a:gd name="T45" fmla="*/ 0 h 2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69" h="221">
                      <a:moveTo>
                        <a:pt x="16" y="0"/>
                      </a:moveTo>
                      <a:lnTo>
                        <a:pt x="16" y="0"/>
                      </a:lnTo>
                      <a:cubicBezTo>
                        <a:pt x="16" y="6"/>
                        <a:pt x="18" y="15"/>
                        <a:pt x="18" y="24"/>
                      </a:cubicBezTo>
                      <a:cubicBezTo>
                        <a:pt x="18" y="33"/>
                        <a:pt x="22" y="40"/>
                        <a:pt x="22" y="49"/>
                      </a:cubicBezTo>
                      <a:cubicBezTo>
                        <a:pt x="22" y="58"/>
                        <a:pt x="25" y="68"/>
                        <a:pt x="25" y="74"/>
                      </a:cubicBezTo>
                      <a:cubicBezTo>
                        <a:pt x="28" y="102"/>
                        <a:pt x="28" y="102"/>
                        <a:pt x="28" y="102"/>
                      </a:cubicBezTo>
                      <a:cubicBezTo>
                        <a:pt x="28" y="136"/>
                        <a:pt x="28" y="170"/>
                        <a:pt x="28" y="204"/>
                      </a:cubicBezTo>
                      <a:cubicBezTo>
                        <a:pt x="16" y="189"/>
                        <a:pt x="16" y="189"/>
                        <a:pt x="16" y="189"/>
                      </a:cubicBezTo>
                      <a:cubicBezTo>
                        <a:pt x="40" y="189"/>
                        <a:pt x="65" y="192"/>
                        <a:pt x="90" y="192"/>
                      </a:cubicBezTo>
                      <a:cubicBezTo>
                        <a:pt x="99" y="192"/>
                        <a:pt x="106" y="195"/>
                        <a:pt x="112" y="195"/>
                      </a:cubicBezTo>
                      <a:cubicBezTo>
                        <a:pt x="118" y="195"/>
                        <a:pt x="124" y="195"/>
                        <a:pt x="131" y="198"/>
                      </a:cubicBezTo>
                      <a:cubicBezTo>
                        <a:pt x="143" y="198"/>
                        <a:pt x="155" y="201"/>
                        <a:pt x="168" y="204"/>
                      </a:cubicBezTo>
                      <a:cubicBezTo>
                        <a:pt x="155" y="207"/>
                        <a:pt x="143" y="207"/>
                        <a:pt x="131" y="210"/>
                      </a:cubicBezTo>
                      <a:cubicBezTo>
                        <a:pt x="124" y="210"/>
                        <a:pt x="118" y="210"/>
                        <a:pt x="112" y="214"/>
                      </a:cubicBezTo>
                      <a:cubicBezTo>
                        <a:pt x="106" y="214"/>
                        <a:pt x="99" y="214"/>
                        <a:pt x="90" y="214"/>
                      </a:cubicBezTo>
                      <a:cubicBezTo>
                        <a:pt x="65" y="216"/>
                        <a:pt x="40" y="216"/>
                        <a:pt x="16" y="216"/>
                      </a:cubicBezTo>
                      <a:cubicBezTo>
                        <a:pt x="0" y="220"/>
                        <a:pt x="0" y="220"/>
                        <a:pt x="0" y="220"/>
                      </a:cubicBezTo>
                      <a:cubicBezTo>
                        <a:pt x="0" y="204"/>
                        <a:pt x="0" y="204"/>
                        <a:pt x="0" y="204"/>
                      </a:cubicBezTo>
                      <a:cubicBezTo>
                        <a:pt x="0" y="170"/>
                        <a:pt x="0" y="136"/>
                        <a:pt x="0" y="102"/>
                      </a:cubicBezTo>
                      <a:cubicBezTo>
                        <a:pt x="3" y="74"/>
                        <a:pt x="3" y="74"/>
                        <a:pt x="3" y="74"/>
                      </a:cubicBezTo>
                      <a:cubicBezTo>
                        <a:pt x="3" y="68"/>
                        <a:pt x="6" y="58"/>
                        <a:pt x="6" y="49"/>
                      </a:cubicBezTo>
                      <a:cubicBezTo>
                        <a:pt x="6" y="40"/>
                        <a:pt x="9" y="33"/>
                        <a:pt x="9" y="24"/>
                      </a:cubicBezTo>
                      <a:cubicBezTo>
                        <a:pt x="9" y="15"/>
                        <a:pt x="12" y="6"/>
                        <a:pt x="16" y="0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71" name="组合 70"/>
            <p:cNvGrpSpPr/>
            <p:nvPr/>
          </p:nvGrpSpPr>
          <p:grpSpPr>
            <a:xfrm>
              <a:off x="3459919" y="3356116"/>
              <a:ext cx="2277555" cy="1994917"/>
              <a:chOff x="5880411" y="-972166"/>
              <a:chExt cx="2277555" cy="1994917"/>
            </a:xfrm>
          </p:grpSpPr>
          <p:sp>
            <p:nvSpPr>
              <p:cNvPr id="72" name="文本框 71"/>
              <p:cNvSpPr txBox="1"/>
              <p:nvPr/>
            </p:nvSpPr>
            <p:spPr>
              <a:xfrm>
                <a:off x="6145200" y="-972166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5880411" y="-504424"/>
                <a:ext cx="2277555" cy="1527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6292400" y="1984494"/>
            <a:ext cx="2277555" cy="3553413"/>
            <a:chOff x="5956705" y="1797620"/>
            <a:chExt cx="2277555" cy="3553413"/>
          </a:xfrm>
        </p:grpSpPr>
        <p:grpSp>
          <p:nvGrpSpPr>
            <p:cNvPr id="64" name="组合 63"/>
            <p:cNvGrpSpPr/>
            <p:nvPr/>
          </p:nvGrpSpPr>
          <p:grpSpPr>
            <a:xfrm>
              <a:off x="6474383" y="1797620"/>
              <a:ext cx="1242198" cy="1242198"/>
              <a:chOff x="6389575" y="2322269"/>
              <a:chExt cx="1591734" cy="1591734"/>
            </a:xfrm>
          </p:grpSpPr>
          <p:sp>
            <p:nvSpPr>
              <p:cNvPr id="68" name="泪滴形 67"/>
              <p:cNvSpPr/>
              <p:nvPr/>
            </p:nvSpPr>
            <p:spPr>
              <a:xfrm flipH="1">
                <a:off x="6389575" y="2322269"/>
                <a:ext cx="1591734" cy="1591734"/>
              </a:xfrm>
              <a:prstGeom prst="teardrop">
                <a:avLst/>
              </a:prstGeom>
              <a:solidFill>
                <a:srgbClr val="709C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9" name="Freeform  48"/>
              <p:cNvSpPr>
                <a:spLocks noChangeArrowheads="1"/>
              </p:cNvSpPr>
              <p:nvPr/>
            </p:nvSpPr>
            <p:spPr bwMode="auto">
              <a:xfrm>
                <a:off x="6981754" y="2820987"/>
                <a:ext cx="407377" cy="594299"/>
              </a:xfrm>
              <a:custGeom>
                <a:avLst/>
                <a:gdLst>
                  <a:gd name="T0" fmla="*/ 248 w 495"/>
                  <a:gd name="T1" fmla="*/ 0 h 717"/>
                  <a:gd name="T2" fmla="*/ 248 w 495"/>
                  <a:gd name="T3" fmla="*/ 0 h 717"/>
                  <a:gd name="T4" fmla="*/ 0 w 495"/>
                  <a:gd name="T5" fmla="*/ 248 h 717"/>
                  <a:gd name="T6" fmla="*/ 221 w 495"/>
                  <a:gd name="T7" fmla="*/ 697 h 717"/>
                  <a:gd name="T8" fmla="*/ 273 w 495"/>
                  <a:gd name="T9" fmla="*/ 697 h 717"/>
                  <a:gd name="T10" fmla="*/ 494 w 495"/>
                  <a:gd name="T11" fmla="*/ 248 h 717"/>
                  <a:gd name="T12" fmla="*/ 248 w 495"/>
                  <a:gd name="T13" fmla="*/ 0 h 717"/>
                  <a:gd name="T14" fmla="*/ 248 w 495"/>
                  <a:gd name="T15" fmla="*/ 431 h 717"/>
                  <a:gd name="T16" fmla="*/ 248 w 495"/>
                  <a:gd name="T17" fmla="*/ 431 h 717"/>
                  <a:gd name="T18" fmla="*/ 75 w 495"/>
                  <a:gd name="T19" fmla="*/ 257 h 717"/>
                  <a:gd name="T20" fmla="*/ 248 w 495"/>
                  <a:gd name="T21" fmla="*/ 83 h 717"/>
                  <a:gd name="T22" fmla="*/ 419 w 495"/>
                  <a:gd name="T23" fmla="*/ 257 h 717"/>
                  <a:gd name="T24" fmla="*/ 248 w 495"/>
                  <a:gd name="T25" fmla="*/ 431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5" h="717">
                    <a:moveTo>
                      <a:pt x="248" y="0"/>
                    </a:moveTo>
                    <a:lnTo>
                      <a:pt x="248" y="0"/>
                    </a:lnTo>
                    <a:cubicBezTo>
                      <a:pt x="109" y="0"/>
                      <a:pt x="0" y="108"/>
                      <a:pt x="0" y="248"/>
                    </a:cubicBezTo>
                    <a:cubicBezTo>
                      <a:pt x="0" y="384"/>
                      <a:pt x="221" y="697"/>
                      <a:pt x="221" y="697"/>
                    </a:cubicBezTo>
                    <a:cubicBezTo>
                      <a:pt x="236" y="716"/>
                      <a:pt x="258" y="716"/>
                      <a:pt x="273" y="697"/>
                    </a:cubicBezTo>
                    <a:cubicBezTo>
                      <a:pt x="273" y="697"/>
                      <a:pt x="494" y="384"/>
                      <a:pt x="494" y="248"/>
                    </a:cubicBezTo>
                    <a:cubicBezTo>
                      <a:pt x="494" y="108"/>
                      <a:pt x="385" y="0"/>
                      <a:pt x="248" y="0"/>
                    </a:cubicBezTo>
                    <a:close/>
                    <a:moveTo>
                      <a:pt x="248" y="431"/>
                    </a:moveTo>
                    <a:lnTo>
                      <a:pt x="248" y="431"/>
                    </a:lnTo>
                    <a:cubicBezTo>
                      <a:pt x="152" y="431"/>
                      <a:pt x="75" y="353"/>
                      <a:pt x="75" y="257"/>
                    </a:cubicBezTo>
                    <a:cubicBezTo>
                      <a:pt x="75" y="161"/>
                      <a:pt x="152" y="83"/>
                      <a:pt x="248" y="83"/>
                    </a:cubicBezTo>
                    <a:cubicBezTo>
                      <a:pt x="341" y="83"/>
                      <a:pt x="419" y="161"/>
                      <a:pt x="419" y="257"/>
                    </a:cubicBezTo>
                    <a:cubicBezTo>
                      <a:pt x="419" y="353"/>
                      <a:pt x="341" y="431"/>
                      <a:pt x="248" y="4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350">
                  <a:solidFill>
                    <a:srgbClr val="445469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5956705" y="3356116"/>
              <a:ext cx="2277555" cy="1994917"/>
              <a:chOff x="5880411" y="-972166"/>
              <a:chExt cx="2277555" cy="1994917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6145200" y="-972166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5880411" y="-504424"/>
                <a:ext cx="2277555" cy="1527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8962752" y="1984494"/>
            <a:ext cx="2277555" cy="3553413"/>
            <a:chOff x="8453491" y="1797620"/>
            <a:chExt cx="2277555" cy="3553413"/>
          </a:xfrm>
        </p:grpSpPr>
        <p:grpSp>
          <p:nvGrpSpPr>
            <p:cNvPr id="38" name="组合 37"/>
            <p:cNvGrpSpPr/>
            <p:nvPr/>
          </p:nvGrpSpPr>
          <p:grpSpPr>
            <a:xfrm>
              <a:off x="8971169" y="1797620"/>
              <a:ext cx="1242198" cy="1242198"/>
              <a:chOff x="8999317" y="2322269"/>
              <a:chExt cx="1591734" cy="1591734"/>
            </a:xfrm>
          </p:grpSpPr>
          <p:sp>
            <p:nvSpPr>
              <p:cNvPr id="46" name="泪滴形 45"/>
              <p:cNvSpPr/>
              <p:nvPr/>
            </p:nvSpPr>
            <p:spPr>
              <a:xfrm rot="16200000" flipH="1">
                <a:off x="8999317" y="2322269"/>
                <a:ext cx="1591734" cy="1591734"/>
              </a:xfrm>
              <a:prstGeom prst="teardrop">
                <a:avLst/>
              </a:prstGeom>
              <a:solidFill>
                <a:srgbClr val="B0DA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47" name="组合 46"/>
              <p:cNvGrpSpPr/>
              <p:nvPr/>
            </p:nvGrpSpPr>
            <p:grpSpPr>
              <a:xfrm>
                <a:off x="9503462" y="2850348"/>
                <a:ext cx="583542" cy="535606"/>
                <a:chOff x="9914220" y="8470732"/>
                <a:chExt cx="672924" cy="617647"/>
              </a:xfrm>
            </p:grpSpPr>
            <p:sp>
              <p:nvSpPr>
                <p:cNvPr id="48" name="Freeform  51"/>
                <p:cNvSpPr>
                  <a:spLocks noChangeArrowheads="1"/>
                </p:cNvSpPr>
                <p:nvPr/>
              </p:nvSpPr>
              <p:spPr bwMode="auto">
                <a:xfrm>
                  <a:off x="9914220" y="8986848"/>
                  <a:ext cx="110038" cy="101531"/>
                </a:xfrm>
                <a:custGeom>
                  <a:avLst/>
                  <a:gdLst>
                    <a:gd name="T0" fmla="*/ 19 w 119"/>
                    <a:gd name="T1" fmla="*/ 65 h 110"/>
                    <a:gd name="T2" fmla="*/ 0 w 119"/>
                    <a:gd name="T3" fmla="*/ 47 h 110"/>
                    <a:gd name="T4" fmla="*/ 0 w 119"/>
                    <a:gd name="T5" fmla="*/ 109 h 110"/>
                    <a:gd name="T6" fmla="*/ 118 w 119"/>
                    <a:gd name="T7" fmla="*/ 109 h 110"/>
                    <a:gd name="T8" fmla="*/ 118 w 119"/>
                    <a:gd name="T9" fmla="*/ 0 h 110"/>
                    <a:gd name="T10" fmla="*/ 91 w 119"/>
                    <a:gd name="T11" fmla="*/ 0 h 110"/>
                    <a:gd name="T12" fmla="*/ 19 w 119"/>
                    <a:gd name="T13" fmla="*/ 65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9" h="110">
                      <a:moveTo>
                        <a:pt x="19" y="65"/>
                      </a:moveTo>
                      <a:lnTo>
                        <a:pt x="0" y="47"/>
                      </a:lnTo>
                      <a:lnTo>
                        <a:pt x="0" y="109"/>
                      </a:lnTo>
                      <a:lnTo>
                        <a:pt x="118" y="109"/>
                      </a:lnTo>
                      <a:lnTo>
                        <a:pt x="118" y="0"/>
                      </a:lnTo>
                      <a:lnTo>
                        <a:pt x="91" y="0"/>
                      </a:lnTo>
                      <a:lnTo>
                        <a:pt x="19" y="65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9" name="Freeform  52"/>
                <p:cNvSpPr>
                  <a:spLocks noChangeArrowheads="1"/>
                </p:cNvSpPr>
                <p:nvPr/>
              </p:nvSpPr>
              <p:spPr bwMode="auto">
                <a:xfrm>
                  <a:off x="10062348" y="8868395"/>
                  <a:ext cx="101574" cy="219984"/>
                </a:xfrm>
                <a:custGeom>
                  <a:avLst/>
                  <a:gdLst>
                    <a:gd name="T0" fmla="*/ 62 w 110"/>
                    <a:gd name="T1" fmla="*/ 0 h 234"/>
                    <a:gd name="T2" fmla="*/ 0 w 110"/>
                    <a:gd name="T3" fmla="*/ 59 h 234"/>
                    <a:gd name="T4" fmla="*/ 0 w 110"/>
                    <a:gd name="T5" fmla="*/ 233 h 234"/>
                    <a:gd name="T6" fmla="*/ 109 w 110"/>
                    <a:gd name="T7" fmla="*/ 233 h 234"/>
                    <a:gd name="T8" fmla="*/ 109 w 110"/>
                    <a:gd name="T9" fmla="*/ 15 h 234"/>
                    <a:gd name="T10" fmla="*/ 62 w 110"/>
                    <a:gd name="T11" fmla="*/ 0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234">
                      <a:moveTo>
                        <a:pt x="62" y="0"/>
                      </a:moveTo>
                      <a:lnTo>
                        <a:pt x="0" y="59"/>
                      </a:lnTo>
                      <a:lnTo>
                        <a:pt x="0" y="233"/>
                      </a:lnTo>
                      <a:lnTo>
                        <a:pt x="109" y="233"/>
                      </a:lnTo>
                      <a:lnTo>
                        <a:pt x="109" y="15"/>
                      </a:lnTo>
                      <a:lnTo>
                        <a:pt x="62" y="0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0" name="Freeform 53"/>
                <p:cNvSpPr>
                  <a:spLocks noChangeArrowheads="1"/>
                </p:cNvSpPr>
                <p:nvPr/>
              </p:nvSpPr>
              <p:spPr bwMode="auto">
                <a:xfrm>
                  <a:off x="10193547" y="8876856"/>
                  <a:ext cx="110038" cy="211523"/>
                </a:xfrm>
                <a:custGeom>
                  <a:avLst/>
                  <a:gdLst>
                    <a:gd name="T0" fmla="*/ 84 w 119"/>
                    <a:gd name="T1" fmla="*/ 44 h 225"/>
                    <a:gd name="T2" fmla="*/ 0 w 119"/>
                    <a:gd name="T3" fmla="*/ 16 h 225"/>
                    <a:gd name="T4" fmla="*/ 0 w 119"/>
                    <a:gd name="T5" fmla="*/ 224 h 225"/>
                    <a:gd name="T6" fmla="*/ 118 w 119"/>
                    <a:gd name="T7" fmla="*/ 224 h 225"/>
                    <a:gd name="T8" fmla="*/ 118 w 119"/>
                    <a:gd name="T9" fmla="*/ 0 h 225"/>
                    <a:gd name="T10" fmla="*/ 84 w 119"/>
                    <a:gd name="T11" fmla="*/ 44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9" h="225">
                      <a:moveTo>
                        <a:pt x="84" y="44"/>
                      </a:moveTo>
                      <a:lnTo>
                        <a:pt x="0" y="16"/>
                      </a:lnTo>
                      <a:lnTo>
                        <a:pt x="0" y="224"/>
                      </a:lnTo>
                      <a:lnTo>
                        <a:pt x="118" y="224"/>
                      </a:lnTo>
                      <a:lnTo>
                        <a:pt x="118" y="0"/>
                      </a:lnTo>
                      <a:lnTo>
                        <a:pt x="84" y="44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7" name="Freeform  54"/>
                <p:cNvSpPr>
                  <a:spLocks noChangeArrowheads="1"/>
                </p:cNvSpPr>
                <p:nvPr/>
              </p:nvSpPr>
              <p:spPr bwMode="auto">
                <a:xfrm>
                  <a:off x="10341675" y="8686486"/>
                  <a:ext cx="101574" cy="397663"/>
                </a:xfrm>
                <a:custGeom>
                  <a:avLst/>
                  <a:gdLst>
                    <a:gd name="T0" fmla="*/ 96 w 110"/>
                    <a:gd name="T1" fmla="*/ 12 h 420"/>
                    <a:gd name="T2" fmla="*/ 0 w 110"/>
                    <a:gd name="T3" fmla="*/ 143 h 420"/>
                    <a:gd name="T4" fmla="*/ 0 w 110"/>
                    <a:gd name="T5" fmla="*/ 419 h 420"/>
                    <a:gd name="T6" fmla="*/ 109 w 110"/>
                    <a:gd name="T7" fmla="*/ 419 h 420"/>
                    <a:gd name="T8" fmla="*/ 109 w 110"/>
                    <a:gd name="T9" fmla="*/ 0 h 420"/>
                    <a:gd name="T10" fmla="*/ 96 w 110"/>
                    <a:gd name="T11" fmla="*/ 12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420">
                      <a:moveTo>
                        <a:pt x="96" y="12"/>
                      </a:moveTo>
                      <a:lnTo>
                        <a:pt x="0" y="143"/>
                      </a:lnTo>
                      <a:lnTo>
                        <a:pt x="0" y="419"/>
                      </a:lnTo>
                      <a:lnTo>
                        <a:pt x="109" y="419"/>
                      </a:lnTo>
                      <a:lnTo>
                        <a:pt x="109" y="0"/>
                      </a:lnTo>
                      <a:lnTo>
                        <a:pt x="96" y="12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2" name="Freeform  55"/>
                <p:cNvSpPr>
                  <a:spLocks noChangeArrowheads="1"/>
                </p:cNvSpPr>
                <p:nvPr/>
              </p:nvSpPr>
              <p:spPr bwMode="auto">
                <a:xfrm>
                  <a:off x="10477106" y="8572263"/>
                  <a:ext cx="110038" cy="516116"/>
                </a:xfrm>
                <a:custGeom>
                  <a:avLst/>
                  <a:gdLst>
                    <a:gd name="T0" fmla="*/ 0 w 118"/>
                    <a:gd name="T1" fmla="*/ 87 h 541"/>
                    <a:gd name="T2" fmla="*/ 0 w 118"/>
                    <a:gd name="T3" fmla="*/ 540 h 541"/>
                    <a:gd name="T4" fmla="*/ 117 w 118"/>
                    <a:gd name="T5" fmla="*/ 540 h 541"/>
                    <a:gd name="T6" fmla="*/ 117 w 118"/>
                    <a:gd name="T7" fmla="*/ 0 h 541"/>
                    <a:gd name="T8" fmla="*/ 0 w 118"/>
                    <a:gd name="T9" fmla="*/ 87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41">
                      <a:moveTo>
                        <a:pt x="0" y="87"/>
                      </a:moveTo>
                      <a:lnTo>
                        <a:pt x="0" y="540"/>
                      </a:lnTo>
                      <a:lnTo>
                        <a:pt x="117" y="540"/>
                      </a:lnTo>
                      <a:lnTo>
                        <a:pt x="117" y="0"/>
                      </a:lnTo>
                      <a:lnTo>
                        <a:pt x="0" y="87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3" name="Freeform 56"/>
                <p:cNvSpPr>
                  <a:spLocks noChangeArrowheads="1"/>
                </p:cNvSpPr>
                <p:nvPr/>
              </p:nvSpPr>
              <p:spPr bwMode="auto">
                <a:xfrm>
                  <a:off x="9914220" y="8470732"/>
                  <a:ext cx="668692" cy="520346"/>
                </a:xfrm>
                <a:custGeom>
                  <a:avLst/>
                  <a:gdLst>
                    <a:gd name="T0" fmla="*/ 584 w 702"/>
                    <a:gd name="T1" fmla="*/ 96 h 547"/>
                    <a:gd name="T2" fmla="*/ 497 w 702"/>
                    <a:gd name="T3" fmla="*/ 164 h 547"/>
                    <a:gd name="T4" fmla="*/ 351 w 702"/>
                    <a:gd name="T5" fmla="*/ 353 h 547"/>
                    <a:gd name="T6" fmla="*/ 199 w 702"/>
                    <a:gd name="T7" fmla="*/ 304 h 547"/>
                    <a:gd name="T8" fmla="*/ 0 w 702"/>
                    <a:gd name="T9" fmla="*/ 490 h 547"/>
                    <a:gd name="T10" fmla="*/ 0 w 702"/>
                    <a:gd name="T11" fmla="*/ 527 h 547"/>
                    <a:gd name="T12" fmla="*/ 22 w 702"/>
                    <a:gd name="T13" fmla="*/ 546 h 547"/>
                    <a:gd name="T14" fmla="*/ 214 w 702"/>
                    <a:gd name="T15" fmla="*/ 363 h 547"/>
                    <a:gd name="T16" fmla="*/ 370 w 702"/>
                    <a:gd name="T17" fmla="*/ 415 h 547"/>
                    <a:gd name="T18" fmla="*/ 534 w 702"/>
                    <a:gd name="T19" fmla="*/ 198 h 547"/>
                    <a:gd name="T20" fmla="*/ 584 w 702"/>
                    <a:gd name="T21" fmla="*/ 161 h 547"/>
                    <a:gd name="T22" fmla="*/ 701 w 702"/>
                    <a:gd name="T23" fmla="*/ 68 h 547"/>
                    <a:gd name="T24" fmla="*/ 701 w 702"/>
                    <a:gd name="T25" fmla="*/ 0 h 547"/>
                    <a:gd name="T26" fmla="*/ 584 w 702"/>
                    <a:gd name="T27" fmla="*/ 96 h 5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702" h="547">
                      <a:moveTo>
                        <a:pt x="584" y="96"/>
                      </a:moveTo>
                      <a:lnTo>
                        <a:pt x="497" y="164"/>
                      </a:lnTo>
                      <a:lnTo>
                        <a:pt x="351" y="353"/>
                      </a:lnTo>
                      <a:lnTo>
                        <a:pt x="199" y="304"/>
                      </a:lnTo>
                      <a:lnTo>
                        <a:pt x="0" y="490"/>
                      </a:lnTo>
                      <a:lnTo>
                        <a:pt x="0" y="527"/>
                      </a:lnTo>
                      <a:lnTo>
                        <a:pt x="22" y="546"/>
                      </a:lnTo>
                      <a:lnTo>
                        <a:pt x="214" y="363"/>
                      </a:lnTo>
                      <a:lnTo>
                        <a:pt x="370" y="415"/>
                      </a:lnTo>
                      <a:lnTo>
                        <a:pt x="534" y="198"/>
                      </a:lnTo>
                      <a:lnTo>
                        <a:pt x="584" y="161"/>
                      </a:lnTo>
                      <a:lnTo>
                        <a:pt x="701" y="68"/>
                      </a:lnTo>
                      <a:lnTo>
                        <a:pt x="701" y="0"/>
                      </a:lnTo>
                      <a:lnTo>
                        <a:pt x="584" y="96"/>
                      </a:ln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350">
                    <a:solidFill>
                      <a:srgbClr val="445469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43" name="组合 42"/>
            <p:cNvGrpSpPr/>
            <p:nvPr/>
          </p:nvGrpSpPr>
          <p:grpSpPr>
            <a:xfrm>
              <a:off x="8453491" y="3356116"/>
              <a:ext cx="2277555" cy="1994917"/>
              <a:chOff x="5880411" y="-972166"/>
              <a:chExt cx="2277555" cy="1994917"/>
            </a:xfrm>
          </p:grpSpPr>
          <p:sp>
            <p:nvSpPr>
              <p:cNvPr id="44" name="文本框 43"/>
              <p:cNvSpPr txBox="1"/>
              <p:nvPr/>
            </p:nvSpPr>
            <p:spPr>
              <a:xfrm>
                <a:off x="6145200" y="-972166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5880411" y="-504424"/>
                <a:ext cx="2277555" cy="1527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819151" y="3564280"/>
            <a:ext cx="10591798" cy="355600"/>
            <a:chOff x="819151" y="3651364"/>
            <a:chExt cx="10591798" cy="355600"/>
          </a:xfrm>
        </p:grpSpPr>
        <p:grpSp>
          <p:nvGrpSpPr>
            <p:cNvPr id="9" name="组合 8"/>
            <p:cNvGrpSpPr/>
            <p:nvPr/>
          </p:nvGrpSpPr>
          <p:grpSpPr>
            <a:xfrm>
              <a:off x="819151" y="3738280"/>
              <a:ext cx="10591798" cy="181769"/>
              <a:chOff x="819151" y="3740661"/>
              <a:chExt cx="10591798" cy="181769"/>
            </a:xfrm>
          </p:grpSpPr>
          <p:cxnSp>
            <p:nvCxnSpPr>
              <p:cNvPr id="31" name="直接连接符 30"/>
              <p:cNvCxnSpPr/>
              <p:nvPr/>
            </p:nvCxnSpPr>
            <p:spPr>
              <a:xfrm>
                <a:off x="1085850" y="3831545"/>
                <a:ext cx="10058400" cy="0"/>
              </a:xfrm>
              <a:prstGeom prst="line">
                <a:avLst/>
              </a:prstGeom>
              <a:ln w="19050">
                <a:solidFill>
                  <a:srgbClr val="709CB4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圆角矩形 36"/>
              <p:cNvSpPr/>
              <p:nvPr/>
            </p:nvSpPr>
            <p:spPr>
              <a:xfrm>
                <a:off x="819151" y="3740661"/>
                <a:ext cx="71438" cy="181769"/>
              </a:xfrm>
              <a:prstGeom prst="roundRect">
                <a:avLst>
                  <a:gd name="adj" fmla="val 50000"/>
                </a:avLst>
              </a:prstGeom>
              <a:solidFill>
                <a:srgbClr val="709CB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8" name="圆角矩形 37"/>
              <p:cNvSpPr/>
              <p:nvPr/>
            </p:nvSpPr>
            <p:spPr>
              <a:xfrm>
                <a:off x="11339511" y="3740661"/>
                <a:ext cx="71438" cy="181769"/>
              </a:xfrm>
              <a:prstGeom prst="roundRect">
                <a:avLst>
                  <a:gd name="adj" fmla="val 50000"/>
                </a:avLst>
              </a:prstGeom>
              <a:solidFill>
                <a:srgbClr val="709CB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1803400" y="3651364"/>
              <a:ext cx="8585200" cy="355600"/>
              <a:chOff x="1917700" y="3367088"/>
              <a:chExt cx="8585200" cy="355600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1917700" y="3367088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4660900" y="3367088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7404100" y="3367088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10147300" y="3367088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15940" y="4602857"/>
            <a:ext cx="2938461" cy="1305674"/>
            <a:chOff x="515940" y="4689941"/>
            <a:chExt cx="2938461" cy="1305674"/>
          </a:xfrm>
        </p:grpSpPr>
        <p:sp>
          <p:nvSpPr>
            <p:cNvPr id="43" name="文本框 42"/>
            <p:cNvSpPr txBox="1"/>
            <p:nvPr/>
          </p:nvSpPr>
          <p:spPr>
            <a:xfrm>
              <a:off x="1123396" y="4689941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添加标题内容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515940" y="5042480"/>
              <a:ext cx="2938461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defRPr sz="1100" spc="100">
                  <a:solidFill>
                    <a:schemeClr val="tx2"/>
                  </a:solidFill>
                  <a:ea typeface="苹方 常规" panose="020B0300000000000000" pitchFamily="34" charset="-122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n-ea"/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994400" y="4602857"/>
            <a:ext cx="2938461" cy="1305674"/>
            <a:chOff x="5994400" y="4689941"/>
            <a:chExt cx="2938461" cy="1305674"/>
          </a:xfrm>
        </p:grpSpPr>
        <p:sp>
          <p:nvSpPr>
            <p:cNvPr id="45" name="文本框 44"/>
            <p:cNvSpPr txBox="1"/>
            <p:nvPr/>
          </p:nvSpPr>
          <p:spPr>
            <a:xfrm>
              <a:off x="6601856" y="4689941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添加标题内容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5994400" y="5042480"/>
              <a:ext cx="2938461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defRPr sz="1100" spc="100">
                  <a:solidFill>
                    <a:schemeClr val="tx2"/>
                  </a:solidFill>
                  <a:ea typeface="苹方 常规" panose="020B0300000000000000" pitchFamily="34" charset="-122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n-ea"/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728075" y="1657623"/>
            <a:ext cx="2938461" cy="1305674"/>
            <a:chOff x="8728075" y="1744707"/>
            <a:chExt cx="2938461" cy="1305674"/>
          </a:xfrm>
        </p:grpSpPr>
        <p:sp>
          <p:nvSpPr>
            <p:cNvPr id="49" name="文本框 48"/>
            <p:cNvSpPr txBox="1"/>
            <p:nvPr/>
          </p:nvSpPr>
          <p:spPr>
            <a:xfrm>
              <a:off x="9335531" y="1744707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添加标题内容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8728075" y="2097246"/>
              <a:ext cx="2938461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defRPr sz="1100" spc="100">
                  <a:solidFill>
                    <a:schemeClr val="tx2"/>
                  </a:solidFill>
                  <a:ea typeface="苹方 常规" panose="020B0300000000000000" pitchFamily="34" charset="-122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n-ea"/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249615" y="1657623"/>
            <a:ext cx="2938461" cy="1305674"/>
            <a:chOff x="3249615" y="1744707"/>
            <a:chExt cx="2938461" cy="1305674"/>
          </a:xfrm>
        </p:grpSpPr>
        <p:sp>
          <p:nvSpPr>
            <p:cNvPr id="47" name="文本框 46"/>
            <p:cNvSpPr txBox="1"/>
            <p:nvPr/>
          </p:nvSpPr>
          <p:spPr>
            <a:xfrm>
              <a:off x="3857071" y="1744707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添加标题内容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3249615" y="2097246"/>
              <a:ext cx="2938461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>
                <a:lnSpc>
                  <a:spcPct val="150000"/>
                </a:lnSpc>
                <a:defRPr sz="1100" spc="100">
                  <a:solidFill>
                    <a:schemeClr val="tx2"/>
                  </a:solidFill>
                  <a:ea typeface="苹方 常规" panose="020B0300000000000000" pitchFamily="34" charset="-122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n-ea"/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未来目标展望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菱形 1"/>
          <p:cNvSpPr/>
          <p:nvPr/>
        </p:nvSpPr>
        <p:spPr>
          <a:xfrm>
            <a:off x="3952573" y="1620982"/>
            <a:ext cx="4151746" cy="4151746"/>
          </a:xfrm>
          <a:prstGeom prst="diamond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菱形 2"/>
          <p:cNvSpPr/>
          <p:nvPr/>
        </p:nvSpPr>
        <p:spPr>
          <a:xfrm>
            <a:off x="4356442" y="2040115"/>
            <a:ext cx="1312683" cy="1312683"/>
          </a:xfrm>
          <a:prstGeom prst="diamond">
            <a:avLst/>
          </a:prstGeom>
          <a:solidFill>
            <a:srgbClr val="7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菱形 10"/>
          <p:cNvSpPr/>
          <p:nvPr/>
        </p:nvSpPr>
        <p:spPr>
          <a:xfrm>
            <a:off x="4291423" y="4044510"/>
            <a:ext cx="1312683" cy="1312683"/>
          </a:xfrm>
          <a:prstGeom prst="diamond">
            <a:avLst/>
          </a:prstGeom>
          <a:solidFill>
            <a:srgbClr val="B0D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菱形 11"/>
          <p:cNvSpPr/>
          <p:nvPr/>
        </p:nvSpPr>
        <p:spPr>
          <a:xfrm>
            <a:off x="6489619" y="2040115"/>
            <a:ext cx="1312683" cy="1312683"/>
          </a:xfrm>
          <a:prstGeom prst="diamond">
            <a:avLst/>
          </a:prstGeom>
          <a:solidFill>
            <a:srgbClr val="B0D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菱形 15"/>
          <p:cNvSpPr/>
          <p:nvPr/>
        </p:nvSpPr>
        <p:spPr>
          <a:xfrm>
            <a:off x="6462822" y="4044511"/>
            <a:ext cx="1312683" cy="1312683"/>
          </a:xfrm>
          <a:prstGeom prst="diamond">
            <a:avLst/>
          </a:prstGeom>
          <a:solidFill>
            <a:srgbClr val="7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982464" y="206586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添加标题内容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037093" y="2515056"/>
            <a:ext cx="2854908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单击此处输入你的正文，文字是您思想的提炼，为了最终演示发布的良好效果，请尽量言简意赅的阐述观点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0" name="Shape 23417"/>
          <p:cNvSpPr/>
          <p:nvPr/>
        </p:nvSpPr>
        <p:spPr>
          <a:xfrm>
            <a:off x="4747116" y="4456701"/>
            <a:ext cx="401295" cy="488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88" y="13981"/>
                </a:moveTo>
                <a:lnTo>
                  <a:pt x="4205" y="14060"/>
                </a:lnTo>
                <a:lnTo>
                  <a:pt x="3919" y="14217"/>
                </a:lnTo>
                <a:lnTo>
                  <a:pt x="3919" y="14924"/>
                </a:lnTo>
                <a:lnTo>
                  <a:pt x="4205" y="15081"/>
                </a:lnTo>
                <a:lnTo>
                  <a:pt x="4588" y="15159"/>
                </a:lnTo>
                <a:lnTo>
                  <a:pt x="9558" y="15159"/>
                </a:lnTo>
                <a:lnTo>
                  <a:pt x="9844" y="15081"/>
                </a:lnTo>
                <a:lnTo>
                  <a:pt x="10227" y="14924"/>
                </a:lnTo>
                <a:lnTo>
                  <a:pt x="10227" y="14217"/>
                </a:lnTo>
                <a:lnTo>
                  <a:pt x="9844" y="14060"/>
                </a:lnTo>
                <a:lnTo>
                  <a:pt x="9558" y="13981"/>
                </a:lnTo>
                <a:lnTo>
                  <a:pt x="4588" y="13981"/>
                </a:lnTo>
                <a:close/>
                <a:moveTo>
                  <a:pt x="4588" y="11075"/>
                </a:moveTo>
                <a:lnTo>
                  <a:pt x="4205" y="11232"/>
                </a:lnTo>
                <a:lnTo>
                  <a:pt x="3919" y="11389"/>
                </a:lnTo>
                <a:lnTo>
                  <a:pt x="3919" y="11939"/>
                </a:lnTo>
                <a:lnTo>
                  <a:pt x="4205" y="12175"/>
                </a:lnTo>
                <a:lnTo>
                  <a:pt x="4588" y="12332"/>
                </a:lnTo>
                <a:lnTo>
                  <a:pt x="14719" y="12332"/>
                </a:lnTo>
                <a:lnTo>
                  <a:pt x="15101" y="12175"/>
                </a:lnTo>
                <a:lnTo>
                  <a:pt x="15196" y="11939"/>
                </a:lnTo>
                <a:lnTo>
                  <a:pt x="15388" y="11625"/>
                </a:lnTo>
                <a:lnTo>
                  <a:pt x="15196" y="11389"/>
                </a:lnTo>
                <a:lnTo>
                  <a:pt x="15101" y="11232"/>
                </a:lnTo>
                <a:lnTo>
                  <a:pt x="14719" y="11075"/>
                </a:lnTo>
                <a:lnTo>
                  <a:pt x="4588" y="11075"/>
                </a:lnTo>
                <a:close/>
                <a:moveTo>
                  <a:pt x="4588" y="8090"/>
                </a:moveTo>
                <a:lnTo>
                  <a:pt x="4205" y="8090"/>
                </a:lnTo>
                <a:lnTo>
                  <a:pt x="3919" y="8326"/>
                </a:lnTo>
                <a:lnTo>
                  <a:pt x="3919" y="8876"/>
                </a:lnTo>
                <a:lnTo>
                  <a:pt x="4205" y="9190"/>
                </a:lnTo>
                <a:lnTo>
                  <a:pt x="15101" y="9190"/>
                </a:lnTo>
                <a:lnTo>
                  <a:pt x="15196" y="8876"/>
                </a:lnTo>
                <a:lnTo>
                  <a:pt x="15388" y="8640"/>
                </a:lnTo>
                <a:lnTo>
                  <a:pt x="15196" y="8326"/>
                </a:lnTo>
                <a:lnTo>
                  <a:pt x="15101" y="8090"/>
                </a:lnTo>
                <a:lnTo>
                  <a:pt x="4588" y="8090"/>
                </a:lnTo>
                <a:close/>
                <a:moveTo>
                  <a:pt x="19402" y="2435"/>
                </a:moveTo>
                <a:lnTo>
                  <a:pt x="20262" y="2435"/>
                </a:lnTo>
                <a:lnTo>
                  <a:pt x="20740" y="2592"/>
                </a:lnTo>
                <a:lnTo>
                  <a:pt x="21218" y="2828"/>
                </a:lnTo>
                <a:lnTo>
                  <a:pt x="21600" y="3142"/>
                </a:lnTo>
                <a:lnTo>
                  <a:pt x="21600" y="20972"/>
                </a:lnTo>
                <a:lnTo>
                  <a:pt x="21218" y="21364"/>
                </a:lnTo>
                <a:lnTo>
                  <a:pt x="20740" y="21600"/>
                </a:lnTo>
                <a:lnTo>
                  <a:pt x="4014" y="21600"/>
                </a:lnTo>
                <a:lnTo>
                  <a:pt x="3536" y="21364"/>
                </a:lnTo>
                <a:lnTo>
                  <a:pt x="3250" y="20972"/>
                </a:lnTo>
                <a:lnTo>
                  <a:pt x="3058" y="20422"/>
                </a:lnTo>
                <a:lnTo>
                  <a:pt x="3058" y="19872"/>
                </a:lnTo>
                <a:lnTo>
                  <a:pt x="17873" y="19872"/>
                </a:lnTo>
                <a:lnTo>
                  <a:pt x="18350" y="19558"/>
                </a:lnTo>
                <a:lnTo>
                  <a:pt x="18924" y="19165"/>
                </a:lnTo>
                <a:lnTo>
                  <a:pt x="19211" y="18615"/>
                </a:lnTo>
                <a:lnTo>
                  <a:pt x="19402" y="18065"/>
                </a:lnTo>
                <a:lnTo>
                  <a:pt x="19402" y="2435"/>
                </a:lnTo>
                <a:close/>
                <a:moveTo>
                  <a:pt x="5257" y="0"/>
                </a:moveTo>
                <a:lnTo>
                  <a:pt x="5543" y="79"/>
                </a:lnTo>
                <a:lnTo>
                  <a:pt x="5735" y="236"/>
                </a:lnTo>
                <a:lnTo>
                  <a:pt x="5926" y="550"/>
                </a:lnTo>
                <a:lnTo>
                  <a:pt x="5926" y="3849"/>
                </a:lnTo>
                <a:lnTo>
                  <a:pt x="5735" y="4241"/>
                </a:lnTo>
                <a:lnTo>
                  <a:pt x="5543" y="4477"/>
                </a:lnTo>
                <a:lnTo>
                  <a:pt x="5065" y="4791"/>
                </a:lnTo>
                <a:lnTo>
                  <a:pt x="382" y="4791"/>
                </a:lnTo>
                <a:lnTo>
                  <a:pt x="191" y="4634"/>
                </a:lnTo>
                <a:lnTo>
                  <a:pt x="0" y="4399"/>
                </a:lnTo>
                <a:lnTo>
                  <a:pt x="0" y="4084"/>
                </a:lnTo>
                <a:lnTo>
                  <a:pt x="4874" y="79"/>
                </a:lnTo>
                <a:lnTo>
                  <a:pt x="5065" y="0"/>
                </a:lnTo>
                <a:lnTo>
                  <a:pt x="5257" y="0"/>
                </a:lnTo>
                <a:close/>
                <a:moveTo>
                  <a:pt x="6690" y="0"/>
                </a:moveTo>
                <a:lnTo>
                  <a:pt x="17108" y="0"/>
                </a:lnTo>
                <a:lnTo>
                  <a:pt x="17681" y="79"/>
                </a:lnTo>
                <a:lnTo>
                  <a:pt x="18350" y="628"/>
                </a:lnTo>
                <a:lnTo>
                  <a:pt x="18542" y="1178"/>
                </a:lnTo>
                <a:lnTo>
                  <a:pt x="18542" y="18065"/>
                </a:lnTo>
                <a:lnTo>
                  <a:pt x="18350" y="18458"/>
                </a:lnTo>
                <a:lnTo>
                  <a:pt x="18064" y="18929"/>
                </a:lnTo>
                <a:lnTo>
                  <a:pt x="17681" y="19165"/>
                </a:lnTo>
                <a:lnTo>
                  <a:pt x="860" y="19165"/>
                </a:lnTo>
                <a:lnTo>
                  <a:pt x="382" y="18929"/>
                </a:lnTo>
                <a:lnTo>
                  <a:pt x="191" y="18458"/>
                </a:lnTo>
                <a:lnTo>
                  <a:pt x="0" y="18065"/>
                </a:lnTo>
                <a:lnTo>
                  <a:pt x="0" y="5420"/>
                </a:lnTo>
                <a:lnTo>
                  <a:pt x="4683" y="5420"/>
                </a:lnTo>
                <a:lnTo>
                  <a:pt x="5257" y="5341"/>
                </a:lnTo>
                <a:lnTo>
                  <a:pt x="5926" y="5184"/>
                </a:lnTo>
                <a:lnTo>
                  <a:pt x="6404" y="4791"/>
                </a:lnTo>
                <a:lnTo>
                  <a:pt x="6595" y="4399"/>
                </a:lnTo>
                <a:lnTo>
                  <a:pt x="6690" y="3849"/>
                </a:lnTo>
                <a:lnTo>
                  <a:pt x="6690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tIns="22860" rIns="22860" bIns="2286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 sz="18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4" name="Shape 23418"/>
          <p:cNvSpPr/>
          <p:nvPr/>
        </p:nvSpPr>
        <p:spPr>
          <a:xfrm>
            <a:off x="6933463" y="2424617"/>
            <a:ext cx="555801" cy="549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784" y="0"/>
                </a:moveTo>
                <a:lnTo>
                  <a:pt x="5486" y="118"/>
                </a:lnTo>
                <a:lnTo>
                  <a:pt x="5311" y="295"/>
                </a:lnTo>
                <a:lnTo>
                  <a:pt x="5194" y="530"/>
                </a:lnTo>
                <a:lnTo>
                  <a:pt x="5078" y="1356"/>
                </a:lnTo>
                <a:lnTo>
                  <a:pt x="4378" y="1532"/>
                </a:lnTo>
                <a:lnTo>
                  <a:pt x="3737" y="1827"/>
                </a:lnTo>
                <a:lnTo>
                  <a:pt x="3154" y="1356"/>
                </a:lnTo>
                <a:lnTo>
                  <a:pt x="2921" y="1238"/>
                </a:lnTo>
                <a:lnTo>
                  <a:pt x="2746" y="1238"/>
                </a:lnTo>
                <a:lnTo>
                  <a:pt x="2513" y="1356"/>
                </a:lnTo>
                <a:lnTo>
                  <a:pt x="2338" y="1414"/>
                </a:lnTo>
                <a:lnTo>
                  <a:pt x="1406" y="2357"/>
                </a:lnTo>
                <a:lnTo>
                  <a:pt x="1348" y="2593"/>
                </a:lnTo>
                <a:lnTo>
                  <a:pt x="1224" y="2770"/>
                </a:lnTo>
                <a:lnTo>
                  <a:pt x="1224" y="3006"/>
                </a:lnTo>
                <a:lnTo>
                  <a:pt x="1348" y="3183"/>
                </a:lnTo>
                <a:lnTo>
                  <a:pt x="1931" y="3890"/>
                </a:lnTo>
                <a:lnTo>
                  <a:pt x="1639" y="4545"/>
                </a:lnTo>
                <a:lnTo>
                  <a:pt x="1406" y="5135"/>
                </a:lnTo>
                <a:lnTo>
                  <a:pt x="583" y="5253"/>
                </a:lnTo>
                <a:lnTo>
                  <a:pt x="291" y="5371"/>
                </a:lnTo>
                <a:lnTo>
                  <a:pt x="117" y="5547"/>
                </a:lnTo>
                <a:lnTo>
                  <a:pt x="0" y="5783"/>
                </a:lnTo>
                <a:lnTo>
                  <a:pt x="0" y="7198"/>
                </a:lnTo>
                <a:lnTo>
                  <a:pt x="117" y="7492"/>
                </a:lnTo>
                <a:lnTo>
                  <a:pt x="291" y="7728"/>
                </a:lnTo>
                <a:lnTo>
                  <a:pt x="583" y="7846"/>
                </a:lnTo>
                <a:lnTo>
                  <a:pt x="1406" y="7905"/>
                </a:lnTo>
                <a:lnTo>
                  <a:pt x="1639" y="8435"/>
                </a:lnTo>
                <a:lnTo>
                  <a:pt x="1931" y="9091"/>
                </a:lnTo>
                <a:lnTo>
                  <a:pt x="1348" y="9798"/>
                </a:lnTo>
                <a:lnTo>
                  <a:pt x="1224" y="9916"/>
                </a:lnTo>
                <a:lnTo>
                  <a:pt x="1224" y="10093"/>
                </a:lnTo>
                <a:lnTo>
                  <a:pt x="1348" y="10270"/>
                </a:lnTo>
                <a:lnTo>
                  <a:pt x="1406" y="10505"/>
                </a:lnTo>
                <a:lnTo>
                  <a:pt x="2338" y="11507"/>
                </a:lnTo>
                <a:lnTo>
                  <a:pt x="2513" y="11625"/>
                </a:lnTo>
                <a:lnTo>
                  <a:pt x="2921" y="11625"/>
                </a:lnTo>
                <a:lnTo>
                  <a:pt x="3154" y="11507"/>
                </a:lnTo>
                <a:lnTo>
                  <a:pt x="3854" y="11036"/>
                </a:lnTo>
                <a:lnTo>
                  <a:pt x="4495" y="11213"/>
                </a:lnTo>
                <a:lnTo>
                  <a:pt x="4961" y="11448"/>
                </a:lnTo>
                <a:lnTo>
                  <a:pt x="5078" y="12332"/>
                </a:lnTo>
                <a:lnTo>
                  <a:pt x="5194" y="12686"/>
                </a:lnTo>
                <a:lnTo>
                  <a:pt x="5369" y="12863"/>
                </a:lnTo>
                <a:lnTo>
                  <a:pt x="5726" y="12981"/>
                </a:lnTo>
                <a:lnTo>
                  <a:pt x="7125" y="12981"/>
                </a:lnTo>
                <a:lnTo>
                  <a:pt x="7358" y="12863"/>
                </a:lnTo>
                <a:lnTo>
                  <a:pt x="7533" y="12686"/>
                </a:lnTo>
                <a:lnTo>
                  <a:pt x="7649" y="12332"/>
                </a:lnTo>
                <a:lnTo>
                  <a:pt x="7708" y="11507"/>
                </a:lnTo>
                <a:lnTo>
                  <a:pt x="8465" y="11330"/>
                </a:lnTo>
                <a:lnTo>
                  <a:pt x="9048" y="11036"/>
                </a:lnTo>
                <a:lnTo>
                  <a:pt x="9689" y="11507"/>
                </a:lnTo>
                <a:lnTo>
                  <a:pt x="9864" y="11625"/>
                </a:lnTo>
                <a:lnTo>
                  <a:pt x="10279" y="11625"/>
                </a:lnTo>
                <a:lnTo>
                  <a:pt x="10512" y="11507"/>
                </a:lnTo>
                <a:lnTo>
                  <a:pt x="11386" y="10505"/>
                </a:lnTo>
                <a:lnTo>
                  <a:pt x="11620" y="10270"/>
                </a:lnTo>
                <a:lnTo>
                  <a:pt x="11620" y="9916"/>
                </a:lnTo>
                <a:lnTo>
                  <a:pt x="11503" y="9798"/>
                </a:lnTo>
                <a:lnTo>
                  <a:pt x="10978" y="9091"/>
                </a:lnTo>
                <a:lnTo>
                  <a:pt x="11328" y="8435"/>
                </a:lnTo>
                <a:lnTo>
                  <a:pt x="11503" y="7846"/>
                </a:lnTo>
                <a:lnTo>
                  <a:pt x="12319" y="7728"/>
                </a:lnTo>
                <a:lnTo>
                  <a:pt x="12552" y="7610"/>
                </a:lnTo>
                <a:lnTo>
                  <a:pt x="12727" y="7433"/>
                </a:lnTo>
                <a:lnTo>
                  <a:pt x="12843" y="7080"/>
                </a:lnTo>
                <a:lnTo>
                  <a:pt x="12843" y="5783"/>
                </a:lnTo>
                <a:lnTo>
                  <a:pt x="12727" y="5429"/>
                </a:lnTo>
                <a:lnTo>
                  <a:pt x="12552" y="5253"/>
                </a:lnTo>
                <a:lnTo>
                  <a:pt x="12319" y="5135"/>
                </a:lnTo>
                <a:lnTo>
                  <a:pt x="11503" y="5017"/>
                </a:lnTo>
                <a:lnTo>
                  <a:pt x="11328" y="4428"/>
                </a:lnTo>
                <a:lnTo>
                  <a:pt x="10978" y="3831"/>
                </a:lnTo>
                <a:lnTo>
                  <a:pt x="11503" y="3183"/>
                </a:lnTo>
                <a:lnTo>
                  <a:pt x="11620" y="3006"/>
                </a:lnTo>
                <a:lnTo>
                  <a:pt x="11620" y="2593"/>
                </a:lnTo>
                <a:lnTo>
                  <a:pt x="11386" y="2357"/>
                </a:lnTo>
                <a:lnTo>
                  <a:pt x="10512" y="1414"/>
                </a:lnTo>
                <a:lnTo>
                  <a:pt x="10279" y="1356"/>
                </a:lnTo>
                <a:lnTo>
                  <a:pt x="10104" y="1238"/>
                </a:lnTo>
                <a:lnTo>
                  <a:pt x="9864" y="1238"/>
                </a:lnTo>
                <a:lnTo>
                  <a:pt x="9689" y="1356"/>
                </a:lnTo>
                <a:lnTo>
                  <a:pt x="9048" y="1827"/>
                </a:lnTo>
                <a:lnTo>
                  <a:pt x="8465" y="1532"/>
                </a:lnTo>
                <a:lnTo>
                  <a:pt x="7824" y="1356"/>
                </a:lnTo>
                <a:lnTo>
                  <a:pt x="7708" y="530"/>
                </a:lnTo>
                <a:lnTo>
                  <a:pt x="7649" y="295"/>
                </a:lnTo>
                <a:lnTo>
                  <a:pt x="7416" y="118"/>
                </a:lnTo>
                <a:lnTo>
                  <a:pt x="7125" y="0"/>
                </a:lnTo>
                <a:lnTo>
                  <a:pt x="5784" y="0"/>
                </a:lnTo>
                <a:close/>
                <a:moveTo>
                  <a:pt x="6425" y="4126"/>
                </a:moveTo>
                <a:lnTo>
                  <a:pt x="7358" y="4310"/>
                </a:lnTo>
                <a:lnTo>
                  <a:pt x="8057" y="4722"/>
                </a:lnTo>
                <a:lnTo>
                  <a:pt x="8523" y="5547"/>
                </a:lnTo>
                <a:lnTo>
                  <a:pt x="8757" y="6372"/>
                </a:lnTo>
                <a:lnTo>
                  <a:pt x="8523" y="7315"/>
                </a:lnTo>
                <a:lnTo>
                  <a:pt x="8057" y="8023"/>
                </a:lnTo>
                <a:lnTo>
                  <a:pt x="7358" y="8553"/>
                </a:lnTo>
                <a:lnTo>
                  <a:pt x="6425" y="8737"/>
                </a:lnTo>
                <a:lnTo>
                  <a:pt x="5602" y="8553"/>
                </a:lnTo>
                <a:lnTo>
                  <a:pt x="4903" y="8023"/>
                </a:lnTo>
                <a:lnTo>
                  <a:pt x="4378" y="7315"/>
                </a:lnTo>
                <a:lnTo>
                  <a:pt x="4145" y="6372"/>
                </a:lnTo>
                <a:lnTo>
                  <a:pt x="4378" y="5547"/>
                </a:lnTo>
                <a:lnTo>
                  <a:pt x="4903" y="4722"/>
                </a:lnTo>
                <a:lnTo>
                  <a:pt x="5602" y="4310"/>
                </a:lnTo>
                <a:lnTo>
                  <a:pt x="6425" y="4126"/>
                </a:lnTo>
                <a:close/>
                <a:moveTo>
                  <a:pt x="16406" y="6608"/>
                </a:moveTo>
                <a:lnTo>
                  <a:pt x="15473" y="6667"/>
                </a:lnTo>
                <a:lnTo>
                  <a:pt x="15182" y="6785"/>
                </a:lnTo>
                <a:lnTo>
                  <a:pt x="14949" y="7021"/>
                </a:lnTo>
                <a:lnTo>
                  <a:pt x="14949" y="7315"/>
                </a:lnTo>
                <a:lnTo>
                  <a:pt x="14891" y="7846"/>
                </a:lnTo>
                <a:lnTo>
                  <a:pt x="14359" y="8023"/>
                </a:lnTo>
                <a:lnTo>
                  <a:pt x="13834" y="8317"/>
                </a:lnTo>
                <a:lnTo>
                  <a:pt x="13426" y="8023"/>
                </a:lnTo>
                <a:lnTo>
                  <a:pt x="13251" y="8023"/>
                </a:lnTo>
                <a:lnTo>
                  <a:pt x="13018" y="7905"/>
                </a:lnTo>
                <a:lnTo>
                  <a:pt x="12843" y="8023"/>
                </a:lnTo>
                <a:lnTo>
                  <a:pt x="12610" y="8141"/>
                </a:lnTo>
                <a:lnTo>
                  <a:pt x="12028" y="8973"/>
                </a:lnTo>
                <a:lnTo>
                  <a:pt x="11911" y="9091"/>
                </a:lnTo>
                <a:lnTo>
                  <a:pt x="11911" y="9503"/>
                </a:lnTo>
                <a:lnTo>
                  <a:pt x="12028" y="9680"/>
                </a:lnTo>
                <a:lnTo>
                  <a:pt x="12435" y="10211"/>
                </a:lnTo>
                <a:lnTo>
                  <a:pt x="12319" y="10623"/>
                </a:lnTo>
                <a:lnTo>
                  <a:pt x="12144" y="11213"/>
                </a:lnTo>
                <a:lnTo>
                  <a:pt x="11503" y="11330"/>
                </a:lnTo>
                <a:lnTo>
                  <a:pt x="11328" y="11448"/>
                </a:lnTo>
                <a:lnTo>
                  <a:pt x="11095" y="11625"/>
                </a:lnTo>
                <a:lnTo>
                  <a:pt x="11095" y="11920"/>
                </a:lnTo>
                <a:lnTo>
                  <a:pt x="11212" y="12863"/>
                </a:lnTo>
                <a:lnTo>
                  <a:pt x="11328" y="13165"/>
                </a:lnTo>
                <a:lnTo>
                  <a:pt x="11503" y="13401"/>
                </a:lnTo>
                <a:lnTo>
                  <a:pt x="11736" y="13401"/>
                </a:lnTo>
                <a:lnTo>
                  <a:pt x="12435" y="13518"/>
                </a:lnTo>
                <a:lnTo>
                  <a:pt x="12610" y="13931"/>
                </a:lnTo>
                <a:lnTo>
                  <a:pt x="12843" y="14344"/>
                </a:lnTo>
                <a:lnTo>
                  <a:pt x="12435" y="15169"/>
                </a:lnTo>
                <a:lnTo>
                  <a:pt x="12435" y="15463"/>
                </a:lnTo>
                <a:lnTo>
                  <a:pt x="12610" y="15640"/>
                </a:lnTo>
                <a:lnTo>
                  <a:pt x="13310" y="16288"/>
                </a:lnTo>
                <a:lnTo>
                  <a:pt x="13543" y="16347"/>
                </a:lnTo>
                <a:lnTo>
                  <a:pt x="13951" y="16347"/>
                </a:lnTo>
                <a:lnTo>
                  <a:pt x="14067" y="16288"/>
                </a:lnTo>
                <a:lnTo>
                  <a:pt x="14541" y="15876"/>
                </a:lnTo>
                <a:lnTo>
                  <a:pt x="15065" y="15935"/>
                </a:lnTo>
                <a:lnTo>
                  <a:pt x="15590" y="16171"/>
                </a:lnTo>
                <a:lnTo>
                  <a:pt x="15706" y="16760"/>
                </a:lnTo>
                <a:lnTo>
                  <a:pt x="15765" y="17114"/>
                </a:lnTo>
                <a:lnTo>
                  <a:pt x="15998" y="17172"/>
                </a:lnTo>
                <a:lnTo>
                  <a:pt x="16289" y="17290"/>
                </a:lnTo>
                <a:lnTo>
                  <a:pt x="17222" y="17172"/>
                </a:lnTo>
                <a:lnTo>
                  <a:pt x="17513" y="17114"/>
                </a:lnTo>
                <a:lnTo>
                  <a:pt x="17746" y="16878"/>
                </a:lnTo>
                <a:lnTo>
                  <a:pt x="17746" y="16583"/>
                </a:lnTo>
                <a:lnTo>
                  <a:pt x="17805" y="15935"/>
                </a:lnTo>
                <a:lnTo>
                  <a:pt x="18329" y="15758"/>
                </a:lnTo>
                <a:lnTo>
                  <a:pt x="18737" y="15463"/>
                </a:lnTo>
                <a:lnTo>
                  <a:pt x="19269" y="15876"/>
                </a:lnTo>
                <a:lnTo>
                  <a:pt x="19852" y="15876"/>
                </a:lnTo>
                <a:lnTo>
                  <a:pt x="20085" y="15758"/>
                </a:lnTo>
                <a:lnTo>
                  <a:pt x="20668" y="14933"/>
                </a:lnTo>
                <a:lnTo>
                  <a:pt x="20784" y="14815"/>
                </a:lnTo>
                <a:lnTo>
                  <a:pt x="20784" y="14402"/>
                </a:lnTo>
                <a:lnTo>
                  <a:pt x="20668" y="14226"/>
                </a:lnTo>
                <a:lnTo>
                  <a:pt x="20260" y="13695"/>
                </a:lnTo>
                <a:lnTo>
                  <a:pt x="20376" y="13165"/>
                </a:lnTo>
                <a:lnTo>
                  <a:pt x="20551" y="12686"/>
                </a:lnTo>
                <a:lnTo>
                  <a:pt x="21075" y="12568"/>
                </a:lnTo>
                <a:lnTo>
                  <a:pt x="21367" y="12450"/>
                </a:lnTo>
                <a:lnTo>
                  <a:pt x="21600" y="12273"/>
                </a:lnTo>
                <a:lnTo>
                  <a:pt x="21600" y="11920"/>
                </a:lnTo>
                <a:lnTo>
                  <a:pt x="21483" y="11036"/>
                </a:lnTo>
                <a:lnTo>
                  <a:pt x="21367" y="10682"/>
                </a:lnTo>
                <a:lnTo>
                  <a:pt x="21192" y="10505"/>
                </a:lnTo>
                <a:lnTo>
                  <a:pt x="20959" y="10505"/>
                </a:lnTo>
                <a:lnTo>
                  <a:pt x="20376" y="10387"/>
                </a:lnTo>
                <a:lnTo>
                  <a:pt x="20143" y="9975"/>
                </a:lnTo>
                <a:lnTo>
                  <a:pt x="19852" y="9503"/>
                </a:lnTo>
                <a:lnTo>
                  <a:pt x="20143" y="8973"/>
                </a:lnTo>
                <a:lnTo>
                  <a:pt x="20260" y="8737"/>
                </a:lnTo>
                <a:lnTo>
                  <a:pt x="20260" y="8435"/>
                </a:lnTo>
                <a:lnTo>
                  <a:pt x="20085" y="8258"/>
                </a:lnTo>
                <a:lnTo>
                  <a:pt x="19327" y="7610"/>
                </a:lnTo>
                <a:lnTo>
                  <a:pt x="19152" y="7492"/>
                </a:lnTo>
                <a:lnTo>
                  <a:pt x="18737" y="7492"/>
                </a:lnTo>
                <a:lnTo>
                  <a:pt x="18212" y="8023"/>
                </a:lnTo>
                <a:lnTo>
                  <a:pt x="17746" y="7846"/>
                </a:lnTo>
                <a:lnTo>
                  <a:pt x="17105" y="7610"/>
                </a:lnTo>
                <a:lnTo>
                  <a:pt x="16989" y="7080"/>
                </a:lnTo>
                <a:lnTo>
                  <a:pt x="16930" y="6785"/>
                </a:lnTo>
                <a:lnTo>
                  <a:pt x="16697" y="6667"/>
                </a:lnTo>
                <a:lnTo>
                  <a:pt x="16406" y="6608"/>
                </a:lnTo>
                <a:close/>
                <a:moveTo>
                  <a:pt x="16173" y="9975"/>
                </a:moveTo>
                <a:lnTo>
                  <a:pt x="17222" y="10211"/>
                </a:lnTo>
                <a:lnTo>
                  <a:pt x="17921" y="10800"/>
                </a:lnTo>
                <a:lnTo>
                  <a:pt x="18212" y="11743"/>
                </a:lnTo>
                <a:lnTo>
                  <a:pt x="18038" y="12686"/>
                </a:lnTo>
                <a:lnTo>
                  <a:pt x="17397" y="13518"/>
                </a:lnTo>
                <a:lnTo>
                  <a:pt x="16522" y="13813"/>
                </a:lnTo>
                <a:lnTo>
                  <a:pt x="15590" y="13577"/>
                </a:lnTo>
                <a:lnTo>
                  <a:pt x="14891" y="12981"/>
                </a:lnTo>
                <a:lnTo>
                  <a:pt x="14483" y="12038"/>
                </a:lnTo>
                <a:lnTo>
                  <a:pt x="14657" y="11095"/>
                </a:lnTo>
                <a:lnTo>
                  <a:pt x="15298" y="10387"/>
                </a:lnTo>
                <a:lnTo>
                  <a:pt x="16173" y="9975"/>
                </a:lnTo>
                <a:close/>
                <a:moveTo>
                  <a:pt x="8057" y="12981"/>
                </a:moveTo>
                <a:lnTo>
                  <a:pt x="7824" y="13165"/>
                </a:lnTo>
                <a:lnTo>
                  <a:pt x="7708" y="13518"/>
                </a:lnTo>
                <a:lnTo>
                  <a:pt x="7649" y="13813"/>
                </a:lnTo>
                <a:lnTo>
                  <a:pt x="7241" y="13990"/>
                </a:lnTo>
                <a:lnTo>
                  <a:pt x="6833" y="14226"/>
                </a:lnTo>
                <a:lnTo>
                  <a:pt x="6542" y="13990"/>
                </a:lnTo>
                <a:lnTo>
                  <a:pt x="6309" y="13931"/>
                </a:lnTo>
                <a:lnTo>
                  <a:pt x="6134" y="13813"/>
                </a:lnTo>
                <a:lnTo>
                  <a:pt x="5901" y="13931"/>
                </a:lnTo>
                <a:lnTo>
                  <a:pt x="5726" y="13990"/>
                </a:lnTo>
                <a:lnTo>
                  <a:pt x="5311" y="14402"/>
                </a:lnTo>
                <a:lnTo>
                  <a:pt x="5194" y="14638"/>
                </a:lnTo>
                <a:lnTo>
                  <a:pt x="5194" y="15051"/>
                </a:lnTo>
                <a:lnTo>
                  <a:pt x="5311" y="15169"/>
                </a:lnTo>
                <a:lnTo>
                  <a:pt x="5486" y="15581"/>
                </a:lnTo>
                <a:lnTo>
                  <a:pt x="5311" y="15876"/>
                </a:lnTo>
                <a:lnTo>
                  <a:pt x="5194" y="16347"/>
                </a:lnTo>
                <a:lnTo>
                  <a:pt x="4786" y="16347"/>
                </a:lnTo>
                <a:lnTo>
                  <a:pt x="4495" y="16465"/>
                </a:lnTo>
                <a:lnTo>
                  <a:pt x="4378" y="16701"/>
                </a:lnTo>
                <a:lnTo>
                  <a:pt x="4262" y="16996"/>
                </a:lnTo>
                <a:lnTo>
                  <a:pt x="4262" y="17828"/>
                </a:lnTo>
                <a:lnTo>
                  <a:pt x="4495" y="18005"/>
                </a:lnTo>
                <a:lnTo>
                  <a:pt x="4786" y="18123"/>
                </a:lnTo>
                <a:lnTo>
                  <a:pt x="5194" y="18241"/>
                </a:lnTo>
                <a:lnTo>
                  <a:pt x="5311" y="18535"/>
                </a:lnTo>
                <a:lnTo>
                  <a:pt x="5486" y="18948"/>
                </a:lnTo>
                <a:lnTo>
                  <a:pt x="5194" y="19243"/>
                </a:lnTo>
                <a:lnTo>
                  <a:pt x="5078" y="19478"/>
                </a:lnTo>
                <a:lnTo>
                  <a:pt x="5078" y="19891"/>
                </a:lnTo>
                <a:lnTo>
                  <a:pt x="5311" y="20068"/>
                </a:lnTo>
                <a:lnTo>
                  <a:pt x="5726" y="20480"/>
                </a:lnTo>
                <a:lnTo>
                  <a:pt x="5784" y="20598"/>
                </a:lnTo>
                <a:lnTo>
                  <a:pt x="6017" y="20716"/>
                </a:lnTo>
                <a:lnTo>
                  <a:pt x="6192" y="20598"/>
                </a:lnTo>
                <a:lnTo>
                  <a:pt x="6425" y="20480"/>
                </a:lnTo>
                <a:lnTo>
                  <a:pt x="6833" y="20303"/>
                </a:lnTo>
                <a:lnTo>
                  <a:pt x="7125" y="20480"/>
                </a:lnTo>
                <a:lnTo>
                  <a:pt x="7533" y="20598"/>
                </a:lnTo>
                <a:lnTo>
                  <a:pt x="7649" y="21011"/>
                </a:lnTo>
                <a:lnTo>
                  <a:pt x="7649" y="21305"/>
                </a:lnTo>
                <a:lnTo>
                  <a:pt x="7824" y="21541"/>
                </a:lnTo>
                <a:lnTo>
                  <a:pt x="8115" y="21541"/>
                </a:lnTo>
                <a:lnTo>
                  <a:pt x="8757" y="21600"/>
                </a:lnTo>
                <a:lnTo>
                  <a:pt x="9048" y="21541"/>
                </a:lnTo>
                <a:lnTo>
                  <a:pt x="9281" y="21305"/>
                </a:lnTo>
                <a:lnTo>
                  <a:pt x="9339" y="21129"/>
                </a:lnTo>
                <a:lnTo>
                  <a:pt x="9339" y="20598"/>
                </a:lnTo>
                <a:lnTo>
                  <a:pt x="9747" y="20480"/>
                </a:lnTo>
                <a:lnTo>
                  <a:pt x="10163" y="20303"/>
                </a:lnTo>
                <a:lnTo>
                  <a:pt x="10512" y="20598"/>
                </a:lnTo>
                <a:lnTo>
                  <a:pt x="10687" y="20716"/>
                </a:lnTo>
                <a:lnTo>
                  <a:pt x="11095" y="20716"/>
                </a:lnTo>
                <a:lnTo>
                  <a:pt x="11328" y="20598"/>
                </a:lnTo>
                <a:lnTo>
                  <a:pt x="11736" y="20068"/>
                </a:lnTo>
                <a:lnTo>
                  <a:pt x="11794" y="20009"/>
                </a:lnTo>
                <a:lnTo>
                  <a:pt x="11911" y="19773"/>
                </a:lnTo>
                <a:lnTo>
                  <a:pt x="11911" y="19596"/>
                </a:lnTo>
                <a:lnTo>
                  <a:pt x="11794" y="19360"/>
                </a:lnTo>
                <a:lnTo>
                  <a:pt x="11503" y="19066"/>
                </a:lnTo>
                <a:lnTo>
                  <a:pt x="11736" y="18653"/>
                </a:lnTo>
                <a:lnTo>
                  <a:pt x="11911" y="18241"/>
                </a:lnTo>
                <a:lnTo>
                  <a:pt x="12202" y="18123"/>
                </a:lnTo>
                <a:lnTo>
                  <a:pt x="12552" y="18123"/>
                </a:lnTo>
                <a:lnTo>
                  <a:pt x="12727" y="17946"/>
                </a:lnTo>
                <a:lnTo>
                  <a:pt x="12727" y="17592"/>
                </a:lnTo>
                <a:lnTo>
                  <a:pt x="12843" y="16996"/>
                </a:lnTo>
                <a:lnTo>
                  <a:pt x="12727" y="16701"/>
                </a:lnTo>
                <a:lnTo>
                  <a:pt x="12552" y="16465"/>
                </a:lnTo>
                <a:lnTo>
                  <a:pt x="12319" y="16347"/>
                </a:lnTo>
                <a:lnTo>
                  <a:pt x="11911" y="16347"/>
                </a:lnTo>
                <a:lnTo>
                  <a:pt x="11794" y="15935"/>
                </a:lnTo>
                <a:lnTo>
                  <a:pt x="11620" y="15581"/>
                </a:lnTo>
                <a:lnTo>
                  <a:pt x="11794" y="15228"/>
                </a:lnTo>
                <a:lnTo>
                  <a:pt x="11911" y="15051"/>
                </a:lnTo>
                <a:lnTo>
                  <a:pt x="11911" y="14638"/>
                </a:lnTo>
                <a:lnTo>
                  <a:pt x="11212" y="13931"/>
                </a:lnTo>
                <a:lnTo>
                  <a:pt x="10804" y="13931"/>
                </a:lnTo>
                <a:lnTo>
                  <a:pt x="10571" y="13990"/>
                </a:lnTo>
                <a:lnTo>
                  <a:pt x="10279" y="14226"/>
                </a:lnTo>
                <a:lnTo>
                  <a:pt x="9864" y="13990"/>
                </a:lnTo>
                <a:lnTo>
                  <a:pt x="9456" y="13931"/>
                </a:lnTo>
                <a:lnTo>
                  <a:pt x="9456" y="13518"/>
                </a:lnTo>
                <a:lnTo>
                  <a:pt x="9339" y="13165"/>
                </a:lnTo>
                <a:lnTo>
                  <a:pt x="9165" y="13106"/>
                </a:lnTo>
                <a:lnTo>
                  <a:pt x="8873" y="12981"/>
                </a:lnTo>
                <a:lnTo>
                  <a:pt x="8232" y="12981"/>
                </a:lnTo>
                <a:lnTo>
                  <a:pt x="8057" y="12981"/>
                </a:lnTo>
                <a:close/>
                <a:moveTo>
                  <a:pt x="8523" y="15640"/>
                </a:moveTo>
                <a:lnTo>
                  <a:pt x="9048" y="15758"/>
                </a:lnTo>
                <a:lnTo>
                  <a:pt x="9456" y="15935"/>
                </a:lnTo>
                <a:lnTo>
                  <a:pt x="9747" y="16347"/>
                </a:lnTo>
                <a:lnTo>
                  <a:pt x="9980" y="16760"/>
                </a:lnTo>
                <a:lnTo>
                  <a:pt x="10104" y="17290"/>
                </a:lnTo>
                <a:lnTo>
                  <a:pt x="9980" y="17710"/>
                </a:lnTo>
                <a:lnTo>
                  <a:pt x="9747" y="18123"/>
                </a:lnTo>
                <a:lnTo>
                  <a:pt x="9456" y="18535"/>
                </a:lnTo>
                <a:lnTo>
                  <a:pt x="8931" y="18771"/>
                </a:lnTo>
                <a:lnTo>
                  <a:pt x="8523" y="18771"/>
                </a:lnTo>
                <a:lnTo>
                  <a:pt x="8057" y="18653"/>
                </a:lnTo>
                <a:lnTo>
                  <a:pt x="7649" y="18417"/>
                </a:lnTo>
                <a:lnTo>
                  <a:pt x="7358" y="18123"/>
                </a:lnTo>
                <a:lnTo>
                  <a:pt x="7125" y="17710"/>
                </a:lnTo>
                <a:lnTo>
                  <a:pt x="7008" y="17172"/>
                </a:lnTo>
                <a:lnTo>
                  <a:pt x="7125" y="16701"/>
                </a:lnTo>
                <a:lnTo>
                  <a:pt x="7358" y="16288"/>
                </a:lnTo>
                <a:lnTo>
                  <a:pt x="7649" y="15935"/>
                </a:lnTo>
                <a:lnTo>
                  <a:pt x="8057" y="15758"/>
                </a:lnTo>
                <a:lnTo>
                  <a:pt x="8523" y="1564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tIns="22860" rIns="22860" bIns="2286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 sz="18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" name="Shape 23419"/>
          <p:cNvSpPr/>
          <p:nvPr/>
        </p:nvSpPr>
        <p:spPr>
          <a:xfrm>
            <a:off x="6897896" y="4456701"/>
            <a:ext cx="514937" cy="468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99" y="15464"/>
                </a:moveTo>
                <a:lnTo>
                  <a:pt x="6852" y="15464"/>
                </a:lnTo>
                <a:lnTo>
                  <a:pt x="6480" y="16855"/>
                </a:lnTo>
                <a:lnTo>
                  <a:pt x="6331" y="17018"/>
                </a:lnTo>
                <a:lnTo>
                  <a:pt x="6331" y="17182"/>
                </a:lnTo>
                <a:lnTo>
                  <a:pt x="3501" y="17182"/>
                </a:lnTo>
                <a:lnTo>
                  <a:pt x="3277" y="17018"/>
                </a:lnTo>
                <a:lnTo>
                  <a:pt x="2979" y="16691"/>
                </a:lnTo>
                <a:lnTo>
                  <a:pt x="2979" y="16036"/>
                </a:lnTo>
                <a:lnTo>
                  <a:pt x="3501" y="15464"/>
                </a:lnTo>
                <a:lnTo>
                  <a:pt x="3799" y="15464"/>
                </a:lnTo>
                <a:close/>
                <a:moveTo>
                  <a:pt x="8938" y="14318"/>
                </a:moveTo>
                <a:lnTo>
                  <a:pt x="8566" y="15873"/>
                </a:lnTo>
                <a:lnTo>
                  <a:pt x="9385" y="16691"/>
                </a:lnTo>
                <a:lnTo>
                  <a:pt x="10800" y="16036"/>
                </a:lnTo>
                <a:lnTo>
                  <a:pt x="8938" y="14318"/>
                </a:lnTo>
                <a:close/>
                <a:moveTo>
                  <a:pt x="8714" y="13173"/>
                </a:moveTo>
                <a:lnTo>
                  <a:pt x="11843" y="16282"/>
                </a:lnTo>
                <a:lnTo>
                  <a:pt x="8193" y="17836"/>
                </a:lnTo>
                <a:lnTo>
                  <a:pt x="7895" y="17836"/>
                </a:lnTo>
                <a:lnTo>
                  <a:pt x="7672" y="17591"/>
                </a:lnTo>
                <a:lnTo>
                  <a:pt x="7672" y="17264"/>
                </a:lnTo>
                <a:lnTo>
                  <a:pt x="8714" y="13173"/>
                </a:lnTo>
                <a:close/>
                <a:moveTo>
                  <a:pt x="3799" y="11700"/>
                </a:moveTo>
                <a:lnTo>
                  <a:pt x="8342" y="11700"/>
                </a:lnTo>
                <a:lnTo>
                  <a:pt x="7374" y="13418"/>
                </a:lnTo>
                <a:lnTo>
                  <a:pt x="3501" y="13418"/>
                </a:lnTo>
                <a:lnTo>
                  <a:pt x="2979" y="12845"/>
                </a:lnTo>
                <a:lnTo>
                  <a:pt x="2979" y="12109"/>
                </a:lnTo>
                <a:lnTo>
                  <a:pt x="3277" y="11864"/>
                </a:lnTo>
                <a:lnTo>
                  <a:pt x="3501" y="11700"/>
                </a:lnTo>
                <a:lnTo>
                  <a:pt x="3799" y="11700"/>
                </a:lnTo>
                <a:close/>
                <a:moveTo>
                  <a:pt x="3799" y="7855"/>
                </a:moveTo>
                <a:lnTo>
                  <a:pt x="11321" y="7855"/>
                </a:lnTo>
                <a:lnTo>
                  <a:pt x="9906" y="9736"/>
                </a:lnTo>
                <a:lnTo>
                  <a:pt x="3501" y="9736"/>
                </a:lnTo>
                <a:lnTo>
                  <a:pt x="3277" y="9409"/>
                </a:lnTo>
                <a:lnTo>
                  <a:pt x="2979" y="9164"/>
                </a:lnTo>
                <a:lnTo>
                  <a:pt x="2979" y="8427"/>
                </a:lnTo>
                <a:lnTo>
                  <a:pt x="3277" y="8182"/>
                </a:lnTo>
                <a:lnTo>
                  <a:pt x="3501" y="8018"/>
                </a:lnTo>
                <a:lnTo>
                  <a:pt x="3799" y="7855"/>
                </a:lnTo>
                <a:close/>
                <a:moveTo>
                  <a:pt x="14524" y="7609"/>
                </a:moveTo>
                <a:lnTo>
                  <a:pt x="14450" y="7691"/>
                </a:lnTo>
                <a:lnTo>
                  <a:pt x="10651" y="12273"/>
                </a:lnTo>
                <a:lnTo>
                  <a:pt x="10502" y="12600"/>
                </a:lnTo>
                <a:lnTo>
                  <a:pt x="10651" y="12682"/>
                </a:lnTo>
                <a:lnTo>
                  <a:pt x="10949" y="13009"/>
                </a:lnTo>
                <a:lnTo>
                  <a:pt x="11023" y="13009"/>
                </a:lnTo>
                <a:lnTo>
                  <a:pt x="11172" y="12845"/>
                </a:lnTo>
                <a:lnTo>
                  <a:pt x="14971" y="8264"/>
                </a:lnTo>
                <a:lnTo>
                  <a:pt x="15046" y="8182"/>
                </a:lnTo>
                <a:lnTo>
                  <a:pt x="14971" y="7855"/>
                </a:lnTo>
                <a:lnTo>
                  <a:pt x="14822" y="7691"/>
                </a:lnTo>
                <a:lnTo>
                  <a:pt x="14524" y="7609"/>
                </a:lnTo>
                <a:close/>
                <a:moveTo>
                  <a:pt x="15865" y="5973"/>
                </a:moveTo>
                <a:lnTo>
                  <a:pt x="15343" y="6545"/>
                </a:lnTo>
                <a:lnTo>
                  <a:pt x="15343" y="7036"/>
                </a:lnTo>
                <a:lnTo>
                  <a:pt x="15567" y="7118"/>
                </a:lnTo>
                <a:lnTo>
                  <a:pt x="15716" y="7282"/>
                </a:lnTo>
                <a:lnTo>
                  <a:pt x="16014" y="7118"/>
                </a:lnTo>
                <a:lnTo>
                  <a:pt x="16237" y="6709"/>
                </a:lnTo>
                <a:lnTo>
                  <a:pt x="16386" y="6545"/>
                </a:lnTo>
                <a:lnTo>
                  <a:pt x="16237" y="6300"/>
                </a:lnTo>
                <a:lnTo>
                  <a:pt x="16088" y="6136"/>
                </a:lnTo>
                <a:lnTo>
                  <a:pt x="15865" y="5973"/>
                </a:lnTo>
                <a:close/>
                <a:moveTo>
                  <a:pt x="15716" y="4582"/>
                </a:moveTo>
                <a:lnTo>
                  <a:pt x="18844" y="7609"/>
                </a:lnTo>
                <a:lnTo>
                  <a:pt x="18323" y="8264"/>
                </a:lnTo>
                <a:lnTo>
                  <a:pt x="12588" y="15300"/>
                </a:lnTo>
                <a:lnTo>
                  <a:pt x="12215" y="15709"/>
                </a:lnTo>
                <a:lnTo>
                  <a:pt x="9087" y="12682"/>
                </a:lnTo>
                <a:lnTo>
                  <a:pt x="9459" y="12109"/>
                </a:lnTo>
                <a:lnTo>
                  <a:pt x="15194" y="5155"/>
                </a:lnTo>
                <a:lnTo>
                  <a:pt x="15716" y="4582"/>
                </a:lnTo>
                <a:close/>
                <a:moveTo>
                  <a:pt x="3799" y="4173"/>
                </a:moveTo>
                <a:lnTo>
                  <a:pt x="11694" y="4173"/>
                </a:lnTo>
                <a:lnTo>
                  <a:pt x="11917" y="4255"/>
                </a:lnTo>
                <a:lnTo>
                  <a:pt x="12215" y="4418"/>
                </a:lnTo>
                <a:lnTo>
                  <a:pt x="12364" y="4745"/>
                </a:lnTo>
                <a:lnTo>
                  <a:pt x="12439" y="4991"/>
                </a:lnTo>
                <a:lnTo>
                  <a:pt x="12364" y="5400"/>
                </a:lnTo>
                <a:lnTo>
                  <a:pt x="12215" y="5727"/>
                </a:lnTo>
                <a:lnTo>
                  <a:pt x="11917" y="5891"/>
                </a:lnTo>
                <a:lnTo>
                  <a:pt x="11694" y="5973"/>
                </a:lnTo>
                <a:lnTo>
                  <a:pt x="3799" y="5973"/>
                </a:lnTo>
                <a:lnTo>
                  <a:pt x="3501" y="5891"/>
                </a:lnTo>
                <a:lnTo>
                  <a:pt x="3277" y="5727"/>
                </a:lnTo>
                <a:lnTo>
                  <a:pt x="2979" y="5400"/>
                </a:lnTo>
                <a:lnTo>
                  <a:pt x="2979" y="4745"/>
                </a:lnTo>
                <a:lnTo>
                  <a:pt x="3277" y="4418"/>
                </a:lnTo>
                <a:lnTo>
                  <a:pt x="3501" y="4255"/>
                </a:lnTo>
                <a:lnTo>
                  <a:pt x="3799" y="4173"/>
                </a:lnTo>
                <a:close/>
                <a:moveTo>
                  <a:pt x="16759" y="3191"/>
                </a:moveTo>
                <a:lnTo>
                  <a:pt x="20036" y="6300"/>
                </a:lnTo>
                <a:lnTo>
                  <a:pt x="19217" y="7282"/>
                </a:lnTo>
                <a:lnTo>
                  <a:pt x="16088" y="4173"/>
                </a:lnTo>
                <a:lnTo>
                  <a:pt x="16237" y="3845"/>
                </a:lnTo>
                <a:lnTo>
                  <a:pt x="16759" y="3191"/>
                </a:lnTo>
                <a:close/>
                <a:moveTo>
                  <a:pt x="18844" y="2127"/>
                </a:moveTo>
                <a:lnTo>
                  <a:pt x="18323" y="2700"/>
                </a:lnTo>
                <a:lnTo>
                  <a:pt x="20110" y="4745"/>
                </a:lnTo>
                <a:lnTo>
                  <a:pt x="20781" y="4009"/>
                </a:lnTo>
                <a:lnTo>
                  <a:pt x="18844" y="2127"/>
                </a:lnTo>
                <a:close/>
                <a:moveTo>
                  <a:pt x="18844" y="1309"/>
                </a:moveTo>
                <a:lnTo>
                  <a:pt x="19068" y="1309"/>
                </a:lnTo>
                <a:lnTo>
                  <a:pt x="19514" y="1473"/>
                </a:lnTo>
                <a:lnTo>
                  <a:pt x="21451" y="3600"/>
                </a:lnTo>
                <a:lnTo>
                  <a:pt x="21600" y="4009"/>
                </a:lnTo>
                <a:lnTo>
                  <a:pt x="21451" y="4255"/>
                </a:lnTo>
                <a:lnTo>
                  <a:pt x="21302" y="4745"/>
                </a:lnTo>
                <a:lnTo>
                  <a:pt x="20259" y="5973"/>
                </a:lnTo>
                <a:lnTo>
                  <a:pt x="17131" y="2864"/>
                </a:lnTo>
                <a:lnTo>
                  <a:pt x="18174" y="1555"/>
                </a:lnTo>
                <a:lnTo>
                  <a:pt x="18472" y="1309"/>
                </a:lnTo>
                <a:lnTo>
                  <a:pt x="18844" y="1309"/>
                </a:lnTo>
                <a:close/>
                <a:moveTo>
                  <a:pt x="1564" y="0"/>
                </a:moveTo>
                <a:lnTo>
                  <a:pt x="14301" y="0"/>
                </a:lnTo>
                <a:lnTo>
                  <a:pt x="14822" y="327"/>
                </a:lnTo>
                <a:lnTo>
                  <a:pt x="15194" y="736"/>
                </a:lnTo>
                <a:lnTo>
                  <a:pt x="15492" y="1882"/>
                </a:lnTo>
                <a:lnTo>
                  <a:pt x="15492" y="2864"/>
                </a:lnTo>
                <a:lnTo>
                  <a:pt x="13928" y="4827"/>
                </a:lnTo>
                <a:lnTo>
                  <a:pt x="13928" y="1718"/>
                </a:lnTo>
                <a:lnTo>
                  <a:pt x="1564" y="1718"/>
                </a:lnTo>
                <a:lnTo>
                  <a:pt x="1564" y="19718"/>
                </a:lnTo>
                <a:lnTo>
                  <a:pt x="13928" y="19718"/>
                </a:lnTo>
                <a:lnTo>
                  <a:pt x="13928" y="15873"/>
                </a:lnTo>
                <a:lnTo>
                  <a:pt x="15492" y="13827"/>
                </a:lnTo>
                <a:lnTo>
                  <a:pt x="15492" y="19718"/>
                </a:lnTo>
                <a:lnTo>
                  <a:pt x="15194" y="20864"/>
                </a:lnTo>
                <a:lnTo>
                  <a:pt x="14822" y="21109"/>
                </a:lnTo>
                <a:lnTo>
                  <a:pt x="14301" y="21436"/>
                </a:lnTo>
                <a:lnTo>
                  <a:pt x="13779" y="21600"/>
                </a:lnTo>
                <a:lnTo>
                  <a:pt x="1564" y="21600"/>
                </a:lnTo>
                <a:lnTo>
                  <a:pt x="1043" y="21436"/>
                </a:lnTo>
                <a:lnTo>
                  <a:pt x="670" y="21109"/>
                </a:lnTo>
                <a:lnTo>
                  <a:pt x="223" y="20864"/>
                </a:lnTo>
                <a:lnTo>
                  <a:pt x="0" y="20291"/>
                </a:lnTo>
                <a:lnTo>
                  <a:pt x="0" y="1309"/>
                </a:lnTo>
                <a:lnTo>
                  <a:pt x="223" y="736"/>
                </a:lnTo>
                <a:lnTo>
                  <a:pt x="670" y="327"/>
                </a:lnTo>
                <a:lnTo>
                  <a:pt x="1043" y="0"/>
                </a:lnTo>
                <a:lnTo>
                  <a:pt x="1564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tIns="22860" rIns="22860" bIns="2286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 sz="18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" name="Shape 23422"/>
          <p:cNvSpPr/>
          <p:nvPr/>
        </p:nvSpPr>
        <p:spPr>
          <a:xfrm>
            <a:off x="4673428" y="2486042"/>
            <a:ext cx="548672" cy="420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039" y="18137"/>
                </a:moveTo>
                <a:lnTo>
                  <a:pt x="8039" y="21600"/>
                </a:lnTo>
                <a:lnTo>
                  <a:pt x="4893" y="21600"/>
                </a:lnTo>
                <a:lnTo>
                  <a:pt x="4893" y="18501"/>
                </a:lnTo>
                <a:lnTo>
                  <a:pt x="5243" y="18501"/>
                </a:lnTo>
                <a:lnTo>
                  <a:pt x="5522" y="18592"/>
                </a:lnTo>
                <a:lnTo>
                  <a:pt x="6361" y="18592"/>
                </a:lnTo>
                <a:lnTo>
                  <a:pt x="6571" y="18501"/>
                </a:lnTo>
                <a:lnTo>
                  <a:pt x="7410" y="18319"/>
                </a:lnTo>
                <a:lnTo>
                  <a:pt x="8039" y="18137"/>
                </a:lnTo>
                <a:close/>
                <a:moveTo>
                  <a:pt x="8878" y="13033"/>
                </a:moveTo>
                <a:lnTo>
                  <a:pt x="8668" y="13853"/>
                </a:lnTo>
                <a:lnTo>
                  <a:pt x="8388" y="14491"/>
                </a:lnTo>
                <a:lnTo>
                  <a:pt x="8039" y="15129"/>
                </a:lnTo>
                <a:lnTo>
                  <a:pt x="9157" y="14309"/>
                </a:lnTo>
                <a:lnTo>
                  <a:pt x="10136" y="13033"/>
                </a:lnTo>
                <a:lnTo>
                  <a:pt x="8878" y="13033"/>
                </a:lnTo>
                <a:close/>
                <a:moveTo>
                  <a:pt x="6361" y="13033"/>
                </a:moveTo>
                <a:lnTo>
                  <a:pt x="6361" y="15767"/>
                </a:lnTo>
                <a:lnTo>
                  <a:pt x="7340" y="14765"/>
                </a:lnTo>
                <a:lnTo>
                  <a:pt x="8039" y="13033"/>
                </a:lnTo>
                <a:lnTo>
                  <a:pt x="6361" y="13033"/>
                </a:lnTo>
                <a:close/>
                <a:moveTo>
                  <a:pt x="3775" y="13033"/>
                </a:moveTo>
                <a:lnTo>
                  <a:pt x="4544" y="14765"/>
                </a:lnTo>
                <a:lnTo>
                  <a:pt x="5522" y="15767"/>
                </a:lnTo>
                <a:lnTo>
                  <a:pt x="5522" y="13033"/>
                </a:lnTo>
                <a:lnTo>
                  <a:pt x="3775" y="13033"/>
                </a:lnTo>
                <a:close/>
                <a:moveTo>
                  <a:pt x="1678" y="13033"/>
                </a:moveTo>
                <a:lnTo>
                  <a:pt x="2656" y="14309"/>
                </a:lnTo>
                <a:lnTo>
                  <a:pt x="3775" y="15129"/>
                </a:lnTo>
                <a:lnTo>
                  <a:pt x="3425" y="14491"/>
                </a:lnTo>
                <a:lnTo>
                  <a:pt x="3146" y="13853"/>
                </a:lnTo>
                <a:lnTo>
                  <a:pt x="2936" y="13033"/>
                </a:lnTo>
                <a:lnTo>
                  <a:pt x="1678" y="13033"/>
                </a:lnTo>
                <a:close/>
                <a:moveTo>
                  <a:pt x="12792" y="11939"/>
                </a:moveTo>
                <a:lnTo>
                  <a:pt x="12792" y="21600"/>
                </a:lnTo>
                <a:lnTo>
                  <a:pt x="9507" y="21600"/>
                </a:lnTo>
                <a:lnTo>
                  <a:pt x="9507" y="17316"/>
                </a:lnTo>
                <a:lnTo>
                  <a:pt x="10835" y="15949"/>
                </a:lnTo>
                <a:lnTo>
                  <a:pt x="12093" y="14035"/>
                </a:lnTo>
                <a:lnTo>
                  <a:pt x="12233" y="13853"/>
                </a:lnTo>
                <a:lnTo>
                  <a:pt x="12303" y="13489"/>
                </a:lnTo>
                <a:lnTo>
                  <a:pt x="12583" y="12759"/>
                </a:lnTo>
                <a:lnTo>
                  <a:pt x="12792" y="11939"/>
                </a:lnTo>
                <a:close/>
                <a:moveTo>
                  <a:pt x="9367" y="9752"/>
                </a:moveTo>
                <a:lnTo>
                  <a:pt x="9297" y="10846"/>
                </a:lnTo>
                <a:lnTo>
                  <a:pt x="9157" y="11939"/>
                </a:lnTo>
                <a:lnTo>
                  <a:pt x="10485" y="11939"/>
                </a:lnTo>
                <a:lnTo>
                  <a:pt x="10835" y="10846"/>
                </a:lnTo>
                <a:lnTo>
                  <a:pt x="10975" y="9752"/>
                </a:lnTo>
                <a:lnTo>
                  <a:pt x="9367" y="9752"/>
                </a:lnTo>
                <a:close/>
                <a:moveTo>
                  <a:pt x="6361" y="9752"/>
                </a:moveTo>
                <a:lnTo>
                  <a:pt x="6361" y="11939"/>
                </a:lnTo>
                <a:lnTo>
                  <a:pt x="8318" y="11939"/>
                </a:lnTo>
                <a:lnTo>
                  <a:pt x="8388" y="10846"/>
                </a:lnTo>
                <a:lnTo>
                  <a:pt x="8528" y="9752"/>
                </a:lnTo>
                <a:lnTo>
                  <a:pt x="6361" y="9752"/>
                </a:lnTo>
                <a:close/>
                <a:moveTo>
                  <a:pt x="3285" y="9752"/>
                </a:moveTo>
                <a:lnTo>
                  <a:pt x="3565" y="11939"/>
                </a:lnTo>
                <a:lnTo>
                  <a:pt x="5522" y="11939"/>
                </a:lnTo>
                <a:lnTo>
                  <a:pt x="5522" y="9752"/>
                </a:lnTo>
                <a:lnTo>
                  <a:pt x="3285" y="9752"/>
                </a:lnTo>
                <a:close/>
                <a:moveTo>
                  <a:pt x="839" y="9752"/>
                </a:moveTo>
                <a:lnTo>
                  <a:pt x="979" y="10846"/>
                </a:lnTo>
                <a:lnTo>
                  <a:pt x="1328" y="11939"/>
                </a:lnTo>
                <a:lnTo>
                  <a:pt x="2656" y="11939"/>
                </a:lnTo>
                <a:lnTo>
                  <a:pt x="2586" y="10846"/>
                </a:lnTo>
                <a:lnTo>
                  <a:pt x="2447" y="9752"/>
                </a:lnTo>
                <a:lnTo>
                  <a:pt x="839" y="9752"/>
                </a:lnTo>
                <a:close/>
                <a:moveTo>
                  <a:pt x="9157" y="6380"/>
                </a:moveTo>
                <a:lnTo>
                  <a:pt x="9297" y="7473"/>
                </a:lnTo>
                <a:lnTo>
                  <a:pt x="9367" y="8749"/>
                </a:lnTo>
                <a:lnTo>
                  <a:pt x="10975" y="8749"/>
                </a:lnTo>
                <a:lnTo>
                  <a:pt x="10835" y="7473"/>
                </a:lnTo>
                <a:lnTo>
                  <a:pt x="10485" y="6380"/>
                </a:lnTo>
                <a:lnTo>
                  <a:pt x="9157" y="6380"/>
                </a:lnTo>
                <a:close/>
                <a:moveTo>
                  <a:pt x="6361" y="6380"/>
                </a:moveTo>
                <a:lnTo>
                  <a:pt x="6361" y="8749"/>
                </a:lnTo>
                <a:lnTo>
                  <a:pt x="8528" y="8749"/>
                </a:lnTo>
                <a:lnTo>
                  <a:pt x="8388" y="7473"/>
                </a:lnTo>
                <a:lnTo>
                  <a:pt x="8318" y="6380"/>
                </a:lnTo>
                <a:lnTo>
                  <a:pt x="6361" y="6380"/>
                </a:lnTo>
                <a:close/>
                <a:moveTo>
                  <a:pt x="3565" y="6380"/>
                </a:moveTo>
                <a:lnTo>
                  <a:pt x="3425" y="7473"/>
                </a:lnTo>
                <a:lnTo>
                  <a:pt x="3285" y="8749"/>
                </a:lnTo>
                <a:lnTo>
                  <a:pt x="5522" y="8749"/>
                </a:lnTo>
                <a:lnTo>
                  <a:pt x="5522" y="6380"/>
                </a:lnTo>
                <a:lnTo>
                  <a:pt x="3565" y="6380"/>
                </a:lnTo>
                <a:close/>
                <a:moveTo>
                  <a:pt x="1328" y="6380"/>
                </a:moveTo>
                <a:lnTo>
                  <a:pt x="979" y="7473"/>
                </a:lnTo>
                <a:lnTo>
                  <a:pt x="839" y="8749"/>
                </a:lnTo>
                <a:lnTo>
                  <a:pt x="2447" y="8749"/>
                </a:lnTo>
                <a:lnTo>
                  <a:pt x="2586" y="7473"/>
                </a:lnTo>
                <a:lnTo>
                  <a:pt x="2656" y="6380"/>
                </a:lnTo>
                <a:lnTo>
                  <a:pt x="1328" y="6380"/>
                </a:lnTo>
                <a:close/>
                <a:moveTo>
                  <a:pt x="13631" y="5377"/>
                </a:moveTo>
                <a:lnTo>
                  <a:pt x="16986" y="5377"/>
                </a:lnTo>
                <a:lnTo>
                  <a:pt x="16986" y="21600"/>
                </a:lnTo>
                <a:lnTo>
                  <a:pt x="13631" y="21600"/>
                </a:lnTo>
                <a:lnTo>
                  <a:pt x="13631" y="5377"/>
                </a:lnTo>
                <a:close/>
                <a:moveTo>
                  <a:pt x="8039" y="3190"/>
                </a:moveTo>
                <a:lnTo>
                  <a:pt x="8388" y="3828"/>
                </a:lnTo>
                <a:lnTo>
                  <a:pt x="8668" y="4648"/>
                </a:lnTo>
                <a:lnTo>
                  <a:pt x="8878" y="5377"/>
                </a:lnTo>
                <a:lnTo>
                  <a:pt x="10136" y="5377"/>
                </a:lnTo>
                <a:lnTo>
                  <a:pt x="9157" y="4101"/>
                </a:lnTo>
                <a:lnTo>
                  <a:pt x="8039" y="3190"/>
                </a:lnTo>
                <a:close/>
                <a:moveTo>
                  <a:pt x="3775" y="3190"/>
                </a:moveTo>
                <a:lnTo>
                  <a:pt x="2656" y="4101"/>
                </a:lnTo>
                <a:lnTo>
                  <a:pt x="1678" y="5377"/>
                </a:lnTo>
                <a:lnTo>
                  <a:pt x="2936" y="5377"/>
                </a:lnTo>
                <a:lnTo>
                  <a:pt x="3146" y="4648"/>
                </a:lnTo>
                <a:lnTo>
                  <a:pt x="3425" y="3828"/>
                </a:lnTo>
                <a:lnTo>
                  <a:pt x="3775" y="3190"/>
                </a:lnTo>
                <a:close/>
                <a:moveTo>
                  <a:pt x="6361" y="2734"/>
                </a:moveTo>
                <a:lnTo>
                  <a:pt x="6361" y="5377"/>
                </a:lnTo>
                <a:lnTo>
                  <a:pt x="8039" y="5377"/>
                </a:lnTo>
                <a:lnTo>
                  <a:pt x="7340" y="3463"/>
                </a:lnTo>
                <a:lnTo>
                  <a:pt x="6361" y="2734"/>
                </a:lnTo>
                <a:close/>
                <a:moveTo>
                  <a:pt x="5522" y="2734"/>
                </a:moveTo>
                <a:lnTo>
                  <a:pt x="4544" y="3463"/>
                </a:lnTo>
                <a:lnTo>
                  <a:pt x="3775" y="5377"/>
                </a:lnTo>
                <a:lnTo>
                  <a:pt x="5522" y="5377"/>
                </a:lnTo>
                <a:lnTo>
                  <a:pt x="5522" y="2734"/>
                </a:lnTo>
                <a:close/>
                <a:moveTo>
                  <a:pt x="5522" y="1641"/>
                </a:moveTo>
                <a:lnTo>
                  <a:pt x="6361" y="1641"/>
                </a:lnTo>
                <a:lnTo>
                  <a:pt x="8179" y="2096"/>
                </a:lnTo>
                <a:lnTo>
                  <a:pt x="9786" y="3463"/>
                </a:lnTo>
                <a:lnTo>
                  <a:pt x="10975" y="5377"/>
                </a:lnTo>
                <a:lnTo>
                  <a:pt x="11115" y="5742"/>
                </a:lnTo>
                <a:lnTo>
                  <a:pt x="11464" y="6380"/>
                </a:lnTo>
                <a:lnTo>
                  <a:pt x="11324" y="6380"/>
                </a:lnTo>
                <a:lnTo>
                  <a:pt x="11744" y="7473"/>
                </a:lnTo>
                <a:lnTo>
                  <a:pt x="11814" y="8749"/>
                </a:lnTo>
                <a:lnTo>
                  <a:pt x="11814" y="9752"/>
                </a:lnTo>
                <a:lnTo>
                  <a:pt x="11744" y="10846"/>
                </a:lnTo>
                <a:lnTo>
                  <a:pt x="11324" y="11939"/>
                </a:lnTo>
                <a:lnTo>
                  <a:pt x="11464" y="11939"/>
                </a:lnTo>
                <a:lnTo>
                  <a:pt x="11115" y="12759"/>
                </a:lnTo>
                <a:lnTo>
                  <a:pt x="10975" y="13033"/>
                </a:lnTo>
                <a:lnTo>
                  <a:pt x="9786" y="14947"/>
                </a:lnTo>
                <a:lnTo>
                  <a:pt x="8179" y="16223"/>
                </a:lnTo>
                <a:lnTo>
                  <a:pt x="6361" y="16861"/>
                </a:lnTo>
                <a:lnTo>
                  <a:pt x="5522" y="16861"/>
                </a:lnTo>
                <a:lnTo>
                  <a:pt x="3635" y="16223"/>
                </a:lnTo>
                <a:lnTo>
                  <a:pt x="2097" y="14947"/>
                </a:lnTo>
                <a:lnTo>
                  <a:pt x="839" y="13033"/>
                </a:lnTo>
                <a:lnTo>
                  <a:pt x="699" y="12759"/>
                </a:lnTo>
                <a:lnTo>
                  <a:pt x="350" y="11939"/>
                </a:lnTo>
                <a:lnTo>
                  <a:pt x="489" y="11939"/>
                </a:lnTo>
                <a:lnTo>
                  <a:pt x="140" y="10846"/>
                </a:lnTo>
                <a:lnTo>
                  <a:pt x="0" y="9752"/>
                </a:lnTo>
                <a:lnTo>
                  <a:pt x="0" y="8749"/>
                </a:lnTo>
                <a:lnTo>
                  <a:pt x="140" y="7473"/>
                </a:lnTo>
                <a:lnTo>
                  <a:pt x="489" y="6380"/>
                </a:lnTo>
                <a:lnTo>
                  <a:pt x="350" y="6380"/>
                </a:lnTo>
                <a:lnTo>
                  <a:pt x="699" y="5742"/>
                </a:lnTo>
                <a:lnTo>
                  <a:pt x="839" y="5377"/>
                </a:lnTo>
                <a:lnTo>
                  <a:pt x="2097" y="3463"/>
                </a:lnTo>
                <a:lnTo>
                  <a:pt x="3635" y="2096"/>
                </a:lnTo>
                <a:lnTo>
                  <a:pt x="5522" y="1641"/>
                </a:lnTo>
                <a:close/>
                <a:moveTo>
                  <a:pt x="18315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315" y="21600"/>
                </a:lnTo>
                <a:lnTo>
                  <a:pt x="18315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tIns="22860" rIns="22860" bIns="2286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 sz="18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909370" y="4368904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添加标题内容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885180" y="4830569"/>
            <a:ext cx="2854908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单击此处输入你的正文，文字是您思想的提炼，为了最终演示发布的良好效果，请尽量言简意赅的阐述观点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227556" y="2075890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添加标题内容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079493" y="2535999"/>
            <a:ext cx="2854908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单击此处输入你的正文，文字是您思想的提炼，为了最终演示发布的良好效果，请尽量言简意赅的阐述观点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342614" y="4379442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添加标题内容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194706" y="4839756"/>
            <a:ext cx="2854908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单击此处输入你的正文，文字是您思想的提炼，为了最终演示发布的良好效果，请尽量言简意赅的阐述观点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未来目标展望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  <p:bldP spid="30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1"/>
            <a:ext cx="3356540" cy="2800350"/>
            <a:chOff x="0" y="0"/>
            <a:chExt cx="4487014" cy="3743501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4487014" cy="3018091"/>
            </a:xfrm>
            <a:custGeom>
              <a:avLst/>
              <a:gdLst>
                <a:gd name="connsiteX0" fmla="*/ 0 w 4487014"/>
                <a:gd name="connsiteY0" fmla="*/ 0 h 3018091"/>
                <a:gd name="connsiteX1" fmla="*/ 4487014 w 4487014"/>
                <a:gd name="connsiteY1" fmla="*/ 0 h 3018091"/>
                <a:gd name="connsiteX2" fmla="*/ 4428524 w 4487014"/>
                <a:gd name="connsiteY2" fmla="*/ 197411 h 3018091"/>
                <a:gd name="connsiteX3" fmla="*/ 4175064 w 4487014"/>
                <a:gd name="connsiteY3" fmla="*/ 579153 h 3018091"/>
                <a:gd name="connsiteX4" fmla="*/ 2073629 w 4487014"/>
                <a:gd name="connsiteY4" fmla="*/ 2680588 h 3018091"/>
                <a:gd name="connsiteX5" fmla="*/ 441547 w 4487014"/>
                <a:gd name="connsiteY5" fmla="*/ 2680082 h 3018091"/>
                <a:gd name="connsiteX6" fmla="*/ 0 w 4487014"/>
                <a:gd name="connsiteY6" fmla="*/ 2238534 h 301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7014" h="3018091">
                  <a:moveTo>
                    <a:pt x="0" y="0"/>
                  </a:moveTo>
                  <a:lnTo>
                    <a:pt x="4487014" y="0"/>
                  </a:lnTo>
                  <a:lnTo>
                    <a:pt x="4428524" y="197411"/>
                  </a:lnTo>
                  <a:cubicBezTo>
                    <a:pt x="4372200" y="336337"/>
                    <a:pt x="4287713" y="466504"/>
                    <a:pt x="4175064" y="579153"/>
                  </a:cubicBezTo>
                  <a:lnTo>
                    <a:pt x="2073629" y="2680588"/>
                  </a:lnTo>
                  <a:cubicBezTo>
                    <a:pt x="1623034" y="3130677"/>
                    <a:pt x="892148" y="3130677"/>
                    <a:pt x="441547" y="2680082"/>
                  </a:cubicBezTo>
                  <a:lnTo>
                    <a:pt x="0" y="2238534"/>
                  </a:ln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0" y="1"/>
              <a:ext cx="3505694" cy="3743500"/>
            </a:xfrm>
            <a:custGeom>
              <a:avLst/>
              <a:gdLst>
                <a:gd name="connsiteX0" fmla="*/ 0 w 3505694"/>
                <a:gd name="connsiteY0" fmla="*/ 0 h 3743500"/>
                <a:gd name="connsiteX1" fmla="*/ 3505694 w 3505694"/>
                <a:gd name="connsiteY1" fmla="*/ 0 h 3743500"/>
                <a:gd name="connsiteX2" fmla="*/ 3453072 w 3505694"/>
                <a:gd name="connsiteY2" fmla="*/ 177596 h 3743500"/>
                <a:gd name="connsiteX3" fmla="*/ 3211016 w 3505694"/>
                <a:gd name="connsiteY3" fmla="*/ 542154 h 3743500"/>
                <a:gd name="connsiteX4" fmla="*/ 52785 w 3505694"/>
                <a:gd name="connsiteY4" fmla="*/ 3700385 h 3743500"/>
                <a:gd name="connsiteX5" fmla="*/ 0 w 3505694"/>
                <a:gd name="connsiteY5" fmla="*/ 3743500 h 37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5694" h="3743500">
                  <a:moveTo>
                    <a:pt x="0" y="0"/>
                  </a:moveTo>
                  <a:lnTo>
                    <a:pt x="3505694" y="0"/>
                  </a:lnTo>
                  <a:lnTo>
                    <a:pt x="3453072" y="177596"/>
                  </a:lnTo>
                  <a:cubicBezTo>
                    <a:pt x="3399282" y="310266"/>
                    <a:pt x="3318597" y="434573"/>
                    <a:pt x="3211016" y="542154"/>
                  </a:cubicBezTo>
                  <a:lnTo>
                    <a:pt x="52785" y="3700385"/>
                  </a:lnTo>
                  <a:lnTo>
                    <a:pt x="0" y="3743500"/>
                  </a:ln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53307" y="3943350"/>
            <a:ext cx="3638693" cy="2914650"/>
            <a:chOff x="7496949" y="3097190"/>
            <a:chExt cx="4695052" cy="3760810"/>
          </a:xfrm>
        </p:grpSpPr>
        <p:sp>
          <p:nvSpPr>
            <p:cNvPr id="25" name="任意多边形: 形状 24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428467" y="1990623"/>
            <a:ext cx="7335066" cy="3428296"/>
            <a:chOff x="2428467" y="1935157"/>
            <a:chExt cx="7335066" cy="3428296"/>
          </a:xfrm>
        </p:grpSpPr>
        <p:sp>
          <p:nvSpPr>
            <p:cNvPr id="13" name="矩形: 圆角 12"/>
            <p:cNvSpPr/>
            <p:nvPr/>
          </p:nvSpPr>
          <p:spPr>
            <a:xfrm>
              <a:off x="5000625" y="4931453"/>
              <a:ext cx="2190750" cy="432000"/>
            </a:xfrm>
            <a:prstGeom prst="roundRect">
              <a:avLst>
                <a:gd name="adj" fmla="val 50000"/>
              </a:avLst>
            </a:prstGeom>
            <a:solidFill>
              <a:srgbClr val="709C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某某某</a:t>
              </a:r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025288" y="3235125"/>
              <a:ext cx="6141425" cy="46166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个人简历 </a:t>
              </a: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/ </a:t>
              </a: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工作求职 </a:t>
              </a: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/ </a:t>
              </a: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自我介绍 </a:t>
              </a: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/ </a:t>
              </a: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竞聘简历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428467" y="1935157"/>
              <a:ext cx="7335066" cy="1107996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sz="6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谢谢您的观看</a:t>
              </a:r>
              <a:endParaRPr lang="zh-CN" altLang="en-US" sz="66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472757" y="4120069"/>
              <a:ext cx="5246486" cy="307777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SIMPLE STYLE PERSONAL INTRODUCTION</a:t>
              </a:r>
              <a:endParaRPr lang="en-US" altLang="zh-CN" sz="1400" spc="3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2838162" y="3923976"/>
              <a:ext cx="6515676" cy="0"/>
            </a:xfrm>
            <a:prstGeom prst="line">
              <a:avLst/>
            </a:prstGeom>
            <a:ln w="19050">
              <a:solidFill>
                <a:srgbClr val="709CB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>
            <a:off x="0" y="1"/>
            <a:ext cx="3356540" cy="2257702"/>
          </a:xfrm>
          <a:custGeom>
            <a:avLst/>
            <a:gdLst>
              <a:gd name="connsiteX0" fmla="*/ 0 w 4487014"/>
              <a:gd name="connsiteY0" fmla="*/ 0 h 3018091"/>
              <a:gd name="connsiteX1" fmla="*/ 4487014 w 4487014"/>
              <a:gd name="connsiteY1" fmla="*/ 0 h 3018091"/>
              <a:gd name="connsiteX2" fmla="*/ 4428524 w 4487014"/>
              <a:gd name="connsiteY2" fmla="*/ 197411 h 3018091"/>
              <a:gd name="connsiteX3" fmla="*/ 4175064 w 4487014"/>
              <a:gd name="connsiteY3" fmla="*/ 579153 h 3018091"/>
              <a:gd name="connsiteX4" fmla="*/ 2073629 w 4487014"/>
              <a:gd name="connsiteY4" fmla="*/ 2680588 h 3018091"/>
              <a:gd name="connsiteX5" fmla="*/ 441547 w 4487014"/>
              <a:gd name="connsiteY5" fmla="*/ 2680082 h 3018091"/>
              <a:gd name="connsiteX6" fmla="*/ 0 w 4487014"/>
              <a:gd name="connsiteY6" fmla="*/ 2238534 h 30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7014" h="3018091">
                <a:moveTo>
                  <a:pt x="0" y="0"/>
                </a:moveTo>
                <a:lnTo>
                  <a:pt x="4487014" y="0"/>
                </a:lnTo>
                <a:lnTo>
                  <a:pt x="4428524" y="197411"/>
                </a:lnTo>
                <a:cubicBezTo>
                  <a:pt x="4372200" y="336337"/>
                  <a:pt x="4287713" y="466504"/>
                  <a:pt x="4175064" y="579153"/>
                </a:cubicBezTo>
                <a:lnTo>
                  <a:pt x="2073629" y="2680588"/>
                </a:lnTo>
                <a:cubicBezTo>
                  <a:pt x="1623034" y="3130677"/>
                  <a:pt x="892148" y="3130677"/>
                  <a:pt x="441547" y="2680082"/>
                </a:cubicBezTo>
                <a:lnTo>
                  <a:pt x="0" y="2238534"/>
                </a:lnTo>
                <a:close/>
              </a:path>
            </a:pathLst>
          </a:custGeom>
          <a:solidFill>
            <a:srgbClr val="709CB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/>
          <p:cNvSpPr/>
          <p:nvPr/>
        </p:nvSpPr>
        <p:spPr>
          <a:xfrm>
            <a:off x="0" y="2"/>
            <a:ext cx="2622457" cy="2800349"/>
          </a:xfrm>
          <a:custGeom>
            <a:avLst/>
            <a:gdLst>
              <a:gd name="connsiteX0" fmla="*/ 0 w 3505694"/>
              <a:gd name="connsiteY0" fmla="*/ 0 h 3743500"/>
              <a:gd name="connsiteX1" fmla="*/ 3505694 w 3505694"/>
              <a:gd name="connsiteY1" fmla="*/ 0 h 3743500"/>
              <a:gd name="connsiteX2" fmla="*/ 3453072 w 3505694"/>
              <a:gd name="connsiteY2" fmla="*/ 177596 h 3743500"/>
              <a:gd name="connsiteX3" fmla="*/ 3211016 w 3505694"/>
              <a:gd name="connsiteY3" fmla="*/ 542154 h 3743500"/>
              <a:gd name="connsiteX4" fmla="*/ 52785 w 3505694"/>
              <a:gd name="connsiteY4" fmla="*/ 3700385 h 3743500"/>
              <a:gd name="connsiteX5" fmla="*/ 0 w 3505694"/>
              <a:gd name="connsiteY5" fmla="*/ 3743500 h 37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5694" h="3743500">
                <a:moveTo>
                  <a:pt x="0" y="0"/>
                </a:moveTo>
                <a:lnTo>
                  <a:pt x="3505694" y="0"/>
                </a:lnTo>
                <a:lnTo>
                  <a:pt x="3453072" y="177596"/>
                </a:lnTo>
                <a:cubicBezTo>
                  <a:pt x="3399282" y="310266"/>
                  <a:pt x="3318597" y="434573"/>
                  <a:pt x="3211016" y="542154"/>
                </a:cubicBezTo>
                <a:lnTo>
                  <a:pt x="52785" y="3700385"/>
                </a:lnTo>
                <a:lnTo>
                  <a:pt x="0" y="3743500"/>
                </a:lnTo>
                <a:close/>
              </a:path>
            </a:pathLst>
          </a:custGeom>
          <a:solidFill>
            <a:srgbClr val="B0DAD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 flipH="1">
            <a:off x="0" y="3943350"/>
            <a:ext cx="3638693" cy="2914650"/>
            <a:chOff x="7496949" y="3097190"/>
            <a:chExt cx="4695052" cy="3760810"/>
          </a:xfrm>
        </p:grpSpPr>
        <p:sp>
          <p:nvSpPr>
            <p:cNvPr id="8" name="任意多边形: 形状 7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534786" y="2683926"/>
            <a:ext cx="2262607" cy="1490149"/>
            <a:chOff x="2301642" y="2482801"/>
            <a:chExt cx="2262607" cy="1490149"/>
          </a:xfrm>
        </p:grpSpPr>
        <p:sp>
          <p:nvSpPr>
            <p:cNvPr id="19" name="文本框 18"/>
            <p:cNvSpPr txBox="1"/>
            <p:nvPr/>
          </p:nvSpPr>
          <p:spPr>
            <a:xfrm>
              <a:off x="2301642" y="3449730"/>
              <a:ext cx="22626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 spc="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CONTENTS</a:t>
              </a:r>
              <a:endParaRPr lang="en-US" altLang="zh-CN" sz="2800" b="1" spc="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392994" y="2482801"/>
              <a:ext cx="20799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6000" b="1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目录</a:t>
              </a:r>
              <a:endParaRPr lang="zh-CN" altLang="en-US" sz="6000" b="1" spc="15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385106" y="1232286"/>
            <a:ext cx="4189517" cy="4533415"/>
            <a:chOff x="6385106" y="1232286"/>
            <a:chExt cx="4189517" cy="4533415"/>
          </a:xfrm>
        </p:grpSpPr>
        <p:grpSp>
          <p:nvGrpSpPr>
            <p:cNvPr id="42" name="组合 41"/>
            <p:cNvGrpSpPr/>
            <p:nvPr/>
          </p:nvGrpSpPr>
          <p:grpSpPr>
            <a:xfrm>
              <a:off x="6385106" y="1232286"/>
              <a:ext cx="4189517" cy="857282"/>
              <a:chOff x="6385106" y="1232286"/>
              <a:chExt cx="4189517" cy="857282"/>
            </a:xfrm>
          </p:grpSpPr>
          <p:sp>
            <p:nvSpPr>
              <p:cNvPr id="21" name="文本框 29"/>
              <p:cNvSpPr txBox="1"/>
              <p:nvPr/>
            </p:nvSpPr>
            <p:spPr>
              <a:xfrm>
                <a:off x="7619968" y="1337762"/>
                <a:ext cx="29546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个人基本情况</a:t>
                </a:r>
                <a:endParaRPr lang="zh-CN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32" name="组合 31"/>
              <p:cNvGrpSpPr/>
              <p:nvPr/>
            </p:nvGrpSpPr>
            <p:grpSpPr>
              <a:xfrm>
                <a:off x="6385106" y="1232286"/>
                <a:ext cx="857282" cy="857282"/>
                <a:chOff x="7981918" y="-2146655"/>
                <a:chExt cx="857282" cy="857282"/>
              </a:xfrm>
            </p:grpSpPr>
            <p:sp>
              <p:nvSpPr>
                <p:cNvPr id="30" name="椭圆 29"/>
                <p:cNvSpPr/>
                <p:nvPr/>
              </p:nvSpPr>
              <p:spPr>
                <a:xfrm>
                  <a:off x="7981918" y="-2146655"/>
                  <a:ext cx="857282" cy="857282"/>
                </a:xfrm>
                <a:prstGeom prst="ellipse">
                  <a:avLst/>
                </a:prstGeom>
                <a:solidFill>
                  <a:srgbClr val="709C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文本框 30"/>
                <p:cNvSpPr txBox="1"/>
                <p:nvPr/>
              </p:nvSpPr>
              <p:spPr>
                <a:xfrm>
                  <a:off x="8082585" y="-2010401"/>
                  <a:ext cx="65594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01</a:t>
                  </a:r>
                  <a:endParaRPr lang="zh-CN" altLang="en-US" sz="32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43" name="组合 42"/>
            <p:cNvGrpSpPr/>
            <p:nvPr/>
          </p:nvGrpSpPr>
          <p:grpSpPr>
            <a:xfrm>
              <a:off x="6385106" y="2457664"/>
              <a:ext cx="4189517" cy="857282"/>
              <a:chOff x="6385106" y="2395265"/>
              <a:chExt cx="4189517" cy="857282"/>
            </a:xfrm>
          </p:grpSpPr>
          <p:sp>
            <p:nvSpPr>
              <p:cNvPr id="22" name="文本框 34"/>
              <p:cNvSpPr txBox="1"/>
              <p:nvPr/>
            </p:nvSpPr>
            <p:spPr>
              <a:xfrm>
                <a:off x="7619968" y="2500741"/>
                <a:ext cx="29546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个人自我评价</a:t>
                </a:r>
                <a:endParaRPr lang="zh-CN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6385106" y="2395265"/>
                <a:ext cx="857282" cy="857282"/>
                <a:chOff x="7981918" y="-2146655"/>
                <a:chExt cx="857282" cy="857282"/>
              </a:xfrm>
            </p:grpSpPr>
            <p:sp>
              <p:nvSpPr>
                <p:cNvPr id="34" name="椭圆 33"/>
                <p:cNvSpPr/>
                <p:nvPr/>
              </p:nvSpPr>
              <p:spPr>
                <a:xfrm>
                  <a:off x="7981918" y="-2146655"/>
                  <a:ext cx="857282" cy="857282"/>
                </a:xfrm>
                <a:prstGeom prst="ellipse">
                  <a:avLst/>
                </a:prstGeom>
                <a:solidFill>
                  <a:srgbClr val="709C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5" name="文本框 34"/>
                <p:cNvSpPr txBox="1"/>
                <p:nvPr/>
              </p:nvSpPr>
              <p:spPr>
                <a:xfrm>
                  <a:off x="8082585" y="-2010401"/>
                  <a:ext cx="65594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02</a:t>
                  </a:r>
                  <a:endParaRPr lang="zh-CN" altLang="en-US" sz="32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44" name="组合 43"/>
            <p:cNvGrpSpPr/>
            <p:nvPr/>
          </p:nvGrpSpPr>
          <p:grpSpPr>
            <a:xfrm>
              <a:off x="6385106" y="3683042"/>
              <a:ext cx="4189517" cy="857282"/>
              <a:chOff x="6385106" y="3673140"/>
              <a:chExt cx="4189517" cy="857282"/>
            </a:xfrm>
          </p:grpSpPr>
          <p:sp>
            <p:nvSpPr>
              <p:cNvPr id="23" name="文本框 39"/>
              <p:cNvSpPr txBox="1"/>
              <p:nvPr/>
            </p:nvSpPr>
            <p:spPr>
              <a:xfrm>
                <a:off x="7619968" y="3778616"/>
                <a:ext cx="29546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对于岗位认知</a:t>
                </a:r>
                <a:endParaRPr lang="zh-CN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36" name="组合 35"/>
              <p:cNvGrpSpPr/>
              <p:nvPr/>
            </p:nvGrpSpPr>
            <p:grpSpPr>
              <a:xfrm>
                <a:off x="6385106" y="3673140"/>
                <a:ext cx="857282" cy="857282"/>
                <a:chOff x="7981918" y="-2146655"/>
                <a:chExt cx="857282" cy="857282"/>
              </a:xfrm>
            </p:grpSpPr>
            <p:sp>
              <p:nvSpPr>
                <p:cNvPr id="37" name="椭圆 36"/>
                <p:cNvSpPr/>
                <p:nvPr/>
              </p:nvSpPr>
              <p:spPr>
                <a:xfrm>
                  <a:off x="7981918" y="-2146655"/>
                  <a:ext cx="857282" cy="857282"/>
                </a:xfrm>
                <a:prstGeom prst="ellipse">
                  <a:avLst/>
                </a:prstGeom>
                <a:solidFill>
                  <a:srgbClr val="709C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/>
              </p:nvSpPr>
              <p:spPr>
                <a:xfrm>
                  <a:off x="8082585" y="-2010401"/>
                  <a:ext cx="65594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03</a:t>
                  </a:r>
                  <a:endParaRPr lang="zh-CN" altLang="en-US" sz="32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45" name="组合 44"/>
            <p:cNvGrpSpPr/>
            <p:nvPr/>
          </p:nvGrpSpPr>
          <p:grpSpPr>
            <a:xfrm>
              <a:off x="6385106" y="4908419"/>
              <a:ext cx="4189517" cy="857282"/>
              <a:chOff x="6385106" y="4908419"/>
              <a:chExt cx="4189517" cy="857282"/>
            </a:xfrm>
          </p:grpSpPr>
          <p:sp>
            <p:nvSpPr>
              <p:cNvPr id="24" name="文本框 44"/>
              <p:cNvSpPr txBox="1"/>
              <p:nvPr/>
            </p:nvSpPr>
            <p:spPr>
              <a:xfrm>
                <a:off x="7619968" y="5013895"/>
                <a:ext cx="29546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未来目标展望</a:t>
                </a:r>
                <a:endParaRPr lang="zh-CN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39" name="组合 38"/>
              <p:cNvGrpSpPr/>
              <p:nvPr/>
            </p:nvGrpSpPr>
            <p:grpSpPr>
              <a:xfrm>
                <a:off x="6385106" y="4908419"/>
                <a:ext cx="857282" cy="857282"/>
                <a:chOff x="7981918" y="-2146655"/>
                <a:chExt cx="857282" cy="857282"/>
              </a:xfrm>
            </p:grpSpPr>
            <p:sp>
              <p:nvSpPr>
                <p:cNvPr id="40" name="椭圆 39"/>
                <p:cNvSpPr/>
                <p:nvPr/>
              </p:nvSpPr>
              <p:spPr>
                <a:xfrm>
                  <a:off x="7981918" y="-2146655"/>
                  <a:ext cx="857282" cy="857282"/>
                </a:xfrm>
                <a:prstGeom prst="ellipse">
                  <a:avLst/>
                </a:prstGeom>
                <a:solidFill>
                  <a:srgbClr val="709C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1" name="文本框 40"/>
                <p:cNvSpPr txBox="1"/>
                <p:nvPr/>
              </p:nvSpPr>
              <p:spPr>
                <a:xfrm>
                  <a:off x="8082585" y="-2010401"/>
                  <a:ext cx="65594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32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04</a:t>
                  </a:r>
                  <a:endParaRPr lang="zh-CN" altLang="en-US" sz="3200" b="1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1"/>
            <a:ext cx="3356540" cy="2800350"/>
            <a:chOff x="0" y="0"/>
            <a:chExt cx="4487014" cy="3743501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4487014" cy="3018091"/>
            </a:xfrm>
            <a:custGeom>
              <a:avLst/>
              <a:gdLst>
                <a:gd name="connsiteX0" fmla="*/ 0 w 4487014"/>
                <a:gd name="connsiteY0" fmla="*/ 0 h 3018091"/>
                <a:gd name="connsiteX1" fmla="*/ 4487014 w 4487014"/>
                <a:gd name="connsiteY1" fmla="*/ 0 h 3018091"/>
                <a:gd name="connsiteX2" fmla="*/ 4428524 w 4487014"/>
                <a:gd name="connsiteY2" fmla="*/ 197411 h 3018091"/>
                <a:gd name="connsiteX3" fmla="*/ 4175064 w 4487014"/>
                <a:gd name="connsiteY3" fmla="*/ 579153 h 3018091"/>
                <a:gd name="connsiteX4" fmla="*/ 2073629 w 4487014"/>
                <a:gd name="connsiteY4" fmla="*/ 2680588 h 3018091"/>
                <a:gd name="connsiteX5" fmla="*/ 441547 w 4487014"/>
                <a:gd name="connsiteY5" fmla="*/ 2680082 h 3018091"/>
                <a:gd name="connsiteX6" fmla="*/ 0 w 4487014"/>
                <a:gd name="connsiteY6" fmla="*/ 2238534 h 301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7014" h="3018091">
                  <a:moveTo>
                    <a:pt x="0" y="0"/>
                  </a:moveTo>
                  <a:lnTo>
                    <a:pt x="4487014" y="0"/>
                  </a:lnTo>
                  <a:lnTo>
                    <a:pt x="4428524" y="197411"/>
                  </a:lnTo>
                  <a:cubicBezTo>
                    <a:pt x="4372200" y="336337"/>
                    <a:pt x="4287713" y="466504"/>
                    <a:pt x="4175064" y="579153"/>
                  </a:cubicBezTo>
                  <a:lnTo>
                    <a:pt x="2073629" y="2680588"/>
                  </a:lnTo>
                  <a:cubicBezTo>
                    <a:pt x="1623034" y="3130677"/>
                    <a:pt x="892148" y="3130677"/>
                    <a:pt x="441547" y="2680082"/>
                  </a:cubicBezTo>
                  <a:lnTo>
                    <a:pt x="0" y="2238534"/>
                  </a:ln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0" y="1"/>
              <a:ext cx="3505694" cy="3743500"/>
            </a:xfrm>
            <a:custGeom>
              <a:avLst/>
              <a:gdLst>
                <a:gd name="connsiteX0" fmla="*/ 0 w 3505694"/>
                <a:gd name="connsiteY0" fmla="*/ 0 h 3743500"/>
                <a:gd name="connsiteX1" fmla="*/ 3505694 w 3505694"/>
                <a:gd name="connsiteY1" fmla="*/ 0 h 3743500"/>
                <a:gd name="connsiteX2" fmla="*/ 3453072 w 3505694"/>
                <a:gd name="connsiteY2" fmla="*/ 177596 h 3743500"/>
                <a:gd name="connsiteX3" fmla="*/ 3211016 w 3505694"/>
                <a:gd name="connsiteY3" fmla="*/ 542154 h 3743500"/>
                <a:gd name="connsiteX4" fmla="*/ 52785 w 3505694"/>
                <a:gd name="connsiteY4" fmla="*/ 3700385 h 3743500"/>
                <a:gd name="connsiteX5" fmla="*/ 0 w 3505694"/>
                <a:gd name="connsiteY5" fmla="*/ 3743500 h 37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5694" h="3743500">
                  <a:moveTo>
                    <a:pt x="0" y="0"/>
                  </a:moveTo>
                  <a:lnTo>
                    <a:pt x="3505694" y="0"/>
                  </a:lnTo>
                  <a:lnTo>
                    <a:pt x="3453072" y="177596"/>
                  </a:lnTo>
                  <a:cubicBezTo>
                    <a:pt x="3399282" y="310266"/>
                    <a:pt x="3318597" y="434573"/>
                    <a:pt x="3211016" y="542154"/>
                  </a:cubicBezTo>
                  <a:lnTo>
                    <a:pt x="52785" y="3700385"/>
                  </a:lnTo>
                  <a:lnTo>
                    <a:pt x="0" y="3743500"/>
                  </a:ln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53307" y="3943350"/>
            <a:ext cx="3638693" cy="2914650"/>
            <a:chOff x="7496949" y="3097190"/>
            <a:chExt cx="4695052" cy="3760810"/>
          </a:xfrm>
        </p:grpSpPr>
        <p:sp>
          <p:nvSpPr>
            <p:cNvPr id="25" name="任意多边形: 形状 24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696672" y="1551776"/>
            <a:ext cx="6798657" cy="3754449"/>
            <a:chOff x="2697819" y="1209014"/>
            <a:chExt cx="6798657" cy="3754449"/>
          </a:xfrm>
        </p:grpSpPr>
        <p:sp>
          <p:nvSpPr>
            <p:cNvPr id="21" name="文本框 24"/>
            <p:cNvSpPr txBox="1"/>
            <p:nvPr/>
          </p:nvSpPr>
          <p:spPr>
            <a:xfrm>
              <a:off x="3927322" y="2708920"/>
              <a:ext cx="4339651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 algn="ctr">
                <a:defRPr sz="6000">
                  <a:solidFill>
                    <a:schemeClr val="accent1"/>
                  </a:solidFill>
                  <a:effectLst>
                    <a:outerShdw dist="63500" dir="5400000" algn="tl" rotWithShape="0">
                      <a:prstClr val="black">
                        <a:alpha val="10000"/>
                      </a:prstClr>
                    </a:outerShdw>
                  </a:effectLst>
                  <a:latin typeface="DIN-BlackItalic" pitchFamily="50" charset="0"/>
                  <a:ea typeface="+mj-ea"/>
                </a:defRPr>
              </a:lvl1pPr>
            </a:lstStyle>
            <a:p>
              <a:r>
                <a:rPr lang="zh-CN" alt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rPr>
                <a:t>个人基本情况</a:t>
              </a:r>
              <a:endParaRPr lang="zh-CN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697819" y="3835411"/>
              <a:ext cx="6798657" cy="71368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>
                  <a:solidFill>
                    <a:schemeClr val="tx2"/>
                  </a:solidFill>
                  <a:latin typeface="Open Sans Light"/>
                  <a:cs typeface="Open Sans Light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请点击此处编辑您的文字内容。</a:t>
              </a: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5651675" y="4963463"/>
              <a:ext cx="890944" cy="0"/>
            </a:xfrm>
            <a:prstGeom prst="line">
              <a:avLst/>
            </a:prstGeom>
            <a:ln w="31750">
              <a:solidFill>
                <a:srgbClr val="709C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椭圆 23"/>
            <p:cNvSpPr/>
            <p:nvPr/>
          </p:nvSpPr>
          <p:spPr>
            <a:xfrm>
              <a:off x="5445681" y="1209014"/>
              <a:ext cx="1302932" cy="1302932"/>
            </a:xfrm>
            <a:prstGeom prst="ellipse">
              <a:avLst/>
            </a:prstGeom>
            <a:solidFill>
              <a:srgbClr val="709CB4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algn="ctr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zh-CN" sz="40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4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个人基本情况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8" name="矩形 7"/>
          <p:cNvSpPr/>
          <p:nvPr/>
        </p:nvSpPr>
        <p:spPr>
          <a:xfrm>
            <a:off x="543878" y="1759300"/>
            <a:ext cx="7231677" cy="4357182"/>
          </a:xfrm>
          <a:prstGeom prst="rect">
            <a:avLst/>
          </a:prstGeom>
          <a:solidFill>
            <a:srgbClr val="7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5453" y="1640114"/>
            <a:ext cx="7536736" cy="4570186"/>
          </a:xfrm>
          <a:prstGeom prst="rect">
            <a:avLst/>
          </a:prstGeom>
          <a:noFill/>
          <a:ln w="19050">
            <a:solidFill>
              <a:srgbClr val="B0DA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75079" y="1611086"/>
            <a:ext cx="3603368" cy="4599214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923169" y="2179743"/>
            <a:ext cx="6304946" cy="4014958"/>
            <a:chOff x="923169" y="2179743"/>
            <a:chExt cx="6304946" cy="4014958"/>
          </a:xfrm>
        </p:grpSpPr>
        <p:grpSp>
          <p:nvGrpSpPr>
            <p:cNvPr id="11" name="组合 10"/>
            <p:cNvGrpSpPr/>
            <p:nvPr/>
          </p:nvGrpSpPr>
          <p:grpSpPr>
            <a:xfrm>
              <a:off x="923170" y="3496290"/>
              <a:ext cx="4546945" cy="398780"/>
              <a:chOff x="5012373" y="3489017"/>
              <a:chExt cx="4546945" cy="398780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7847027" y="3489017"/>
                <a:ext cx="1712291" cy="398780"/>
              </a:xfrm>
              <a:prstGeom prst="rect">
                <a:avLst/>
              </a:prstGeom>
              <a:noFill/>
              <a:ln w="19050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lvl="0" algn="l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民族：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XX</a:t>
                </a:r>
                <a:endParaRPr lang="en-US" altLang="zh-CN" sz="1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5012373" y="3489017"/>
                <a:ext cx="2304474" cy="398780"/>
              </a:xfrm>
              <a:prstGeom prst="rect">
                <a:avLst/>
              </a:prstGeom>
              <a:noFill/>
              <a:ln w="19050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lvl="0" algn="l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生日：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XXXX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-XX-XX</a:t>
                </a:r>
                <a:endParaRPr lang="en-US" altLang="zh-CN" sz="1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923169" y="2179743"/>
              <a:ext cx="1979687" cy="398780"/>
            </a:xfrm>
            <a:prstGeom prst="rect">
              <a:avLst/>
            </a:prstGeom>
            <a:noFill/>
            <a:ln w="1905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lvl="0" algn="l"/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姓名：</a:t>
              </a:r>
              <a:r>
                <a:rPr lang="zh-CN" altLang="en-US" sz="1600" dirty="0">
                  <a:solidFill>
                    <a:schemeClr val="bg1"/>
                  </a:solidFill>
                  <a:cs typeface="+mn-ea"/>
                  <a:sym typeface="+mn-lt"/>
                </a:rPr>
                <a:t>某某某</a:t>
              </a:r>
              <a:endParaRPr lang="zh-CN" altLang="en-US" sz="16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923170" y="4111289"/>
              <a:ext cx="4508891" cy="399445"/>
              <a:chOff x="5012373" y="4050906"/>
              <a:chExt cx="4508891" cy="399445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7847027" y="4051571"/>
                <a:ext cx="1674237" cy="398780"/>
              </a:xfrm>
              <a:prstGeom prst="rect">
                <a:avLst/>
              </a:prstGeom>
              <a:noFill/>
              <a:ln w="19050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lvl="0" algn="l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学历：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XX</a:t>
                </a:r>
                <a:endParaRPr lang="en-US" altLang="zh-CN" sz="1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012373" y="4050906"/>
                <a:ext cx="2393614" cy="398117"/>
              </a:xfrm>
              <a:prstGeom prst="rect">
                <a:avLst/>
              </a:prstGeom>
              <a:noFill/>
              <a:ln w="19050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lvl="0" algn="l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学校：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XXXX</a:t>
                </a:r>
                <a:r>
                  <a:rPr lang="zh-CN" altLang="en-US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大学</a:t>
                </a:r>
                <a:endParaRPr lang="zh-CN" altLang="en-US" sz="1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923171" y="4947885"/>
              <a:ext cx="6304944" cy="1246816"/>
            </a:xfrm>
            <a:prstGeom prst="rect">
              <a:avLst/>
            </a:prstGeom>
            <a:noFill/>
            <a:ln w="1905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人生信条：</a:t>
              </a:r>
              <a:r>
                <a:rPr lang="en-US" altLang="zh-CN" sz="1400" dirty="0">
                  <a:solidFill>
                    <a:schemeClr val="bg1"/>
                  </a:solidFill>
                  <a:cs typeface="+mn-ea"/>
                  <a:sym typeface="+mn-lt"/>
                </a:rPr>
                <a:t>Lorem ipsum dolor sit </a:t>
              </a:r>
              <a:r>
                <a:rPr lang="en-US" altLang="zh-CN" sz="1400" dirty="0" err="1">
                  <a:solidFill>
                    <a:schemeClr val="bg1"/>
                  </a:solidFill>
                  <a:cs typeface="+mn-ea"/>
                  <a:sym typeface="+mn-lt"/>
                </a:rPr>
                <a:t>amet</a:t>
              </a:r>
              <a:r>
                <a:rPr lang="en-US" altLang="zh-CN" sz="1400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1400" dirty="0" err="1">
                  <a:solidFill>
                    <a:schemeClr val="bg1"/>
                  </a:solidFill>
                  <a:cs typeface="+mn-ea"/>
                  <a:sym typeface="+mn-lt"/>
                </a:rPr>
                <a:t>consectetur</a:t>
              </a:r>
              <a:r>
                <a:rPr lang="en-US" altLang="zh-CN" sz="1400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1400" dirty="0" err="1">
                  <a:solidFill>
                    <a:schemeClr val="bg1"/>
                  </a:solidFill>
                  <a:cs typeface="+mn-ea"/>
                  <a:sym typeface="+mn-lt"/>
                </a:rPr>
                <a:t>adipisicing</a:t>
              </a:r>
              <a:r>
                <a:rPr lang="en-US" altLang="zh-CN" sz="1400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1400" dirty="0" err="1">
                  <a:solidFill>
                    <a:schemeClr val="bg1"/>
                  </a:solidFill>
                  <a:cs typeface="+mn-ea"/>
                  <a:sym typeface="+mn-lt"/>
                </a:rPr>
                <a:t>elit</a:t>
              </a:r>
              <a:r>
                <a:rPr lang="en-US" altLang="zh-CN" sz="1400" dirty="0">
                  <a:solidFill>
                    <a:schemeClr val="bg1"/>
                  </a:solidFill>
                  <a:cs typeface="+mn-ea"/>
                  <a:sym typeface="+mn-lt"/>
                </a:rPr>
                <a:t>, sed do </a:t>
              </a:r>
              <a:r>
                <a:rPr lang="en-US" altLang="zh-CN" sz="1400" dirty="0" err="1">
                  <a:solidFill>
                    <a:schemeClr val="bg1"/>
                  </a:solidFill>
                  <a:cs typeface="+mn-ea"/>
                  <a:sym typeface="+mn-lt"/>
                </a:rPr>
                <a:t>eiusmod</a:t>
              </a:r>
              <a:r>
                <a:rPr lang="en-US" altLang="zh-CN" sz="1400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1400" dirty="0" err="1">
                  <a:solidFill>
                    <a:schemeClr val="bg1"/>
                  </a:solidFill>
                  <a:cs typeface="+mn-ea"/>
                  <a:sym typeface="+mn-lt"/>
                </a:rPr>
                <a:t>temporz</a:t>
              </a:r>
              <a:endParaRPr lang="en-US" altLang="zh-CN" sz="14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endParaRPr lang="en-US" altLang="zh-CN" sz="16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923170" y="2879960"/>
              <a:ext cx="4720331" cy="398783"/>
              <a:chOff x="5012373" y="2819577"/>
              <a:chExt cx="4720331" cy="39878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5012373" y="2820242"/>
                <a:ext cx="1848014" cy="398118"/>
              </a:xfrm>
              <a:prstGeom prst="rect">
                <a:avLst/>
              </a:prstGeom>
              <a:noFill/>
              <a:ln w="19050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lvl="0" algn="l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籍贯：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XXXX</a:t>
                </a:r>
                <a:endParaRPr lang="en-US" altLang="zh-CN" sz="1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7847027" y="2819577"/>
                <a:ext cx="1885677" cy="397457"/>
              </a:xfrm>
              <a:prstGeom prst="rect">
                <a:avLst/>
              </a:prstGeom>
              <a:noFill/>
              <a:ln w="19050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lvl="0" algn="l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现居：</a:t>
                </a:r>
                <a:r>
                  <a:rPr lang="en-US" altLang="zh-CN" sz="1600" dirty="0">
                    <a:solidFill>
                      <a:schemeClr val="bg1"/>
                    </a:solidFill>
                    <a:cs typeface="+mn-ea"/>
                    <a:sym typeface="+mn-lt"/>
                  </a:rPr>
                  <a:t>XXXXXX</a:t>
                </a:r>
                <a:endParaRPr lang="en-US" altLang="zh-CN" sz="1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cxnSp>
          <p:nvCxnSpPr>
            <p:cNvPr id="22" name="直接连接符 21"/>
            <p:cNvCxnSpPr/>
            <p:nvPr/>
          </p:nvCxnSpPr>
          <p:spPr>
            <a:xfrm>
              <a:off x="1038581" y="4738915"/>
              <a:ext cx="5565419" cy="0"/>
            </a:xfrm>
            <a:prstGeom prst="line">
              <a:avLst/>
            </a:prstGeom>
            <a:ln w="25400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个人基本情况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39" name="矩形 38"/>
          <p:cNvSpPr/>
          <p:nvPr/>
        </p:nvSpPr>
        <p:spPr>
          <a:xfrm>
            <a:off x="0" y="1669143"/>
            <a:ext cx="6096000" cy="5188857"/>
          </a:xfrm>
          <a:prstGeom prst="rect">
            <a:avLst/>
          </a:prstGeom>
          <a:solidFill>
            <a:srgbClr val="709C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1137444" y="4719572"/>
            <a:ext cx="3465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lnSpc>
                <a:spcPct val="150000"/>
              </a:lnSpc>
              <a:defRPr sz="1100" spc="100">
                <a:solidFill>
                  <a:schemeClr val="tx2"/>
                </a:solidFill>
                <a:ea typeface="苹方 常规" panose="020B0300000000000000" pitchFamily="34" charset="-122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zh-CN" altLang="en-US" dirty="0">
                <a:solidFill>
                  <a:schemeClr val="bg1"/>
                </a:solidFill>
                <a:ea typeface="+mn-ea"/>
                <a:cs typeface="+mn-ea"/>
                <a:sym typeface="+mn-lt"/>
              </a:rPr>
              <a:t>请点击此处编辑您的文字内容。</a:t>
            </a:r>
            <a:r>
              <a:rPr lang="zh-CN" altLang="en-US" dirty="0">
                <a:solidFill>
                  <a:schemeClr val="bg1"/>
                </a:solidFill>
                <a:ea typeface="+mn-ea"/>
                <a:cs typeface="+mn-ea"/>
                <a:sym typeface="+mn-lt"/>
              </a:rPr>
              <a:t>请点击此处编辑您的文字内容。请点击此处编辑您的文字内容。请点击此处编辑您的文字内容。</a:t>
            </a:r>
            <a:endParaRPr lang="zh-CN" altLang="en-US" dirty="0">
              <a:solidFill>
                <a:schemeClr val="bg1"/>
              </a:solidFill>
              <a:ea typeface="+mn-ea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636532" y="2277590"/>
            <a:ext cx="6029325" cy="4009578"/>
            <a:chOff x="5636532" y="2279861"/>
            <a:chExt cx="6029325" cy="4009578"/>
          </a:xfrm>
        </p:grpSpPr>
        <p:grpSp>
          <p:nvGrpSpPr>
            <p:cNvPr id="19" name="组合 18"/>
            <p:cNvGrpSpPr/>
            <p:nvPr/>
          </p:nvGrpSpPr>
          <p:grpSpPr>
            <a:xfrm>
              <a:off x="5636532" y="3760141"/>
              <a:ext cx="6029325" cy="959273"/>
              <a:chOff x="5636532" y="3755369"/>
              <a:chExt cx="6029325" cy="959273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6796315" y="3755369"/>
                <a:ext cx="4869542" cy="957629"/>
                <a:chOff x="6796315" y="3755369"/>
                <a:chExt cx="4869542" cy="957629"/>
              </a:xfrm>
            </p:grpSpPr>
            <p:sp>
              <p:nvSpPr>
                <p:cNvPr id="53" name="文本框 52"/>
                <p:cNvSpPr txBox="1"/>
                <p:nvPr/>
              </p:nvSpPr>
              <p:spPr>
                <a:xfrm>
                  <a:off x="6796315" y="3755369"/>
                  <a:ext cx="17235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+mn-ea"/>
                      <a:sym typeface="+mn-lt"/>
                    </a:rPr>
                    <a:t>添加标题内容</a:t>
                  </a:r>
                  <a:endPara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4" name="文本框 53"/>
                <p:cNvSpPr txBox="1"/>
                <p:nvPr/>
              </p:nvSpPr>
              <p:spPr>
                <a:xfrm>
                  <a:off x="6796315" y="4138908"/>
                  <a:ext cx="4869542" cy="5740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lvl="0">
                    <a:lnSpc>
                      <a:spcPct val="150000"/>
                    </a:lnSpc>
                    <a:defRPr sz="1100" spc="100">
                      <a:solidFill>
                        <a:schemeClr val="tx2"/>
                      </a:solidFill>
                      <a:ea typeface="苹方 常规" panose="020B0300000000000000" pitchFamily="34" charset="-122"/>
                    </a:defRPr>
                  </a:lvl1pPr>
                </a:lstStyle>
                <a:p>
                  <a:pPr>
                    <a:lnSpc>
                      <a:spcPct val="170000"/>
                    </a:lnSpc>
                  </a:pPr>
                  <a:r>
                    <a:rPr lang="zh-CN" alt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a typeface="+mn-ea"/>
                      <a:cs typeface="+mn-ea"/>
                      <a:sym typeface="+mn-lt"/>
                    </a:rPr>
                    <a:t>请点击此处编辑您的文字内容。请点击此处编辑您的文字内容。请点击此处编辑您的文字内容。请点击此处编辑您的文字内容。</a:t>
                  </a:r>
                  <a:endParaRPr lang="en-US" altLang="zh-CN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>
                <a:off x="5636532" y="3807499"/>
                <a:ext cx="907143" cy="907143"/>
                <a:chOff x="5636532" y="3770825"/>
                <a:chExt cx="907143" cy="907143"/>
              </a:xfrm>
            </p:grpSpPr>
            <p:sp>
              <p:nvSpPr>
                <p:cNvPr id="41" name="椭圆 40"/>
                <p:cNvSpPr/>
                <p:nvPr/>
              </p:nvSpPr>
              <p:spPr>
                <a:xfrm>
                  <a:off x="5636532" y="3770825"/>
                  <a:ext cx="907143" cy="907143"/>
                </a:xfrm>
                <a:prstGeom prst="ellipse">
                  <a:avLst/>
                </a:prstGeom>
                <a:solidFill>
                  <a:srgbClr val="FFFFFF"/>
                </a:solidFill>
                <a:ln w="25400">
                  <a:solidFill>
                    <a:srgbClr val="B0DAD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9" name="Freeform 522"/>
                <p:cNvSpPr>
                  <a:spLocks noEditPoints="1"/>
                </p:cNvSpPr>
                <p:nvPr/>
              </p:nvSpPr>
              <p:spPr bwMode="auto">
                <a:xfrm>
                  <a:off x="5843400" y="3977693"/>
                  <a:ext cx="493406" cy="493406"/>
                </a:xfrm>
                <a:custGeom>
                  <a:avLst/>
                  <a:gdLst>
                    <a:gd name="T0" fmla="*/ 39 w 176"/>
                    <a:gd name="T1" fmla="*/ 119 h 176"/>
                    <a:gd name="T2" fmla="*/ 43 w 176"/>
                    <a:gd name="T3" fmla="*/ 115 h 176"/>
                    <a:gd name="T4" fmla="*/ 44 w 176"/>
                    <a:gd name="T5" fmla="*/ 112 h 176"/>
                    <a:gd name="T6" fmla="*/ 40 w 176"/>
                    <a:gd name="T7" fmla="*/ 108 h 176"/>
                    <a:gd name="T8" fmla="*/ 37 w 176"/>
                    <a:gd name="T9" fmla="*/ 109 h 176"/>
                    <a:gd name="T10" fmla="*/ 33 w 176"/>
                    <a:gd name="T11" fmla="*/ 113 h 176"/>
                    <a:gd name="T12" fmla="*/ 32 w 176"/>
                    <a:gd name="T13" fmla="*/ 116 h 176"/>
                    <a:gd name="T14" fmla="*/ 36 w 176"/>
                    <a:gd name="T15" fmla="*/ 120 h 176"/>
                    <a:gd name="T16" fmla="*/ 39 w 176"/>
                    <a:gd name="T17" fmla="*/ 119 h 176"/>
                    <a:gd name="T18" fmla="*/ 64 w 176"/>
                    <a:gd name="T19" fmla="*/ 116 h 176"/>
                    <a:gd name="T20" fmla="*/ 60 w 176"/>
                    <a:gd name="T21" fmla="*/ 112 h 176"/>
                    <a:gd name="T22" fmla="*/ 57 w 176"/>
                    <a:gd name="T23" fmla="*/ 113 h 176"/>
                    <a:gd name="T24" fmla="*/ 17 w 176"/>
                    <a:gd name="T25" fmla="*/ 153 h 176"/>
                    <a:gd name="T26" fmla="*/ 16 w 176"/>
                    <a:gd name="T27" fmla="*/ 156 h 176"/>
                    <a:gd name="T28" fmla="*/ 20 w 176"/>
                    <a:gd name="T29" fmla="*/ 160 h 176"/>
                    <a:gd name="T30" fmla="*/ 23 w 176"/>
                    <a:gd name="T31" fmla="*/ 159 h 176"/>
                    <a:gd name="T32" fmla="*/ 63 w 176"/>
                    <a:gd name="T33" fmla="*/ 119 h 176"/>
                    <a:gd name="T34" fmla="*/ 64 w 176"/>
                    <a:gd name="T35" fmla="*/ 116 h 176"/>
                    <a:gd name="T36" fmla="*/ 64 w 176"/>
                    <a:gd name="T37" fmla="*/ 132 h 176"/>
                    <a:gd name="T38" fmla="*/ 61 w 176"/>
                    <a:gd name="T39" fmla="*/ 133 h 176"/>
                    <a:gd name="T40" fmla="*/ 49 w 176"/>
                    <a:gd name="T41" fmla="*/ 145 h 176"/>
                    <a:gd name="T42" fmla="*/ 48 w 176"/>
                    <a:gd name="T43" fmla="*/ 148 h 176"/>
                    <a:gd name="T44" fmla="*/ 52 w 176"/>
                    <a:gd name="T45" fmla="*/ 152 h 176"/>
                    <a:gd name="T46" fmla="*/ 55 w 176"/>
                    <a:gd name="T47" fmla="*/ 151 h 176"/>
                    <a:gd name="T48" fmla="*/ 67 w 176"/>
                    <a:gd name="T49" fmla="*/ 139 h 176"/>
                    <a:gd name="T50" fmla="*/ 68 w 176"/>
                    <a:gd name="T51" fmla="*/ 136 h 176"/>
                    <a:gd name="T52" fmla="*/ 64 w 176"/>
                    <a:gd name="T53" fmla="*/ 132 h 176"/>
                    <a:gd name="T54" fmla="*/ 176 w 176"/>
                    <a:gd name="T55" fmla="*/ 4 h 176"/>
                    <a:gd name="T56" fmla="*/ 172 w 176"/>
                    <a:gd name="T57" fmla="*/ 0 h 176"/>
                    <a:gd name="T58" fmla="*/ 170 w 176"/>
                    <a:gd name="T59" fmla="*/ 0 h 176"/>
                    <a:gd name="T60" fmla="*/ 170 w 176"/>
                    <a:gd name="T61" fmla="*/ 0 h 176"/>
                    <a:gd name="T62" fmla="*/ 2 w 176"/>
                    <a:gd name="T63" fmla="*/ 72 h 176"/>
                    <a:gd name="T64" fmla="*/ 2 w 176"/>
                    <a:gd name="T65" fmla="*/ 72 h 176"/>
                    <a:gd name="T66" fmla="*/ 2 w 176"/>
                    <a:gd name="T67" fmla="*/ 72 h 176"/>
                    <a:gd name="T68" fmla="*/ 2 w 176"/>
                    <a:gd name="T69" fmla="*/ 72 h 176"/>
                    <a:gd name="T70" fmla="*/ 0 w 176"/>
                    <a:gd name="T71" fmla="*/ 76 h 176"/>
                    <a:gd name="T72" fmla="*/ 3 w 176"/>
                    <a:gd name="T73" fmla="*/ 80 h 176"/>
                    <a:gd name="T74" fmla="*/ 3 w 176"/>
                    <a:gd name="T75" fmla="*/ 80 h 176"/>
                    <a:gd name="T76" fmla="*/ 69 w 176"/>
                    <a:gd name="T77" fmla="*/ 107 h 176"/>
                    <a:gd name="T78" fmla="*/ 96 w 176"/>
                    <a:gd name="T79" fmla="*/ 173 h 176"/>
                    <a:gd name="T80" fmla="*/ 96 w 176"/>
                    <a:gd name="T81" fmla="*/ 173 h 176"/>
                    <a:gd name="T82" fmla="*/ 100 w 176"/>
                    <a:gd name="T83" fmla="*/ 176 h 176"/>
                    <a:gd name="T84" fmla="*/ 104 w 176"/>
                    <a:gd name="T85" fmla="*/ 174 h 176"/>
                    <a:gd name="T86" fmla="*/ 104 w 176"/>
                    <a:gd name="T87" fmla="*/ 174 h 176"/>
                    <a:gd name="T88" fmla="*/ 104 w 176"/>
                    <a:gd name="T89" fmla="*/ 174 h 176"/>
                    <a:gd name="T90" fmla="*/ 104 w 176"/>
                    <a:gd name="T91" fmla="*/ 174 h 176"/>
                    <a:gd name="T92" fmla="*/ 176 w 176"/>
                    <a:gd name="T93" fmla="*/ 6 h 176"/>
                    <a:gd name="T94" fmla="*/ 176 w 176"/>
                    <a:gd name="T95" fmla="*/ 6 h 176"/>
                    <a:gd name="T96" fmla="*/ 176 w 176"/>
                    <a:gd name="T97" fmla="*/ 4 h 176"/>
                    <a:gd name="T98" fmla="*/ 14 w 176"/>
                    <a:gd name="T99" fmla="*/ 76 h 176"/>
                    <a:gd name="T100" fmla="*/ 154 w 176"/>
                    <a:gd name="T101" fmla="*/ 16 h 176"/>
                    <a:gd name="T102" fmla="*/ 71 w 176"/>
                    <a:gd name="T103" fmla="*/ 99 h 176"/>
                    <a:gd name="T104" fmla="*/ 14 w 176"/>
                    <a:gd name="T105" fmla="*/ 76 h 176"/>
                    <a:gd name="T106" fmla="*/ 100 w 176"/>
                    <a:gd name="T107" fmla="*/ 162 h 176"/>
                    <a:gd name="T108" fmla="*/ 77 w 176"/>
                    <a:gd name="T109" fmla="*/ 105 h 176"/>
                    <a:gd name="T110" fmla="*/ 160 w 176"/>
                    <a:gd name="T111" fmla="*/ 22 h 176"/>
                    <a:gd name="T112" fmla="*/ 100 w 176"/>
                    <a:gd name="T113" fmla="*/ 162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76" h="176">
                      <a:moveTo>
                        <a:pt x="39" y="119"/>
                      </a:moveTo>
                      <a:cubicBezTo>
                        <a:pt x="43" y="115"/>
                        <a:pt x="43" y="115"/>
                        <a:pt x="43" y="115"/>
                      </a:cubicBezTo>
                      <a:cubicBezTo>
                        <a:pt x="44" y="114"/>
                        <a:pt x="44" y="113"/>
                        <a:pt x="44" y="112"/>
                      </a:cubicBezTo>
                      <a:cubicBezTo>
                        <a:pt x="44" y="110"/>
                        <a:pt x="42" y="108"/>
                        <a:pt x="40" y="108"/>
                      </a:cubicBezTo>
                      <a:cubicBezTo>
                        <a:pt x="39" y="108"/>
                        <a:pt x="38" y="108"/>
                        <a:pt x="37" y="109"/>
                      </a:cubicBezTo>
                      <a:cubicBezTo>
                        <a:pt x="33" y="113"/>
                        <a:pt x="33" y="113"/>
                        <a:pt x="33" y="113"/>
                      </a:cubicBezTo>
                      <a:cubicBezTo>
                        <a:pt x="32" y="114"/>
                        <a:pt x="32" y="115"/>
                        <a:pt x="32" y="116"/>
                      </a:cubicBezTo>
                      <a:cubicBezTo>
                        <a:pt x="32" y="118"/>
                        <a:pt x="34" y="120"/>
                        <a:pt x="36" y="120"/>
                      </a:cubicBezTo>
                      <a:cubicBezTo>
                        <a:pt x="37" y="120"/>
                        <a:pt x="38" y="120"/>
                        <a:pt x="39" y="119"/>
                      </a:cubicBezTo>
                      <a:close/>
                      <a:moveTo>
                        <a:pt x="64" y="116"/>
                      </a:moveTo>
                      <a:cubicBezTo>
                        <a:pt x="64" y="114"/>
                        <a:pt x="62" y="112"/>
                        <a:pt x="60" y="112"/>
                      </a:cubicBezTo>
                      <a:cubicBezTo>
                        <a:pt x="59" y="112"/>
                        <a:pt x="58" y="112"/>
                        <a:pt x="57" y="113"/>
                      </a:cubicBezTo>
                      <a:cubicBezTo>
                        <a:pt x="17" y="153"/>
                        <a:pt x="17" y="153"/>
                        <a:pt x="17" y="153"/>
                      </a:cubicBezTo>
                      <a:cubicBezTo>
                        <a:pt x="16" y="154"/>
                        <a:pt x="16" y="155"/>
                        <a:pt x="16" y="156"/>
                      </a:cubicBezTo>
                      <a:cubicBezTo>
                        <a:pt x="16" y="158"/>
                        <a:pt x="18" y="160"/>
                        <a:pt x="20" y="160"/>
                      </a:cubicBezTo>
                      <a:cubicBezTo>
                        <a:pt x="21" y="160"/>
                        <a:pt x="22" y="160"/>
                        <a:pt x="23" y="159"/>
                      </a:cubicBezTo>
                      <a:cubicBezTo>
                        <a:pt x="63" y="119"/>
                        <a:pt x="63" y="119"/>
                        <a:pt x="63" y="119"/>
                      </a:cubicBezTo>
                      <a:cubicBezTo>
                        <a:pt x="64" y="118"/>
                        <a:pt x="64" y="117"/>
                        <a:pt x="64" y="116"/>
                      </a:cubicBezTo>
                      <a:close/>
                      <a:moveTo>
                        <a:pt x="64" y="132"/>
                      </a:moveTo>
                      <a:cubicBezTo>
                        <a:pt x="63" y="132"/>
                        <a:pt x="62" y="132"/>
                        <a:pt x="61" y="133"/>
                      </a:cubicBezTo>
                      <a:cubicBezTo>
                        <a:pt x="49" y="145"/>
                        <a:pt x="49" y="145"/>
                        <a:pt x="49" y="145"/>
                      </a:cubicBezTo>
                      <a:cubicBezTo>
                        <a:pt x="48" y="146"/>
                        <a:pt x="48" y="147"/>
                        <a:pt x="48" y="148"/>
                      </a:cubicBezTo>
                      <a:cubicBezTo>
                        <a:pt x="48" y="150"/>
                        <a:pt x="50" y="152"/>
                        <a:pt x="52" y="152"/>
                      </a:cubicBezTo>
                      <a:cubicBezTo>
                        <a:pt x="53" y="152"/>
                        <a:pt x="54" y="152"/>
                        <a:pt x="55" y="151"/>
                      </a:cubicBezTo>
                      <a:cubicBezTo>
                        <a:pt x="67" y="139"/>
                        <a:pt x="67" y="139"/>
                        <a:pt x="67" y="139"/>
                      </a:cubicBezTo>
                      <a:cubicBezTo>
                        <a:pt x="68" y="138"/>
                        <a:pt x="68" y="137"/>
                        <a:pt x="68" y="136"/>
                      </a:cubicBezTo>
                      <a:cubicBezTo>
                        <a:pt x="68" y="134"/>
                        <a:pt x="66" y="132"/>
                        <a:pt x="64" y="132"/>
                      </a:cubicBezTo>
                      <a:close/>
                      <a:moveTo>
                        <a:pt x="176" y="4"/>
                      </a:moveTo>
                      <a:cubicBezTo>
                        <a:pt x="176" y="2"/>
                        <a:pt x="174" y="0"/>
                        <a:pt x="172" y="0"/>
                      </a:cubicBezTo>
                      <a:cubicBezTo>
                        <a:pt x="171" y="0"/>
                        <a:pt x="171" y="0"/>
                        <a:pt x="170" y="0"/>
                      </a:cubicBezTo>
                      <a:cubicBezTo>
                        <a:pt x="170" y="0"/>
                        <a:pt x="170" y="0"/>
                        <a:pt x="170" y="0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1" y="73"/>
                        <a:pt x="0" y="74"/>
                        <a:pt x="0" y="76"/>
                      </a:cubicBezTo>
                      <a:cubicBezTo>
                        <a:pt x="0" y="78"/>
                        <a:pt x="1" y="79"/>
                        <a:pt x="3" y="80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69" y="107"/>
                        <a:pt x="69" y="107"/>
                        <a:pt x="69" y="107"/>
                      </a:cubicBezTo>
                      <a:cubicBezTo>
                        <a:pt x="96" y="173"/>
                        <a:pt x="96" y="173"/>
                        <a:pt x="96" y="173"/>
                      </a:cubicBezTo>
                      <a:cubicBezTo>
                        <a:pt x="96" y="173"/>
                        <a:pt x="96" y="173"/>
                        <a:pt x="96" y="173"/>
                      </a:cubicBezTo>
                      <a:cubicBezTo>
                        <a:pt x="97" y="175"/>
                        <a:pt x="98" y="176"/>
                        <a:pt x="100" y="176"/>
                      </a:cubicBezTo>
                      <a:cubicBezTo>
                        <a:pt x="102" y="176"/>
                        <a:pt x="103" y="175"/>
                        <a:pt x="104" y="174"/>
                      </a:cubicBezTo>
                      <a:cubicBezTo>
                        <a:pt x="104" y="174"/>
                        <a:pt x="104" y="174"/>
                        <a:pt x="104" y="174"/>
                      </a:cubicBezTo>
                      <a:cubicBezTo>
                        <a:pt x="104" y="174"/>
                        <a:pt x="104" y="174"/>
                        <a:pt x="104" y="174"/>
                      </a:cubicBezTo>
                      <a:cubicBezTo>
                        <a:pt x="104" y="174"/>
                        <a:pt x="104" y="174"/>
                        <a:pt x="104" y="174"/>
                      </a:cubicBezTo>
                      <a:cubicBezTo>
                        <a:pt x="176" y="6"/>
                        <a:pt x="176" y="6"/>
                        <a:pt x="176" y="6"/>
                      </a:cubicBezTo>
                      <a:cubicBezTo>
                        <a:pt x="176" y="6"/>
                        <a:pt x="176" y="6"/>
                        <a:pt x="176" y="6"/>
                      </a:cubicBezTo>
                      <a:cubicBezTo>
                        <a:pt x="176" y="5"/>
                        <a:pt x="176" y="5"/>
                        <a:pt x="176" y="4"/>
                      </a:cubicBezTo>
                      <a:close/>
                      <a:moveTo>
                        <a:pt x="14" y="76"/>
                      </a:moveTo>
                      <a:cubicBezTo>
                        <a:pt x="154" y="16"/>
                        <a:pt x="154" y="16"/>
                        <a:pt x="154" y="16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lnTo>
                        <a:pt x="14" y="76"/>
                      </a:lnTo>
                      <a:close/>
                      <a:moveTo>
                        <a:pt x="100" y="162"/>
                      </a:moveTo>
                      <a:cubicBezTo>
                        <a:pt x="77" y="105"/>
                        <a:pt x="77" y="105"/>
                        <a:pt x="77" y="105"/>
                      </a:cubicBezTo>
                      <a:cubicBezTo>
                        <a:pt x="160" y="22"/>
                        <a:pt x="160" y="22"/>
                        <a:pt x="160" y="22"/>
                      </a:cubicBezTo>
                      <a:lnTo>
                        <a:pt x="100" y="162"/>
                      </a:lnTo>
                      <a:close/>
                    </a:path>
                  </a:pathLst>
                </a:custGeom>
                <a:solidFill>
                  <a:srgbClr val="709CB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18" name="组合 17"/>
            <p:cNvGrpSpPr/>
            <p:nvPr/>
          </p:nvGrpSpPr>
          <p:grpSpPr>
            <a:xfrm>
              <a:off x="5636532" y="2279861"/>
              <a:ext cx="6029325" cy="959273"/>
              <a:chOff x="5636532" y="2279861"/>
              <a:chExt cx="6029325" cy="959273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6796315" y="2279861"/>
                <a:ext cx="4869542" cy="912291"/>
                <a:chOff x="6796315" y="2283018"/>
                <a:chExt cx="4869542" cy="912291"/>
              </a:xfrm>
            </p:grpSpPr>
            <p:sp>
              <p:nvSpPr>
                <p:cNvPr id="51" name="文本框 50"/>
                <p:cNvSpPr txBox="1"/>
                <p:nvPr/>
              </p:nvSpPr>
              <p:spPr>
                <a:xfrm>
                  <a:off x="6796315" y="2283018"/>
                  <a:ext cx="17235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+mn-ea"/>
                      <a:sym typeface="+mn-lt"/>
                    </a:rPr>
                    <a:t>添加标题内容</a:t>
                  </a:r>
                  <a:endPara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2" name="文本框 51"/>
                <p:cNvSpPr txBox="1"/>
                <p:nvPr/>
              </p:nvSpPr>
              <p:spPr>
                <a:xfrm>
                  <a:off x="6796315" y="2666557"/>
                  <a:ext cx="4869542" cy="5287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lvl="0">
                    <a:lnSpc>
                      <a:spcPct val="150000"/>
                    </a:lnSpc>
                    <a:defRPr sz="1100" spc="100">
                      <a:solidFill>
                        <a:schemeClr val="tx2"/>
                      </a:solidFill>
                      <a:ea typeface="苹方 常规" panose="020B0300000000000000" pitchFamily="34" charset="-122"/>
                    </a:defRPr>
                  </a:lvl1pPr>
                </a:lstStyle>
                <a:p>
                  <a:pPr>
                    <a:lnSpc>
                      <a:spcPct val="170000"/>
                    </a:lnSpc>
                  </a:pPr>
                  <a:r>
                    <a:rPr lang="zh-CN" alt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a typeface="+mn-ea"/>
                      <a:cs typeface="+mn-ea"/>
                      <a:sym typeface="+mn-lt"/>
                    </a:rPr>
                    <a:t>请点击此处编辑您的文字内容。</a:t>
                  </a:r>
                  <a:r>
                    <a:rPr lang="zh-CN" alt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a typeface="+mn-ea"/>
                      <a:cs typeface="+mn-ea"/>
                      <a:sym typeface="+mn-lt"/>
                    </a:rPr>
                    <a:t>请点击此处编辑您的文字内容。请点击此处编辑您的文字内容。请点击此处编辑您的文字内容。</a:t>
                  </a:r>
                  <a:endParaRPr lang="zh-CN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5" name="组合 14"/>
              <p:cNvGrpSpPr/>
              <p:nvPr/>
            </p:nvGrpSpPr>
            <p:grpSpPr>
              <a:xfrm>
                <a:off x="5636532" y="2331991"/>
                <a:ext cx="907143" cy="907143"/>
                <a:chOff x="5636532" y="2276704"/>
                <a:chExt cx="907143" cy="907143"/>
              </a:xfrm>
            </p:grpSpPr>
            <p:sp>
              <p:nvSpPr>
                <p:cNvPr id="40" name="椭圆 39"/>
                <p:cNvSpPr/>
                <p:nvPr/>
              </p:nvSpPr>
              <p:spPr>
                <a:xfrm>
                  <a:off x="5636532" y="2276704"/>
                  <a:ext cx="907143" cy="907143"/>
                </a:xfrm>
                <a:prstGeom prst="ellipse">
                  <a:avLst/>
                </a:prstGeom>
                <a:solidFill>
                  <a:srgbClr val="FFFFFF"/>
                </a:solidFill>
                <a:ln w="25400">
                  <a:solidFill>
                    <a:srgbClr val="B0DAD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0" name="Freeform 526"/>
                <p:cNvSpPr>
                  <a:spLocks noEditPoints="1"/>
                </p:cNvSpPr>
                <p:nvPr/>
              </p:nvSpPr>
              <p:spPr bwMode="auto">
                <a:xfrm>
                  <a:off x="5836906" y="2483572"/>
                  <a:ext cx="506394" cy="493406"/>
                </a:xfrm>
                <a:custGeom>
                  <a:avLst/>
                  <a:gdLst>
                    <a:gd name="T0" fmla="*/ 162 w 176"/>
                    <a:gd name="T1" fmla="*/ 68 h 176"/>
                    <a:gd name="T2" fmla="*/ 159 w 176"/>
                    <a:gd name="T3" fmla="*/ 42 h 176"/>
                    <a:gd name="T4" fmla="*/ 142 w 176"/>
                    <a:gd name="T5" fmla="*/ 17 h 176"/>
                    <a:gd name="T6" fmla="*/ 134 w 176"/>
                    <a:gd name="T7" fmla="*/ 17 h 176"/>
                    <a:gd name="T8" fmla="*/ 108 w 176"/>
                    <a:gd name="T9" fmla="*/ 14 h 176"/>
                    <a:gd name="T10" fmla="*/ 100 w 176"/>
                    <a:gd name="T11" fmla="*/ 0 h 176"/>
                    <a:gd name="T12" fmla="*/ 70 w 176"/>
                    <a:gd name="T13" fmla="*/ 6 h 176"/>
                    <a:gd name="T14" fmla="*/ 50 w 176"/>
                    <a:gd name="T15" fmla="*/ 22 h 176"/>
                    <a:gd name="T16" fmla="*/ 38 w 176"/>
                    <a:gd name="T17" fmla="*/ 16 h 176"/>
                    <a:gd name="T18" fmla="*/ 17 w 176"/>
                    <a:gd name="T19" fmla="*/ 34 h 176"/>
                    <a:gd name="T20" fmla="*/ 22 w 176"/>
                    <a:gd name="T21" fmla="*/ 50 h 176"/>
                    <a:gd name="T22" fmla="*/ 6 w 176"/>
                    <a:gd name="T23" fmla="*/ 70 h 176"/>
                    <a:gd name="T24" fmla="*/ 0 w 176"/>
                    <a:gd name="T25" fmla="*/ 100 h 176"/>
                    <a:gd name="T26" fmla="*/ 14 w 176"/>
                    <a:gd name="T27" fmla="*/ 108 h 176"/>
                    <a:gd name="T28" fmla="*/ 17 w 176"/>
                    <a:gd name="T29" fmla="*/ 134 h 176"/>
                    <a:gd name="T30" fmla="*/ 34 w 176"/>
                    <a:gd name="T31" fmla="*/ 159 h 176"/>
                    <a:gd name="T32" fmla="*/ 42 w 176"/>
                    <a:gd name="T33" fmla="*/ 159 h 176"/>
                    <a:gd name="T34" fmla="*/ 68 w 176"/>
                    <a:gd name="T35" fmla="*/ 162 h 176"/>
                    <a:gd name="T36" fmla="*/ 76 w 176"/>
                    <a:gd name="T37" fmla="*/ 176 h 176"/>
                    <a:gd name="T38" fmla="*/ 106 w 176"/>
                    <a:gd name="T39" fmla="*/ 170 h 176"/>
                    <a:gd name="T40" fmla="*/ 126 w 176"/>
                    <a:gd name="T41" fmla="*/ 154 h 176"/>
                    <a:gd name="T42" fmla="*/ 138 w 176"/>
                    <a:gd name="T43" fmla="*/ 160 h 176"/>
                    <a:gd name="T44" fmla="*/ 159 w 176"/>
                    <a:gd name="T45" fmla="*/ 142 h 176"/>
                    <a:gd name="T46" fmla="*/ 154 w 176"/>
                    <a:gd name="T47" fmla="*/ 126 h 176"/>
                    <a:gd name="T48" fmla="*/ 170 w 176"/>
                    <a:gd name="T49" fmla="*/ 106 h 176"/>
                    <a:gd name="T50" fmla="*/ 176 w 176"/>
                    <a:gd name="T51" fmla="*/ 76 h 176"/>
                    <a:gd name="T52" fmla="*/ 168 w 176"/>
                    <a:gd name="T53" fmla="*/ 98 h 176"/>
                    <a:gd name="T54" fmla="*/ 160 w 176"/>
                    <a:gd name="T55" fmla="*/ 100 h 176"/>
                    <a:gd name="T56" fmla="*/ 147 w 176"/>
                    <a:gd name="T57" fmla="*/ 122 h 176"/>
                    <a:gd name="T58" fmla="*/ 152 w 176"/>
                    <a:gd name="T59" fmla="*/ 138 h 176"/>
                    <a:gd name="T60" fmla="*/ 138 w 176"/>
                    <a:gd name="T61" fmla="*/ 152 h 176"/>
                    <a:gd name="T62" fmla="*/ 126 w 176"/>
                    <a:gd name="T63" fmla="*/ 146 h 176"/>
                    <a:gd name="T64" fmla="*/ 106 w 176"/>
                    <a:gd name="T65" fmla="*/ 154 h 176"/>
                    <a:gd name="T66" fmla="*/ 98 w 176"/>
                    <a:gd name="T67" fmla="*/ 168 h 176"/>
                    <a:gd name="T68" fmla="*/ 78 w 176"/>
                    <a:gd name="T69" fmla="*/ 168 h 176"/>
                    <a:gd name="T70" fmla="*/ 70 w 176"/>
                    <a:gd name="T71" fmla="*/ 154 h 176"/>
                    <a:gd name="T72" fmla="*/ 50 w 176"/>
                    <a:gd name="T73" fmla="*/ 146 h 176"/>
                    <a:gd name="T74" fmla="*/ 39 w 176"/>
                    <a:gd name="T75" fmla="*/ 152 h 176"/>
                    <a:gd name="T76" fmla="*/ 24 w 176"/>
                    <a:gd name="T77" fmla="*/ 138 h 176"/>
                    <a:gd name="T78" fmla="*/ 29 w 176"/>
                    <a:gd name="T79" fmla="*/ 122 h 176"/>
                    <a:gd name="T80" fmla="*/ 16 w 176"/>
                    <a:gd name="T81" fmla="*/ 100 h 176"/>
                    <a:gd name="T82" fmla="*/ 8 w 176"/>
                    <a:gd name="T83" fmla="*/ 98 h 176"/>
                    <a:gd name="T84" fmla="*/ 16 w 176"/>
                    <a:gd name="T85" fmla="*/ 76 h 176"/>
                    <a:gd name="T86" fmla="*/ 29 w 176"/>
                    <a:gd name="T87" fmla="*/ 54 h 176"/>
                    <a:gd name="T88" fmla="*/ 24 w 176"/>
                    <a:gd name="T89" fmla="*/ 38 h 176"/>
                    <a:gd name="T90" fmla="*/ 38 w 176"/>
                    <a:gd name="T91" fmla="*/ 24 h 176"/>
                    <a:gd name="T92" fmla="*/ 50 w 176"/>
                    <a:gd name="T93" fmla="*/ 30 h 176"/>
                    <a:gd name="T94" fmla="*/ 70 w 176"/>
                    <a:gd name="T95" fmla="*/ 22 h 176"/>
                    <a:gd name="T96" fmla="*/ 78 w 176"/>
                    <a:gd name="T97" fmla="*/ 8 h 176"/>
                    <a:gd name="T98" fmla="*/ 98 w 176"/>
                    <a:gd name="T99" fmla="*/ 8 h 176"/>
                    <a:gd name="T100" fmla="*/ 106 w 176"/>
                    <a:gd name="T101" fmla="*/ 22 h 176"/>
                    <a:gd name="T102" fmla="*/ 126 w 176"/>
                    <a:gd name="T103" fmla="*/ 30 h 176"/>
                    <a:gd name="T104" fmla="*/ 138 w 176"/>
                    <a:gd name="T105" fmla="*/ 24 h 176"/>
                    <a:gd name="T106" fmla="*/ 152 w 176"/>
                    <a:gd name="T107" fmla="*/ 39 h 176"/>
                    <a:gd name="T108" fmla="*/ 147 w 176"/>
                    <a:gd name="T109" fmla="*/ 54 h 176"/>
                    <a:gd name="T110" fmla="*/ 160 w 176"/>
                    <a:gd name="T111" fmla="*/ 76 h 176"/>
                    <a:gd name="T112" fmla="*/ 168 w 176"/>
                    <a:gd name="T113" fmla="*/ 98 h 176"/>
                    <a:gd name="T114" fmla="*/ 48 w 176"/>
                    <a:gd name="T115" fmla="*/ 88 h 176"/>
                    <a:gd name="T116" fmla="*/ 128 w 176"/>
                    <a:gd name="T117" fmla="*/ 88 h 176"/>
                    <a:gd name="T118" fmla="*/ 88 w 176"/>
                    <a:gd name="T119" fmla="*/ 120 h 176"/>
                    <a:gd name="T120" fmla="*/ 88 w 176"/>
                    <a:gd name="T121" fmla="*/ 56 h 176"/>
                    <a:gd name="T122" fmla="*/ 88 w 176"/>
                    <a:gd name="T123" fmla="*/ 120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6" h="176">
                      <a:moveTo>
                        <a:pt x="170" y="70"/>
                      </a:moveTo>
                      <a:cubicBezTo>
                        <a:pt x="162" y="68"/>
                        <a:pt x="162" y="68"/>
                        <a:pt x="162" y="68"/>
                      </a:cubicBezTo>
                      <a:cubicBezTo>
                        <a:pt x="160" y="62"/>
                        <a:pt x="157" y="56"/>
                        <a:pt x="154" y="50"/>
                      </a:cubicBezTo>
                      <a:cubicBezTo>
                        <a:pt x="159" y="42"/>
                        <a:pt x="159" y="42"/>
                        <a:pt x="159" y="42"/>
                      </a:cubicBezTo>
                      <a:cubicBezTo>
                        <a:pt x="160" y="40"/>
                        <a:pt x="161" y="36"/>
                        <a:pt x="159" y="34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1" y="16"/>
                        <a:pt x="140" y="16"/>
                        <a:pt x="138" y="16"/>
                      </a:cubicBezTo>
                      <a:cubicBezTo>
                        <a:pt x="137" y="16"/>
                        <a:pt x="135" y="17"/>
                        <a:pt x="134" y="17"/>
                      </a:cubicBezTo>
                      <a:cubicBezTo>
                        <a:pt x="126" y="22"/>
                        <a:pt x="126" y="22"/>
                        <a:pt x="126" y="22"/>
                      </a:cubicBezTo>
                      <a:cubicBezTo>
                        <a:pt x="120" y="19"/>
                        <a:pt x="114" y="16"/>
                        <a:pt x="108" y="14"/>
                      </a:cubicBezTo>
                      <a:cubicBezTo>
                        <a:pt x="106" y="6"/>
                        <a:pt x="106" y="6"/>
                        <a:pt x="106" y="6"/>
                      </a:cubicBezTo>
                      <a:cubicBezTo>
                        <a:pt x="105" y="3"/>
                        <a:pt x="103" y="0"/>
                        <a:pt x="100" y="0"/>
                      </a:cubicBezTo>
                      <a:cubicBezTo>
                        <a:pt x="76" y="0"/>
                        <a:pt x="76" y="0"/>
                        <a:pt x="76" y="0"/>
                      </a:cubicBezTo>
                      <a:cubicBezTo>
                        <a:pt x="73" y="0"/>
                        <a:pt x="71" y="3"/>
                        <a:pt x="70" y="6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62" y="16"/>
                        <a:pt x="56" y="19"/>
                        <a:pt x="50" y="22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1" y="17"/>
                        <a:pt x="39" y="16"/>
                        <a:pt x="38" y="16"/>
                      </a:cubicBezTo>
                      <a:cubicBezTo>
                        <a:pt x="36" y="16"/>
                        <a:pt x="35" y="16"/>
                        <a:pt x="34" y="17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15" y="36"/>
                        <a:pt x="16" y="40"/>
                        <a:pt x="17" y="42"/>
                      </a:cubicBezTo>
                      <a:cubicBezTo>
                        <a:pt x="22" y="50"/>
                        <a:pt x="22" y="50"/>
                        <a:pt x="22" y="50"/>
                      </a:cubicBezTo>
                      <a:cubicBezTo>
                        <a:pt x="19" y="56"/>
                        <a:pt x="16" y="62"/>
                        <a:pt x="14" y="68"/>
                      </a:cubicBezTo>
                      <a:cubicBezTo>
                        <a:pt x="6" y="70"/>
                        <a:pt x="6" y="70"/>
                        <a:pt x="6" y="70"/>
                      </a:cubicBezTo>
                      <a:cubicBezTo>
                        <a:pt x="3" y="71"/>
                        <a:pt x="0" y="73"/>
                        <a:pt x="0" y="76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03"/>
                        <a:pt x="3" y="105"/>
                        <a:pt x="6" y="106"/>
                      </a:cubicBezTo>
                      <a:cubicBezTo>
                        <a:pt x="14" y="108"/>
                        <a:pt x="14" y="108"/>
                        <a:pt x="14" y="108"/>
                      </a:cubicBezTo>
                      <a:cubicBezTo>
                        <a:pt x="16" y="114"/>
                        <a:pt x="19" y="120"/>
                        <a:pt x="22" y="126"/>
                      </a:cubicBezTo>
                      <a:cubicBezTo>
                        <a:pt x="17" y="134"/>
                        <a:pt x="17" y="134"/>
                        <a:pt x="17" y="134"/>
                      </a:cubicBezTo>
                      <a:cubicBezTo>
                        <a:pt x="16" y="136"/>
                        <a:pt x="15" y="140"/>
                        <a:pt x="17" y="142"/>
                      </a:cubicBezTo>
                      <a:cubicBezTo>
                        <a:pt x="34" y="159"/>
                        <a:pt x="34" y="159"/>
                        <a:pt x="34" y="159"/>
                      </a:cubicBezTo>
                      <a:cubicBezTo>
                        <a:pt x="35" y="160"/>
                        <a:pt x="36" y="160"/>
                        <a:pt x="38" y="160"/>
                      </a:cubicBezTo>
                      <a:cubicBezTo>
                        <a:pt x="39" y="160"/>
                        <a:pt x="41" y="159"/>
                        <a:pt x="42" y="159"/>
                      </a:cubicBezTo>
                      <a:cubicBezTo>
                        <a:pt x="50" y="154"/>
                        <a:pt x="50" y="154"/>
                        <a:pt x="50" y="154"/>
                      </a:cubicBezTo>
                      <a:cubicBezTo>
                        <a:pt x="56" y="157"/>
                        <a:pt x="62" y="160"/>
                        <a:pt x="68" y="16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1" y="173"/>
                        <a:pt x="73" y="176"/>
                        <a:pt x="76" y="176"/>
                      </a:cubicBezTo>
                      <a:cubicBezTo>
                        <a:pt x="100" y="176"/>
                        <a:pt x="100" y="176"/>
                        <a:pt x="100" y="176"/>
                      </a:cubicBezTo>
                      <a:cubicBezTo>
                        <a:pt x="103" y="176"/>
                        <a:pt x="105" y="173"/>
                        <a:pt x="106" y="170"/>
                      </a:cubicBezTo>
                      <a:cubicBezTo>
                        <a:pt x="108" y="162"/>
                        <a:pt x="108" y="162"/>
                        <a:pt x="108" y="162"/>
                      </a:cubicBezTo>
                      <a:cubicBezTo>
                        <a:pt x="114" y="160"/>
                        <a:pt x="120" y="157"/>
                        <a:pt x="126" y="154"/>
                      </a:cubicBezTo>
                      <a:cubicBezTo>
                        <a:pt x="134" y="159"/>
                        <a:pt x="134" y="159"/>
                        <a:pt x="134" y="159"/>
                      </a:cubicBezTo>
                      <a:cubicBezTo>
                        <a:pt x="135" y="159"/>
                        <a:pt x="137" y="160"/>
                        <a:pt x="138" y="160"/>
                      </a:cubicBezTo>
                      <a:cubicBezTo>
                        <a:pt x="140" y="160"/>
                        <a:pt x="141" y="160"/>
                        <a:pt x="142" y="159"/>
                      </a:cubicBezTo>
                      <a:cubicBezTo>
                        <a:pt x="159" y="142"/>
                        <a:pt x="159" y="142"/>
                        <a:pt x="159" y="142"/>
                      </a:cubicBezTo>
                      <a:cubicBezTo>
                        <a:pt x="161" y="140"/>
                        <a:pt x="160" y="136"/>
                        <a:pt x="159" y="134"/>
                      </a:cubicBezTo>
                      <a:cubicBezTo>
                        <a:pt x="154" y="126"/>
                        <a:pt x="154" y="126"/>
                        <a:pt x="154" y="126"/>
                      </a:cubicBezTo>
                      <a:cubicBezTo>
                        <a:pt x="157" y="120"/>
                        <a:pt x="160" y="114"/>
                        <a:pt x="162" y="108"/>
                      </a:cubicBezTo>
                      <a:cubicBezTo>
                        <a:pt x="170" y="106"/>
                        <a:pt x="170" y="106"/>
                        <a:pt x="170" y="106"/>
                      </a:cubicBezTo>
                      <a:cubicBezTo>
                        <a:pt x="173" y="105"/>
                        <a:pt x="176" y="103"/>
                        <a:pt x="176" y="100"/>
                      </a:cubicBezTo>
                      <a:cubicBezTo>
                        <a:pt x="176" y="76"/>
                        <a:pt x="176" y="76"/>
                        <a:pt x="176" y="76"/>
                      </a:cubicBezTo>
                      <a:cubicBezTo>
                        <a:pt x="176" y="73"/>
                        <a:pt x="173" y="71"/>
                        <a:pt x="170" y="70"/>
                      </a:cubicBezTo>
                      <a:close/>
                      <a:moveTo>
                        <a:pt x="168" y="98"/>
                      </a:moveTo>
                      <a:cubicBezTo>
                        <a:pt x="168" y="98"/>
                        <a:pt x="168" y="98"/>
                        <a:pt x="168" y="98"/>
                      </a:cubicBezTo>
                      <a:cubicBezTo>
                        <a:pt x="160" y="100"/>
                        <a:pt x="160" y="100"/>
                        <a:pt x="160" y="100"/>
                      </a:cubicBezTo>
                      <a:cubicBezTo>
                        <a:pt x="157" y="101"/>
                        <a:pt x="155" y="103"/>
                        <a:pt x="154" y="106"/>
                      </a:cubicBezTo>
                      <a:cubicBezTo>
                        <a:pt x="152" y="111"/>
                        <a:pt x="150" y="117"/>
                        <a:pt x="147" y="122"/>
                      </a:cubicBezTo>
                      <a:cubicBezTo>
                        <a:pt x="146" y="125"/>
                        <a:pt x="146" y="128"/>
                        <a:pt x="147" y="130"/>
                      </a:cubicBezTo>
                      <a:cubicBezTo>
                        <a:pt x="152" y="138"/>
                        <a:pt x="152" y="138"/>
                        <a:pt x="152" y="138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6"/>
                        <a:pt x="128" y="146"/>
                        <a:pt x="126" y="146"/>
                      </a:cubicBezTo>
                      <a:cubicBezTo>
                        <a:pt x="125" y="146"/>
                        <a:pt x="123" y="146"/>
                        <a:pt x="122" y="147"/>
                      </a:cubicBezTo>
                      <a:cubicBezTo>
                        <a:pt x="117" y="150"/>
                        <a:pt x="111" y="152"/>
                        <a:pt x="106" y="154"/>
                      </a:cubicBezTo>
                      <a:cubicBezTo>
                        <a:pt x="103" y="155"/>
                        <a:pt x="101" y="157"/>
                        <a:pt x="100" y="160"/>
                      </a:cubicBezTo>
                      <a:cubicBezTo>
                        <a:pt x="98" y="168"/>
                        <a:pt x="98" y="168"/>
                        <a:pt x="98" y="168"/>
                      </a:cubicBezTo>
                      <a:cubicBezTo>
                        <a:pt x="98" y="168"/>
                        <a:pt x="98" y="168"/>
                        <a:pt x="98" y="168"/>
                      </a:cubicBezTo>
                      <a:cubicBezTo>
                        <a:pt x="78" y="168"/>
                        <a:pt x="78" y="168"/>
                        <a:pt x="78" y="168"/>
                      </a:cubicBezTo>
                      <a:cubicBezTo>
                        <a:pt x="76" y="160"/>
                        <a:pt x="76" y="160"/>
                        <a:pt x="76" y="160"/>
                      </a:cubicBezTo>
                      <a:cubicBezTo>
                        <a:pt x="75" y="157"/>
                        <a:pt x="73" y="155"/>
                        <a:pt x="70" y="154"/>
                      </a:cubicBezTo>
                      <a:cubicBezTo>
                        <a:pt x="65" y="152"/>
                        <a:pt x="59" y="150"/>
                        <a:pt x="54" y="147"/>
                      </a:cubicBezTo>
                      <a:cubicBezTo>
                        <a:pt x="53" y="146"/>
                        <a:pt x="51" y="146"/>
                        <a:pt x="50" y="146"/>
                      </a:cubicBezTo>
                      <a:cubicBezTo>
                        <a:pt x="48" y="146"/>
                        <a:pt x="47" y="146"/>
                        <a:pt x="46" y="147"/>
                      </a:cubicBezTo>
                      <a:cubicBezTo>
                        <a:pt x="39" y="152"/>
                        <a:pt x="39" y="152"/>
                        <a:pt x="39" y="152"/>
                      </a:cubicBezTo>
                      <a:cubicBezTo>
                        <a:pt x="38" y="152"/>
                        <a:pt x="38" y="152"/>
                        <a:pt x="38" y="152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9" y="130"/>
                        <a:pt x="29" y="130"/>
                        <a:pt x="29" y="130"/>
                      </a:cubicBezTo>
                      <a:cubicBezTo>
                        <a:pt x="30" y="128"/>
                        <a:pt x="30" y="125"/>
                        <a:pt x="29" y="122"/>
                      </a:cubicBezTo>
                      <a:cubicBezTo>
                        <a:pt x="26" y="117"/>
                        <a:pt x="24" y="111"/>
                        <a:pt x="22" y="106"/>
                      </a:cubicBezTo>
                      <a:cubicBezTo>
                        <a:pt x="21" y="103"/>
                        <a:pt x="19" y="101"/>
                        <a:pt x="16" y="100"/>
                      </a:cubicBezTo>
                      <a:cubicBezTo>
                        <a:pt x="8" y="98"/>
                        <a:pt x="8" y="98"/>
                        <a:pt x="8" y="98"/>
                      </a:cubicBezTo>
                      <a:cubicBezTo>
                        <a:pt x="8" y="98"/>
                        <a:pt x="8" y="98"/>
                        <a:pt x="8" y="98"/>
                      </a:cubicBezTo>
                      <a:cubicBezTo>
                        <a:pt x="8" y="78"/>
                        <a:pt x="8" y="78"/>
                        <a:pt x="8" y="78"/>
                      </a:cubicBezTo>
                      <a:cubicBezTo>
                        <a:pt x="16" y="76"/>
                        <a:pt x="16" y="76"/>
                        <a:pt x="16" y="76"/>
                      </a:cubicBezTo>
                      <a:cubicBezTo>
                        <a:pt x="19" y="75"/>
                        <a:pt x="21" y="73"/>
                        <a:pt x="22" y="70"/>
                      </a:cubicBezTo>
                      <a:cubicBezTo>
                        <a:pt x="24" y="65"/>
                        <a:pt x="26" y="59"/>
                        <a:pt x="29" y="54"/>
                      </a:cubicBezTo>
                      <a:cubicBezTo>
                        <a:pt x="30" y="51"/>
                        <a:pt x="30" y="48"/>
                        <a:pt x="29" y="46"/>
                      </a:cubicBezTo>
                      <a:cubicBezTo>
                        <a:pt x="24" y="38"/>
                        <a:pt x="24" y="38"/>
                        <a:pt x="24" y="38"/>
                      </a:cubicBezTo>
                      <a:cubicBezTo>
                        <a:pt x="24" y="38"/>
                        <a:pt x="24" y="38"/>
                        <a:pt x="24" y="38"/>
                      </a:cubicBezTo>
                      <a:cubicBezTo>
                        <a:pt x="38" y="24"/>
                        <a:pt x="38" y="24"/>
                        <a:pt x="38" y="24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7" y="30"/>
                        <a:pt x="48" y="30"/>
                        <a:pt x="50" y="30"/>
                      </a:cubicBezTo>
                      <a:cubicBezTo>
                        <a:pt x="51" y="30"/>
                        <a:pt x="53" y="30"/>
                        <a:pt x="54" y="29"/>
                      </a:cubicBezTo>
                      <a:cubicBezTo>
                        <a:pt x="59" y="26"/>
                        <a:pt x="65" y="24"/>
                        <a:pt x="70" y="22"/>
                      </a:cubicBezTo>
                      <a:cubicBezTo>
                        <a:pt x="73" y="21"/>
                        <a:pt x="75" y="19"/>
                        <a:pt x="76" y="16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98" y="8"/>
                        <a:pt x="98" y="8"/>
                        <a:pt x="98" y="8"/>
                      </a:cubicBezTo>
                      <a:cubicBezTo>
                        <a:pt x="98" y="8"/>
                        <a:pt x="98" y="8"/>
                        <a:pt x="98" y="8"/>
                      </a:cubicBezTo>
                      <a:cubicBezTo>
                        <a:pt x="100" y="16"/>
                        <a:pt x="100" y="16"/>
                        <a:pt x="100" y="16"/>
                      </a:cubicBezTo>
                      <a:cubicBezTo>
                        <a:pt x="101" y="19"/>
                        <a:pt x="103" y="21"/>
                        <a:pt x="106" y="22"/>
                      </a:cubicBezTo>
                      <a:cubicBezTo>
                        <a:pt x="111" y="24"/>
                        <a:pt x="117" y="26"/>
                        <a:pt x="122" y="29"/>
                      </a:cubicBezTo>
                      <a:cubicBezTo>
                        <a:pt x="123" y="30"/>
                        <a:pt x="125" y="30"/>
                        <a:pt x="126" y="30"/>
                      </a:cubicBezTo>
                      <a:cubicBezTo>
                        <a:pt x="128" y="30"/>
                        <a:pt x="129" y="30"/>
                        <a:pt x="130" y="29"/>
                      </a:cubicBezTo>
                      <a:cubicBezTo>
                        <a:pt x="138" y="24"/>
                        <a:pt x="138" y="24"/>
                        <a:pt x="138" y="24"/>
                      </a:cubicBezTo>
                      <a:cubicBezTo>
                        <a:pt x="152" y="38"/>
                        <a:pt x="152" y="38"/>
                        <a:pt x="152" y="38"/>
                      </a:cubicBezTo>
                      <a:cubicBezTo>
                        <a:pt x="152" y="38"/>
                        <a:pt x="152" y="38"/>
                        <a:pt x="152" y="39"/>
                      </a:cubicBezTo>
                      <a:cubicBezTo>
                        <a:pt x="147" y="46"/>
                        <a:pt x="147" y="46"/>
                        <a:pt x="147" y="46"/>
                      </a:cubicBezTo>
                      <a:cubicBezTo>
                        <a:pt x="146" y="48"/>
                        <a:pt x="146" y="51"/>
                        <a:pt x="147" y="54"/>
                      </a:cubicBezTo>
                      <a:cubicBezTo>
                        <a:pt x="150" y="59"/>
                        <a:pt x="152" y="65"/>
                        <a:pt x="154" y="70"/>
                      </a:cubicBezTo>
                      <a:cubicBezTo>
                        <a:pt x="155" y="73"/>
                        <a:pt x="157" y="75"/>
                        <a:pt x="160" y="76"/>
                      </a:cubicBezTo>
                      <a:cubicBezTo>
                        <a:pt x="168" y="78"/>
                        <a:pt x="168" y="78"/>
                        <a:pt x="168" y="78"/>
                      </a:cubicBezTo>
                      <a:lnTo>
                        <a:pt x="168" y="98"/>
                      </a:lnTo>
                      <a:close/>
                      <a:moveTo>
                        <a:pt x="88" y="48"/>
                      </a:moveTo>
                      <a:cubicBezTo>
                        <a:pt x="66" y="48"/>
                        <a:pt x="48" y="66"/>
                        <a:pt x="48" y="88"/>
                      </a:cubicBezTo>
                      <a:cubicBezTo>
                        <a:pt x="48" y="110"/>
                        <a:pt x="66" y="128"/>
                        <a:pt x="88" y="128"/>
                      </a:cubicBezTo>
                      <a:cubicBezTo>
                        <a:pt x="110" y="128"/>
                        <a:pt x="128" y="110"/>
                        <a:pt x="128" y="88"/>
                      </a:cubicBezTo>
                      <a:cubicBezTo>
                        <a:pt x="128" y="66"/>
                        <a:pt x="110" y="48"/>
                        <a:pt x="88" y="48"/>
                      </a:cubicBezTo>
                      <a:close/>
                      <a:moveTo>
                        <a:pt x="88" y="120"/>
                      </a:moveTo>
                      <a:cubicBezTo>
                        <a:pt x="70" y="120"/>
                        <a:pt x="56" y="106"/>
                        <a:pt x="56" y="88"/>
                      </a:cubicBezTo>
                      <a:cubicBezTo>
                        <a:pt x="56" y="70"/>
                        <a:pt x="70" y="56"/>
                        <a:pt x="88" y="56"/>
                      </a:cubicBezTo>
                      <a:cubicBezTo>
                        <a:pt x="106" y="56"/>
                        <a:pt x="120" y="70"/>
                        <a:pt x="120" y="88"/>
                      </a:cubicBezTo>
                      <a:cubicBezTo>
                        <a:pt x="120" y="106"/>
                        <a:pt x="106" y="120"/>
                        <a:pt x="88" y="120"/>
                      </a:cubicBezTo>
                      <a:close/>
                    </a:path>
                  </a:pathLst>
                </a:custGeom>
                <a:solidFill>
                  <a:srgbClr val="709CB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20" name="组合 19"/>
            <p:cNvGrpSpPr/>
            <p:nvPr/>
          </p:nvGrpSpPr>
          <p:grpSpPr>
            <a:xfrm>
              <a:off x="5636532" y="5240420"/>
              <a:ext cx="6029325" cy="1049019"/>
              <a:chOff x="5636532" y="5240420"/>
              <a:chExt cx="6029325" cy="1049019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6796315" y="5240420"/>
                <a:ext cx="4869542" cy="1049019"/>
                <a:chOff x="6796315" y="5240420"/>
                <a:chExt cx="4869542" cy="1049019"/>
              </a:xfrm>
            </p:grpSpPr>
            <p:sp>
              <p:nvSpPr>
                <p:cNvPr id="55" name="文本框 54"/>
                <p:cNvSpPr txBox="1"/>
                <p:nvPr/>
              </p:nvSpPr>
              <p:spPr>
                <a:xfrm>
                  <a:off x="6796315" y="5240420"/>
                  <a:ext cx="17235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+mn-ea"/>
                      <a:sym typeface="+mn-lt"/>
                    </a:rPr>
                    <a:t>添加标题内容</a:t>
                  </a:r>
                  <a:endPara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6" name="文本框 55"/>
                <p:cNvSpPr txBox="1"/>
                <p:nvPr/>
              </p:nvSpPr>
              <p:spPr>
                <a:xfrm>
                  <a:off x="6796315" y="5623959"/>
                  <a:ext cx="4869542" cy="6654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lvl="0">
                    <a:lnSpc>
                      <a:spcPct val="150000"/>
                    </a:lnSpc>
                    <a:defRPr sz="1100" spc="100">
                      <a:solidFill>
                        <a:schemeClr val="tx2"/>
                      </a:solidFill>
                      <a:ea typeface="苹方 常规" panose="020B0300000000000000" pitchFamily="34" charset="-122"/>
                    </a:defRPr>
                  </a:lvl1pPr>
                </a:lstStyle>
                <a:p>
                  <a:pPr>
                    <a:lnSpc>
                      <a:spcPct val="170000"/>
                    </a:lnSpc>
                  </a:pPr>
                  <a:r>
                    <a:rPr lang="zh-CN" alt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a typeface="+mn-ea"/>
                      <a:cs typeface="+mn-ea"/>
                      <a:sym typeface="+mn-lt"/>
                    </a:rPr>
                    <a:t>请点击此处编辑您的文字内容。请点击此处编辑您的文字内容。请点击此处编辑您的文字内容。请点击此处编辑您的文字内容。</a:t>
                  </a:r>
                  <a:endParaRPr lang="en-US" altLang="zh-CN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>
                <a:off x="5636532" y="5292550"/>
                <a:ext cx="907143" cy="907143"/>
                <a:chOff x="5636532" y="5264946"/>
                <a:chExt cx="907143" cy="907143"/>
              </a:xfrm>
            </p:grpSpPr>
            <p:sp>
              <p:nvSpPr>
                <p:cNvPr id="42" name="椭圆 41"/>
                <p:cNvSpPr/>
                <p:nvPr/>
              </p:nvSpPr>
              <p:spPr>
                <a:xfrm>
                  <a:off x="5636532" y="5264946"/>
                  <a:ext cx="907143" cy="907143"/>
                </a:xfrm>
                <a:prstGeom prst="ellipse">
                  <a:avLst/>
                </a:prstGeom>
                <a:solidFill>
                  <a:srgbClr val="FFFFFF"/>
                </a:solidFill>
                <a:ln w="25400">
                  <a:solidFill>
                    <a:srgbClr val="B0DAD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Freeform 533"/>
                <p:cNvSpPr>
                  <a:spLocks noEditPoints="1"/>
                </p:cNvSpPr>
                <p:nvPr/>
              </p:nvSpPr>
              <p:spPr bwMode="auto">
                <a:xfrm>
                  <a:off x="5836906" y="5510767"/>
                  <a:ext cx="506394" cy="415500"/>
                </a:xfrm>
                <a:custGeom>
                  <a:avLst/>
                  <a:gdLst>
                    <a:gd name="T0" fmla="*/ 116 w 176"/>
                    <a:gd name="T1" fmla="*/ 32 h 144"/>
                    <a:gd name="T2" fmla="*/ 116 w 176"/>
                    <a:gd name="T3" fmla="*/ 24 h 144"/>
                    <a:gd name="T4" fmla="*/ 80 w 176"/>
                    <a:gd name="T5" fmla="*/ 28 h 144"/>
                    <a:gd name="T6" fmla="*/ 132 w 176"/>
                    <a:gd name="T7" fmla="*/ 32 h 144"/>
                    <a:gd name="T8" fmla="*/ 132 w 176"/>
                    <a:gd name="T9" fmla="*/ 24 h 144"/>
                    <a:gd name="T10" fmla="*/ 132 w 176"/>
                    <a:gd name="T11" fmla="*/ 32 h 144"/>
                    <a:gd name="T12" fmla="*/ 152 w 176"/>
                    <a:gd name="T13" fmla="*/ 28 h 144"/>
                    <a:gd name="T14" fmla="*/ 144 w 176"/>
                    <a:gd name="T15" fmla="*/ 28 h 144"/>
                    <a:gd name="T16" fmla="*/ 148 w 176"/>
                    <a:gd name="T17" fmla="*/ 64 h 144"/>
                    <a:gd name="T18" fmla="*/ 112 w 176"/>
                    <a:gd name="T19" fmla="*/ 68 h 144"/>
                    <a:gd name="T20" fmla="*/ 148 w 176"/>
                    <a:gd name="T21" fmla="*/ 72 h 144"/>
                    <a:gd name="T22" fmla="*/ 148 w 176"/>
                    <a:gd name="T23" fmla="*/ 64 h 144"/>
                    <a:gd name="T24" fmla="*/ 116 w 176"/>
                    <a:gd name="T25" fmla="*/ 80 h 144"/>
                    <a:gd name="T26" fmla="*/ 116 w 176"/>
                    <a:gd name="T27" fmla="*/ 88 h 144"/>
                    <a:gd name="T28" fmla="*/ 152 w 176"/>
                    <a:gd name="T29" fmla="*/ 84 h 144"/>
                    <a:gd name="T30" fmla="*/ 148 w 176"/>
                    <a:gd name="T31" fmla="*/ 48 h 144"/>
                    <a:gd name="T32" fmla="*/ 112 w 176"/>
                    <a:gd name="T33" fmla="*/ 52 h 144"/>
                    <a:gd name="T34" fmla="*/ 148 w 176"/>
                    <a:gd name="T35" fmla="*/ 56 h 144"/>
                    <a:gd name="T36" fmla="*/ 148 w 176"/>
                    <a:gd name="T37" fmla="*/ 48 h 144"/>
                    <a:gd name="T38" fmla="*/ 72 w 176"/>
                    <a:gd name="T39" fmla="*/ 28 h 144"/>
                    <a:gd name="T40" fmla="*/ 64 w 176"/>
                    <a:gd name="T41" fmla="*/ 28 h 144"/>
                    <a:gd name="T42" fmla="*/ 52 w 176"/>
                    <a:gd name="T43" fmla="*/ 104 h 144"/>
                    <a:gd name="T44" fmla="*/ 152 w 176"/>
                    <a:gd name="T45" fmla="*/ 100 h 144"/>
                    <a:gd name="T46" fmla="*/ 52 w 176"/>
                    <a:gd name="T47" fmla="*/ 96 h 144"/>
                    <a:gd name="T48" fmla="*/ 52 w 176"/>
                    <a:gd name="T49" fmla="*/ 104 h 144"/>
                    <a:gd name="T50" fmla="*/ 148 w 176"/>
                    <a:gd name="T51" fmla="*/ 120 h 144"/>
                    <a:gd name="T52" fmla="*/ 148 w 176"/>
                    <a:gd name="T53" fmla="*/ 112 h 144"/>
                    <a:gd name="T54" fmla="*/ 48 w 176"/>
                    <a:gd name="T55" fmla="*/ 116 h 144"/>
                    <a:gd name="T56" fmla="*/ 168 w 176"/>
                    <a:gd name="T57" fmla="*/ 0 h 144"/>
                    <a:gd name="T58" fmla="*/ 24 w 176"/>
                    <a:gd name="T59" fmla="*/ 8 h 144"/>
                    <a:gd name="T60" fmla="*/ 8 w 176"/>
                    <a:gd name="T61" fmla="*/ 24 h 144"/>
                    <a:gd name="T62" fmla="*/ 0 w 176"/>
                    <a:gd name="T63" fmla="*/ 120 h 144"/>
                    <a:gd name="T64" fmla="*/ 168 w 176"/>
                    <a:gd name="T65" fmla="*/ 144 h 144"/>
                    <a:gd name="T66" fmla="*/ 176 w 176"/>
                    <a:gd name="T67" fmla="*/ 8 h 144"/>
                    <a:gd name="T68" fmla="*/ 168 w 176"/>
                    <a:gd name="T69" fmla="*/ 136 h 144"/>
                    <a:gd name="T70" fmla="*/ 8 w 176"/>
                    <a:gd name="T71" fmla="*/ 120 h 144"/>
                    <a:gd name="T72" fmla="*/ 24 w 176"/>
                    <a:gd name="T73" fmla="*/ 32 h 144"/>
                    <a:gd name="T74" fmla="*/ 28 w 176"/>
                    <a:gd name="T75" fmla="*/ 120 h 144"/>
                    <a:gd name="T76" fmla="*/ 32 w 176"/>
                    <a:gd name="T77" fmla="*/ 8 h 144"/>
                    <a:gd name="T78" fmla="*/ 168 w 176"/>
                    <a:gd name="T79" fmla="*/ 136 h 144"/>
                    <a:gd name="T80" fmla="*/ 56 w 176"/>
                    <a:gd name="T81" fmla="*/ 28 h 144"/>
                    <a:gd name="T82" fmla="*/ 48 w 176"/>
                    <a:gd name="T83" fmla="*/ 28 h 144"/>
                    <a:gd name="T84" fmla="*/ 52 w 176"/>
                    <a:gd name="T85" fmla="*/ 88 h 144"/>
                    <a:gd name="T86" fmla="*/ 96 w 176"/>
                    <a:gd name="T87" fmla="*/ 84 h 144"/>
                    <a:gd name="T88" fmla="*/ 92 w 176"/>
                    <a:gd name="T89" fmla="*/ 48 h 144"/>
                    <a:gd name="T90" fmla="*/ 48 w 176"/>
                    <a:gd name="T91" fmla="*/ 52 h 144"/>
                    <a:gd name="T92" fmla="*/ 52 w 176"/>
                    <a:gd name="T93" fmla="*/ 88 h 144"/>
                    <a:gd name="T94" fmla="*/ 88 w 176"/>
                    <a:gd name="T95" fmla="*/ 56 h 144"/>
                    <a:gd name="T96" fmla="*/ 56 w 176"/>
                    <a:gd name="T97" fmla="*/ 8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76" h="144">
                      <a:moveTo>
                        <a:pt x="84" y="32"/>
                      </a:moveTo>
                      <a:cubicBezTo>
                        <a:pt x="116" y="32"/>
                        <a:pt x="116" y="32"/>
                        <a:pt x="116" y="32"/>
                      </a:cubicBezTo>
                      <a:cubicBezTo>
                        <a:pt x="118" y="32"/>
                        <a:pt x="120" y="30"/>
                        <a:pt x="120" y="28"/>
                      </a:cubicBezTo>
                      <a:cubicBezTo>
                        <a:pt x="120" y="26"/>
                        <a:pt x="118" y="24"/>
                        <a:pt x="116" y="24"/>
                      </a:cubicBezTo>
                      <a:cubicBezTo>
                        <a:pt x="84" y="24"/>
                        <a:pt x="84" y="24"/>
                        <a:pt x="84" y="24"/>
                      </a:cubicBezTo>
                      <a:cubicBezTo>
                        <a:pt x="82" y="24"/>
                        <a:pt x="80" y="26"/>
                        <a:pt x="80" y="28"/>
                      </a:cubicBezTo>
                      <a:cubicBezTo>
                        <a:pt x="80" y="30"/>
                        <a:pt x="82" y="32"/>
                        <a:pt x="84" y="32"/>
                      </a:cubicBezTo>
                      <a:close/>
                      <a:moveTo>
                        <a:pt x="132" y="32"/>
                      </a:moveTo>
                      <a:cubicBezTo>
                        <a:pt x="134" y="32"/>
                        <a:pt x="136" y="30"/>
                        <a:pt x="136" y="28"/>
                      </a:cubicBezTo>
                      <a:cubicBezTo>
                        <a:pt x="136" y="26"/>
                        <a:pt x="134" y="24"/>
                        <a:pt x="132" y="24"/>
                      </a:cubicBezTo>
                      <a:cubicBezTo>
                        <a:pt x="130" y="24"/>
                        <a:pt x="128" y="26"/>
                        <a:pt x="128" y="28"/>
                      </a:cubicBezTo>
                      <a:cubicBezTo>
                        <a:pt x="128" y="30"/>
                        <a:pt x="130" y="32"/>
                        <a:pt x="132" y="32"/>
                      </a:cubicBezTo>
                      <a:close/>
                      <a:moveTo>
                        <a:pt x="148" y="32"/>
                      </a:moveTo>
                      <a:cubicBezTo>
                        <a:pt x="150" y="32"/>
                        <a:pt x="152" y="30"/>
                        <a:pt x="152" y="28"/>
                      </a:cubicBezTo>
                      <a:cubicBezTo>
                        <a:pt x="152" y="26"/>
                        <a:pt x="150" y="24"/>
                        <a:pt x="148" y="24"/>
                      </a:cubicBezTo>
                      <a:cubicBezTo>
                        <a:pt x="146" y="24"/>
                        <a:pt x="144" y="26"/>
                        <a:pt x="144" y="28"/>
                      </a:cubicBezTo>
                      <a:cubicBezTo>
                        <a:pt x="144" y="30"/>
                        <a:pt x="146" y="32"/>
                        <a:pt x="148" y="32"/>
                      </a:cubicBezTo>
                      <a:close/>
                      <a:moveTo>
                        <a:pt x="148" y="64"/>
                      </a:moveTo>
                      <a:cubicBezTo>
                        <a:pt x="116" y="64"/>
                        <a:pt x="116" y="64"/>
                        <a:pt x="116" y="64"/>
                      </a:cubicBezTo>
                      <a:cubicBezTo>
                        <a:pt x="114" y="64"/>
                        <a:pt x="112" y="66"/>
                        <a:pt x="112" y="68"/>
                      </a:cubicBezTo>
                      <a:cubicBezTo>
                        <a:pt x="112" y="70"/>
                        <a:pt x="114" y="72"/>
                        <a:pt x="116" y="72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50" y="72"/>
                        <a:pt x="152" y="70"/>
                        <a:pt x="152" y="68"/>
                      </a:cubicBezTo>
                      <a:cubicBezTo>
                        <a:pt x="152" y="66"/>
                        <a:pt x="150" y="64"/>
                        <a:pt x="148" y="64"/>
                      </a:cubicBezTo>
                      <a:close/>
                      <a:moveTo>
                        <a:pt x="148" y="80"/>
                      </a:moveTo>
                      <a:cubicBezTo>
                        <a:pt x="116" y="80"/>
                        <a:pt x="116" y="80"/>
                        <a:pt x="116" y="80"/>
                      </a:cubicBezTo>
                      <a:cubicBezTo>
                        <a:pt x="114" y="80"/>
                        <a:pt x="112" y="82"/>
                        <a:pt x="112" y="84"/>
                      </a:cubicBezTo>
                      <a:cubicBezTo>
                        <a:pt x="112" y="86"/>
                        <a:pt x="114" y="88"/>
                        <a:pt x="116" y="88"/>
                      </a:cubicBezTo>
                      <a:cubicBezTo>
                        <a:pt x="148" y="88"/>
                        <a:pt x="148" y="88"/>
                        <a:pt x="148" y="88"/>
                      </a:cubicBezTo>
                      <a:cubicBezTo>
                        <a:pt x="150" y="88"/>
                        <a:pt x="152" y="86"/>
                        <a:pt x="152" y="84"/>
                      </a:cubicBezTo>
                      <a:cubicBezTo>
                        <a:pt x="152" y="82"/>
                        <a:pt x="150" y="80"/>
                        <a:pt x="148" y="80"/>
                      </a:cubicBezTo>
                      <a:close/>
                      <a:moveTo>
                        <a:pt x="148" y="48"/>
                      </a:moveTo>
                      <a:cubicBezTo>
                        <a:pt x="116" y="48"/>
                        <a:pt x="116" y="48"/>
                        <a:pt x="116" y="48"/>
                      </a:cubicBezTo>
                      <a:cubicBezTo>
                        <a:pt x="114" y="48"/>
                        <a:pt x="112" y="50"/>
                        <a:pt x="112" y="52"/>
                      </a:cubicBezTo>
                      <a:cubicBezTo>
                        <a:pt x="112" y="54"/>
                        <a:pt x="114" y="56"/>
                        <a:pt x="116" y="56"/>
                      </a:cubicBezTo>
                      <a:cubicBezTo>
                        <a:pt x="148" y="56"/>
                        <a:pt x="148" y="56"/>
                        <a:pt x="148" y="56"/>
                      </a:cubicBezTo>
                      <a:cubicBezTo>
                        <a:pt x="150" y="56"/>
                        <a:pt x="152" y="54"/>
                        <a:pt x="152" y="52"/>
                      </a:cubicBezTo>
                      <a:cubicBezTo>
                        <a:pt x="152" y="50"/>
                        <a:pt x="150" y="48"/>
                        <a:pt x="148" y="48"/>
                      </a:cubicBezTo>
                      <a:close/>
                      <a:moveTo>
                        <a:pt x="68" y="32"/>
                      </a:moveTo>
                      <a:cubicBezTo>
                        <a:pt x="70" y="32"/>
                        <a:pt x="72" y="30"/>
                        <a:pt x="72" y="28"/>
                      </a:cubicBezTo>
                      <a:cubicBezTo>
                        <a:pt x="72" y="26"/>
                        <a:pt x="70" y="24"/>
                        <a:pt x="68" y="24"/>
                      </a:cubicBezTo>
                      <a:cubicBezTo>
                        <a:pt x="66" y="24"/>
                        <a:pt x="64" y="26"/>
                        <a:pt x="64" y="28"/>
                      </a:cubicBezTo>
                      <a:cubicBezTo>
                        <a:pt x="64" y="30"/>
                        <a:pt x="66" y="32"/>
                        <a:pt x="68" y="32"/>
                      </a:cubicBezTo>
                      <a:close/>
                      <a:moveTo>
                        <a:pt x="52" y="104"/>
                      </a:moveTo>
                      <a:cubicBezTo>
                        <a:pt x="148" y="104"/>
                        <a:pt x="148" y="104"/>
                        <a:pt x="148" y="104"/>
                      </a:cubicBezTo>
                      <a:cubicBezTo>
                        <a:pt x="150" y="104"/>
                        <a:pt x="152" y="102"/>
                        <a:pt x="152" y="100"/>
                      </a:cubicBezTo>
                      <a:cubicBezTo>
                        <a:pt x="152" y="98"/>
                        <a:pt x="150" y="96"/>
                        <a:pt x="148" y="96"/>
                      </a:cubicBezTo>
                      <a:cubicBezTo>
                        <a:pt x="52" y="96"/>
                        <a:pt x="52" y="96"/>
                        <a:pt x="52" y="96"/>
                      </a:cubicBezTo>
                      <a:cubicBezTo>
                        <a:pt x="50" y="96"/>
                        <a:pt x="48" y="98"/>
                        <a:pt x="48" y="100"/>
                      </a:cubicBezTo>
                      <a:cubicBezTo>
                        <a:pt x="48" y="102"/>
                        <a:pt x="50" y="104"/>
                        <a:pt x="52" y="104"/>
                      </a:cubicBezTo>
                      <a:close/>
                      <a:moveTo>
                        <a:pt x="52" y="120"/>
                      </a:moveTo>
                      <a:cubicBezTo>
                        <a:pt x="148" y="120"/>
                        <a:pt x="148" y="120"/>
                        <a:pt x="148" y="120"/>
                      </a:cubicBezTo>
                      <a:cubicBezTo>
                        <a:pt x="150" y="120"/>
                        <a:pt x="152" y="118"/>
                        <a:pt x="152" y="116"/>
                      </a:cubicBezTo>
                      <a:cubicBezTo>
                        <a:pt x="152" y="114"/>
                        <a:pt x="150" y="112"/>
                        <a:pt x="148" y="112"/>
                      </a:cubicBezTo>
                      <a:cubicBezTo>
                        <a:pt x="52" y="112"/>
                        <a:pt x="52" y="112"/>
                        <a:pt x="52" y="112"/>
                      </a:cubicBezTo>
                      <a:cubicBezTo>
                        <a:pt x="50" y="112"/>
                        <a:pt x="48" y="114"/>
                        <a:pt x="48" y="116"/>
                      </a:cubicBezTo>
                      <a:cubicBezTo>
                        <a:pt x="48" y="118"/>
                        <a:pt x="50" y="120"/>
                        <a:pt x="52" y="120"/>
                      </a:cubicBezTo>
                      <a:close/>
                      <a:moveTo>
                        <a:pt x="168" y="0"/>
                      </a:move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28" y="0"/>
                        <a:pt x="24" y="4"/>
                        <a:pt x="24" y="8"/>
                      </a:cubicBezTo>
                      <a:cubicBezTo>
                        <a:pt x="24" y="24"/>
                        <a:pt x="24" y="24"/>
                        <a:pt x="24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4" y="24"/>
                        <a:pt x="0" y="28"/>
                        <a:pt x="0" y="32"/>
                      </a:cubicBezTo>
                      <a:cubicBezTo>
                        <a:pt x="0" y="120"/>
                        <a:pt x="0" y="120"/>
                        <a:pt x="0" y="120"/>
                      </a:cubicBezTo>
                      <a:cubicBezTo>
                        <a:pt x="0" y="133"/>
                        <a:pt x="11" y="144"/>
                        <a:pt x="24" y="144"/>
                      </a:cubicBezTo>
                      <a:cubicBezTo>
                        <a:pt x="168" y="144"/>
                        <a:pt x="168" y="144"/>
                        <a:pt x="168" y="144"/>
                      </a:cubicBezTo>
                      <a:cubicBezTo>
                        <a:pt x="172" y="144"/>
                        <a:pt x="176" y="140"/>
                        <a:pt x="176" y="136"/>
                      </a:cubicBezTo>
                      <a:cubicBezTo>
                        <a:pt x="176" y="8"/>
                        <a:pt x="176" y="8"/>
                        <a:pt x="176" y="8"/>
                      </a:cubicBezTo>
                      <a:cubicBezTo>
                        <a:pt x="176" y="4"/>
                        <a:pt x="172" y="0"/>
                        <a:pt x="168" y="0"/>
                      </a:cubicBezTo>
                      <a:close/>
                      <a:moveTo>
                        <a:pt x="168" y="136"/>
                      </a:moveTo>
                      <a:cubicBezTo>
                        <a:pt x="24" y="136"/>
                        <a:pt x="24" y="136"/>
                        <a:pt x="24" y="136"/>
                      </a:cubicBezTo>
                      <a:cubicBezTo>
                        <a:pt x="15" y="136"/>
                        <a:pt x="8" y="129"/>
                        <a:pt x="8" y="120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24" y="116"/>
                        <a:pt x="24" y="116"/>
                        <a:pt x="24" y="116"/>
                      </a:cubicBezTo>
                      <a:cubicBezTo>
                        <a:pt x="24" y="118"/>
                        <a:pt x="26" y="120"/>
                        <a:pt x="28" y="120"/>
                      </a:cubicBezTo>
                      <a:cubicBezTo>
                        <a:pt x="30" y="120"/>
                        <a:pt x="32" y="118"/>
                        <a:pt x="32" y="116"/>
                      </a:cubicBezTo>
                      <a:cubicBezTo>
                        <a:pt x="32" y="8"/>
                        <a:pt x="32" y="8"/>
                        <a:pt x="32" y="8"/>
                      </a:cubicBezTo>
                      <a:cubicBezTo>
                        <a:pt x="168" y="8"/>
                        <a:pt x="168" y="8"/>
                        <a:pt x="168" y="8"/>
                      </a:cubicBezTo>
                      <a:lnTo>
                        <a:pt x="168" y="136"/>
                      </a:lnTo>
                      <a:close/>
                      <a:moveTo>
                        <a:pt x="52" y="32"/>
                      </a:moveTo>
                      <a:cubicBezTo>
                        <a:pt x="54" y="32"/>
                        <a:pt x="56" y="30"/>
                        <a:pt x="56" y="28"/>
                      </a:cubicBezTo>
                      <a:cubicBezTo>
                        <a:pt x="56" y="26"/>
                        <a:pt x="54" y="24"/>
                        <a:pt x="52" y="24"/>
                      </a:cubicBezTo>
                      <a:cubicBezTo>
                        <a:pt x="50" y="24"/>
                        <a:pt x="48" y="26"/>
                        <a:pt x="48" y="28"/>
                      </a:cubicBezTo>
                      <a:cubicBezTo>
                        <a:pt x="48" y="30"/>
                        <a:pt x="50" y="32"/>
                        <a:pt x="52" y="32"/>
                      </a:cubicBezTo>
                      <a:close/>
                      <a:moveTo>
                        <a:pt x="52" y="88"/>
                      </a:moveTo>
                      <a:cubicBezTo>
                        <a:pt x="92" y="88"/>
                        <a:pt x="92" y="88"/>
                        <a:pt x="92" y="88"/>
                      </a:cubicBezTo>
                      <a:cubicBezTo>
                        <a:pt x="94" y="88"/>
                        <a:pt x="96" y="86"/>
                        <a:pt x="96" y="84"/>
                      </a:cubicBezTo>
                      <a:cubicBezTo>
                        <a:pt x="96" y="52"/>
                        <a:pt x="96" y="52"/>
                        <a:pt x="96" y="52"/>
                      </a:cubicBezTo>
                      <a:cubicBezTo>
                        <a:pt x="96" y="50"/>
                        <a:pt x="94" y="48"/>
                        <a:pt x="92" y="48"/>
                      </a:cubicBezTo>
                      <a:cubicBezTo>
                        <a:pt x="52" y="48"/>
                        <a:pt x="52" y="48"/>
                        <a:pt x="52" y="48"/>
                      </a:cubicBezTo>
                      <a:cubicBezTo>
                        <a:pt x="50" y="48"/>
                        <a:pt x="48" y="50"/>
                        <a:pt x="48" y="52"/>
                      </a:cubicBezTo>
                      <a:cubicBezTo>
                        <a:pt x="48" y="84"/>
                        <a:pt x="48" y="84"/>
                        <a:pt x="48" y="84"/>
                      </a:cubicBezTo>
                      <a:cubicBezTo>
                        <a:pt x="48" y="86"/>
                        <a:pt x="50" y="88"/>
                        <a:pt x="52" y="88"/>
                      </a:cubicBezTo>
                      <a:close/>
                      <a:moveTo>
                        <a:pt x="56" y="56"/>
                      </a:moveTo>
                      <a:cubicBezTo>
                        <a:pt x="88" y="56"/>
                        <a:pt x="88" y="56"/>
                        <a:pt x="88" y="56"/>
                      </a:cubicBezTo>
                      <a:cubicBezTo>
                        <a:pt x="88" y="80"/>
                        <a:pt x="88" y="80"/>
                        <a:pt x="88" y="80"/>
                      </a:cubicBezTo>
                      <a:cubicBezTo>
                        <a:pt x="56" y="80"/>
                        <a:pt x="56" y="80"/>
                        <a:pt x="56" y="80"/>
                      </a:cubicBezTo>
                      <a:lnTo>
                        <a:pt x="56" y="56"/>
                      </a:lnTo>
                      <a:close/>
                    </a:path>
                  </a:pathLst>
                </a:custGeom>
                <a:solidFill>
                  <a:srgbClr val="709CB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0" name="椭圆 9"/>
          <p:cNvSpPr/>
          <p:nvPr/>
        </p:nvSpPr>
        <p:spPr>
          <a:xfrm>
            <a:off x="1973541" y="2259973"/>
            <a:ext cx="2148919" cy="21489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添加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标题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1"/>
            <a:ext cx="3356540" cy="2800350"/>
            <a:chOff x="0" y="0"/>
            <a:chExt cx="4487014" cy="3743501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4487014" cy="3018091"/>
            </a:xfrm>
            <a:custGeom>
              <a:avLst/>
              <a:gdLst>
                <a:gd name="connsiteX0" fmla="*/ 0 w 4487014"/>
                <a:gd name="connsiteY0" fmla="*/ 0 h 3018091"/>
                <a:gd name="connsiteX1" fmla="*/ 4487014 w 4487014"/>
                <a:gd name="connsiteY1" fmla="*/ 0 h 3018091"/>
                <a:gd name="connsiteX2" fmla="*/ 4428524 w 4487014"/>
                <a:gd name="connsiteY2" fmla="*/ 197411 h 3018091"/>
                <a:gd name="connsiteX3" fmla="*/ 4175064 w 4487014"/>
                <a:gd name="connsiteY3" fmla="*/ 579153 h 3018091"/>
                <a:gd name="connsiteX4" fmla="*/ 2073629 w 4487014"/>
                <a:gd name="connsiteY4" fmla="*/ 2680588 h 3018091"/>
                <a:gd name="connsiteX5" fmla="*/ 441547 w 4487014"/>
                <a:gd name="connsiteY5" fmla="*/ 2680082 h 3018091"/>
                <a:gd name="connsiteX6" fmla="*/ 0 w 4487014"/>
                <a:gd name="connsiteY6" fmla="*/ 2238534 h 301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7014" h="3018091">
                  <a:moveTo>
                    <a:pt x="0" y="0"/>
                  </a:moveTo>
                  <a:lnTo>
                    <a:pt x="4487014" y="0"/>
                  </a:lnTo>
                  <a:lnTo>
                    <a:pt x="4428524" y="197411"/>
                  </a:lnTo>
                  <a:cubicBezTo>
                    <a:pt x="4372200" y="336337"/>
                    <a:pt x="4287713" y="466504"/>
                    <a:pt x="4175064" y="579153"/>
                  </a:cubicBezTo>
                  <a:lnTo>
                    <a:pt x="2073629" y="2680588"/>
                  </a:lnTo>
                  <a:cubicBezTo>
                    <a:pt x="1623034" y="3130677"/>
                    <a:pt x="892148" y="3130677"/>
                    <a:pt x="441547" y="2680082"/>
                  </a:cubicBezTo>
                  <a:lnTo>
                    <a:pt x="0" y="2238534"/>
                  </a:ln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0" y="1"/>
              <a:ext cx="3505694" cy="3743500"/>
            </a:xfrm>
            <a:custGeom>
              <a:avLst/>
              <a:gdLst>
                <a:gd name="connsiteX0" fmla="*/ 0 w 3505694"/>
                <a:gd name="connsiteY0" fmla="*/ 0 h 3743500"/>
                <a:gd name="connsiteX1" fmla="*/ 3505694 w 3505694"/>
                <a:gd name="connsiteY1" fmla="*/ 0 h 3743500"/>
                <a:gd name="connsiteX2" fmla="*/ 3453072 w 3505694"/>
                <a:gd name="connsiteY2" fmla="*/ 177596 h 3743500"/>
                <a:gd name="connsiteX3" fmla="*/ 3211016 w 3505694"/>
                <a:gd name="connsiteY3" fmla="*/ 542154 h 3743500"/>
                <a:gd name="connsiteX4" fmla="*/ 52785 w 3505694"/>
                <a:gd name="connsiteY4" fmla="*/ 3700385 h 3743500"/>
                <a:gd name="connsiteX5" fmla="*/ 0 w 3505694"/>
                <a:gd name="connsiteY5" fmla="*/ 3743500 h 37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5694" h="3743500">
                  <a:moveTo>
                    <a:pt x="0" y="0"/>
                  </a:moveTo>
                  <a:lnTo>
                    <a:pt x="3505694" y="0"/>
                  </a:lnTo>
                  <a:lnTo>
                    <a:pt x="3453072" y="177596"/>
                  </a:lnTo>
                  <a:cubicBezTo>
                    <a:pt x="3399282" y="310266"/>
                    <a:pt x="3318597" y="434573"/>
                    <a:pt x="3211016" y="542154"/>
                  </a:cubicBezTo>
                  <a:lnTo>
                    <a:pt x="52785" y="3700385"/>
                  </a:lnTo>
                  <a:lnTo>
                    <a:pt x="0" y="3743500"/>
                  </a:ln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53307" y="3943350"/>
            <a:ext cx="3638693" cy="2914650"/>
            <a:chOff x="7496949" y="3097190"/>
            <a:chExt cx="4695052" cy="3760810"/>
          </a:xfrm>
        </p:grpSpPr>
        <p:sp>
          <p:nvSpPr>
            <p:cNvPr id="25" name="任意多边形: 形状 24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696672" y="1551776"/>
            <a:ext cx="6798657" cy="3754449"/>
            <a:chOff x="2697819" y="1209014"/>
            <a:chExt cx="6798657" cy="3754449"/>
          </a:xfrm>
        </p:grpSpPr>
        <p:sp>
          <p:nvSpPr>
            <p:cNvPr id="12" name="文本框 24"/>
            <p:cNvSpPr txBox="1"/>
            <p:nvPr/>
          </p:nvSpPr>
          <p:spPr>
            <a:xfrm>
              <a:off x="3927322" y="2708920"/>
              <a:ext cx="4339651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 algn="ctr">
                <a:defRPr sz="6000">
                  <a:solidFill>
                    <a:schemeClr val="accent1"/>
                  </a:solidFill>
                  <a:effectLst>
                    <a:outerShdw dist="63500" dir="5400000" algn="tl" rotWithShape="0">
                      <a:prstClr val="black">
                        <a:alpha val="10000"/>
                      </a:prstClr>
                    </a:outerShdw>
                  </a:effectLst>
                  <a:latin typeface="DIN-BlackItalic" pitchFamily="50" charset="0"/>
                  <a:ea typeface="+mj-ea"/>
                </a:defRPr>
              </a:lvl1pPr>
            </a:lstStyle>
            <a:p>
              <a:r>
                <a:rPr lang="zh-CN" alt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rPr>
                <a:t>个人自我评价</a:t>
              </a:r>
              <a:endParaRPr lang="zh-CN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97819" y="3835411"/>
              <a:ext cx="6798657" cy="71368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>
                  <a:solidFill>
                    <a:schemeClr val="tx2"/>
                  </a:solidFill>
                  <a:latin typeface="Open Sans Light"/>
                  <a:cs typeface="Open Sans Light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请点击此处编辑您的文字内容。请点击此处编辑您的文字内容。请点击此处编辑您的文字内容。请点击此处编辑您的文字内容。</a:t>
              </a:r>
              <a:endPara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5651675" y="4963463"/>
              <a:ext cx="890944" cy="0"/>
            </a:xfrm>
            <a:prstGeom prst="line">
              <a:avLst/>
            </a:prstGeom>
            <a:ln w="31750">
              <a:solidFill>
                <a:srgbClr val="709C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5445681" y="1209014"/>
              <a:ext cx="1302932" cy="1302932"/>
            </a:xfrm>
            <a:prstGeom prst="ellipse">
              <a:avLst/>
            </a:prstGeom>
            <a:solidFill>
              <a:srgbClr val="709CB4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algn="ctr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zh-CN" sz="40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4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个人自我评价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88" y="3956069"/>
            <a:ext cx="3169305" cy="211230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91" y="1542627"/>
            <a:ext cx="3172634" cy="21145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856" y="1542627"/>
            <a:ext cx="3167580" cy="211452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573509" y="1543736"/>
            <a:ext cx="3168462" cy="2112308"/>
            <a:chOff x="4573931" y="1542627"/>
            <a:chExt cx="3168462" cy="2112308"/>
          </a:xfrm>
        </p:grpSpPr>
        <p:sp>
          <p:nvSpPr>
            <p:cNvPr id="12" name="矩形 11"/>
            <p:cNvSpPr/>
            <p:nvPr/>
          </p:nvSpPr>
          <p:spPr>
            <a:xfrm>
              <a:off x="4573931" y="1542627"/>
              <a:ext cx="3168462" cy="2112308"/>
            </a:xfrm>
            <a:prstGeom prst="rect">
              <a:avLst/>
            </a:prstGeom>
            <a:solidFill>
              <a:srgbClr val="749CAC"/>
            </a:solidFill>
            <a:ln w="7620" cap="flat">
              <a:noFill/>
              <a:prstDash val="solid"/>
              <a:miter/>
            </a:ln>
          </p:spPr>
          <p:txBody>
            <a:bodyPr wrap="square" lIns="91439" tIns="91439" rIns="91439" bIns="91439" numCol="1" anchor="t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4576874" y="1887881"/>
              <a:ext cx="3162576" cy="1421800"/>
              <a:chOff x="4957223" y="-754382"/>
              <a:chExt cx="3162576" cy="1421800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5933217" y="-75438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添加标题</a:t>
                </a:r>
                <a:endParaRPr lang="zh-CN" altLang="en-US" sz="20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957223" y="-354272"/>
                <a:ext cx="3162576" cy="1021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Lorem ipsum dolor sit amet, consectetuer adipiscing elit. Maecenas porttitor congue massa. </a:t>
                </a:r>
                <a:endParaRPr lang="en-US" altLang="zh-CN" sz="1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8119415" y="3956069"/>
            <a:ext cx="3168462" cy="2112308"/>
            <a:chOff x="8119031" y="3956069"/>
            <a:chExt cx="3168462" cy="2112308"/>
          </a:xfrm>
        </p:grpSpPr>
        <p:sp>
          <p:nvSpPr>
            <p:cNvPr id="17" name="矩形 16"/>
            <p:cNvSpPr/>
            <p:nvPr/>
          </p:nvSpPr>
          <p:spPr>
            <a:xfrm>
              <a:off x="8119031" y="3956069"/>
              <a:ext cx="3168462" cy="2112308"/>
            </a:xfrm>
            <a:prstGeom prst="rect">
              <a:avLst/>
            </a:prstGeom>
            <a:solidFill>
              <a:srgbClr val="749CAC"/>
            </a:solidFill>
            <a:ln w="7620" cap="flat">
              <a:noFill/>
              <a:prstDash val="solid"/>
              <a:miter/>
            </a:ln>
          </p:spPr>
          <p:txBody>
            <a:bodyPr wrap="square" lIns="91439" tIns="91439" rIns="91439" bIns="91439" numCol="1" anchor="t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8121974" y="4301323"/>
              <a:ext cx="3162576" cy="1589465"/>
              <a:chOff x="4957223" y="-754382"/>
              <a:chExt cx="3162576" cy="158946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5664523" y="-754382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4957223" y="-354272"/>
                <a:ext cx="3162576" cy="1189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zh-CN" altLang="en-US" sz="1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908377" y="3956069"/>
            <a:ext cx="3168462" cy="2112308"/>
            <a:chOff x="913016" y="3956069"/>
            <a:chExt cx="3168462" cy="2112308"/>
          </a:xfrm>
        </p:grpSpPr>
        <p:sp>
          <p:nvSpPr>
            <p:cNvPr id="22" name="矩形 21"/>
            <p:cNvSpPr/>
            <p:nvPr/>
          </p:nvSpPr>
          <p:spPr>
            <a:xfrm>
              <a:off x="913016" y="3956069"/>
              <a:ext cx="3168462" cy="2112308"/>
            </a:xfrm>
            <a:prstGeom prst="rect">
              <a:avLst/>
            </a:prstGeom>
            <a:solidFill>
              <a:srgbClr val="749CAC"/>
            </a:solidFill>
            <a:ln w="7620" cap="flat">
              <a:noFill/>
              <a:prstDash val="solid"/>
              <a:miter/>
            </a:ln>
          </p:spPr>
          <p:txBody>
            <a:bodyPr wrap="square" lIns="91439" tIns="91439" rIns="91439" bIns="91439" numCol="1" anchor="t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915959" y="4301323"/>
              <a:ext cx="3162576" cy="1589465"/>
              <a:chOff x="4957223" y="-754382"/>
              <a:chExt cx="3162576" cy="1589465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5664523" y="-754382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4957223" y="-354272"/>
                <a:ext cx="3162576" cy="1189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zh-CN" altLang="en-US" sz="1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7" name="组合 26"/>
          <p:cNvGrpSpPr/>
          <p:nvPr/>
        </p:nvGrpSpPr>
        <p:grpSpPr>
          <a:xfrm>
            <a:off x="4573088" y="1542627"/>
            <a:ext cx="3168462" cy="2112308"/>
            <a:chOff x="4573931" y="1542627"/>
            <a:chExt cx="3168462" cy="2112308"/>
          </a:xfrm>
        </p:grpSpPr>
        <p:sp>
          <p:nvSpPr>
            <p:cNvPr id="28" name="矩形 27"/>
            <p:cNvSpPr/>
            <p:nvPr/>
          </p:nvSpPr>
          <p:spPr>
            <a:xfrm>
              <a:off x="4573931" y="1542627"/>
              <a:ext cx="3168462" cy="2112308"/>
            </a:xfrm>
            <a:prstGeom prst="rect">
              <a:avLst/>
            </a:prstGeom>
            <a:solidFill>
              <a:srgbClr val="B0DAD3"/>
            </a:solidFill>
            <a:ln w="7620" cap="flat">
              <a:noFill/>
              <a:prstDash val="solid"/>
              <a:miter/>
            </a:ln>
          </p:spPr>
          <p:txBody>
            <a:bodyPr wrap="square" lIns="91439" tIns="91439" rIns="91439" bIns="91439" numCol="1" anchor="t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endParaRPr lang="en-US" altLang="zh-CN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4576874" y="1887881"/>
              <a:ext cx="3162576" cy="1589465"/>
              <a:chOff x="4957223" y="-754382"/>
              <a:chExt cx="3162576" cy="1589465"/>
            </a:xfrm>
          </p:grpSpPr>
          <p:sp>
            <p:nvSpPr>
              <p:cNvPr id="32" name="文本框 31"/>
              <p:cNvSpPr txBox="1"/>
              <p:nvPr/>
            </p:nvSpPr>
            <p:spPr>
              <a:xfrm>
                <a:off x="5664523" y="-754382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bg1"/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4957223" y="-354272"/>
                <a:ext cx="3162576" cy="1189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7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</a:t>
                </a:r>
                <a:endParaRPr lang="zh-CN" altLang="en-US" sz="1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372814"/>
            <a:ext cx="12192000" cy="523220"/>
            <a:chOff x="0" y="372814"/>
            <a:chExt cx="12192000" cy="52322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0" y="634424"/>
              <a:ext cx="500985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3783970" y="634424"/>
              <a:ext cx="8408030" cy="0"/>
            </a:xfrm>
            <a:prstGeom prst="line">
              <a:avLst/>
            </a:prstGeom>
            <a:ln w="22225">
              <a:solidFill>
                <a:srgbClr val="B0DAD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2"/>
            <p:cNvGrpSpPr/>
            <p:nvPr/>
          </p:nvGrpSpPr>
          <p:grpSpPr>
            <a:xfrm>
              <a:off x="740569" y="372814"/>
              <a:ext cx="2901820" cy="523220"/>
              <a:chOff x="740569" y="372814"/>
              <a:chExt cx="2901820" cy="523220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226343" y="372814"/>
                <a:ext cx="2416046" cy="52322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>
                <a:defPPr>
                  <a:defRPr lang="zh-CN"/>
                </a:defPPr>
                <a:lvl1pPr>
                  <a:defRPr sz="3200" spc="200">
                    <a:solidFill>
                      <a:srgbClr val="245188"/>
                    </a:solidFill>
                    <a:effectLst>
                      <a:outerShdw blurRad="127000" dist="63500" dir="2700000" algn="tl" rotWithShape="0">
                        <a:schemeClr val="accent1">
                          <a:alpha val="20000"/>
                        </a:schemeClr>
                      </a:outerShdw>
                    </a:effectLst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800" b="1" spc="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latin typeface="+mn-lt"/>
                    <a:ea typeface="+mn-ea"/>
                    <a:cs typeface="+mn-ea"/>
                    <a:sym typeface="+mn-lt"/>
                  </a:rPr>
                  <a:t>个人自我评价</a:t>
                </a:r>
                <a:endParaRPr lang="zh-CN" altLang="en-US" sz="2800" b="1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740569" y="456624"/>
                <a:ext cx="355600" cy="355600"/>
              </a:xfrm>
              <a:prstGeom prst="ellipse">
                <a:avLst/>
              </a:prstGeom>
              <a:solidFill>
                <a:srgbClr val="B0DAD3"/>
              </a:solidFill>
              <a:ln w="76200">
                <a:solidFill>
                  <a:srgbClr val="709C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6457181" y="1822701"/>
            <a:ext cx="4308076" cy="3934932"/>
            <a:chOff x="6457181" y="1423670"/>
            <a:chExt cx="4308076" cy="3934932"/>
          </a:xfrm>
        </p:grpSpPr>
        <p:sp>
          <p:nvSpPr>
            <p:cNvPr id="12" name="矩形 11"/>
            <p:cNvSpPr/>
            <p:nvPr/>
          </p:nvSpPr>
          <p:spPr>
            <a:xfrm>
              <a:off x="8071265" y="3263490"/>
              <a:ext cx="2693992" cy="2095112"/>
            </a:xfrm>
            <a:prstGeom prst="rect">
              <a:avLst/>
            </a:prstGeom>
            <a:blipFill dpi="0" rotWithShape="1">
              <a:blip r:embed="rId1"/>
              <a:srcRect/>
              <a:tile tx="0" ty="0" sx="100000" sy="100000" flip="none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9639602" y="2309911"/>
              <a:ext cx="621264" cy="621686"/>
            </a:xfrm>
            <a:prstGeom prst="rect">
              <a:avLst/>
            </a:prstGeom>
            <a:solidFill>
              <a:srgbClr val="B0D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7026715" y="4098665"/>
              <a:ext cx="617936" cy="873386"/>
            </a:xfrm>
            <a:prstGeom prst="rect">
              <a:avLst/>
            </a:prstGeom>
            <a:solidFill>
              <a:srgbClr val="709C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6457181" y="1423670"/>
              <a:ext cx="2832492" cy="2222406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350543" y="1931005"/>
            <a:ext cx="4855474" cy="3815188"/>
            <a:chOff x="1426743" y="1727863"/>
            <a:chExt cx="4855474" cy="3815188"/>
          </a:xfrm>
        </p:grpSpPr>
        <p:grpSp>
          <p:nvGrpSpPr>
            <p:cNvPr id="17" name="组合 16"/>
            <p:cNvGrpSpPr/>
            <p:nvPr/>
          </p:nvGrpSpPr>
          <p:grpSpPr>
            <a:xfrm>
              <a:off x="1426743" y="1727863"/>
              <a:ext cx="4855474" cy="1364249"/>
              <a:chOff x="1426743" y="1727863"/>
              <a:chExt cx="4855474" cy="1364249"/>
            </a:xfrm>
          </p:grpSpPr>
          <p:sp>
            <p:nvSpPr>
              <p:cNvPr id="27" name="椭圆 26"/>
              <p:cNvSpPr/>
              <p:nvPr/>
            </p:nvSpPr>
            <p:spPr>
              <a:xfrm>
                <a:off x="1426743" y="1811166"/>
                <a:ext cx="233504" cy="233504"/>
              </a:xfrm>
              <a:prstGeom prst="ellipse">
                <a:avLst/>
              </a:prstGeom>
              <a:solidFill>
                <a:srgbClr val="709C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1671923" y="172786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671923" y="2168389"/>
                <a:ext cx="4610294" cy="923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1426743" y="3082454"/>
              <a:ext cx="4855474" cy="1364249"/>
              <a:chOff x="1426743" y="1727863"/>
              <a:chExt cx="4855474" cy="1364249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1426743" y="1811166"/>
                <a:ext cx="233504" cy="233504"/>
              </a:xfrm>
              <a:prstGeom prst="ellipse">
                <a:avLst/>
              </a:prstGeom>
              <a:solidFill>
                <a:srgbClr val="B0DA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1671923" y="172786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1671923" y="2168389"/>
                <a:ext cx="4610294" cy="923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1426743" y="4437045"/>
              <a:ext cx="4855474" cy="1106006"/>
              <a:chOff x="1426743" y="1727863"/>
              <a:chExt cx="4855474" cy="1106006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1426743" y="1811166"/>
                <a:ext cx="233504" cy="233504"/>
              </a:xfrm>
              <a:prstGeom prst="ellipse">
                <a:avLst/>
              </a:prstGeom>
              <a:solidFill>
                <a:srgbClr val="709C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1671923" y="1727863"/>
                <a:ext cx="17479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添加标题内容</a:t>
                </a:r>
                <a:endPara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1671923" y="2168389"/>
                <a:ext cx="4610294" cy="66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70000"/>
                  </a:lnSpc>
                </a:pPr>
                <a:r>
                  <a:rPr lang="zh-CN" altLang="en-US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请点击此处编辑您的文字内容。请点击此处编辑您的文字内容。请点击此处编辑您的文字内容。请点击此处编辑您的文字内容。</a:t>
                </a:r>
                <a:endPara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1"/>
            <a:ext cx="3356540" cy="2800350"/>
            <a:chOff x="0" y="0"/>
            <a:chExt cx="4487014" cy="3743501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4487014" cy="3018091"/>
            </a:xfrm>
            <a:custGeom>
              <a:avLst/>
              <a:gdLst>
                <a:gd name="connsiteX0" fmla="*/ 0 w 4487014"/>
                <a:gd name="connsiteY0" fmla="*/ 0 h 3018091"/>
                <a:gd name="connsiteX1" fmla="*/ 4487014 w 4487014"/>
                <a:gd name="connsiteY1" fmla="*/ 0 h 3018091"/>
                <a:gd name="connsiteX2" fmla="*/ 4428524 w 4487014"/>
                <a:gd name="connsiteY2" fmla="*/ 197411 h 3018091"/>
                <a:gd name="connsiteX3" fmla="*/ 4175064 w 4487014"/>
                <a:gd name="connsiteY3" fmla="*/ 579153 h 3018091"/>
                <a:gd name="connsiteX4" fmla="*/ 2073629 w 4487014"/>
                <a:gd name="connsiteY4" fmla="*/ 2680588 h 3018091"/>
                <a:gd name="connsiteX5" fmla="*/ 441547 w 4487014"/>
                <a:gd name="connsiteY5" fmla="*/ 2680082 h 3018091"/>
                <a:gd name="connsiteX6" fmla="*/ 0 w 4487014"/>
                <a:gd name="connsiteY6" fmla="*/ 2238534 h 301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7014" h="3018091">
                  <a:moveTo>
                    <a:pt x="0" y="0"/>
                  </a:moveTo>
                  <a:lnTo>
                    <a:pt x="4487014" y="0"/>
                  </a:lnTo>
                  <a:lnTo>
                    <a:pt x="4428524" y="197411"/>
                  </a:lnTo>
                  <a:cubicBezTo>
                    <a:pt x="4372200" y="336337"/>
                    <a:pt x="4287713" y="466504"/>
                    <a:pt x="4175064" y="579153"/>
                  </a:cubicBezTo>
                  <a:lnTo>
                    <a:pt x="2073629" y="2680588"/>
                  </a:lnTo>
                  <a:cubicBezTo>
                    <a:pt x="1623034" y="3130677"/>
                    <a:pt x="892148" y="3130677"/>
                    <a:pt x="441547" y="2680082"/>
                  </a:cubicBezTo>
                  <a:lnTo>
                    <a:pt x="0" y="2238534"/>
                  </a:ln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0" y="1"/>
              <a:ext cx="3505694" cy="3743500"/>
            </a:xfrm>
            <a:custGeom>
              <a:avLst/>
              <a:gdLst>
                <a:gd name="connsiteX0" fmla="*/ 0 w 3505694"/>
                <a:gd name="connsiteY0" fmla="*/ 0 h 3743500"/>
                <a:gd name="connsiteX1" fmla="*/ 3505694 w 3505694"/>
                <a:gd name="connsiteY1" fmla="*/ 0 h 3743500"/>
                <a:gd name="connsiteX2" fmla="*/ 3453072 w 3505694"/>
                <a:gd name="connsiteY2" fmla="*/ 177596 h 3743500"/>
                <a:gd name="connsiteX3" fmla="*/ 3211016 w 3505694"/>
                <a:gd name="connsiteY3" fmla="*/ 542154 h 3743500"/>
                <a:gd name="connsiteX4" fmla="*/ 52785 w 3505694"/>
                <a:gd name="connsiteY4" fmla="*/ 3700385 h 3743500"/>
                <a:gd name="connsiteX5" fmla="*/ 0 w 3505694"/>
                <a:gd name="connsiteY5" fmla="*/ 3743500 h 37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5694" h="3743500">
                  <a:moveTo>
                    <a:pt x="0" y="0"/>
                  </a:moveTo>
                  <a:lnTo>
                    <a:pt x="3505694" y="0"/>
                  </a:lnTo>
                  <a:lnTo>
                    <a:pt x="3453072" y="177596"/>
                  </a:lnTo>
                  <a:cubicBezTo>
                    <a:pt x="3399282" y="310266"/>
                    <a:pt x="3318597" y="434573"/>
                    <a:pt x="3211016" y="542154"/>
                  </a:cubicBezTo>
                  <a:lnTo>
                    <a:pt x="52785" y="3700385"/>
                  </a:lnTo>
                  <a:lnTo>
                    <a:pt x="0" y="3743500"/>
                  </a:ln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53307" y="3943350"/>
            <a:ext cx="3638693" cy="2914650"/>
            <a:chOff x="7496949" y="3097190"/>
            <a:chExt cx="4695052" cy="3760810"/>
          </a:xfrm>
        </p:grpSpPr>
        <p:sp>
          <p:nvSpPr>
            <p:cNvPr id="25" name="任意多边形: 形状 24"/>
            <p:cNvSpPr/>
            <p:nvPr/>
          </p:nvSpPr>
          <p:spPr>
            <a:xfrm>
              <a:off x="7496949" y="3738315"/>
              <a:ext cx="4695052" cy="3119685"/>
            </a:xfrm>
            <a:custGeom>
              <a:avLst/>
              <a:gdLst>
                <a:gd name="connsiteX0" fmla="*/ 3481290 w 4695052"/>
                <a:gd name="connsiteY0" fmla="*/ 0 h 3119685"/>
                <a:gd name="connsiteX1" fmla="*/ 4374875 w 4695052"/>
                <a:gd name="connsiteY1" fmla="*/ 370061 h 3119685"/>
                <a:gd name="connsiteX2" fmla="*/ 4695052 w 4695052"/>
                <a:gd name="connsiteY2" fmla="*/ 690238 h 3119685"/>
                <a:gd name="connsiteX3" fmla="*/ 4695052 w 4695052"/>
                <a:gd name="connsiteY3" fmla="*/ 3119685 h 3119685"/>
                <a:gd name="connsiteX4" fmla="*/ 0 w 4695052"/>
                <a:gd name="connsiteY4" fmla="*/ 3119685 h 3119685"/>
                <a:gd name="connsiteX5" fmla="*/ 9030 w 4695052"/>
                <a:gd name="connsiteY5" fmla="*/ 3089209 h 3119685"/>
                <a:gd name="connsiteX6" fmla="*/ 286576 w 4695052"/>
                <a:gd name="connsiteY6" fmla="*/ 2671191 h 3119685"/>
                <a:gd name="connsiteX7" fmla="*/ 2587705 w 4695052"/>
                <a:gd name="connsiteY7" fmla="*/ 370061 h 3119685"/>
                <a:gd name="connsiteX8" fmla="*/ 3481290 w 4695052"/>
                <a:gd name="connsiteY8" fmla="*/ 0 h 311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052" h="3119685">
                  <a:moveTo>
                    <a:pt x="3481290" y="0"/>
                  </a:moveTo>
                  <a:cubicBezTo>
                    <a:pt x="3804729" y="0"/>
                    <a:pt x="4128168" y="123353"/>
                    <a:pt x="4374875" y="370061"/>
                  </a:cubicBezTo>
                  <a:lnTo>
                    <a:pt x="4695052" y="690238"/>
                  </a:lnTo>
                  <a:lnTo>
                    <a:pt x="4695052" y="3119685"/>
                  </a:lnTo>
                  <a:lnTo>
                    <a:pt x="0" y="3119685"/>
                  </a:lnTo>
                  <a:lnTo>
                    <a:pt x="9030" y="3089209"/>
                  </a:lnTo>
                  <a:cubicBezTo>
                    <a:pt x="70706" y="2937081"/>
                    <a:pt x="163222" y="2794545"/>
                    <a:pt x="286576" y="2671191"/>
                  </a:cubicBezTo>
                  <a:lnTo>
                    <a:pt x="2587705" y="370061"/>
                  </a:lnTo>
                  <a:cubicBezTo>
                    <a:pt x="2834413" y="123353"/>
                    <a:pt x="3157851" y="0"/>
                    <a:pt x="3481290" y="0"/>
                  </a:cubicBezTo>
                  <a:close/>
                </a:path>
              </a:pathLst>
            </a:custGeom>
            <a:solidFill>
              <a:srgbClr val="709CB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8571515" y="3097190"/>
              <a:ext cx="3620485" cy="3760810"/>
            </a:xfrm>
            <a:custGeom>
              <a:avLst/>
              <a:gdLst>
                <a:gd name="connsiteX0" fmla="*/ 3620485 w 3620485"/>
                <a:gd name="connsiteY0" fmla="*/ 0 h 3760810"/>
                <a:gd name="connsiteX1" fmla="*/ 3620485 w 3620485"/>
                <a:gd name="connsiteY1" fmla="*/ 3760810 h 3760810"/>
                <a:gd name="connsiteX2" fmla="*/ 0 w 3620485"/>
                <a:gd name="connsiteY2" fmla="*/ 3760810 h 3760810"/>
                <a:gd name="connsiteX3" fmla="*/ 2602 w 3620485"/>
                <a:gd name="connsiteY3" fmla="*/ 3752029 h 3760810"/>
                <a:gd name="connsiteX4" fmla="*/ 267660 w 3620485"/>
                <a:gd name="connsiteY4" fmla="*/ 3352825 h 3760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485" h="3760810">
                  <a:moveTo>
                    <a:pt x="3620485" y="0"/>
                  </a:moveTo>
                  <a:lnTo>
                    <a:pt x="3620485" y="3760810"/>
                  </a:lnTo>
                  <a:lnTo>
                    <a:pt x="0" y="3760810"/>
                  </a:lnTo>
                  <a:lnTo>
                    <a:pt x="2602" y="3752029"/>
                  </a:lnTo>
                  <a:cubicBezTo>
                    <a:pt x="61504" y="3606751"/>
                    <a:pt x="149857" y="3470630"/>
                    <a:pt x="267660" y="3352825"/>
                  </a:cubicBezTo>
                  <a:close/>
                </a:path>
              </a:pathLst>
            </a:custGeom>
            <a:solidFill>
              <a:srgbClr val="B0DAD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696672" y="1551776"/>
            <a:ext cx="6798657" cy="3754449"/>
            <a:chOff x="2697819" y="1209014"/>
            <a:chExt cx="6798657" cy="3754449"/>
          </a:xfrm>
        </p:grpSpPr>
        <p:sp>
          <p:nvSpPr>
            <p:cNvPr id="12" name="文本框 24"/>
            <p:cNvSpPr txBox="1"/>
            <p:nvPr/>
          </p:nvSpPr>
          <p:spPr>
            <a:xfrm>
              <a:off x="3927322" y="2708920"/>
              <a:ext cx="4339651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 algn="ctr">
                <a:defRPr sz="6000">
                  <a:solidFill>
                    <a:schemeClr val="accent1"/>
                  </a:solidFill>
                  <a:effectLst>
                    <a:outerShdw dist="63500" dir="5400000" algn="tl" rotWithShape="0">
                      <a:prstClr val="black">
                        <a:alpha val="10000"/>
                      </a:prstClr>
                    </a:outerShdw>
                  </a:effectLst>
                  <a:latin typeface="DIN-BlackItalic" pitchFamily="50" charset="0"/>
                  <a:ea typeface="+mj-ea"/>
                </a:defRPr>
              </a:lvl1pPr>
            </a:lstStyle>
            <a:p>
              <a:r>
                <a:rPr lang="zh-CN" alt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n-lt"/>
                  <a:ea typeface="+mn-ea"/>
                  <a:cs typeface="+mn-ea"/>
                  <a:sym typeface="+mn-lt"/>
                </a:rPr>
                <a:t>对于岗位认知</a:t>
              </a:r>
              <a:endParaRPr lang="zh-CN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97819" y="3835411"/>
              <a:ext cx="6798657" cy="71368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>
                  <a:solidFill>
                    <a:schemeClr val="tx2"/>
                  </a:solidFill>
                  <a:latin typeface="Open Sans Light"/>
                  <a:cs typeface="Open Sans Light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请点击此处编辑您的文字内容。请点击此处编辑您的文字内容。请点击此处编辑您的文字内容。请点击此处编辑您的文字内容。</a:t>
              </a:r>
              <a:endPara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5651675" y="4963463"/>
              <a:ext cx="890944" cy="0"/>
            </a:xfrm>
            <a:prstGeom prst="line">
              <a:avLst/>
            </a:prstGeom>
            <a:ln w="31750">
              <a:solidFill>
                <a:srgbClr val="709C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5445681" y="1209014"/>
              <a:ext cx="1302932" cy="1302932"/>
            </a:xfrm>
            <a:prstGeom prst="ellipse">
              <a:avLst/>
            </a:prstGeom>
            <a:solidFill>
              <a:srgbClr val="709CB4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algn="ctr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zh-CN" sz="40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4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d97021e9-3f84-40a5-8702-a48b63b5eb2b"/>
  <p:tag name="COMMONDATA" val="eyJjb3VudCI6MiwiaGRpZCI6ImMzMTNiY2VhY2UwYTMwNDEyN2NiZmYyNjAzNDJhM2E1IiwidXNlckNvdW50IjoxfQ=="/>
  <p:tag name="commondata" val="eyJjb3VudCI6MywiaGRpZCI6ImY3Yzc0ZjJkNjEzMWI5N2UzM2UxMGI2NDYwNzQ1OTkwIiwidXNlckNvdW50Ijox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lmzffrm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2393</Words>
  <Application>WPS 演示</Application>
  <PresentationFormat>宽屏</PresentationFormat>
  <Paragraphs>224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DIN-BlackItalic</vt:lpstr>
      <vt:lpstr>Segoe Print</vt:lpstr>
      <vt:lpstr>Open Sans Light</vt:lpstr>
      <vt:lpstr>Open Sans</vt:lpstr>
      <vt:lpstr>苹方 常规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Sheng xia</dc:creator>
  <cp:lastModifiedBy>H</cp:lastModifiedBy>
  <cp:revision>20</cp:revision>
  <dcterms:created xsi:type="dcterms:W3CDTF">2021-03-18T07:55:00Z</dcterms:created>
  <dcterms:modified xsi:type="dcterms:W3CDTF">2024-06-24T06:26:22Z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KSOTemplateUUID">
    <vt:lpwstr>v1.0_mb_SXh/deW1JvW/3eizoUglrg==</vt:lpwstr>
  </property>
  <property fmtid="{D5CDD505-2E9C-101B-9397-08002B2CF9AE}" pid="4" name="ICV">
    <vt:lpwstr>EB270FB862C741D9B2AD78AB43675605_13</vt:lpwstr>
  </property>
</Properties>
</file>